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304" r:id="rId3"/>
    <p:sldId id="2879" r:id="rId4"/>
    <p:sldId id="305" r:id="rId5"/>
    <p:sldId id="2880" r:id="rId6"/>
    <p:sldId id="306" r:id="rId7"/>
    <p:sldId id="307" r:id="rId8"/>
    <p:sldId id="308" r:id="rId9"/>
    <p:sldId id="264" r:id="rId10"/>
    <p:sldId id="265" r:id="rId11"/>
    <p:sldId id="301" r:id="rId12"/>
    <p:sldId id="302" r:id="rId13"/>
    <p:sldId id="267" r:id="rId14"/>
    <p:sldId id="298" r:id="rId15"/>
    <p:sldId id="299" r:id="rId16"/>
    <p:sldId id="271" r:id="rId17"/>
    <p:sldId id="313" r:id="rId18"/>
    <p:sldId id="272" r:id="rId19"/>
    <p:sldId id="312" r:id="rId20"/>
    <p:sldId id="3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9494"/>
    <a:srgbClr val="D7A154"/>
    <a:srgbClr val="E4AD58"/>
    <a:srgbClr val="E0AB58"/>
    <a:srgbClr val="FFFFFF"/>
    <a:srgbClr val="44C86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9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CD151-B898-4A69-AE76-8AD0F68763A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09ED3-09F9-4412-916A-EB0E76AE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3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09ED3-09F9-4412-916A-EB0E76AE9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Tuỳ vào mỗi loại quả, có số lượng loại hạt khác nhau, có quả có 1 hạt, có quả có nhiều hạt.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09ED3-09F9-4412-916A-EB0E76AE98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Phôi của hạt gồm: rễ mầm, thân mầm, chồi mầm, lá mầm.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09ED3-09F9-4412-916A-EB0E76AE9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hình bắp nước để đến đoạn video về sự phát triển của hạt.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09ED3-09F9-4412-916A-EB0E76AE98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4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xem xong, cho học sinh chơi trò chơi Mảnh ghép hoàn hảo để nối tìm thông tin tương ứng với hình.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09ED3-09F9-4412-916A-EB0E76AE98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7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09ED3-09F9-4412-916A-EB0E76AE98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1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337323-CDE2-4513-8DE8-96941988DE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NULL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microsoft.com/office/2007/relationships/media" Target="../media/media3.mp4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07/relationships/media" Target="../media/media2.mp3"/><Relationship Id="rId7" Type="http://schemas.openxmlformats.org/officeDocument/2006/relationships/image" Target="../media/image48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7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9E0952-4958-4B4E-8F43-47D7482D4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92" y="3484660"/>
            <a:ext cx="6703063" cy="3721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38AC9F-C41C-4BE7-A3B2-C426C894F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80" y="1108696"/>
            <a:ext cx="10211685" cy="29872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73D6A2-AE3B-4355-90D4-4889D066D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40" y="294453"/>
            <a:ext cx="5142638" cy="1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4345C1-2187-4D8B-969C-82EAB5F565B0}"/>
              </a:ext>
            </a:extLst>
          </p:cNvPr>
          <p:cNvSpPr/>
          <p:nvPr/>
        </p:nvSpPr>
        <p:spPr>
          <a:xfrm>
            <a:off x="457772" y="317856"/>
            <a:ext cx="11630417" cy="6177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59420" y="4216034"/>
            <a:ext cx="3500846" cy="2050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Cho </a:t>
            </a:r>
            <a:r>
              <a:rPr lang="en-US" sz="4000" dirty="0" err="1">
                <a:solidFill>
                  <a:schemeClr val="tx1"/>
                </a:solidFill>
              </a:rPr>
              <a:t>biết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đâu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vỏ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phôi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chất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dinh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dưỡng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9420" y="1952325"/>
            <a:ext cx="3500846" cy="19104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Tách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hạt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đôi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quan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sát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85016" y="3226527"/>
            <a:ext cx="2782389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435921" y="2097853"/>
            <a:ext cx="5623841" cy="415367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iCiel Cadena" panose="02000503000000020004" pitchFamily="50" charset="0"/>
              </a:rPr>
              <a:t>Quan sát và chỉ ra cấu tạo của hạt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916182-2C70-4714-8120-122BC6CC47AF}"/>
              </a:ext>
            </a:extLst>
          </p:cNvPr>
          <p:cNvGrpSpPr/>
          <p:nvPr/>
        </p:nvGrpSpPr>
        <p:grpSpPr>
          <a:xfrm>
            <a:off x="3389956" y="607092"/>
            <a:ext cx="4974617" cy="1280870"/>
            <a:chOff x="5335728" y="551367"/>
            <a:chExt cx="4974617" cy="1280870"/>
          </a:xfrm>
        </p:grpSpPr>
        <p:sp>
          <p:nvSpPr>
            <p:cNvPr id="14" name="Oval 13"/>
            <p:cNvSpPr/>
            <p:nvPr/>
          </p:nvSpPr>
          <p:spPr>
            <a:xfrm>
              <a:off x="5335728" y="551367"/>
              <a:ext cx="4974617" cy="119826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15277" y="631908"/>
              <a:ext cx="439824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iCiel Cadena" panose="02000503000000020004" pitchFamily="50" charset="0"/>
                </a:rPr>
                <a:t>GÓC TÌM HIỂU THÔNG TIN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adena" panose="02000503000000020004" pitchFamily="50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27890F-F5B6-4FB2-B782-C7F68BFF75EC}"/>
              </a:ext>
            </a:extLst>
          </p:cNvPr>
          <p:cNvGrpSpPr/>
          <p:nvPr/>
        </p:nvGrpSpPr>
        <p:grpSpPr>
          <a:xfrm>
            <a:off x="5279506" y="5691152"/>
            <a:ext cx="3286531" cy="682487"/>
            <a:chOff x="5399483" y="5628483"/>
            <a:chExt cx="3286531" cy="682487"/>
          </a:xfrm>
        </p:grpSpPr>
        <p:pic>
          <p:nvPicPr>
            <p:cNvPr id="3" name="(6) Facebook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>
                    <p14:trim st="361218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233845" y="5729793"/>
              <a:ext cx="2452169" cy="5098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483" y="5628483"/>
              <a:ext cx="696517" cy="68248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BongBongBangBangTamCamChuyenChuaKeOSTBeat-365-45153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62579" y="5754977"/>
            <a:ext cx="774436" cy="741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D72D1-92B1-494A-8E7B-9A9A9A88AA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037" y="-100224"/>
            <a:ext cx="3407382" cy="27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59091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157D57-A6B3-45F2-BB3E-B467A6FF164C}"/>
              </a:ext>
            </a:extLst>
          </p:cNvPr>
          <p:cNvGrpSpPr/>
          <p:nvPr/>
        </p:nvGrpSpPr>
        <p:grpSpPr>
          <a:xfrm>
            <a:off x="243200" y="263044"/>
            <a:ext cx="11779045" cy="6423577"/>
            <a:chOff x="243200" y="263044"/>
            <a:chExt cx="11779045" cy="642357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22C769-1114-4FF4-8853-79407762053E}"/>
                </a:ext>
              </a:extLst>
            </p:cNvPr>
            <p:cNvGrpSpPr/>
            <p:nvPr/>
          </p:nvGrpSpPr>
          <p:grpSpPr>
            <a:xfrm>
              <a:off x="243200" y="263044"/>
              <a:ext cx="11779045" cy="6423577"/>
              <a:chOff x="235974" y="209164"/>
              <a:chExt cx="11779045" cy="6423577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974" y="209164"/>
                <a:ext cx="11779045" cy="6423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7384025" y="348423"/>
                <a:ext cx="2236629" cy="642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9263001" y="4162593"/>
              <a:ext cx="2685800" cy="1570993"/>
            </a:xfrm>
            <a:custGeom>
              <a:avLst/>
              <a:gdLst>
                <a:gd name="connsiteX0" fmla="*/ 0 w 2685800"/>
                <a:gd name="connsiteY0" fmla="*/ 0 h 1570993"/>
                <a:gd name="connsiteX1" fmla="*/ 2685800 w 2685800"/>
                <a:gd name="connsiteY1" fmla="*/ 0 h 1570993"/>
                <a:gd name="connsiteX2" fmla="*/ 2685800 w 2685800"/>
                <a:gd name="connsiteY2" fmla="*/ 1570993 h 1570993"/>
                <a:gd name="connsiteX3" fmla="*/ 0 w 2685800"/>
                <a:gd name="connsiteY3" fmla="*/ 1570993 h 1570993"/>
                <a:gd name="connsiteX4" fmla="*/ 0 w 2685800"/>
                <a:gd name="connsiteY4" fmla="*/ 0 h 1570993"/>
                <a:gd name="connsiteX0" fmla="*/ 58366 w 2685800"/>
                <a:gd name="connsiteY0" fmla="*/ 19456 h 1570993"/>
                <a:gd name="connsiteX1" fmla="*/ 2685800 w 2685800"/>
                <a:gd name="connsiteY1" fmla="*/ 0 h 1570993"/>
                <a:gd name="connsiteX2" fmla="*/ 2685800 w 2685800"/>
                <a:gd name="connsiteY2" fmla="*/ 1570993 h 1570993"/>
                <a:gd name="connsiteX3" fmla="*/ 0 w 2685800"/>
                <a:gd name="connsiteY3" fmla="*/ 1570993 h 1570993"/>
                <a:gd name="connsiteX4" fmla="*/ 58366 w 2685800"/>
                <a:gd name="connsiteY4" fmla="*/ 19456 h 1570993"/>
                <a:gd name="connsiteX0" fmla="*/ 97277 w 2685800"/>
                <a:gd name="connsiteY0" fmla="*/ 29184 h 1570993"/>
                <a:gd name="connsiteX1" fmla="*/ 2685800 w 2685800"/>
                <a:gd name="connsiteY1" fmla="*/ 0 h 1570993"/>
                <a:gd name="connsiteX2" fmla="*/ 2685800 w 2685800"/>
                <a:gd name="connsiteY2" fmla="*/ 1570993 h 1570993"/>
                <a:gd name="connsiteX3" fmla="*/ 0 w 2685800"/>
                <a:gd name="connsiteY3" fmla="*/ 1570993 h 1570993"/>
                <a:gd name="connsiteX4" fmla="*/ 97277 w 2685800"/>
                <a:gd name="connsiteY4" fmla="*/ 29184 h 157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800" h="1570993">
                  <a:moveTo>
                    <a:pt x="97277" y="29184"/>
                  </a:moveTo>
                  <a:lnTo>
                    <a:pt x="2685800" y="0"/>
                  </a:lnTo>
                  <a:lnTo>
                    <a:pt x="2685800" y="1570993"/>
                  </a:lnTo>
                  <a:lnTo>
                    <a:pt x="0" y="1570993"/>
                  </a:lnTo>
                  <a:lnTo>
                    <a:pt x="97277" y="2918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367050" y="3420902"/>
            <a:ext cx="2936567" cy="3014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114323" y="5489908"/>
            <a:ext cx="2336800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457057" y="1036043"/>
            <a:ext cx="2372851" cy="64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3352799" y="5977264"/>
            <a:ext cx="7039897" cy="64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8511893" y="5347649"/>
            <a:ext cx="2257707" cy="64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2"/>
          <p:cNvSpPr/>
          <p:nvPr/>
        </p:nvSpPr>
        <p:spPr>
          <a:xfrm>
            <a:off x="1314173" y="950664"/>
            <a:ext cx="1266796" cy="812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79403" y="263044"/>
            <a:ext cx="4969397" cy="812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83501" y="4162593"/>
            <a:ext cx="2844800" cy="15709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8741" y="4429915"/>
            <a:ext cx="1524000" cy="812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2929000" y="4013730"/>
            <a:ext cx="393290" cy="1446043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83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D6B585-9316-4E56-AF82-BBD4B9117203}"/>
              </a:ext>
            </a:extLst>
          </p:cNvPr>
          <p:cNvSpPr/>
          <p:nvPr/>
        </p:nvSpPr>
        <p:spPr>
          <a:xfrm>
            <a:off x="280791" y="340054"/>
            <a:ext cx="11630417" cy="6177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2AE58F-CCAE-4C92-821D-9E56A81D8066}"/>
              </a:ext>
            </a:extLst>
          </p:cNvPr>
          <p:cNvGrpSpPr/>
          <p:nvPr/>
        </p:nvGrpSpPr>
        <p:grpSpPr>
          <a:xfrm>
            <a:off x="3546168" y="988142"/>
            <a:ext cx="4978400" cy="5114655"/>
            <a:chOff x="3352800" y="1057545"/>
            <a:chExt cx="4978400" cy="511465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29" t="36113" r="43414" b="8114"/>
            <a:stretch/>
          </p:blipFill>
          <p:spPr bwMode="auto">
            <a:xfrm>
              <a:off x="3352800" y="1057545"/>
              <a:ext cx="4978400" cy="511465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352800" y="2870200"/>
              <a:ext cx="406400" cy="15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54281D-5D19-4C50-AFF0-9179DFD849AE}"/>
                </a:ext>
              </a:extLst>
            </p:cNvPr>
            <p:cNvSpPr/>
            <p:nvPr/>
          </p:nvSpPr>
          <p:spPr>
            <a:xfrm>
              <a:off x="4159045" y="2819400"/>
              <a:ext cx="1183148" cy="430161"/>
            </a:xfrm>
            <a:custGeom>
              <a:avLst/>
              <a:gdLst>
                <a:gd name="connsiteX0" fmla="*/ 0 w 1183148"/>
                <a:gd name="connsiteY0" fmla="*/ 0 h 381000"/>
                <a:gd name="connsiteX1" fmla="*/ 1183148 w 1183148"/>
                <a:gd name="connsiteY1" fmla="*/ 0 h 381000"/>
                <a:gd name="connsiteX2" fmla="*/ 1183148 w 1183148"/>
                <a:gd name="connsiteY2" fmla="*/ 381000 h 381000"/>
                <a:gd name="connsiteX3" fmla="*/ 0 w 1183148"/>
                <a:gd name="connsiteY3" fmla="*/ 381000 h 381000"/>
                <a:gd name="connsiteX4" fmla="*/ 0 w 1183148"/>
                <a:gd name="connsiteY4" fmla="*/ 0 h 381000"/>
                <a:gd name="connsiteX0" fmla="*/ 39329 w 1183148"/>
                <a:gd name="connsiteY0" fmla="*/ 0 h 430161"/>
                <a:gd name="connsiteX1" fmla="*/ 1183148 w 1183148"/>
                <a:gd name="connsiteY1" fmla="*/ 49161 h 430161"/>
                <a:gd name="connsiteX2" fmla="*/ 1183148 w 1183148"/>
                <a:gd name="connsiteY2" fmla="*/ 430161 h 430161"/>
                <a:gd name="connsiteX3" fmla="*/ 0 w 1183148"/>
                <a:gd name="connsiteY3" fmla="*/ 430161 h 430161"/>
                <a:gd name="connsiteX4" fmla="*/ 39329 w 1183148"/>
                <a:gd name="connsiteY4" fmla="*/ 0 h 430161"/>
                <a:gd name="connsiteX0" fmla="*/ 39329 w 1183148"/>
                <a:gd name="connsiteY0" fmla="*/ 0 h 430161"/>
                <a:gd name="connsiteX1" fmla="*/ 1183148 w 1183148"/>
                <a:gd name="connsiteY1" fmla="*/ 49161 h 430161"/>
                <a:gd name="connsiteX2" fmla="*/ 1183148 w 1183148"/>
                <a:gd name="connsiteY2" fmla="*/ 430161 h 430161"/>
                <a:gd name="connsiteX3" fmla="*/ 0 w 1183148"/>
                <a:gd name="connsiteY3" fmla="*/ 430161 h 430161"/>
                <a:gd name="connsiteX4" fmla="*/ 39329 w 1183148"/>
                <a:gd name="connsiteY4" fmla="*/ 0 h 430161"/>
                <a:gd name="connsiteX0" fmla="*/ 39329 w 1183148"/>
                <a:gd name="connsiteY0" fmla="*/ 0 h 430161"/>
                <a:gd name="connsiteX1" fmla="*/ 1183148 w 1183148"/>
                <a:gd name="connsiteY1" fmla="*/ 49161 h 430161"/>
                <a:gd name="connsiteX2" fmla="*/ 1101213 w 1183148"/>
                <a:gd name="connsiteY2" fmla="*/ 246627 h 430161"/>
                <a:gd name="connsiteX3" fmla="*/ 1183148 w 1183148"/>
                <a:gd name="connsiteY3" fmla="*/ 430161 h 430161"/>
                <a:gd name="connsiteX4" fmla="*/ 0 w 1183148"/>
                <a:gd name="connsiteY4" fmla="*/ 430161 h 430161"/>
                <a:gd name="connsiteX5" fmla="*/ 39329 w 1183148"/>
                <a:gd name="connsiteY5" fmla="*/ 0 h 430161"/>
                <a:gd name="connsiteX0" fmla="*/ 39329 w 1183148"/>
                <a:gd name="connsiteY0" fmla="*/ 0 h 430161"/>
                <a:gd name="connsiteX1" fmla="*/ 1183148 w 1183148"/>
                <a:gd name="connsiteY1" fmla="*/ 49161 h 430161"/>
                <a:gd name="connsiteX2" fmla="*/ 1101213 w 1183148"/>
                <a:gd name="connsiteY2" fmla="*/ 246627 h 430161"/>
                <a:gd name="connsiteX3" fmla="*/ 1183148 w 1183148"/>
                <a:gd name="connsiteY3" fmla="*/ 430161 h 430161"/>
                <a:gd name="connsiteX4" fmla="*/ 0 w 1183148"/>
                <a:gd name="connsiteY4" fmla="*/ 361335 h 430161"/>
                <a:gd name="connsiteX5" fmla="*/ 39329 w 1183148"/>
                <a:gd name="connsiteY5" fmla="*/ 0 h 430161"/>
                <a:gd name="connsiteX0" fmla="*/ 39329 w 1183148"/>
                <a:gd name="connsiteY0" fmla="*/ 0 h 430161"/>
                <a:gd name="connsiteX1" fmla="*/ 1183148 w 1183148"/>
                <a:gd name="connsiteY1" fmla="*/ 49161 h 430161"/>
                <a:gd name="connsiteX2" fmla="*/ 1150374 w 1183148"/>
                <a:gd name="connsiteY2" fmla="*/ 256459 h 430161"/>
                <a:gd name="connsiteX3" fmla="*/ 1183148 w 1183148"/>
                <a:gd name="connsiteY3" fmla="*/ 430161 h 430161"/>
                <a:gd name="connsiteX4" fmla="*/ 0 w 1183148"/>
                <a:gd name="connsiteY4" fmla="*/ 361335 h 430161"/>
                <a:gd name="connsiteX5" fmla="*/ 39329 w 1183148"/>
                <a:gd name="connsiteY5" fmla="*/ 0 h 43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148" h="430161">
                  <a:moveTo>
                    <a:pt x="39329" y="0"/>
                  </a:moveTo>
                  <a:lnTo>
                    <a:pt x="1183148" y="49161"/>
                  </a:lnTo>
                  <a:cubicBezTo>
                    <a:pt x="1182056" y="98596"/>
                    <a:pt x="1151466" y="207024"/>
                    <a:pt x="1150374" y="256459"/>
                  </a:cubicBezTo>
                  <a:lnTo>
                    <a:pt x="1183148" y="430161"/>
                  </a:lnTo>
                  <a:lnTo>
                    <a:pt x="0" y="361335"/>
                  </a:lnTo>
                  <a:cubicBezTo>
                    <a:pt x="13110" y="217948"/>
                    <a:pt x="16387" y="202381"/>
                    <a:pt x="39329" y="0"/>
                  </a:cubicBezTo>
                  <a:close/>
                </a:path>
              </a:pathLst>
            </a:custGeom>
            <a:solidFill>
              <a:srgbClr val="D7A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733755" y="4955458"/>
            <a:ext cx="2032000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Rễ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mầm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F06702-0B12-44EC-BCC6-7E35F21D5155}"/>
              </a:ext>
            </a:extLst>
          </p:cNvPr>
          <p:cNvGrpSpPr/>
          <p:nvPr/>
        </p:nvGrpSpPr>
        <p:grpSpPr>
          <a:xfrm>
            <a:off x="6197600" y="4394200"/>
            <a:ext cx="5283200" cy="914400"/>
            <a:chOff x="6197600" y="4394200"/>
            <a:chExt cx="5283200" cy="9144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197600" y="4851400"/>
              <a:ext cx="29464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9144000" y="4394200"/>
              <a:ext cx="2336800" cy="914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</a:rPr>
                <a:t>Thân</a:t>
              </a:r>
              <a:r>
                <a:rPr lang="en-US" sz="3200" b="1" dirty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</a:rPr>
                <a:t>mầm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C6E45-31A2-4AAD-8976-729F38070415}"/>
              </a:ext>
            </a:extLst>
          </p:cNvPr>
          <p:cNvGrpSpPr/>
          <p:nvPr/>
        </p:nvGrpSpPr>
        <p:grpSpPr>
          <a:xfrm>
            <a:off x="6197600" y="2819400"/>
            <a:ext cx="5080000" cy="1117600"/>
            <a:chOff x="6197600" y="2819400"/>
            <a:chExt cx="5080000" cy="11176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197600" y="3429000"/>
              <a:ext cx="2844800" cy="5080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9042400" y="2819400"/>
              <a:ext cx="2235200" cy="86360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</a:rPr>
                <a:t>Chồi</a:t>
              </a:r>
              <a:r>
                <a:rPr lang="en-US" sz="3200" b="1" dirty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</a:rPr>
                <a:t>mầm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5F0972-55F4-4A80-BF20-F3DEC1B497DB}"/>
              </a:ext>
            </a:extLst>
          </p:cNvPr>
          <p:cNvGrpSpPr/>
          <p:nvPr/>
        </p:nvGrpSpPr>
        <p:grpSpPr>
          <a:xfrm>
            <a:off x="-2510597" y="-442581"/>
            <a:ext cx="8708197" cy="5293981"/>
            <a:chOff x="-2866197" y="-645781"/>
            <a:chExt cx="8708197" cy="52939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880CB18-31CA-48B9-B268-7D674C5D1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6197" y="-645781"/>
              <a:ext cx="8708197" cy="489836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781465-A631-4D8A-BE4C-DA25946085FD}"/>
                </a:ext>
              </a:extLst>
            </p:cNvPr>
            <p:cNvSpPr/>
            <p:nvPr/>
          </p:nvSpPr>
          <p:spPr>
            <a:xfrm>
              <a:off x="104876" y="3110271"/>
              <a:ext cx="2685847" cy="15379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2060"/>
                  </a:solidFill>
                  <a:latin typeface="iCiel Cadena" panose="02000503000000020004" pitchFamily="50" charset="0"/>
                </a:rPr>
                <a:t>Cấu tạo của phôi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E4602-50E0-4BC5-967D-735D6C9D9FA5}"/>
              </a:ext>
            </a:extLst>
          </p:cNvPr>
          <p:cNvGrpSpPr/>
          <p:nvPr/>
        </p:nvGrpSpPr>
        <p:grpSpPr>
          <a:xfrm>
            <a:off x="6597446" y="1574800"/>
            <a:ext cx="4344221" cy="1508456"/>
            <a:chOff x="6923148" y="1574799"/>
            <a:chExt cx="3776585" cy="8981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7F911E-EF8B-44CA-8BBF-252A73367B87}"/>
                </a:ext>
              </a:extLst>
            </p:cNvPr>
            <p:cNvSpPr/>
            <p:nvPr/>
          </p:nvSpPr>
          <p:spPr>
            <a:xfrm>
              <a:off x="9042400" y="1574799"/>
              <a:ext cx="1657333" cy="4321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Lá mầm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B777E7-CE20-442D-AF66-CEE6C4635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3148" y="1854200"/>
              <a:ext cx="2119252" cy="61877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0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95" y="1"/>
            <a:ext cx="1238879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3207" y="345537"/>
            <a:ext cx="8188888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00B050"/>
                </a:solidFill>
                <a:effectLst/>
                <a:latin typeface="#1Li-N7 IcielKoni" pitchFamily="2" charset="0"/>
              </a:rPr>
              <a:t>Kết</a:t>
            </a:r>
            <a:r>
              <a:rPr lang="en-US" sz="5400" b="1" dirty="0">
                <a:ln w="0"/>
                <a:solidFill>
                  <a:srgbClr val="00B050"/>
                </a:solidFill>
                <a:effectLst/>
                <a:latin typeface="#1Li-N7 IcielKoni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00B050"/>
                </a:solidFill>
                <a:effectLst/>
                <a:latin typeface="#1Li-N7 IcielKoni" pitchFamily="2" charset="0"/>
              </a:rPr>
              <a:t>luận</a:t>
            </a:r>
            <a:r>
              <a:rPr lang="en-US" sz="5400" b="1" dirty="0">
                <a:ln w="0"/>
                <a:solidFill>
                  <a:srgbClr val="00B050"/>
                </a:solidFill>
                <a:effectLst/>
                <a:latin typeface="#1Li-N7 IcielKoni" pitchFamily="2" charset="0"/>
              </a:rPr>
              <a:t>:</a:t>
            </a:r>
          </a:p>
          <a:p>
            <a:pPr algn="ctr"/>
            <a:r>
              <a:rPr lang="en-US" sz="5000" b="1" dirty="0">
                <a:ln/>
                <a:solidFill>
                  <a:schemeClr val="accent4"/>
                </a:solidFill>
              </a:rPr>
              <a:t> </a:t>
            </a:r>
            <a:r>
              <a:rPr lang="en-US" sz="5000" b="1" dirty="0" err="1">
                <a:ln/>
              </a:rPr>
              <a:t>Hạt</a:t>
            </a:r>
            <a:r>
              <a:rPr lang="en-US" sz="5000" b="1" dirty="0">
                <a:ln/>
              </a:rPr>
              <a:t> </a:t>
            </a:r>
            <a:r>
              <a:rPr lang="en-US" sz="5000" b="1" dirty="0" err="1">
                <a:ln/>
              </a:rPr>
              <a:t>gồm</a:t>
            </a:r>
            <a:r>
              <a:rPr lang="en-US" sz="5000" b="1" dirty="0">
                <a:ln/>
              </a:rPr>
              <a:t> </a:t>
            </a:r>
            <a:r>
              <a:rPr lang="en-US" sz="5000" b="1" dirty="0" err="1">
                <a:ln/>
              </a:rPr>
              <a:t>có</a:t>
            </a:r>
            <a:r>
              <a:rPr lang="en-US" sz="5000" b="1" dirty="0">
                <a:ln/>
              </a:rPr>
              <a:t> 3 </a:t>
            </a:r>
            <a:r>
              <a:rPr lang="en-US" sz="5000" b="1" dirty="0" err="1">
                <a:ln/>
              </a:rPr>
              <a:t>bộ</a:t>
            </a:r>
            <a:r>
              <a:rPr lang="en-US" sz="5000" b="1" dirty="0">
                <a:ln/>
              </a:rPr>
              <a:t> </a:t>
            </a:r>
            <a:r>
              <a:rPr lang="en-US" sz="5000" b="1" dirty="0" err="1">
                <a:ln/>
              </a:rPr>
              <a:t>phận</a:t>
            </a:r>
            <a:r>
              <a:rPr lang="en-US" sz="5000" b="1" dirty="0">
                <a:ln/>
              </a:rPr>
              <a:t>: </a:t>
            </a:r>
          </a:p>
          <a:p>
            <a:pPr algn="ctr"/>
            <a:r>
              <a:rPr lang="en-US" sz="5000" b="1" dirty="0">
                <a:ln/>
              </a:rPr>
              <a:t>V</a:t>
            </a:r>
            <a:r>
              <a:rPr lang="en-US" sz="5000" b="1">
                <a:ln/>
              </a:rPr>
              <a:t>ỏ </a:t>
            </a:r>
            <a:r>
              <a:rPr lang="en-US" sz="5000" b="1" dirty="0" err="1">
                <a:ln/>
              </a:rPr>
              <a:t>hạt</a:t>
            </a:r>
            <a:r>
              <a:rPr lang="en-US" sz="5000" b="1" dirty="0">
                <a:ln/>
              </a:rPr>
              <a:t>, </a:t>
            </a:r>
            <a:r>
              <a:rPr lang="en-US" sz="5000" b="1" dirty="0" err="1">
                <a:ln/>
              </a:rPr>
              <a:t>phôi</a:t>
            </a:r>
            <a:r>
              <a:rPr lang="en-US" sz="5000" b="1" dirty="0">
                <a:ln/>
              </a:rPr>
              <a:t> </a:t>
            </a:r>
            <a:r>
              <a:rPr lang="en-US" sz="5000" b="1" err="1">
                <a:ln/>
              </a:rPr>
              <a:t>và</a:t>
            </a:r>
            <a:r>
              <a:rPr lang="en-US" sz="5000" b="1">
                <a:ln/>
              </a:rPr>
              <a:t> </a:t>
            </a:r>
          </a:p>
          <a:p>
            <a:pPr algn="ctr"/>
            <a:r>
              <a:rPr lang="en-US" sz="5000" b="1">
                <a:ln/>
              </a:rPr>
              <a:t>chất </a:t>
            </a:r>
            <a:r>
              <a:rPr lang="en-US" sz="5000" b="1" dirty="0" err="1">
                <a:ln/>
              </a:rPr>
              <a:t>dinh</a:t>
            </a:r>
            <a:r>
              <a:rPr lang="en-US" sz="5000" b="1" dirty="0">
                <a:ln/>
              </a:rPr>
              <a:t> </a:t>
            </a:r>
            <a:r>
              <a:rPr lang="en-US" sz="5000" b="1" dirty="0" err="1">
                <a:ln/>
              </a:rPr>
              <a:t>dưỡng</a:t>
            </a:r>
            <a:r>
              <a:rPr lang="en-US" sz="5000" b="1" dirty="0">
                <a:ln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2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/>
          <p:cNvSpPr/>
          <p:nvPr/>
        </p:nvSpPr>
        <p:spPr>
          <a:xfrm>
            <a:off x="365760" y="5180576"/>
            <a:ext cx="8013700" cy="1491343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</a:rPr>
              <a:t>Xem</a:t>
            </a:r>
            <a:r>
              <a:rPr lang="en-US" sz="5000" b="1" dirty="0">
                <a:solidFill>
                  <a:schemeClr val="tx1"/>
                </a:solidFill>
              </a:rPr>
              <a:t> video </a:t>
            </a:r>
            <a:r>
              <a:rPr lang="en-US" sz="5000" b="1" dirty="0" err="1">
                <a:solidFill>
                  <a:schemeClr val="tx1"/>
                </a:solidFill>
              </a:rPr>
              <a:t>về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err="1">
                <a:solidFill>
                  <a:schemeClr val="tx1"/>
                </a:solidFill>
              </a:rPr>
              <a:t>sự</a:t>
            </a:r>
            <a:r>
              <a:rPr lang="en-US" sz="5000" b="1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5000" b="1">
                <a:solidFill>
                  <a:schemeClr val="tx1"/>
                </a:solidFill>
              </a:rPr>
              <a:t>phát </a:t>
            </a:r>
            <a:r>
              <a:rPr lang="en-US" sz="5000" b="1" dirty="0" err="1">
                <a:solidFill>
                  <a:schemeClr val="tx1"/>
                </a:solidFill>
              </a:rPr>
              <a:t>triển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của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hạt</a:t>
            </a:r>
            <a:endParaRPr lang="en-US" sz="5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Kết quả hình ảnh cho movie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05" y="4496953"/>
            <a:ext cx="3077781" cy="21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8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5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0E57E5-012F-43F0-9DD1-FE7955F7413A}"/>
              </a:ext>
            </a:extLst>
          </p:cNvPr>
          <p:cNvSpPr/>
          <p:nvPr/>
        </p:nvSpPr>
        <p:spPr>
          <a:xfrm>
            <a:off x="280791" y="340054"/>
            <a:ext cx="11630417" cy="6177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ết quả hình ảnh cho puzzle game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77" y="517791"/>
            <a:ext cx="2490100" cy="186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42" y="570824"/>
            <a:ext cx="2571991" cy="2456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7775" y="1110299"/>
            <a:ext cx="453040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1Li-N7 Stormtrooper" panose="020B0500000000000000" pitchFamily="34" charset="0"/>
              </a:rPr>
              <a:t>Trò</a:t>
            </a:r>
            <a:r>
              <a:rPr lang="en-US" sz="65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1Li-N7 Stormtrooper" panose="020B0500000000000000" pitchFamily="34" charset="0"/>
              </a:rPr>
              <a:t> chơi </a:t>
            </a:r>
            <a:endParaRPr lang="en-US" sz="65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#1Li-N7 Stormtrooper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652" y="2020421"/>
            <a:ext cx="10922696" cy="26304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Li-N SVN-Cookies" panose="02040603050506020204" pitchFamily="18" charset="0"/>
              </a:rPr>
              <a:t>MẢNH GHÉP HOÀN HẢO</a:t>
            </a:r>
          </a:p>
        </p:txBody>
      </p:sp>
      <p:pic>
        <p:nvPicPr>
          <p:cNvPr id="7" name="(6) Facebo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155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8182" y="5649174"/>
            <a:ext cx="2399823" cy="499006"/>
          </a:xfrm>
          <a:prstGeom prst="rect">
            <a:avLst/>
          </a:prstGeom>
        </p:spPr>
      </p:pic>
      <p:pic>
        <p:nvPicPr>
          <p:cNvPr id="9" name="BongBongBangBangTamCamChuyenChuaKeOSTBeat-365-45153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4177" y="5561865"/>
            <a:ext cx="774436" cy="741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1C31BE-1DD7-425B-9CD4-3180BD9033C3}"/>
              </a:ext>
            </a:extLst>
          </p:cNvPr>
          <p:cNvSpPr/>
          <p:nvPr/>
        </p:nvSpPr>
        <p:spPr>
          <a:xfrm>
            <a:off x="1078217" y="4617886"/>
            <a:ext cx="7307748" cy="17133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iCiel Cadena" panose="02000503000000020004" pitchFamily="50" charset="0"/>
              </a:rPr>
              <a:t>Nối thông tin đúng với hình tương ứng</a:t>
            </a:r>
          </a:p>
        </p:txBody>
      </p:sp>
    </p:spTree>
    <p:extLst>
      <p:ext uri="{BB962C8B-B14F-4D97-AF65-F5344CB8AC3E}">
        <p14:creationId xmlns:p14="http://schemas.microsoft.com/office/powerpoint/2010/main" val="8490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59091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ED039E-76EC-488B-813A-B5090ED606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87" name="Group 3"/>
          <p:cNvGrpSpPr/>
          <p:nvPr/>
        </p:nvGrpSpPr>
        <p:grpSpPr>
          <a:xfrm>
            <a:off x="6564865" y="584479"/>
            <a:ext cx="1676471" cy="2286000"/>
            <a:chOff x="436" y="816"/>
            <a:chExt cx="764" cy="1920"/>
          </a:xfrm>
        </p:grpSpPr>
        <p:grpSp>
          <p:nvGrpSpPr>
            <p:cNvPr id="16758" name="Group 4"/>
            <p:cNvGrpSpPr/>
            <p:nvPr/>
          </p:nvGrpSpPr>
          <p:grpSpPr>
            <a:xfrm>
              <a:off x="436" y="816"/>
              <a:ext cx="764" cy="1920"/>
              <a:chOff x="2788" y="1248"/>
              <a:chExt cx="764" cy="2064"/>
            </a:xfrm>
          </p:grpSpPr>
          <p:sp>
            <p:nvSpPr>
              <p:cNvPr id="16765" name="Rectangle 5"/>
              <p:cNvSpPr/>
              <p:nvPr/>
            </p:nvSpPr>
            <p:spPr>
              <a:xfrm>
                <a:off x="2790" y="2352"/>
                <a:ext cx="760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66" name="Rectangle 6"/>
              <p:cNvSpPr/>
              <p:nvPr/>
            </p:nvSpPr>
            <p:spPr>
              <a:xfrm>
                <a:off x="2788" y="1248"/>
                <a:ext cx="764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759" name="Group 7"/>
            <p:cNvGrpSpPr/>
            <p:nvPr/>
          </p:nvGrpSpPr>
          <p:grpSpPr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16761" name="Freeform 8"/>
              <p:cNvSpPr/>
              <p:nvPr/>
            </p:nvSpPr>
            <p:spPr>
              <a:xfrm>
                <a:off x="4272" y="2576"/>
                <a:ext cx="528" cy="521"/>
              </a:xfrm>
              <a:custGeom>
                <a:avLst/>
                <a:gdLst/>
                <a:ahLst/>
                <a:cxnLst>
                  <a:cxn ang="0">
                    <a:pos x="385" y="207"/>
                  </a:cxn>
                  <a:cxn ang="0">
                    <a:pos x="471" y="239"/>
                  </a:cxn>
                  <a:cxn ang="0">
                    <a:pos x="528" y="141"/>
                  </a:cxn>
                  <a:cxn ang="0">
                    <a:pos x="471" y="44"/>
                  </a:cxn>
                  <a:cxn ang="0">
                    <a:pos x="300" y="11"/>
                  </a:cxn>
                  <a:cxn ang="0">
                    <a:pos x="100" y="109"/>
                  </a:cxn>
                  <a:cxn ang="0">
                    <a:pos x="14" y="272"/>
                  </a:cxn>
                  <a:cxn ang="0">
                    <a:pos x="14" y="403"/>
                  </a:cxn>
                  <a:cxn ang="0">
                    <a:pos x="100" y="500"/>
                  </a:cxn>
                  <a:cxn ang="0">
                    <a:pos x="243" y="500"/>
                  </a:cxn>
                  <a:cxn ang="0">
                    <a:pos x="360" y="376"/>
                  </a:cxn>
                  <a:cxn ang="0">
                    <a:pos x="385" y="207"/>
                  </a:cxn>
                </a:cxnLst>
                <a:rect l="0" t="0" r="0" b="0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762" name="Group 9"/>
              <p:cNvGrpSpPr/>
              <p:nvPr/>
            </p:nvGrpSpPr>
            <p:grpSpPr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16763" name="Freeform 10"/>
                <p:cNvSpPr/>
                <p:nvPr/>
              </p:nvSpPr>
              <p:spPr>
                <a:xfrm>
                  <a:off x="3888" y="3120"/>
                  <a:ext cx="212" cy="720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72" y="96"/>
                    </a:cxn>
                    <a:cxn ang="0">
                      <a:pos x="144" y="168"/>
                    </a:cxn>
                    <a:cxn ang="0">
                      <a:pos x="192" y="336"/>
                    </a:cxn>
                    <a:cxn ang="0">
                      <a:pos x="24" y="492"/>
                    </a:cxn>
                    <a:cxn ang="0">
                      <a:pos x="48" y="624"/>
                    </a:cxn>
                    <a:cxn ang="0">
                      <a:pos x="0" y="720"/>
                    </a:cxn>
                  </a:cxnLst>
                  <a:rect l="0" t="0" r="0" b="0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64" name="Freeform 11"/>
                <p:cNvSpPr/>
                <p:nvPr/>
              </p:nvSpPr>
              <p:spPr>
                <a:xfrm>
                  <a:off x="3795" y="3132"/>
                  <a:ext cx="173" cy="708"/>
                </a:xfrm>
                <a:custGeom>
                  <a:avLst/>
                  <a:gdLst/>
                  <a:ahLst/>
                  <a:cxnLst>
                    <a:cxn ang="0">
                      <a:pos x="141" y="0"/>
                    </a:cxn>
                    <a:cxn ang="0">
                      <a:pos x="81" y="72"/>
                    </a:cxn>
                    <a:cxn ang="0">
                      <a:pos x="109" y="180"/>
                    </a:cxn>
                    <a:cxn ang="0">
                      <a:pos x="157" y="324"/>
                    </a:cxn>
                    <a:cxn ang="0">
                      <a:pos x="13" y="468"/>
                    </a:cxn>
                    <a:cxn ang="0">
                      <a:pos x="81" y="576"/>
                    </a:cxn>
                    <a:cxn ang="0">
                      <a:pos x="93" y="708"/>
                    </a:cxn>
                  </a:cxnLst>
                  <a:rect l="0" t="0" r="0" b="0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760" name="Oval 12"/>
            <p:cNvSpPr/>
            <p:nvPr/>
          </p:nvSpPr>
          <p:spPr>
            <a:xfrm>
              <a:off x="912" y="864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6388" name="Group 13"/>
          <p:cNvGrpSpPr/>
          <p:nvPr/>
        </p:nvGrpSpPr>
        <p:grpSpPr>
          <a:xfrm>
            <a:off x="8962753" y="560201"/>
            <a:ext cx="1731099" cy="2291292"/>
            <a:chOff x="1488" y="240"/>
            <a:chExt cx="569" cy="1299"/>
          </a:xfrm>
        </p:grpSpPr>
        <p:grpSp>
          <p:nvGrpSpPr>
            <p:cNvPr id="16743" name="Group 14"/>
            <p:cNvGrpSpPr/>
            <p:nvPr/>
          </p:nvGrpSpPr>
          <p:grpSpPr>
            <a:xfrm>
              <a:off x="1488" y="240"/>
              <a:ext cx="569" cy="1299"/>
              <a:chOff x="1437" y="240"/>
              <a:chExt cx="569" cy="1299"/>
            </a:xfrm>
          </p:grpSpPr>
          <p:grpSp>
            <p:nvGrpSpPr>
              <p:cNvPr id="16754" name="Group 15"/>
              <p:cNvGrpSpPr/>
              <p:nvPr/>
            </p:nvGrpSpPr>
            <p:grpSpPr>
              <a:xfrm>
                <a:off x="1437" y="240"/>
                <a:ext cx="569" cy="1299"/>
                <a:chOff x="2784" y="1246"/>
                <a:chExt cx="768" cy="2066"/>
              </a:xfrm>
            </p:grpSpPr>
            <p:sp>
              <p:nvSpPr>
                <p:cNvPr id="16756" name="Rectangle 16"/>
                <p:cNvSpPr/>
                <p:nvPr/>
              </p:nvSpPr>
              <p:spPr>
                <a:xfrm>
                  <a:off x="2784" y="2352"/>
                  <a:ext cx="768" cy="960"/>
                </a:xfrm>
                <a:prstGeom prst="rect">
                  <a:avLst/>
                </a:prstGeom>
                <a:solidFill>
                  <a:srgbClr val="C3864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57" name="Rectangle 17"/>
                <p:cNvSpPr/>
                <p:nvPr/>
              </p:nvSpPr>
              <p:spPr>
                <a:xfrm>
                  <a:off x="2784" y="1246"/>
                  <a:ext cx="768" cy="1104"/>
                </a:xfrm>
                <a:prstGeom prst="rect">
                  <a:avLst/>
                </a:prstGeom>
                <a:solidFill>
                  <a:srgbClr val="B8C4D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755" name="Oval 18"/>
              <p:cNvSpPr/>
              <p:nvPr/>
            </p:nvSpPr>
            <p:spPr>
              <a:xfrm>
                <a:off x="1819" y="272"/>
                <a:ext cx="178" cy="16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b="1" dirty="0">
                    <a:latin typeface="Tahoma" panose="020B0604030504040204" pitchFamily="34" charset="0"/>
                  </a:rPr>
                  <a:t>3</a:t>
                </a:r>
              </a:p>
            </p:txBody>
          </p:sp>
        </p:grpSp>
        <p:grpSp>
          <p:nvGrpSpPr>
            <p:cNvPr id="16744" name="Group 19"/>
            <p:cNvGrpSpPr/>
            <p:nvPr/>
          </p:nvGrpSpPr>
          <p:grpSpPr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16745" name="Freeform 20"/>
              <p:cNvSpPr/>
              <p:nvPr/>
            </p:nvSpPr>
            <p:spPr>
              <a:xfrm rot="-321261">
                <a:off x="3744" y="1488"/>
                <a:ext cx="263" cy="354"/>
              </a:xfrm>
              <a:custGeom>
                <a:avLst/>
                <a:gdLst/>
                <a:ahLst/>
                <a:cxnLst>
                  <a:cxn ang="0">
                    <a:pos x="192" y="141"/>
                  </a:cxn>
                  <a:cxn ang="0">
                    <a:pos x="235" y="162"/>
                  </a:cxn>
                  <a:cxn ang="0">
                    <a:pos x="263" y="96"/>
                  </a:cxn>
                  <a:cxn ang="0">
                    <a:pos x="235" y="30"/>
                  </a:cxn>
                  <a:cxn ang="0">
                    <a:pos x="149" y="7"/>
                  </a:cxn>
                  <a:cxn ang="0">
                    <a:pos x="50" y="74"/>
                  </a:cxn>
                  <a:cxn ang="0">
                    <a:pos x="7" y="185"/>
                  </a:cxn>
                  <a:cxn ang="0">
                    <a:pos x="7" y="274"/>
                  </a:cxn>
                  <a:cxn ang="0">
                    <a:pos x="50" y="340"/>
                  </a:cxn>
                  <a:cxn ang="0">
                    <a:pos x="121" y="340"/>
                  </a:cxn>
                  <a:cxn ang="0">
                    <a:pos x="179" y="255"/>
                  </a:cxn>
                  <a:cxn ang="0">
                    <a:pos x="192" y="141"/>
                  </a:cxn>
                </a:cxnLst>
                <a:rect l="0" t="0" r="0" b="0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6" name="Freeform 21"/>
              <p:cNvSpPr/>
              <p:nvPr/>
            </p:nvSpPr>
            <p:spPr>
              <a:xfrm>
                <a:off x="3851" y="1496"/>
                <a:ext cx="159" cy="228"/>
              </a:xfrm>
              <a:custGeom>
                <a:avLst/>
                <a:gdLst/>
                <a:ahLst/>
                <a:cxnLst>
                  <a:cxn ang="0">
                    <a:pos x="159" y="47"/>
                  </a:cxn>
                  <a:cxn ang="0">
                    <a:pos x="107" y="7"/>
                  </a:cxn>
                  <a:cxn ang="0">
                    <a:pos x="55" y="9"/>
                  </a:cxn>
                  <a:cxn ang="0">
                    <a:pos x="15" y="63"/>
                  </a:cxn>
                  <a:cxn ang="0">
                    <a:pos x="9" y="162"/>
                  </a:cxn>
                  <a:cxn ang="0">
                    <a:pos x="67" y="221"/>
                  </a:cxn>
                  <a:cxn ang="0">
                    <a:pos x="143" y="125"/>
                  </a:cxn>
                </a:cxnLst>
                <a:rect l="0" t="0" r="0" b="0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7" name="Freeform 22"/>
              <p:cNvSpPr/>
              <p:nvPr/>
            </p:nvSpPr>
            <p:spPr>
              <a:xfrm>
                <a:off x="3912" y="1556"/>
                <a:ext cx="56" cy="16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" y="45"/>
                  </a:cxn>
                  <a:cxn ang="0">
                    <a:pos x="0" y="161"/>
                  </a:cxn>
                </a:cxnLst>
                <a:rect l="0" t="0" r="0" b="0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8" name="Freeform 23"/>
              <p:cNvSpPr/>
              <p:nvPr/>
            </p:nvSpPr>
            <p:spPr>
              <a:xfrm>
                <a:off x="3924" y="1518"/>
                <a:ext cx="144" cy="590"/>
              </a:xfrm>
              <a:custGeom>
                <a:avLst/>
                <a:gdLst/>
                <a:ahLst/>
                <a:cxnLst>
                  <a:cxn ang="0">
                    <a:pos x="46" y="590"/>
                  </a:cxn>
                  <a:cxn ang="0">
                    <a:pos x="2" y="530"/>
                  </a:cxn>
                  <a:cxn ang="0">
                    <a:pos x="59" y="441"/>
                  </a:cxn>
                  <a:cxn ang="0">
                    <a:pos x="48" y="367"/>
                  </a:cxn>
                  <a:cxn ang="0">
                    <a:pos x="7" y="298"/>
                  </a:cxn>
                  <a:cxn ang="0">
                    <a:pos x="37" y="236"/>
                  </a:cxn>
                  <a:cxn ang="0">
                    <a:pos x="78" y="181"/>
                  </a:cxn>
                  <a:cxn ang="0">
                    <a:pos x="75" y="121"/>
                  </a:cxn>
                  <a:cxn ang="0">
                    <a:pos x="36" y="44"/>
                  </a:cxn>
                  <a:cxn ang="0">
                    <a:pos x="57" y="3"/>
                  </a:cxn>
                  <a:cxn ang="0">
                    <a:pos x="119" y="59"/>
                  </a:cxn>
                  <a:cxn ang="0">
                    <a:pos x="143" y="127"/>
                  </a:cxn>
                  <a:cxn ang="0">
                    <a:pos x="124" y="217"/>
                  </a:cxn>
                  <a:cxn ang="0">
                    <a:pos x="62" y="288"/>
                  </a:cxn>
                  <a:cxn ang="0">
                    <a:pos x="88" y="371"/>
                  </a:cxn>
                  <a:cxn ang="0">
                    <a:pos x="92" y="460"/>
                  </a:cxn>
                  <a:cxn ang="0">
                    <a:pos x="37" y="532"/>
                  </a:cxn>
                  <a:cxn ang="0">
                    <a:pos x="46" y="590"/>
                  </a:cxn>
                </a:cxnLst>
                <a:rect l="0" t="0" r="0" b="0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>
                      <a:alpha val="100000"/>
                    </a:srgbClr>
                  </a:gs>
                  <a:gs pos="100000">
                    <a:srgbClr val="FF85B6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9" name="Oval 24"/>
              <p:cNvSpPr/>
              <p:nvPr/>
            </p:nvSpPr>
            <p:spPr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50" name="Freeform 25"/>
              <p:cNvSpPr/>
              <p:nvPr/>
            </p:nvSpPr>
            <p:spPr>
              <a:xfrm>
                <a:off x="3927" y="186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1" name="Freeform 26"/>
              <p:cNvSpPr/>
              <p:nvPr/>
            </p:nvSpPr>
            <p:spPr>
              <a:xfrm>
                <a:off x="3949" y="191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2" name="Freeform 27"/>
              <p:cNvSpPr/>
              <p:nvPr/>
            </p:nvSpPr>
            <p:spPr>
              <a:xfrm rot="902590">
                <a:off x="3922" y="1978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3" name="Freeform 28"/>
              <p:cNvSpPr/>
              <p:nvPr/>
            </p:nvSpPr>
            <p:spPr>
              <a:xfrm rot="424431" flipH="1">
                <a:off x="4003" y="189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389" name="Group 29"/>
          <p:cNvGrpSpPr/>
          <p:nvPr/>
        </p:nvGrpSpPr>
        <p:grpSpPr>
          <a:xfrm>
            <a:off x="5700976" y="3667244"/>
            <a:ext cx="1667693" cy="2535848"/>
            <a:chOff x="4464" y="369"/>
            <a:chExt cx="960" cy="1536"/>
          </a:xfrm>
        </p:grpSpPr>
        <p:grpSp>
          <p:nvGrpSpPr>
            <p:cNvPr id="16709" name="Group 30"/>
            <p:cNvGrpSpPr/>
            <p:nvPr/>
          </p:nvGrpSpPr>
          <p:grpSpPr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16741" name="Rectangle 31"/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42" name="Rectangle 32"/>
              <p:cNvSpPr/>
              <p:nvPr/>
            </p:nvSpPr>
            <p:spPr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710" name="Group 33"/>
            <p:cNvGrpSpPr/>
            <p:nvPr/>
          </p:nvGrpSpPr>
          <p:grpSpPr>
            <a:xfrm>
              <a:off x="4656" y="800"/>
              <a:ext cx="528" cy="784"/>
              <a:chOff x="768" y="1680"/>
              <a:chExt cx="528" cy="760"/>
            </a:xfrm>
          </p:grpSpPr>
          <p:grpSp>
            <p:nvGrpSpPr>
              <p:cNvPr id="16713" name="Group 34"/>
              <p:cNvGrpSpPr/>
              <p:nvPr/>
            </p:nvGrpSpPr>
            <p:grpSpPr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16738" name="Freeform 35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39" name="Freeform 36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40" name="Freeform 37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714" name="Group 38"/>
              <p:cNvGrpSpPr/>
              <p:nvPr/>
            </p:nvGrpSpPr>
            <p:grpSpPr>
              <a:xfrm>
                <a:off x="768" y="1680"/>
                <a:ext cx="528" cy="760"/>
                <a:chOff x="2736" y="1968"/>
                <a:chExt cx="582" cy="760"/>
              </a:xfrm>
            </p:grpSpPr>
            <p:grpSp>
              <p:nvGrpSpPr>
                <p:cNvPr id="16715" name="Group 39"/>
                <p:cNvGrpSpPr/>
                <p:nvPr/>
              </p:nvGrpSpPr>
              <p:grpSpPr>
                <a:xfrm>
                  <a:off x="3148" y="1970"/>
                  <a:ext cx="170" cy="758"/>
                  <a:chOff x="3148" y="1970"/>
                  <a:chExt cx="170" cy="758"/>
                </a:xfrm>
              </p:grpSpPr>
              <p:sp>
                <p:nvSpPr>
                  <p:cNvPr id="16728" name="Freeform 40"/>
                  <p:cNvSpPr/>
                  <p:nvPr/>
                </p:nvSpPr>
                <p:spPr>
                  <a:xfrm>
                    <a:off x="3168" y="2016"/>
                    <a:ext cx="104" cy="7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96"/>
                      </a:cxn>
                      <a:cxn ang="0">
                        <a:pos x="48" y="288"/>
                      </a:cxn>
                      <a:cxn ang="0">
                        <a:pos x="96" y="480"/>
                      </a:cxn>
                      <a:cxn ang="0">
                        <a:pos x="48" y="576"/>
                      </a:cxn>
                      <a:cxn ang="0">
                        <a:pos x="68" y="656"/>
                      </a:cxn>
                      <a:cxn ang="0">
                        <a:pos x="54" y="712"/>
                      </a:cxn>
                    </a:cxnLst>
                    <a:rect l="0" t="0" r="0" b="0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29" name="Freeform 41"/>
                  <p:cNvSpPr/>
                  <p:nvPr/>
                </p:nvSpPr>
                <p:spPr>
                  <a:xfrm>
                    <a:off x="3148" y="1970"/>
                    <a:ext cx="104" cy="7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96"/>
                      </a:cxn>
                      <a:cxn ang="0">
                        <a:pos x="48" y="288"/>
                      </a:cxn>
                      <a:cxn ang="0">
                        <a:pos x="96" y="480"/>
                      </a:cxn>
                      <a:cxn ang="0">
                        <a:pos x="48" y="576"/>
                      </a:cxn>
                      <a:cxn ang="0">
                        <a:pos x="72" y="648"/>
                      </a:cxn>
                      <a:cxn ang="0">
                        <a:pos x="76" y="714"/>
                      </a:cxn>
                    </a:cxnLst>
                    <a:rect l="0" t="0" r="0" b="0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730" name="Group 42"/>
                  <p:cNvGrpSpPr/>
                  <p:nvPr/>
                </p:nvGrpSpPr>
                <p:grpSpPr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16735" name="Freeform 43"/>
                    <p:cNvSpPr/>
                    <p:nvPr/>
                  </p:nvSpPr>
                  <p:spPr>
                    <a:xfrm>
                      <a:off x="3152" y="2426"/>
                      <a:ext cx="70" cy="66"/>
                    </a:xfrm>
                    <a:custGeom>
                      <a:avLst/>
                      <a:gdLst/>
                      <a:ahLst/>
                      <a:cxnLst>
                        <a:cxn ang="0">
                          <a:pos x="70" y="0"/>
                        </a:cxn>
                        <a:cxn ang="0">
                          <a:pos x="26" y="26"/>
                        </a:cxn>
                        <a:cxn ang="0">
                          <a:pos x="10" y="54"/>
                        </a:cxn>
                        <a:cxn ang="0">
                          <a:pos x="0" y="66"/>
                        </a:cxn>
                      </a:cxnLst>
                      <a:rect l="0" t="0" r="0" b="0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36" name="Freeform 44"/>
                    <p:cNvSpPr/>
                    <p:nvPr/>
                  </p:nvSpPr>
                  <p:spPr>
                    <a:xfrm>
                      <a:off x="3168" y="2470"/>
                      <a:ext cx="6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22"/>
                        </a:cxn>
                        <a:cxn ang="0">
                          <a:pos x="4" y="40"/>
                        </a:cxn>
                      </a:cxnLst>
                      <a:rect l="0" t="0" r="0" b="0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37" name="Freeform 45"/>
                    <p:cNvSpPr/>
                    <p:nvPr/>
                  </p:nvSpPr>
                  <p:spPr>
                    <a:xfrm rot="-6101646">
                      <a:off x="3139" y="2463"/>
                      <a:ext cx="6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22"/>
                        </a:cxn>
                        <a:cxn ang="0">
                          <a:pos x="4" y="40"/>
                        </a:cxn>
                      </a:cxnLst>
                      <a:rect l="0" t="0" r="0" b="0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31" name="Freeform 46"/>
                  <p:cNvSpPr/>
                  <p:nvPr/>
                </p:nvSpPr>
                <p:spPr>
                  <a:xfrm>
                    <a:off x="3234" y="2564"/>
                    <a:ext cx="30" cy="5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30"/>
                      </a:cxn>
                      <a:cxn ang="0">
                        <a:pos x="18" y="46"/>
                      </a:cxn>
                      <a:cxn ang="0">
                        <a:pos x="30" y="56"/>
                      </a:cxn>
                    </a:cxnLst>
                    <a:rect l="0" t="0" r="0" b="0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32" name="Freeform 47"/>
                  <p:cNvSpPr/>
                  <p:nvPr/>
                </p:nvSpPr>
                <p:spPr>
                  <a:xfrm>
                    <a:off x="3258" y="2460"/>
                    <a:ext cx="49" cy="7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18"/>
                      </a:cxn>
                      <a:cxn ang="0">
                        <a:pos x="30" y="30"/>
                      </a:cxn>
                      <a:cxn ang="0">
                        <a:pos x="42" y="64"/>
                      </a:cxn>
                      <a:cxn ang="0">
                        <a:pos x="48" y="68"/>
                      </a:cxn>
                    </a:cxnLst>
                    <a:rect l="0" t="0" r="0" b="0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33" name="Freeform 48"/>
                  <p:cNvSpPr/>
                  <p:nvPr/>
                </p:nvSpPr>
                <p:spPr>
                  <a:xfrm>
                    <a:off x="3250" y="2592"/>
                    <a:ext cx="28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" y="6"/>
                      </a:cxn>
                    </a:cxnLst>
                    <a:rect l="0" t="0" r="0" b="0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34" name="Freeform 49"/>
                  <p:cNvSpPr/>
                  <p:nvPr/>
                </p:nvSpPr>
                <p:spPr>
                  <a:xfrm>
                    <a:off x="3290" y="2496"/>
                    <a:ext cx="28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" y="6"/>
                      </a:cxn>
                    </a:cxnLst>
                    <a:rect l="0" t="0" r="0" b="0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16" name="Group 50"/>
                <p:cNvGrpSpPr/>
                <p:nvPr/>
              </p:nvGrpSpPr>
              <p:grpSpPr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16717" name="Group 51"/>
                  <p:cNvGrpSpPr/>
                  <p:nvPr/>
                </p:nvGrpSpPr>
                <p:grpSpPr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16719" name="Freeform 52"/>
                    <p:cNvSpPr/>
                    <p:nvPr/>
                  </p:nvSpPr>
                  <p:spPr>
                    <a:xfrm>
                      <a:off x="2508" y="2070"/>
                      <a:ext cx="128" cy="106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0"/>
                        </a:cxn>
                        <a:cxn ang="0">
                          <a:pos x="44" y="12"/>
                        </a:cxn>
                        <a:cxn ang="0">
                          <a:pos x="10" y="52"/>
                        </a:cxn>
                        <a:cxn ang="0">
                          <a:pos x="8" y="104"/>
                        </a:cxn>
                        <a:cxn ang="0">
                          <a:pos x="60" y="64"/>
                        </a:cxn>
                        <a:cxn ang="0">
                          <a:pos x="128" y="48"/>
                        </a:cxn>
                      </a:cxnLst>
                      <a:rect l="0" t="0" r="0" b="0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0" name="Freeform 53"/>
                    <p:cNvSpPr/>
                    <p:nvPr/>
                  </p:nvSpPr>
                  <p:spPr>
                    <a:xfrm>
                      <a:off x="2493" y="1962"/>
                      <a:ext cx="123" cy="132"/>
                    </a:xfrm>
                    <a:custGeom>
                      <a:avLst/>
                      <a:gdLst/>
                      <a:ahLst/>
                      <a:cxnLst>
                        <a:cxn ang="0">
                          <a:pos x="123" y="64"/>
                        </a:cxn>
                        <a:cxn ang="0">
                          <a:pos x="43" y="56"/>
                        </a:cxn>
                        <a:cxn ang="0">
                          <a:pos x="3" y="6"/>
                        </a:cxn>
                        <a:cxn ang="0">
                          <a:pos x="25" y="90"/>
                        </a:cxn>
                        <a:cxn ang="0">
                          <a:pos x="115" y="132"/>
                        </a:cxn>
                      </a:cxnLst>
                      <a:rect l="0" t="0" r="0" b="0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1" name="Freeform 54"/>
                    <p:cNvSpPr/>
                    <p:nvPr/>
                  </p:nvSpPr>
                  <p:spPr>
                    <a:xfrm>
                      <a:off x="2606" y="1926"/>
                      <a:ext cx="538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538" y="94"/>
                        </a:cxn>
                        <a:cxn ang="0">
                          <a:pos x="454" y="42"/>
                        </a:cxn>
                        <a:cxn ang="0">
                          <a:pos x="392" y="36"/>
                        </a:cxn>
                        <a:cxn ang="0">
                          <a:pos x="282" y="66"/>
                        </a:cxn>
                        <a:cxn ang="0">
                          <a:pos x="160" y="8"/>
                        </a:cxn>
                        <a:cxn ang="0">
                          <a:pos x="56" y="18"/>
                        </a:cxn>
                        <a:cxn ang="0">
                          <a:pos x="8" y="66"/>
                        </a:cxn>
                        <a:cxn ang="0">
                          <a:pos x="8" y="114"/>
                        </a:cxn>
                        <a:cxn ang="0">
                          <a:pos x="56" y="162"/>
                        </a:cxn>
                      </a:cxnLst>
                      <a:rect l="0" t="0" r="0" b="0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2" name="Freeform 55"/>
                    <p:cNvSpPr/>
                    <p:nvPr/>
                  </p:nvSpPr>
                  <p:spPr>
                    <a:xfrm>
                      <a:off x="2592" y="1970"/>
                      <a:ext cx="576" cy="26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112"/>
                        </a:cxn>
                        <a:cxn ang="0">
                          <a:pos x="54" y="44"/>
                        </a:cxn>
                        <a:cxn ang="0">
                          <a:pos x="140" y="6"/>
                        </a:cxn>
                        <a:cxn ang="0">
                          <a:pos x="222" y="6"/>
                        </a:cxn>
                        <a:cxn ang="0">
                          <a:pos x="306" y="34"/>
                        </a:cxn>
                        <a:cxn ang="0">
                          <a:pos x="426" y="6"/>
                        </a:cxn>
                        <a:cxn ang="0">
                          <a:pos x="548" y="54"/>
                        </a:cxn>
                        <a:cxn ang="0">
                          <a:pos x="559" y="190"/>
                        </a:cxn>
                        <a:cxn ang="0">
                          <a:pos x="447" y="242"/>
                        </a:cxn>
                        <a:cxn ang="0">
                          <a:pos x="319" y="194"/>
                        </a:cxn>
                        <a:cxn ang="0">
                          <a:pos x="250" y="222"/>
                        </a:cxn>
                        <a:cxn ang="0">
                          <a:pos x="160" y="262"/>
                        </a:cxn>
                        <a:cxn ang="0">
                          <a:pos x="70" y="246"/>
                        </a:cxn>
                        <a:cxn ang="0">
                          <a:pos x="14" y="182"/>
                        </a:cxn>
                        <a:cxn ang="0">
                          <a:pos x="8" y="112"/>
                        </a:cxn>
                      </a:cxnLst>
                      <a:rect l="0" t="0" r="0" b="0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3" name="Freeform 56"/>
                    <p:cNvSpPr/>
                    <p:nvPr/>
                  </p:nvSpPr>
                  <p:spPr>
                    <a:xfrm>
                      <a:off x="2566" y="2024"/>
                      <a:ext cx="40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0"/>
                        </a:cxn>
                        <a:cxn ang="0">
                          <a:pos x="0" y="18"/>
                        </a:cxn>
                      </a:cxnLst>
                      <a:rect l="0" t="0" r="0" b="0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4" name="Freeform 57"/>
                    <p:cNvSpPr/>
                    <p:nvPr/>
                  </p:nvSpPr>
                  <p:spPr>
                    <a:xfrm>
                      <a:off x="2518" y="2022"/>
                      <a:ext cx="26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0" y="8"/>
                        </a:cxn>
                      </a:cxnLst>
                      <a:rect l="0" t="0" r="0" b="0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5" name="Freeform 58"/>
                    <p:cNvSpPr/>
                    <p:nvPr/>
                  </p:nvSpPr>
                  <p:spPr>
                    <a:xfrm>
                      <a:off x="2542" y="2026"/>
                      <a:ext cx="2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0" y="12"/>
                        </a:cxn>
                      </a:cxnLst>
                      <a:rect l="0" t="0" r="0" b="0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6" name="Freeform 59"/>
                    <p:cNvSpPr/>
                    <p:nvPr/>
                  </p:nvSpPr>
                  <p:spPr>
                    <a:xfrm>
                      <a:off x="2566" y="2114"/>
                      <a:ext cx="28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1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7" name="Freeform 60"/>
                    <p:cNvSpPr/>
                    <p:nvPr/>
                  </p:nvSpPr>
                  <p:spPr>
                    <a:xfrm>
                      <a:off x="2536" y="2120"/>
                      <a:ext cx="28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1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18" name="Oval 61"/>
                  <p:cNvSpPr/>
                  <p:nvPr/>
                </p:nvSpPr>
                <p:spPr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 cap="flat" cmpd="sng">
                    <a:solidFill>
                      <a:srgbClr val="E3F442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vi-VN" altLang="x-non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6711" name="Freeform 62"/>
            <p:cNvSpPr/>
            <p:nvPr/>
          </p:nvSpPr>
          <p:spPr>
            <a:xfrm rot="-576423">
              <a:off x="4560" y="1152"/>
              <a:ext cx="318" cy="78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96" y="23"/>
                </a:cxn>
                <a:cxn ang="0">
                  <a:pos x="114" y="28"/>
                </a:cxn>
                <a:cxn ang="0">
                  <a:pos x="168" y="23"/>
                </a:cxn>
                <a:cxn ang="0">
                  <a:pos x="186" y="17"/>
                </a:cxn>
                <a:cxn ang="0">
                  <a:pos x="222" y="39"/>
                </a:cxn>
                <a:cxn ang="0">
                  <a:pos x="300" y="23"/>
                </a:cxn>
                <a:cxn ang="0">
                  <a:pos x="318" y="28"/>
                </a:cxn>
                <a:cxn ang="0">
                  <a:pos x="300" y="34"/>
                </a:cxn>
                <a:cxn ang="0">
                  <a:pos x="210" y="67"/>
                </a:cxn>
                <a:cxn ang="0">
                  <a:pos x="174" y="78"/>
                </a:cxn>
                <a:cxn ang="0">
                  <a:pos x="48" y="50"/>
                </a:cxn>
                <a:cxn ang="0">
                  <a:pos x="0" y="6"/>
                </a:cxn>
                <a:cxn ang="0">
                  <a:pos x="18" y="1"/>
                </a:cxn>
                <a:cxn ang="0">
                  <a:pos x="36" y="12"/>
                </a:cxn>
                <a:cxn ang="0">
                  <a:pos x="54" y="17"/>
                </a:cxn>
                <a:cxn ang="0">
                  <a:pos x="36" y="6"/>
                </a:cxn>
              </a:cxnLst>
              <a:rect l="0" t="0" r="0" b="0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12" name="Oval 63"/>
            <p:cNvSpPr/>
            <p:nvPr/>
          </p:nvSpPr>
          <p:spPr>
            <a:xfrm>
              <a:off x="5136" y="4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6390" name="Group 64"/>
          <p:cNvGrpSpPr/>
          <p:nvPr/>
        </p:nvGrpSpPr>
        <p:grpSpPr>
          <a:xfrm>
            <a:off x="7706094" y="3697874"/>
            <a:ext cx="1803254" cy="2493689"/>
            <a:chOff x="2823" y="2111"/>
            <a:chExt cx="1104" cy="2113"/>
          </a:xfrm>
        </p:grpSpPr>
        <p:grpSp>
          <p:nvGrpSpPr>
            <p:cNvPr id="16627" name="Group 65"/>
            <p:cNvGrpSpPr/>
            <p:nvPr/>
          </p:nvGrpSpPr>
          <p:grpSpPr>
            <a:xfrm>
              <a:off x="2823" y="2111"/>
              <a:ext cx="1104" cy="2113"/>
              <a:chOff x="2784" y="1380"/>
              <a:chExt cx="768" cy="1932"/>
            </a:xfrm>
          </p:grpSpPr>
          <p:sp>
            <p:nvSpPr>
              <p:cNvPr id="16707" name="Rectangle 66"/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08" name="Rectangle 67"/>
              <p:cNvSpPr/>
              <p:nvPr/>
            </p:nvSpPr>
            <p:spPr>
              <a:xfrm>
                <a:off x="2784" y="1380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28" name="Group 68"/>
            <p:cNvGrpSpPr/>
            <p:nvPr/>
          </p:nvGrpSpPr>
          <p:grpSpPr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16630" name="Group 69"/>
              <p:cNvGrpSpPr/>
              <p:nvPr/>
            </p:nvGrpSpPr>
            <p:grpSpPr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16688" name="Freeform 70"/>
                <p:cNvSpPr/>
                <p:nvPr/>
              </p:nvSpPr>
              <p:spPr>
                <a:xfrm>
                  <a:off x="288" y="1776"/>
                  <a:ext cx="313" cy="198"/>
                </a:xfrm>
                <a:custGeom>
                  <a:avLst/>
                  <a:gdLst/>
                  <a:ahLst/>
                  <a:cxnLst>
                    <a:cxn ang="0">
                      <a:pos x="251" y="180"/>
                    </a:cxn>
                    <a:cxn ang="0">
                      <a:pos x="297" y="144"/>
                    </a:cxn>
                    <a:cxn ang="0">
                      <a:pos x="297" y="48"/>
                    </a:cxn>
                    <a:cxn ang="0">
                      <a:pos x="201" y="0"/>
                    </a:cxn>
                    <a:cxn ang="0">
                      <a:pos x="105" y="48"/>
                    </a:cxn>
                    <a:cxn ang="0">
                      <a:pos x="57" y="144"/>
                    </a:cxn>
                    <a:cxn ang="0">
                      <a:pos x="9" y="192"/>
                    </a:cxn>
                    <a:cxn ang="0">
                      <a:pos x="111" y="180"/>
                    </a:cxn>
                    <a:cxn ang="0">
                      <a:pos x="175" y="186"/>
                    </a:cxn>
                    <a:cxn ang="0">
                      <a:pos x="251" y="180"/>
                    </a:cxn>
                  </a:cxnLst>
                  <a:rect l="0" t="0" r="0" b="0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9" name="Freeform 71"/>
                <p:cNvSpPr/>
                <p:nvPr/>
              </p:nvSpPr>
              <p:spPr>
                <a:xfrm>
                  <a:off x="353" y="1834"/>
                  <a:ext cx="278" cy="98"/>
                </a:xfrm>
                <a:custGeom>
                  <a:avLst/>
                  <a:gdLst/>
                  <a:ahLst/>
                  <a:cxnLst>
                    <a:cxn ang="0">
                      <a:pos x="278" y="18"/>
                    </a:cxn>
                    <a:cxn ang="0">
                      <a:pos x="236" y="0"/>
                    </a:cxn>
                    <a:cxn ang="0">
                      <a:pos x="180" y="8"/>
                    </a:cxn>
                    <a:cxn ang="0">
                      <a:pos x="144" y="30"/>
                    </a:cxn>
                    <a:cxn ang="0">
                      <a:pos x="76" y="62"/>
                    </a:cxn>
                    <a:cxn ang="0">
                      <a:pos x="18" y="98"/>
                    </a:cxn>
                    <a:cxn ang="0">
                      <a:pos x="0" y="94"/>
                    </a:cxn>
                  </a:cxnLst>
                  <a:rect l="0" t="0" r="0" b="0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0" name="Freeform 72"/>
                <p:cNvSpPr/>
                <p:nvPr/>
              </p:nvSpPr>
              <p:spPr>
                <a:xfrm>
                  <a:off x="361" y="1934"/>
                  <a:ext cx="6" cy="1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6"/>
                    </a:cxn>
                  </a:cxnLst>
                  <a:rect l="0" t="0" r="0" b="0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1" name="Freeform 73"/>
                <p:cNvSpPr/>
                <p:nvPr/>
              </p:nvSpPr>
              <p:spPr>
                <a:xfrm>
                  <a:off x="375" y="1896"/>
                  <a:ext cx="50" cy="4"/>
                </a:xfrm>
                <a:custGeom>
                  <a:avLst/>
                  <a:gdLst/>
                  <a:ahLst/>
                  <a:cxnLst>
                    <a:cxn ang="0">
                      <a:pos x="50" y="4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2" name="Freeform 74"/>
                <p:cNvSpPr/>
                <p:nvPr/>
              </p:nvSpPr>
              <p:spPr>
                <a:xfrm>
                  <a:off x="383" y="1878"/>
                  <a:ext cx="10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3" name="Freeform 75"/>
                <p:cNvSpPr/>
                <p:nvPr/>
              </p:nvSpPr>
              <p:spPr>
                <a:xfrm>
                  <a:off x="423" y="1852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68" y="16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4" name="Freeform 76"/>
                <p:cNvSpPr/>
                <p:nvPr/>
              </p:nvSpPr>
              <p:spPr>
                <a:xfrm>
                  <a:off x="435" y="1824"/>
                  <a:ext cx="18" cy="32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5" name="Freeform 77"/>
                <p:cNvSpPr/>
                <p:nvPr/>
              </p:nvSpPr>
              <p:spPr>
                <a:xfrm>
                  <a:off x="483" y="1816"/>
                  <a:ext cx="64" cy="20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6" name="Freeform 78"/>
                <p:cNvSpPr/>
                <p:nvPr/>
              </p:nvSpPr>
              <p:spPr>
                <a:xfrm>
                  <a:off x="485" y="1796"/>
                  <a:ext cx="6" cy="22"/>
                </a:xfrm>
                <a:custGeom>
                  <a:avLst/>
                  <a:gdLst/>
                  <a:ahLst/>
                  <a:cxnLst>
                    <a:cxn ang="0">
                      <a:pos x="6" y="2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7" name="Freeform 79"/>
                <p:cNvSpPr/>
                <p:nvPr/>
              </p:nvSpPr>
              <p:spPr>
                <a:xfrm>
                  <a:off x="467" y="1820"/>
                  <a:ext cx="26" cy="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8"/>
                    </a:cxn>
                  </a:cxnLst>
                  <a:rect l="0" t="0" r="0" b="0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8" name="Freeform 80"/>
                <p:cNvSpPr/>
                <p:nvPr/>
              </p:nvSpPr>
              <p:spPr>
                <a:xfrm>
                  <a:off x="525" y="1804"/>
                  <a:ext cx="24" cy="32"/>
                </a:xfrm>
                <a:custGeom>
                  <a:avLst/>
                  <a:gdLst/>
                  <a:ahLst/>
                  <a:cxnLst>
                    <a:cxn ang="0">
                      <a:pos x="24" y="32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9" name="Freeform 81"/>
                <p:cNvSpPr/>
                <p:nvPr/>
              </p:nvSpPr>
              <p:spPr>
                <a:xfrm>
                  <a:off x="507" y="181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0" name="Freeform 82"/>
                <p:cNvSpPr/>
                <p:nvPr/>
              </p:nvSpPr>
              <p:spPr>
                <a:xfrm>
                  <a:off x="397" y="1912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38"/>
                    </a:cxn>
                  </a:cxnLst>
                  <a:rect l="0" t="0" r="0" b="0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1" name="Freeform 83"/>
                <p:cNvSpPr/>
                <p:nvPr/>
              </p:nvSpPr>
              <p:spPr>
                <a:xfrm>
                  <a:off x="401" y="193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</a:cxnLst>
                  <a:rect l="0" t="0" r="0" b="0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2" name="Freeform 84"/>
                <p:cNvSpPr/>
                <p:nvPr/>
              </p:nvSpPr>
              <p:spPr>
                <a:xfrm>
                  <a:off x="467" y="1882"/>
                  <a:ext cx="6" cy="4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6"/>
                    </a:cxn>
                  </a:cxnLst>
                  <a:rect l="0" t="0" r="0" b="0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3" name="Freeform 85"/>
                <p:cNvSpPr/>
                <p:nvPr/>
              </p:nvSpPr>
              <p:spPr>
                <a:xfrm>
                  <a:off x="467" y="1918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24"/>
                    </a:cxn>
                    <a:cxn ang="0">
                      <a:pos x="24" y="26"/>
                    </a:cxn>
                    <a:cxn ang="0">
                      <a:pos x="26" y="28"/>
                    </a:cxn>
                  </a:cxnLst>
                  <a:rect l="0" t="0" r="0" b="0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4" name="Freeform 86"/>
                <p:cNvSpPr/>
                <p:nvPr/>
              </p:nvSpPr>
              <p:spPr>
                <a:xfrm>
                  <a:off x="436" y="1902"/>
                  <a:ext cx="29" cy="3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3" y="20"/>
                    </a:cxn>
                    <a:cxn ang="0">
                      <a:pos x="1" y="34"/>
                    </a:cxn>
                  </a:cxnLst>
                  <a:rect l="0" t="0" r="0" b="0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5" name="Freeform 87"/>
                <p:cNvSpPr/>
                <p:nvPr/>
              </p:nvSpPr>
              <p:spPr>
                <a:xfrm>
                  <a:off x="515" y="1844"/>
                  <a:ext cx="14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56"/>
                    </a:cxn>
                  </a:cxnLst>
                  <a:rect l="0" t="0" r="0" b="0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6" name="Freeform 88"/>
                <p:cNvSpPr/>
                <p:nvPr/>
              </p:nvSpPr>
              <p:spPr>
                <a:xfrm>
                  <a:off x="523" y="1876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28"/>
                    </a:cxn>
                  </a:cxnLst>
                  <a:rect l="0" t="0" r="0" b="0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31" name="Group 89"/>
              <p:cNvGrpSpPr/>
              <p:nvPr/>
            </p:nvGrpSpPr>
            <p:grpSpPr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16669" name="Freeform 90"/>
                <p:cNvSpPr/>
                <p:nvPr/>
              </p:nvSpPr>
              <p:spPr>
                <a:xfrm>
                  <a:off x="288" y="1776"/>
                  <a:ext cx="313" cy="198"/>
                </a:xfrm>
                <a:custGeom>
                  <a:avLst/>
                  <a:gdLst/>
                  <a:ahLst/>
                  <a:cxnLst>
                    <a:cxn ang="0">
                      <a:pos x="251" y="180"/>
                    </a:cxn>
                    <a:cxn ang="0">
                      <a:pos x="297" y="144"/>
                    </a:cxn>
                    <a:cxn ang="0">
                      <a:pos x="297" y="48"/>
                    </a:cxn>
                    <a:cxn ang="0">
                      <a:pos x="201" y="0"/>
                    </a:cxn>
                    <a:cxn ang="0">
                      <a:pos x="105" y="48"/>
                    </a:cxn>
                    <a:cxn ang="0">
                      <a:pos x="57" y="144"/>
                    </a:cxn>
                    <a:cxn ang="0">
                      <a:pos x="9" y="192"/>
                    </a:cxn>
                    <a:cxn ang="0">
                      <a:pos x="111" y="180"/>
                    </a:cxn>
                    <a:cxn ang="0">
                      <a:pos x="175" y="186"/>
                    </a:cxn>
                    <a:cxn ang="0">
                      <a:pos x="251" y="180"/>
                    </a:cxn>
                  </a:cxnLst>
                  <a:rect l="0" t="0" r="0" b="0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0" name="Freeform 91"/>
                <p:cNvSpPr/>
                <p:nvPr/>
              </p:nvSpPr>
              <p:spPr>
                <a:xfrm>
                  <a:off x="353" y="1834"/>
                  <a:ext cx="278" cy="98"/>
                </a:xfrm>
                <a:custGeom>
                  <a:avLst/>
                  <a:gdLst/>
                  <a:ahLst/>
                  <a:cxnLst>
                    <a:cxn ang="0">
                      <a:pos x="278" y="18"/>
                    </a:cxn>
                    <a:cxn ang="0">
                      <a:pos x="236" y="0"/>
                    </a:cxn>
                    <a:cxn ang="0">
                      <a:pos x="180" y="8"/>
                    </a:cxn>
                    <a:cxn ang="0">
                      <a:pos x="144" y="30"/>
                    </a:cxn>
                    <a:cxn ang="0">
                      <a:pos x="76" y="62"/>
                    </a:cxn>
                    <a:cxn ang="0">
                      <a:pos x="18" y="98"/>
                    </a:cxn>
                    <a:cxn ang="0">
                      <a:pos x="0" y="94"/>
                    </a:cxn>
                  </a:cxnLst>
                  <a:rect l="0" t="0" r="0" b="0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1" name="Freeform 92"/>
                <p:cNvSpPr/>
                <p:nvPr/>
              </p:nvSpPr>
              <p:spPr>
                <a:xfrm>
                  <a:off x="361" y="1934"/>
                  <a:ext cx="6" cy="1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6"/>
                    </a:cxn>
                  </a:cxnLst>
                  <a:rect l="0" t="0" r="0" b="0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2" name="Freeform 93"/>
                <p:cNvSpPr/>
                <p:nvPr/>
              </p:nvSpPr>
              <p:spPr>
                <a:xfrm>
                  <a:off x="375" y="1896"/>
                  <a:ext cx="50" cy="4"/>
                </a:xfrm>
                <a:custGeom>
                  <a:avLst/>
                  <a:gdLst/>
                  <a:ahLst/>
                  <a:cxnLst>
                    <a:cxn ang="0">
                      <a:pos x="50" y="4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3" name="Freeform 94"/>
                <p:cNvSpPr/>
                <p:nvPr/>
              </p:nvSpPr>
              <p:spPr>
                <a:xfrm>
                  <a:off x="383" y="1878"/>
                  <a:ext cx="10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4" name="Freeform 95"/>
                <p:cNvSpPr/>
                <p:nvPr/>
              </p:nvSpPr>
              <p:spPr>
                <a:xfrm>
                  <a:off x="423" y="1852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68" y="16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5" name="Freeform 96"/>
                <p:cNvSpPr/>
                <p:nvPr/>
              </p:nvSpPr>
              <p:spPr>
                <a:xfrm>
                  <a:off x="435" y="1824"/>
                  <a:ext cx="18" cy="32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6" name="Freeform 97"/>
                <p:cNvSpPr/>
                <p:nvPr/>
              </p:nvSpPr>
              <p:spPr>
                <a:xfrm>
                  <a:off x="483" y="1816"/>
                  <a:ext cx="64" cy="20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7" name="Freeform 98"/>
                <p:cNvSpPr/>
                <p:nvPr/>
              </p:nvSpPr>
              <p:spPr>
                <a:xfrm>
                  <a:off x="485" y="1796"/>
                  <a:ext cx="6" cy="22"/>
                </a:xfrm>
                <a:custGeom>
                  <a:avLst/>
                  <a:gdLst/>
                  <a:ahLst/>
                  <a:cxnLst>
                    <a:cxn ang="0">
                      <a:pos x="6" y="2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8" name="Freeform 99"/>
                <p:cNvSpPr/>
                <p:nvPr/>
              </p:nvSpPr>
              <p:spPr>
                <a:xfrm>
                  <a:off x="467" y="1820"/>
                  <a:ext cx="26" cy="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8"/>
                    </a:cxn>
                  </a:cxnLst>
                  <a:rect l="0" t="0" r="0" b="0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9" name="Freeform 100"/>
                <p:cNvSpPr/>
                <p:nvPr/>
              </p:nvSpPr>
              <p:spPr>
                <a:xfrm>
                  <a:off x="525" y="1804"/>
                  <a:ext cx="24" cy="32"/>
                </a:xfrm>
                <a:custGeom>
                  <a:avLst/>
                  <a:gdLst/>
                  <a:ahLst/>
                  <a:cxnLst>
                    <a:cxn ang="0">
                      <a:pos x="24" y="32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0" name="Freeform 101"/>
                <p:cNvSpPr/>
                <p:nvPr/>
              </p:nvSpPr>
              <p:spPr>
                <a:xfrm>
                  <a:off x="507" y="181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1" name="Freeform 102"/>
                <p:cNvSpPr/>
                <p:nvPr/>
              </p:nvSpPr>
              <p:spPr>
                <a:xfrm>
                  <a:off x="397" y="1912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38"/>
                    </a:cxn>
                  </a:cxnLst>
                  <a:rect l="0" t="0" r="0" b="0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2" name="Freeform 103"/>
                <p:cNvSpPr/>
                <p:nvPr/>
              </p:nvSpPr>
              <p:spPr>
                <a:xfrm>
                  <a:off x="401" y="193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</a:cxnLst>
                  <a:rect l="0" t="0" r="0" b="0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3" name="Freeform 104"/>
                <p:cNvSpPr/>
                <p:nvPr/>
              </p:nvSpPr>
              <p:spPr>
                <a:xfrm>
                  <a:off x="467" y="1882"/>
                  <a:ext cx="6" cy="4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6"/>
                    </a:cxn>
                  </a:cxnLst>
                  <a:rect l="0" t="0" r="0" b="0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4" name="Freeform 105"/>
                <p:cNvSpPr/>
                <p:nvPr/>
              </p:nvSpPr>
              <p:spPr>
                <a:xfrm>
                  <a:off x="467" y="1918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24"/>
                    </a:cxn>
                    <a:cxn ang="0">
                      <a:pos x="24" y="26"/>
                    </a:cxn>
                    <a:cxn ang="0">
                      <a:pos x="26" y="28"/>
                    </a:cxn>
                  </a:cxnLst>
                  <a:rect l="0" t="0" r="0" b="0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5" name="Freeform 106"/>
                <p:cNvSpPr/>
                <p:nvPr/>
              </p:nvSpPr>
              <p:spPr>
                <a:xfrm>
                  <a:off x="436" y="1902"/>
                  <a:ext cx="29" cy="3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3" y="20"/>
                    </a:cxn>
                    <a:cxn ang="0">
                      <a:pos x="1" y="34"/>
                    </a:cxn>
                  </a:cxnLst>
                  <a:rect l="0" t="0" r="0" b="0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6" name="Freeform 107"/>
                <p:cNvSpPr/>
                <p:nvPr/>
              </p:nvSpPr>
              <p:spPr>
                <a:xfrm>
                  <a:off x="515" y="1844"/>
                  <a:ext cx="14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56"/>
                    </a:cxn>
                  </a:cxnLst>
                  <a:rect l="0" t="0" r="0" b="0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7" name="Freeform 108"/>
                <p:cNvSpPr/>
                <p:nvPr/>
              </p:nvSpPr>
              <p:spPr>
                <a:xfrm>
                  <a:off x="523" y="1876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28"/>
                    </a:cxn>
                  </a:cxnLst>
                  <a:rect l="0" t="0" r="0" b="0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632" name="Freeform 109"/>
              <p:cNvSpPr/>
              <p:nvPr/>
            </p:nvSpPr>
            <p:spPr>
              <a:xfrm>
                <a:off x="411" y="1802"/>
                <a:ext cx="86" cy="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5" y="44"/>
                  </a:cxn>
                  <a:cxn ang="0">
                    <a:pos x="53" y="140"/>
                  </a:cxn>
                  <a:cxn ang="0">
                    <a:pos x="77" y="256"/>
                  </a:cxn>
                  <a:cxn ang="0">
                    <a:pos x="1" y="436"/>
                  </a:cxn>
                  <a:cxn ang="0">
                    <a:pos x="71" y="576"/>
                  </a:cxn>
                  <a:cxn ang="0">
                    <a:pos x="77" y="616"/>
                  </a:cxn>
                  <a:cxn ang="0">
                    <a:pos x="63" y="642"/>
                  </a:cxn>
                  <a:cxn ang="0">
                    <a:pos x="61" y="658"/>
                  </a:cxn>
                  <a:cxn ang="0">
                    <a:pos x="71" y="700"/>
                  </a:cxn>
                </a:cxnLst>
                <a:rect l="0" t="0" r="0" b="0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3" name="Freeform 110"/>
              <p:cNvSpPr/>
              <p:nvPr/>
            </p:nvSpPr>
            <p:spPr>
              <a:xfrm>
                <a:off x="421" y="1802"/>
                <a:ext cx="87" cy="6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54" y="44"/>
                  </a:cxn>
                  <a:cxn ang="0">
                    <a:pos x="52" y="140"/>
                  </a:cxn>
                  <a:cxn ang="0">
                    <a:pos x="76" y="256"/>
                  </a:cxn>
                  <a:cxn ang="0">
                    <a:pos x="0" y="436"/>
                  </a:cxn>
                  <a:cxn ang="0">
                    <a:pos x="77" y="586"/>
                  </a:cxn>
                  <a:cxn ang="0">
                    <a:pos x="61" y="650"/>
                  </a:cxn>
                  <a:cxn ang="0">
                    <a:pos x="63" y="694"/>
                  </a:cxn>
                </a:cxnLst>
                <a:rect l="0" t="0" r="0" b="0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4" name="Oval 111"/>
              <p:cNvSpPr/>
              <p:nvPr/>
            </p:nvSpPr>
            <p:spPr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635" name="Freeform 112"/>
              <p:cNvSpPr/>
              <p:nvPr/>
            </p:nvSpPr>
            <p:spPr>
              <a:xfrm>
                <a:off x="483" y="1932"/>
                <a:ext cx="67" cy="60"/>
              </a:xfrm>
              <a:custGeom>
                <a:avLst/>
                <a:gdLst/>
                <a:ahLst/>
                <a:cxnLst>
                  <a:cxn ang="0">
                    <a:pos x="5" y="50"/>
                  </a:cxn>
                  <a:cxn ang="0">
                    <a:pos x="23" y="40"/>
                  </a:cxn>
                  <a:cxn ang="0">
                    <a:pos x="39" y="20"/>
                  </a:cxn>
                  <a:cxn ang="0">
                    <a:pos x="55" y="0"/>
                  </a:cxn>
                  <a:cxn ang="0">
                    <a:pos x="63" y="2"/>
                  </a:cxn>
                  <a:cxn ang="0">
                    <a:pos x="67" y="14"/>
                  </a:cxn>
                  <a:cxn ang="0">
                    <a:pos x="33" y="36"/>
                  </a:cxn>
                  <a:cxn ang="0">
                    <a:pos x="27" y="48"/>
                  </a:cxn>
                  <a:cxn ang="0">
                    <a:pos x="9" y="56"/>
                  </a:cxn>
                  <a:cxn ang="0">
                    <a:pos x="5" y="5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6" name="Freeform 113"/>
              <p:cNvSpPr/>
              <p:nvPr/>
            </p:nvSpPr>
            <p:spPr>
              <a:xfrm flipH="1">
                <a:off x="419" y="1930"/>
                <a:ext cx="67" cy="60"/>
              </a:xfrm>
              <a:custGeom>
                <a:avLst/>
                <a:gdLst/>
                <a:ahLst/>
                <a:cxnLst>
                  <a:cxn ang="0">
                    <a:pos x="5" y="50"/>
                  </a:cxn>
                  <a:cxn ang="0">
                    <a:pos x="23" y="40"/>
                  </a:cxn>
                  <a:cxn ang="0">
                    <a:pos x="39" y="20"/>
                  </a:cxn>
                  <a:cxn ang="0">
                    <a:pos x="55" y="0"/>
                  </a:cxn>
                  <a:cxn ang="0">
                    <a:pos x="63" y="2"/>
                  </a:cxn>
                  <a:cxn ang="0">
                    <a:pos x="67" y="14"/>
                  </a:cxn>
                  <a:cxn ang="0">
                    <a:pos x="33" y="36"/>
                  </a:cxn>
                  <a:cxn ang="0">
                    <a:pos x="27" y="48"/>
                  </a:cxn>
                  <a:cxn ang="0">
                    <a:pos x="9" y="56"/>
                  </a:cxn>
                  <a:cxn ang="0">
                    <a:pos x="5" y="5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637" name="Group 114"/>
              <p:cNvGrpSpPr/>
              <p:nvPr/>
            </p:nvGrpSpPr>
            <p:grpSpPr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16666" name="Freeform 115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7" name="Freeform 116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8" name="Freeform 117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38" name="Group 118"/>
              <p:cNvGrpSpPr/>
              <p:nvPr/>
            </p:nvGrpSpPr>
            <p:grpSpPr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16663" name="Freeform 119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4" name="Freeform 120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5" name="Freeform 121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39" name="Group 122"/>
              <p:cNvGrpSpPr/>
              <p:nvPr/>
            </p:nvGrpSpPr>
            <p:grpSpPr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16660" name="Freeform 123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1" name="Freeform 124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2" name="Freeform 125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0" name="Group 126"/>
              <p:cNvGrpSpPr/>
              <p:nvPr/>
            </p:nvGrpSpPr>
            <p:grpSpPr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16657" name="Freeform 127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8" name="Freeform 128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9" name="Freeform 129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1" name="Group 130"/>
              <p:cNvGrpSpPr/>
              <p:nvPr/>
            </p:nvGrpSpPr>
            <p:grpSpPr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16654" name="Freeform 131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5" name="Freeform 132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6" name="Freeform 133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2" name="Group 134"/>
              <p:cNvGrpSpPr/>
              <p:nvPr/>
            </p:nvGrpSpPr>
            <p:grpSpPr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16651" name="Freeform 135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2" name="Freeform 136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3" name="Freeform 137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3" name="Group 138"/>
              <p:cNvGrpSpPr/>
              <p:nvPr/>
            </p:nvGrpSpPr>
            <p:grpSpPr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16648" name="Freeform 139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49" name="Freeform 140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0" name="Freeform 141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644" name="Freeform 142"/>
              <p:cNvSpPr/>
              <p:nvPr/>
            </p:nvSpPr>
            <p:spPr>
              <a:xfrm>
                <a:off x="354" y="2224"/>
                <a:ext cx="36" cy="20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4" y="8"/>
                  </a:cxn>
                  <a:cxn ang="0">
                    <a:pos x="0" y="20"/>
                  </a:cxn>
                </a:cxnLst>
                <a:rect l="0" t="0" r="0" b="0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5" name="Freeform 143"/>
              <p:cNvSpPr/>
              <p:nvPr/>
            </p:nvSpPr>
            <p:spPr>
              <a:xfrm>
                <a:off x="442" y="2220"/>
                <a:ext cx="3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8"/>
                  </a:cxn>
                </a:cxnLst>
                <a:rect l="0" t="0" r="0" b="0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6" name="Freeform 144"/>
              <p:cNvSpPr/>
              <p:nvPr/>
            </p:nvSpPr>
            <p:spPr>
              <a:xfrm>
                <a:off x="400" y="1790"/>
                <a:ext cx="40" cy="16"/>
              </a:xfrm>
              <a:custGeom>
                <a:avLst/>
                <a:gdLst/>
                <a:ahLst/>
                <a:cxnLst>
                  <a:cxn ang="0">
                    <a:pos x="40" y="16"/>
                  </a:cxn>
                  <a:cxn ang="0">
                    <a:pos x="0" y="0"/>
                  </a:cxn>
                </a:cxnLst>
                <a:rect l="0" t="0" r="0" b="0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7" name="Freeform 145"/>
              <p:cNvSpPr/>
              <p:nvPr/>
            </p:nvSpPr>
            <p:spPr>
              <a:xfrm>
                <a:off x="447" y="1794"/>
                <a:ext cx="37" cy="1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7" y="10"/>
                  </a:cxn>
                </a:cxnLst>
                <a:rect l="0" t="0" r="0" b="0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29" name="Oval 146"/>
            <p:cNvSpPr/>
            <p:nvPr/>
          </p:nvSpPr>
          <p:spPr>
            <a:xfrm>
              <a:off x="3623" y="2165"/>
              <a:ext cx="240" cy="29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6391" name="Group 147"/>
          <p:cNvGrpSpPr/>
          <p:nvPr/>
        </p:nvGrpSpPr>
        <p:grpSpPr>
          <a:xfrm>
            <a:off x="9872044" y="3697874"/>
            <a:ext cx="2025485" cy="2505218"/>
            <a:chOff x="4371" y="1968"/>
            <a:chExt cx="1037" cy="2256"/>
          </a:xfrm>
        </p:grpSpPr>
        <p:grpSp>
          <p:nvGrpSpPr>
            <p:cNvPr id="16407" name="Group 148"/>
            <p:cNvGrpSpPr/>
            <p:nvPr/>
          </p:nvGrpSpPr>
          <p:grpSpPr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16625" name="Rectangle 149"/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626" name="Rectangle 150"/>
              <p:cNvSpPr/>
              <p:nvPr/>
            </p:nvSpPr>
            <p:spPr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08" name="Group 151"/>
            <p:cNvGrpSpPr/>
            <p:nvPr/>
          </p:nvGrpSpPr>
          <p:grpSpPr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16410" name="Group 152"/>
              <p:cNvGrpSpPr/>
              <p:nvPr/>
            </p:nvGrpSpPr>
            <p:grpSpPr>
              <a:xfrm rot="-7145798" flipV="1">
                <a:off x="1485" y="819"/>
                <a:ext cx="343" cy="198"/>
                <a:chOff x="831" y="1970"/>
                <a:chExt cx="344" cy="198"/>
              </a:xfrm>
            </p:grpSpPr>
            <p:grpSp>
              <p:nvGrpSpPr>
                <p:cNvPr id="16604" name="Group 153"/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16606" name="Freeform 154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7" name="Freeform 155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8" name="Freeform 156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9" name="Freeform 157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0" name="Freeform 158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1" name="Freeform 159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2" name="Freeform 160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3" name="Freeform 161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4" name="Freeform 162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5" name="Freeform 163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6" name="Freeform 164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7" name="Freeform 165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8" name="Freeform 166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9" name="Freeform 167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0" name="Freeform 168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1" name="Freeform 169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2" name="Freeform 170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3" name="Freeform 171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4" name="Freeform 172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605" name="Freeform 173"/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1" name="Group 174"/>
              <p:cNvGrpSpPr/>
              <p:nvPr/>
            </p:nvGrpSpPr>
            <p:grpSpPr>
              <a:xfrm rot="-2205186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16583" name="Group 175"/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16585" name="Freeform 176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6" name="Freeform 177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7" name="Freeform 178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8" name="Freeform 179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9" name="Freeform 180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0" name="Freeform 181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1" name="Freeform 182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2" name="Freeform 183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3" name="Freeform 184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4" name="Freeform 185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5" name="Freeform 186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6" name="Freeform 187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7" name="Freeform 188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8" name="Freeform 189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9" name="Freeform 190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0" name="Freeform 191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1" name="Freeform 192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2" name="Freeform 193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3" name="Freeform 194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84" name="Freeform 195"/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2" name="Group 196"/>
              <p:cNvGrpSpPr/>
              <p:nvPr/>
            </p:nvGrpSpPr>
            <p:grpSpPr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16562" name="Group 197"/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16564" name="Freeform 198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5" name="Freeform 199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6" name="Freeform 200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7" name="Freeform 201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8" name="Freeform 202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9" name="Freeform 203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0" name="Freeform 204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1" name="Freeform 205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2" name="Freeform 206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3" name="Freeform 207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4" name="Freeform 208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5" name="Freeform 209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6" name="Freeform 210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7" name="Freeform 211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8" name="Freeform 212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9" name="Freeform 213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0" name="Freeform 214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1" name="Freeform 215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2" name="Freeform 216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63" name="Freeform 217"/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13" name="Oval 218"/>
              <p:cNvSpPr/>
              <p:nvPr/>
            </p:nvSpPr>
            <p:spPr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6414" name="Group 219"/>
              <p:cNvGrpSpPr/>
              <p:nvPr/>
            </p:nvGrpSpPr>
            <p:grpSpPr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16499" name="Group 220"/>
                <p:cNvGrpSpPr/>
                <p:nvPr/>
              </p:nvGrpSpPr>
              <p:grpSpPr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16543" name="Freeform 221"/>
                  <p:cNvSpPr/>
                  <p:nvPr/>
                </p:nvSpPr>
                <p:spPr>
                  <a:xfrm rot="-5257833" flipH="1" flipV="1">
                    <a:off x="2102" y="920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4" name="Freeform 222"/>
                  <p:cNvSpPr/>
                  <p:nvPr/>
                </p:nvSpPr>
                <p:spPr>
                  <a:xfrm>
                    <a:off x="2205" y="926"/>
                    <a:ext cx="94" cy="286"/>
                  </a:xfrm>
                  <a:custGeom>
                    <a:avLst/>
                    <a:gdLst/>
                    <a:ahLst/>
                    <a:cxnLst>
                      <a:cxn ang="0">
                        <a:pos x="89" y="286"/>
                      </a:cxn>
                      <a:cxn ang="0">
                        <a:pos x="88" y="239"/>
                      </a:cxn>
                      <a:cxn ang="0">
                        <a:pos x="83" y="183"/>
                      </a:cxn>
                      <a:cxn ang="0">
                        <a:pos x="62" y="146"/>
                      </a:cxn>
                      <a:cxn ang="0">
                        <a:pos x="33" y="77"/>
                      </a:cxn>
                      <a:cxn ang="0">
                        <a:pos x="0" y="18"/>
                      </a:cxn>
                      <a:cxn ang="0">
                        <a:pos x="4" y="0"/>
                      </a:cxn>
                    </a:cxnLst>
                    <a:rect l="0" t="0" r="0" b="0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5" name="Freeform 223"/>
                  <p:cNvSpPr/>
                  <p:nvPr/>
                </p:nvSpPr>
                <p:spPr>
                  <a:xfrm rot="-5257833" flipH="1" flipV="1">
                    <a:off x="2192" y="929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6" name="Freeform 224"/>
                  <p:cNvSpPr/>
                  <p:nvPr/>
                </p:nvSpPr>
                <p:spPr>
                  <a:xfrm rot="-5257833" flipH="1" flipV="1">
                    <a:off x="2213" y="973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7" name="Freeform 225"/>
                  <p:cNvSpPr/>
                  <p:nvPr/>
                </p:nvSpPr>
                <p:spPr>
                  <a:xfrm rot="-5257833" flipH="1" flipV="1">
                    <a:off x="2244" y="954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8" name="Freeform 226"/>
                  <p:cNvSpPr/>
                  <p:nvPr/>
                </p:nvSpPr>
                <p:spPr>
                  <a:xfrm rot="-5257833" flipH="1" flipV="1">
                    <a:off x="2240" y="1025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9" name="Freeform 227"/>
                  <p:cNvSpPr/>
                  <p:nvPr/>
                </p:nvSpPr>
                <p:spPr>
                  <a:xfrm rot="-5257833" flipH="1" flipV="1">
                    <a:off x="2285" y="1005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0" name="Freeform 228"/>
                  <p:cNvSpPr/>
                  <p:nvPr/>
                </p:nvSpPr>
                <p:spPr>
                  <a:xfrm rot="-5257833" flipH="1" flipV="1">
                    <a:off x="2273" y="1082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1" name="Freeform 229"/>
                  <p:cNvSpPr/>
                  <p:nvPr/>
                </p:nvSpPr>
                <p:spPr>
                  <a:xfrm rot="-5257833" flipH="1" flipV="1">
                    <a:off x="2322" y="1055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2" name="Freeform 230"/>
                  <p:cNvSpPr/>
                  <p:nvPr/>
                </p:nvSpPr>
                <p:spPr>
                  <a:xfrm rot="-5257833" flipH="1" flipV="1">
                    <a:off x="2296" y="1054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3" name="Freeform 231"/>
                  <p:cNvSpPr/>
                  <p:nvPr/>
                </p:nvSpPr>
                <p:spPr>
                  <a:xfrm rot="-5257833" flipH="1" flipV="1">
                    <a:off x="2298" y="1099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4" name="Freeform 232"/>
                  <p:cNvSpPr/>
                  <p:nvPr/>
                </p:nvSpPr>
                <p:spPr>
                  <a:xfrm rot="-5257833" flipH="1" flipV="1">
                    <a:off x="2310" y="1094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5" name="Freeform 233"/>
                  <p:cNvSpPr/>
                  <p:nvPr/>
                </p:nvSpPr>
                <p:spPr>
                  <a:xfrm rot="-5257833" flipH="1" flipV="1">
                    <a:off x="2199" y="957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6" name="Freeform 234"/>
                  <p:cNvSpPr/>
                  <p:nvPr/>
                </p:nvSpPr>
                <p:spPr>
                  <a:xfrm rot="-5257833" flipH="1" flipV="1">
                    <a:off x="2190" y="972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7" name="Freeform 235"/>
                  <p:cNvSpPr/>
                  <p:nvPr/>
                </p:nvSpPr>
                <p:spPr>
                  <a:xfrm rot="-5257833" flipH="1" flipV="1">
                    <a:off x="2225" y="1021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8" name="Freeform 236"/>
                  <p:cNvSpPr/>
                  <p:nvPr/>
                </p:nvSpPr>
                <p:spPr>
                  <a:xfrm rot="-5257833" flipH="1" flipV="1">
                    <a:off x="2188" y="1039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9" name="Freeform 237"/>
                  <p:cNvSpPr/>
                  <p:nvPr/>
                </p:nvSpPr>
                <p:spPr>
                  <a:xfrm rot="-5257833" flipH="1" flipV="1">
                    <a:off x="2200" y="1006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0" name="Freeform 238"/>
                  <p:cNvSpPr/>
                  <p:nvPr/>
                </p:nvSpPr>
                <p:spPr>
                  <a:xfrm rot="-5257833" flipH="1" flipV="1">
                    <a:off x="2252" y="1070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1" name="Freeform 239"/>
                  <p:cNvSpPr/>
                  <p:nvPr/>
                </p:nvSpPr>
                <p:spPr>
                  <a:xfrm rot="-5257833" flipH="1" flipV="1">
                    <a:off x="2233" y="1092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00" name="Group 240"/>
                <p:cNvGrpSpPr/>
                <p:nvPr/>
              </p:nvGrpSpPr>
              <p:grpSpPr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16523" name="Freeform 241"/>
                  <p:cNvSpPr/>
                  <p:nvPr/>
                </p:nvSpPr>
                <p:spPr>
                  <a:xfrm rot="10359975" flipH="1">
                    <a:off x="1440" y="1297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4" name="Freeform 242"/>
                  <p:cNvSpPr/>
                  <p:nvPr/>
                </p:nvSpPr>
                <p:spPr>
                  <a:xfrm rot="10359975" flipH="1">
                    <a:off x="1504" y="1333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5" name="Freeform 243"/>
                  <p:cNvSpPr/>
                  <p:nvPr/>
                </p:nvSpPr>
                <p:spPr>
                  <a:xfrm rot="10359975" flipH="1">
                    <a:off x="1506" y="1332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6" name="Freeform 244"/>
                  <p:cNvSpPr/>
                  <p:nvPr/>
                </p:nvSpPr>
                <p:spPr>
                  <a:xfrm rot="10359975" flipH="1">
                    <a:off x="1525" y="1377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7" name="Freeform 245"/>
                  <p:cNvSpPr/>
                  <p:nvPr/>
                </p:nvSpPr>
                <p:spPr>
                  <a:xfrm rot="10359975" flipH="1">
                    <a:off x="1535" y="1383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8" name="Freeform 246"/>
                  <p:cNvSpPr/>
                  <p:nvPr/>
                </p:nvSpPr>
                <p:spPr>
                  <a:xfrm rot="10359975" flipH="1">
                    <a:off x="1577" y="140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9" name="Freeform 247"/>
                  <p:cNvSpPr/>
                  <p:nvPr/>
                </p:nvSpPr>
                <p:spPr>
                  <a:xfrm rot="10359975" flipH="1">
                    <a:off x="1592" y="1415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0" name="Freeform 248"/>
                  <p:cNvSpPr/>
                  <p:nvPr/>
                </p:nvSpPr>
                <p:spPr>
                  <a:xfrm rot="10359975" flipH="1">
                    <a:off x="1641" y="142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1" name="Freeform 249"/>
                  <p:cNvSpPr/>
                  <p:nvPr/>
                </p:nvSpPr>
                <p:spPr>
                  <a:xfrm rot="10359975" flipH="1">
                    <a:off x="1646" y="1447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2" name="Freeform 250"/>
                  <p:cNvSpPr/>
                  <p:nvPr/>
                </p:nvSpPr>
                <p:spPr>
                  <a:xfrm rot="10359975" flipH="1">
                    <a:off x="1626" y="1438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3" name="Freeform 251"/>
                  <p:cNvSpPr/>
                  <p:nvPr/>
                </p:nvSpPr>
                <p:spPr>
                  <a:xfrm rot="10359975" flipH="1">
                    <a:off x="1684" y="1423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4" name="Freeform 252"/>
                  <p:cNvSpPr/>
                  <p:nvPr/>
                </p:nvSpPr>
                <p:spPr>
                  <a:xfrm rot="10359975" flipH="1">
                    <a:off x="1667" y="145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5" name="Freeform 253"/>
                  <p:cNvSpPr/>
                  <p:nvPr/>
                </p:nvSpPr>
                <p:spPr>
                  <a:xfrm rot="10359975" flipH="1">
                    <a:off x="1543" y="1327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6" name="Freeform 254"/>
                  <p:cNvSpPr/>
                  <p:nvPr/>
                </p:nvSpPr>
                <p:spPr>
                  <a:xfrm rot="10359975" flipH="1">
                    <a:off x="1546" y="1329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7" name="Freeform 255"/>
                  <p:cNvSpPr/>
                  <p:nvPr/>
                </p:nvSpPr>
                <p:spPr>
                  <a:xfrm rot="10359975" flipH="1">
                    <a:off x="1616" y="1340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8" name="Freeform 256"/>
                  <p:cNvSpPr/>
                  <p:nvPr/>
                </p:nvSpPr>
                <p:spPr>
                  <a:xfrm rot="10359975" flipH="1">
                    <a:off x="1612" y="1321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9" name="Freeform 257"/>
                  <p:cNvSpPr/>
                  <p:nvPr/>
                </p:nvSpPr>
                <p:spPr>
                  <a:xfrm rot="10359975" flipH="1">
                    <a:off x="1582" y="1335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0" name="Freeform 258"/>
                  <p:cNvSpPr/>
                  <p:nvPr/>
                </p:nvSpPr>
                <p:spPr>
                  <a:xfrm rot="10359975" flipH="1">
                    <a:off x="1667" y="1361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1" name="Freeform 259"/>
                  <p:cNvSpPr/>
                  <p:nvPr/>
                </p:nvSpPr>
                <p:spPr>
                  <a:xfrm rot="10359975" flipH="1">
                    <a:off x="1673" y="135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2" name="Freeform 260"/>
                  <p:cNvSpPr/>
                  <p:nvPr/>
                </p:nvSpPr>
                <p:spPr>
                  <a:xfrm rot="10359975">
                    <a:off x="1746" y="1400"/>
                    <a:ext cx="37" cy="10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7" y="10"/>
                      </a:cxn>
                    </a:cxnLst>
                    <a:rect l="0" t="0" r="0" b="0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01" name="Group 261"/>
                <p:cNvGrpSpPr/>
                <p:nvPr/>
              </p:nvGrpSpPr>
              <p:grpSpPr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16503" name="Freeform 262"/>
                  <p:cNvSpPr/>
                  <p:nvPr/>
                </p:nvSpPr>
                <p:spPr>
                  <a:xfrm>
                    <a:off x="1900" y="1244"/>
                    <a:ext cx="295" cy="112"/>
                  </a:xfrm>
                  <a:custGeom>
                    <a:avLst/>
                    <a:gdLst/>
                    <a:ahLst/>
                    <a:cxnLst>
                      <a:cxn ang="0">
                        <a:pos x="51" y="23"/>
                      </a:cxn>
                      <a:cxn ang="0">
                        <a:pos x="8" y="47"/>
                      </a:cxn>
                      <a:cxn ang="0">
                        <a:pos x="15" y="94"/>
                      </a:cxn>
                      <a:cxn ang="0">
                        <a:pos x="100" y="110"/>
                      </a:cxn>
                      <a:cxn ang="0">
                        <a:pos x="176" y="80"/>
                      </a:cxn>
                      <a:cxn ang="0">
                        <a:pos x="224" y="66"/>
                      </a:cxn>
                      <a:cxn ang="0">
                        <a:pos x="290" y="74"/>
                      </a:cxn>
                      <a:cxn ang="0">
                        <a:pos x="254" y="24"/>
                      </a:cxn>
                      <a:cxn ang="0">
                        <a:pos x="189" y="2"/>
                      </a:cxn>
                      <a:cxn ang="0">
                        <a:pos x="125" y="9"/>
                      </a:cxn>
                      <a:cxn ang="0">
                        <a:pos x="51" y="23"/>
                      </a:cxn>
                    </a:cxnLst>
                    <a:rect l="0" t="0" r="0" b="0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4" name="Freeform 263"/>
                  <p:cNvSpPr/>
                  <p:nvPr/>
                </p:nvSpPr>
                <p:spPr>
                  <a:xfrm>
                    <a:off x="1866" y="1267"/>
                    <a:ext cx="320" cy="67"/>
                  </a:xfrm>
                  <a:custGeom>
                    <a:avLst/>
                    <a:gdLst/>
                    <a:ahLst/>
                    <a:cxnLst>
                      <a:cxn ang="0">
                        <a:pos x="0" y="65"/>
                      </a:cxn>
                      <a:cxn ang="0">
                        <a:pos x="43" y="67"/>
                      </a:cxn>
                      <a:cxn ang="0">
                        <a:pos x="98" y="55"/>
                      </a:cxn>
                      <a:cxn ang="0">
                        <a:pos x="132" y="38"/>
                      </a:cxn>
                      <a:cxn ang="0">
                        <a:pos x="197" y="13"/>
                      </a:cxn>
                      <a:cxn ang="0">
                        <a:pos x="258" y="7"/>
                      </a:cxn>
                      <a:cxn ang="0">
                        <a:pos x="320" y="51"/>
                      </a:cxn>
                    </a:cxnLst>
                    <a:rect l="0" t="0" r="0" b="0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5" name="Freeform 264"/>
                  <p:cNvSpPr/>
                  <p:nvPr/>
                </p:nvSpPr>
                <p:spPr>
                  <a:xfrm rot="-527433" flipH="1" flipV="1">
                    <a:off x="2005" y="1297"/>
                    <a:ext cx="68" cy="8"/>
                  </a:xfrm>
                  <a:custGeom>
                    <a:avLst/>
                    <a:gdLst/>
                    <a:ahLst/>
                    <a:cxnLst>
                      <a:cxn ang="0">
                        <a:pos x="68" y="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6" name="Freeform 265"/>
                  <p:cNvSpPr/>
                  <p:nvPr/>
                </p:nvSpPr>
                <p:spPr>
                  <a:xfrm rot="-527433" flipH="1" flipV="1">
                    <a:off x="2044" y="1301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7" name="Freeform 266"/>
                  <p:cNvSpPr/>
                  <p:nvPr/>
                </p:nvSpPr>
                <p:spPr>
                  <a:xfrm rot="-527433" flipH="1" flipV="1">
                    <a:off x="1952" y="1322"/>
                    <a:ext cx="64" cy="10"/>
                  </a:xfrm>
                  <a:custGeom>
                    <a:avLst/>
                    <a:gdLst/>
                    <a:ahLst/>
                    <a:cxnLst>
                      <a:cxn ang="0">
                        <a:pos x="64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8" name="Freeform 267"/>
                  <p:cNvSpPr/>
                  <p:nvPr/>
                </p:nvSpPr>
                <p:spPr>
                  <a:xfrm rot="-527433" flipH="1" flipV="1">
                    <a:off x="2009" y="1327"/>
                    <a:ext cx="6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9" name="Freeform 268"/>
                  <p:cNvSpPr/>
                  <p:nvPr/>
                </p:nvSpPr>
                <p:spPr>
                  <a:xfrm rot="-527433" flipH="1" flipV="1">
                    <a:off x="2006" y="1320"/>
                    <a:ext cx="26" cy="4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4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0" name="Freeform 269"/>
                  <p:cNvSpPr/>
                  <p:nvPr/>
                </p:nvSpPr>
                <p:spPr>
                  <a:xfrm rot="-527433" flipH="1" flipV="1">
                    <a:off x="1951" y="1325"/>
                    <a:ext cx="24" cy="15"/>
                  </a:xfrm>
                  <a:custGeom>
                    <a:avLst/>
                    <a:gdLst/>
                    <a:ahLst/>
                    <a:cxnLst>
                      <a:cxn ang="0">
                        <a:pos x="24" y="15"/>
                      </a:cxn>
                      <a:cxn ang="0">
                        <a:pos x="10" y="5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1" name="Freeform 270"/>
                  <p:cNvSpPr/>
                  <p:nvPr/>
                </p:nvSpPr>
                <p:spPr>
                  <a:xfrm rot="-527433" flipH="1" flipV="1">
                    <a:off x="1973" y="1334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2" name="Freeform 271"/>
                  <p:cNvSpPr/>
                  <p:nvPr/>
                </p:nvSpPr>
                <p:spPr>
                  <a:xfrm rot="-527433" flipH="1" flipV="1">
                    <a:off x="2019" y="1270"/>
                    <a:ext cx="6" cy="23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23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3" name="Freeform 272"/>
                  <p:cNvSpPr/>
                  <p:nvPr/>
                </p:nvSpPr>
                <p:spPr>
                  <a:xfrm rot="-527433" flipH="1" flipV="1">
                    <a:off x="1998" y="1264"/>
                    <a:ext cx="26" cy="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11"/>
                      </a:cxn>
                      <a:cxn ang="0">
                        <a:pos x="24" y="12"/>
                      </a:cxn>
                      <a:cxn ang="0">
                        <a:pos x="26" y="13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4" name="Freeform 273"/>
                  <p:cNvSpPr/>
                  <p:nvPr/>
                </p:nvSpPr>
                <p:spPr>
                  <a:xfrm rot="-527433" flipH="1" flipV="1">
                    <a:off x="2026" y="1263"/>
                    <a:ext cx="29" cy="17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10"/>
                      </a:cxn>
                      <a:cxn ang="0">
                        <a:pos x="1" y="17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5" name="Freeform 274"/>
                  <p:cNvSpPr/>
                  <p:nvPr/>
                </p:nvSpPr>
                <p:spPr>
                  <a:xfrm rot="-527433" flipH="1" flipV="1">
                    <a:off x="1967" y="1292"/>
                    <a:ext cx="14" cy="27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27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6" name="Freeform 275"/>
                  <p:cNvSpPr/>
                  <p:nvPr/>
                </p:nvSpPr>
                <p:spPr>
                  <a:xfrm rot="-527433" flipH="1" flipV="1">
                    <a:off x="1955" y="1292"/>
                    <a:ext cx="16" cy="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14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7" name="Freeform 276"/>
                  <p:cNvSpPr/>
                  <p:nvPr/>
                </p:nvSpPr>
                <p:spPr>
                  <a:xfrm rot="-527433" flipV="1">
                    <a:off x="1868" y="1331"/>
                    <a:ext cx="37" cy="5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7" y="5"/>
                      </a:cxn>
                    </a:cxnLst>
                    <a:rect l="0" t="0" r="0" b="0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8" name="Oval 277"/>
                  <p:cNvSpPr/>
                  <p:nvPr/>
                </p:nvSpPr>
                <p:spPr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vi-VN" altLang="x-non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9" name="Freeform 278"/>
                  <p:cNvSpPr/>
                  <p:nvPr/>
                </p:nvSpPr>
                <p:spPr>
                  <a:xfrm rot="-527433" flipH="1" flipV="1">
                    <a:off x="2084" y="1274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0" name="Freeform 279"/>
                  <p:cNvSpPr/>
                  <p:nvPr/>
                </p:nvSpPr>
                <p:spPr>
                  <a:xfrm rot="527433" flipV="1">
                    <a:off x="2082" y="1256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1" name="Freeform 280"/>
                  <p:cNvSpPr/>
                  <p:nvPr/>
                </p:nvSpPr>
                <p:spPr>
                  <a:xfrm rot="527433" flipV="1">
                    <a:off x="2112" y="1260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2" name="Freeform 281"/>
                  <p:cNvSpPr/>
                  <p:nvPr/>
                </p:nvSpPr>
                <p:spPr>
                  <a:xfrm rot="-527433" flipH="1" flipV="1">
                    <a:off x="2122" y="1276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02" name="Freeform 282"/>
                <p:cNvSpPr/>
                <p:nvPr/>
              </p:nvSpPr>
              <p:spPr>
                <a:xfrm>
                  <a:off x="2242" y="1240"/>
                  <a:ext cx="372" cy="299"/>
                </a:xfrm>
                <a:custGeom>
                  <a:avLst/>
                  <a:gdLst/>
                  <a:ahLst/>
                  <a:cxnLst>
                    <a:cxn ang="0">
                      <a:pos x="372" y="0"/>
                    </a:cxn>
                    <a:cxn ang="0">
                      <a:pos x="298" y="126"/>
                    </a:cxn>
                    <a:cxn ang="0">
                      <a:pos x="70" y="223"/>
                    </a:cxn>
                    <a:cxn ang="0">
                      <a:pos x="0" y="299"/>
                    </a:cxn>
                  </a:cxnLst>
                  <a:rect l="0" t="0" r="0" b="0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5" name="Group 283"/>
              <p:cNvGrpSpPr/>
              <p:nvPr/>
            </p:nvGrpSpPr>
            <p:grpSpPr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16490" name="Group 284"/>
                <p:cNvGrpSpPr/>
                <p:nvPr/>
              </p:nvGrpSpPr>
              <p:grpSpPr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16492" name="Freeform 285"/>
                  <p:cNvSpPr/>
                  <p:nvPr/>
                </p:nvSpPr>
                <p:spPr>
                  <a:xfrm>
                    <a:off x="2448" y="1618"/>
                    <a:ext cx="190" cy="88"/>
                  </a:xfrm>
                  <a:custGeom>
                    <a:avLst/>
                    <a:gdLst/>
                    <a:ahLst/>
                    <a:cxnLst>
                      <a:cxn ang="0">
                        <a:pos x="190" y="50"/>
                      </a:cxn>
                      <a:cxn ang="0">
                        <a:pos x="143" y="13"/>
                      </a:cxn>
                      <a:cxn ang="0">
                        <a:pos x="48" y="13"/>
                      </a:cxn>
                      <a:cxn ang="0">
                        <a:pos x="0" y="88"/>
                      </a:cxn>
                    </a:cxnLst>
                    <a:rect l="0" t="0" r="0" b="0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3" name="Freeform 286"/>
                  <p:cNvSpPr/>
                  <p:nvPr/>
                </p:nvSpPr>
                <p:spPr>
                  <a:xfrm>
                    <a:off x="2417" y="1629"/>
                    <a:ext cx="223" cy="152"/>
                  </a:xfrm>
                  <a:custGeom>
                    <a:avLst/>
                    <a:gdLst/>
                    <a:ahLst/>
                    <a:cxnLst>
                      <a:cxn ang="0">
                        <a:pos x="223" y="51"/>
                      </a:cxn>
                      <a:cxn ang="0">
                        <a:pos x="175" y="3"/>
                      </a:cxn>
                      <a:cxn ang="0">
                        <a:pos x="67" y="31"/>
                      </a:cxn>
                      <a:cxn ang="0">
                        <a:pos x="3" y="141"/>
                      </a:cxn>
                      <a:cxn ang="0">
                        <a:pos x="49" y="97"/>
                      </a:cxn>
                      <a:cxn ang="0">
                        <a:pos x="121" y="59"/>
                      </a:cxn>
                      <a:cxn ang="0">
                        <a:pos x="175" y="51"/>
                      </a:cxn>
                      <a:cxn ang="0">
                        <a:pos x="223" y="51"/>
                      </a:cxn>
                    </a:cxnLst>
                    <a:rect l="0" t="0" r="0" b="0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4" name="Freeform 287"/>
                  <p:cNvSpPr/>
                  <p:nvPr/>
                </p:nvSpPr>
                <p:spPr>
                  <a:xfrm>
                    <a:off x="2542" y="1658"/>
                    <a:ext cx="36" cy="22"/>
                  </a:xfrm>
                  <a:custGeom>
                    <a:avLst/>
                    <a:gdLst/>
                    <a:ahLst/>
                    <a:cxnLst>
                      <a:cxn ang="0">
                        <a:pos x="36" y="22"/>
                      </a:cxn>
                      <a:cxn ang="0">
                        <a:pos x="16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5" name="Freeform 288"/>
                  <p:cNvSpPr/>
                  <p:nvPr/>
                </p:nvSpPr>
                <p:spPr>
                  <a:xfrm>
                    <a:off x="2502" y="1670"/>
                    <a:ext cx="44" cy="14"/>
                  </a:xfrm>
                  <a:custGeom>
                    <a:avLst/>
                    <a:gdLst/>
                    <a:ahLst/>
                    <a:cxnLst>
                      <a:cxn ang="0">
                        <a:pos x="44" y="14"/>
                      </a:cxn>
                      <a:cxn ang="0">
                        <a:pos x="12" y="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6" name="Freeform 289"/>
                  <p:cNvSpPr/>
                  <p:nvPr/>
                </p:nvSpPr>
                <p:spPr>
                  <a:xfrm>
                    <a:off x="2556" y="1646"/>
                    <a:ext cx="8" cy="16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7" name="Freeform 290"/>
                  <p:cNvSpPr/>
                  <p:nvPr/>
                </p:nvSpPr>
                <p:spPr>
                  <a:xfrm>
                    <a:off x="2516" y="1658"/>
                    <a:ext cx="13" cy="16"/>
                  </a:xfrm>
                  <a:custGeom>
                    <a:avLst/>
                    <a:gdLst/>
                    <a:ahLst/>
                    <a:cxnLst>
                      <a:cxn ang="0">
                        <a:pos x="12" y="16"/>
                      </a:cxn>
                      <a:cxn ang="0">
                        <a:pos x="4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8" name="Freeform 291"/>
                  <p:cNvSpPr/>
                  <p:nvPr/>
                </p:nvSpPr>
                <p:spPr>
                  <a:xfrm>
                    <a:off x="2466" y="1700"/>
                    <a:ext cx="32" cy="2"/>
                  </a:xfrm>
                  <a:custGeom>
                    <a:avLst/>
                    <a:gdLst/>
                    <a:ahLst/>
                    <a:cxnLst>
                      <a:cxn ang="0">
                        <a:pos x="32" y="2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91" name="Freeform 292"/>
                <p:cNvSpPr/>
                <p:nvPr/>
              </p:nvSpPr>
              <p:spPr>
                <a:xfrm>
                  <a:off x="2048" y="1650"/>
                  <a:ext cx="30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12"/>
                    </a:cxn>
                  </a:cxnLst>
                  <a:rect l="0" t="0" r="0" b="0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6" name="Group 293"/>
              <p:cNvGrpSpPr/>
              <p:nvPr/>
            </p:nvGrpSpPr>
            <p:grpSpPr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16469" name="Group 294"/>
                <p:cNvGrpSpPr/>
                <p:nvPr/>
              </p:nvGrpSpPr>
              <p:grpSpPr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16471" name="Freeform 295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2" name="Freeform 296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3" name="Freeform 297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4" name="Freeform 298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5" name="Freeform 299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6" name="Freeform 300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7" name="Freeform 301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8" name="Freeform 302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9" name="Freeform 303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0" name="Freeform 304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1" name="Freeform 305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2" name="Freeform 306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3" name="Freeform 307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4" name="Freeform 308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5" name="Freeform 309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6" name="Freeform 310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7" name="Freeform 311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8" name="Freeform 312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9" name="Freeform 313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70" name="Freeform 314"/>
                <p:cNvSpPr/>
                <p:nvPr/>
              </p:nvSpPr>
              <p:spPr>
                <a:xfrm>
                  <a:off x="2068" y="1730"/>
                  <a:ext cx="34" cy="14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0" y="14"/>
                    </a:cxn>
                  </a:cxnLst>
                  <a:rect l="0" t="0" r="0" b="0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17" name="Freeform 315"/>
              <p:cNvSpPr/>
              <p:nvPr/>
            </p:nvSpPr>
            <p:spPr>
              <a:xfrm>
                <a:off x="1793" y="1770"/>
                <a:ext cx="86" cy="536"/>
              </a:xfrm>
              <a:custGeom>
                <a:avLst/>
                <a:gdLst/>
                <a:ahLst/>
                <a:cxnLst>
                  <a:cxn ang="0">
                    <a:pos x="57" y="10"/>
                  </a:cxn>
                  <a:cxn ang="0">
                    <a:pos x="55" y="13"/>
                  </a:cxn>
                  <a:cxn ang="0">
                    <a:pos x="53" y="90"/>
                  </a:cxn>
                  <a:cxn ang="0">
                    <a:pos x="77" y="182"/>
                  </a:cxn>
                  <a:cxn ang="0">
                    <a:pos x="1" y="326"/>
                  </a:cxn>
                  <a:cxn ang="0">
                    <a:pos x="71" y="437"/>
                  </a:cxn>
                  <a:cxn ang="0">
                    <a:pos x="77" y="469"/>
                  </a:cxn>
                  <a:cxn ang="0">
                    <a:pos x="63" y="490"/>
                  </a:cxn>
                  <a:cxn ang="0">
                    <a:pos x="61" y="503"/>
                  </a:cxn>
                  <a:cxn ang="0">
                    <a:pos x="71" y="536"/>
                  </a:cxn>
                </a:cxnLst>
                <a:rect l="0" t="0" r="0" b="0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Freeform 316"/>
              <p:cNvSpPr/>
              <p:nvPr/>
            </p:nvSpPr>
            <p:spPr>
              <a:xfrm>
                <a:off x="1803" y="1770"/>
                <a:ext cx="87" cy="531"/>
              </a:xfrm>
              <a:custGeom>
                <a:avLst/>
                <a:gdLst/>
                <a:ahLst/>
                <a:cxnLst>
                  <a:cxn ang="0">
                    <a:pos x="59" y="12"/>
                  </a:cxn>
                  <a:cxn ang="0">
                    <a:pos x="54" y="13"/>
                  </a:cxn>
                  <a:cxn ang="0">
                    <a:pos x="52" y="90"/>
                  </a:cxn>
                  <a:cxn ang="0">
                    <a:pos x="76" y="182"/>
                  </a:cxn>
                  <a:cxn ang="0">
                    <a:pos x="0" y="325"/>
                  </a:cxn>
                  <a:cxn ang="0">
                    <a:pos x="77" y="445"/>
                  </a:cxn>
                  <a:cxn ang="0">
                    <a:pos x="61" y="496"/>
                  </a:cxn>
                  <a:cxn ang="0">
                    <a:pos x="63" y="531"/>
                  </a:cxn>
                </a:cxnLst>
                <a:rect l="0" t="0" r="0" b="0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419" name="Group 317"/>
              <p:cNvGrpSpPr/>
              <p:nvPr/>
            </p:nvGrpSpPr>
            <p:grpSpPr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16466" name="Freeform 318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7" name="Freeform 319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8" name="Freeform 320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0" name="Group 321"/>
              <p:cNvGrpSpPr/>
              <p:nvPr/>
            </p:nvGrpSpPr>
            <p:grpSpPr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16463" name="Freeform 322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4" name="Freeform 323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5" name="Freeform 324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1" name="Group 325"/>
              <p:cNvGrpSpPr/>
              <p:nvPr/>
            </p:nvGrpSpPr>
            <p:grpSpPr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16460" name="Freeform 326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1" name="Freeform 327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2" name="Freeform 328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2" name="Group 329"/>
              <p:cNvGrpSpPr/>
              <p:nvPr/>
            </p:nvGrpSpPr>
            <p:grpSpPr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16457" name="Freeform 330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8" name="Freeform 331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9" name="Freeform 332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3" name="Group 333"/>
              <p:cNvGrpSpPr/>
              <p:nvPr/>
            </p:nvGrpSpPr>
            <p:grpSpPr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16454" name="Freeform 334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5" name="Freeform 335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6" name="Freeform 336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4" name="Group 337"/>
              <p:cNvGrpSpPr/>
              <p:nvPr/>
            </p:nvGrpSpPr>
            <p:grpSpPr>
              <a:xfrm rot="-6893024">
                <a:off x="1848" y="2125"/>
                <a:ext cx="79" cy="84"/>
                <a:chOff x="3122" y="2426"/>
                <a:chExt cx="100" cy="84"/>
              </a:xfrm>
            </p:grpSpPr>
            <p:sp>
              <p:nvSpPr>
                <p:cNvPr id="16451" name="Freeform 338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2" name="Freeform 339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3" name="Freeform 340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5" name="Group 341"/>
              <p:cNvGrpSpPr/>
              <p:nvPr/>
            </p:nvGrpSpPr>
            <p:grpSpPr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16448" name="Freeform 342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9" name="Freeform 343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0" name="Freeform 344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26" name="Freeform 345"/>
              <p:cNvSpPr/>
              <p:nvPr/>
            </p:nvSpPr>
            <p:spPr>
              <a:xfrm>
                <a:off x="1736" y="2085"/>
                <a:ext cx="36" cy="1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4" y="6"/>
                  </a:cxn>
                  <a:cxn ang="0">
                    <a:pos x="0" y="15"/>
                  </a:cxn>
                </a:cxnLst>
                <a:rect l="0" t="0" r="0" b="0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7" name="Freeform 346"/>
              <p:cNvSpPr/>
              <p:nvPr/>
            </p:nvSpPr>
            <p:spPr>
              <a:xfrm>
                <a:off x="1824" y="2081"/>
                <a:ext cx="30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5"/>
                  </a:cxn>
                </a:cxnLst>
                <a:rect l="0" t="0" r="0" b="0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8" name="Freeform 347"/>
              <p:cNvSpPr/>
              <p:nvPr/>
            </p:nvSpPr>
            <p:spPr>
              <a:xfrm>
                <a:off x="1758" y="1044"/>
                <a:ext cx="170" cy="7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78"/>
                  </a:cxn>
                  <a:cxn ang="0">
                    <a:pos x="168" y="201"/>
                  </a:cxn>
                  <a:cxn ang="0">
                    <a:pos x="96" y="371"/>
                  </a:cxn>
                  <a:cxn ang="0">
                    <a:pos x="68" y="485"/>
                  </a:cxn>
                  <a:cxn ang="0">
                    <a:pos x="110" y="646"/>
                  </a:cxn>
                  <a:cxn ang="0">
                    <a:pos x="102" y="732"/>
                  </a:cxn>
                </a:cxnLst>
                <a:rect l="0" t="0" r="0" b="0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9" name="Freeform 348"/>
              <p:cNvSpPr/>
              <p:nvPr/>
            </p:nvSpPr>
            <p:spPr>
              <a:xfrm>
                <a:off x="1752" y="1050"/>
                <a:ext cx="167" cy="7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86"/>
                  </a:cxn>
                  <a:cxn ang="0">
                    <a:pos x="164" y="195"/>
                  </a:cxn>
                  <a:cxn ang="0">
                    <a:pos x="92" y="365"/>
                  </a:cxn>
                  <a:cxn ang="0">
                    <a:pos x="64" y="479"/>
                  </a:cxn>
                  <a:cxn ang="0">
                    <a:pos x="106" y="640"/>
                  </a:cxn>
                  <a:cxn ang="0">
                    <a:pos x="98" y="726"/>
                  </a:cxn>
                </a:cxnLst>
                <a:rect l="0" t="0" r="0" b="0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430" name="Group 349"/>
              <p:cNvGrpSpPr/>
              <p:nvPr/>
            </p:nvGrpSpPr>
            <p:grpSpPr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16444" name="Group 350"/>
                <p:cNvGrpSpPr/>
                <p:nvPr/>
              </p:nvGrpSpPr>
              <p:grpSpPr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16446" name="Freeform 351"/>
                  <p:cNvSpPr/>
                  <p:nvPr/>
                </p:nvSpPr>
                <p:spPr>
                  <a:xfrm>
                    <a:off x="2075" y="1195"/>
                    <a:ext cx="89" cy="161"/>
                  </a:xfrm>
                  <a:custGeom>
                    <a:avLst/>
                    <a:gdLst/>
                    <a:ahLst/>
                    <a:cxnLst>
                      <a:cxn ang="0">
                        <a:pos x="3" y="161"/>
                      </a:cxn>
                      <a:cxn ang="0">
                        <a:pos x="11" y="129"/>
                      </a:cxn>
                      <a:cxn ang="0">
                        <a:pos x="69" y="83"/>
                      </a:cxn>
                      <a:cxn ang="0">
                        <a:pos x="89" y="0"/>
                      </a:cxn>
                    </a:cxnLst>
                    <a:rect l="0" t="0" r="0" b="0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47" name="Freeform 352"/>
                  <p:cNvSpPr/>
                  <p:nvPr/>
                </p:nvSpPr>
                <p:spPr>
                  <a:xfrm>
                    <a:off x="2069" y="1191"/>
                    <a:ext cx="87" cy="151"/>
                  </a:xfrm>
                  <a:custGeom>
                    <a:avLst/>
                    <a:gdLst/>
                    <a:ahLst/>
                    <a:cxnLst>
                      <a:cxn ang="0">
                        <a:pos x="7" y="151"/>
                      </a:cxn>
                      <a:cxn ang="0">
                        <a:pos x="7" y="128"/>
                      </a:cxn>
                      <a:cxn ang="0">
                        <a:pos x="51" y="103"/>
                      </a:cxn>
                      <a:cxn ang="0">
                        <a:pos x="75" y="71"/>
                      </a:cxn>
                      <a:cxn ang="0">
                        <a:pos x="87" y="0"/>
                      </a:cxn>
                    </a:cxnLst>
                    <a:rect l="0" t="0" r="0" b="0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45" name="Oval 353"/>
                <p:cNvSpPr/>
                <p:nvPr/>
              </p:nvSpPr>
              <p:spPr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31" name="Freeform 354"/>
              <p:cNvSpPr/>
              <p:nvPr/>
            </p:nvSpPr>
            <p:spPr>
              <a:xfrm>
                <a:off x="1860" y="1974"/>
                <a:ext cx="39" cy="10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3"/>
                  </a:cxn>
                  <a:cxn ang="0">
                    <a:pos x="27" y="93"/>
                  </a:cxn>
                  <a:cxn ang="0">
                    <a:pos x="39" y="105"/>
                  </a:cxn>
                </a:cxnLst>
                <a:rect l="0" t="0" r="0" b="0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2" name="Freeform 355"/>
              <p:cNvSpPr/>
              <p:nvPr/>
            </p:nvSpPr>
            <p:spPr>
              <a:xfrm>
                <a:off x="1701" y="1929"/>
                <a:ext cx="168" cy="129"/>
              </a:xfrm>
              <a:custGeom>
                <a:avLst/>
                <a:gdLst/>
                <a:ahLst/>
                <a:cxnLst>
                  <a:cxn ang="0">
                    <a:pos x="168" y="0"/>
                  </a:cxn>
                  <a:cxn ang="0">
                    <a:pos x="120" y="54"/>
                  </a:cxn>
                  <a:cxn ang="0">
                    <a:pos x="102" y="66"/>
                  </a:cxn>
                  <a:cxn ang="0">
                    <a:pos x="93" y="72"/>
                  </a:cxn>
                  <a:cxn ang="0">
                    <a:pos x="69" y="87"/>
                  </a:cxn>
                  <a:cxn ang="0">
                    <a:pos x="60" y="90"/>
                  </a:cxn>
                  <a:cxn ang="0">
                    <a:pos x="30" y="108"/>
                  </a:cxn>
                  <a:cxn ang="0">
                    <a:pos x="0" y="129"/>
                  </a:cxn>
                </a:cxnLst>
                <a:rect l="0" t="0" r="0" b="0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3" name="Freeform 356"/>
              <p:cNvSpPr/>
              <p:nvPr/>
            </p:nvSpPr>
            <p:spPr>
              <a:xfrm>
                <a:off x="1806" y="1983"/>
                <a:ext cx="21" cy="5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51"/>
                  </a:cxn>
                </a:cxnLst>
                <a:rect l="0" t="0" r="0" b="0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4" name="Freeform 357"/>
              <p:cNvSpPr/>
              <p:nvPr/>
            </p:nvSpPr>
            <p:spPr>
              <a:xfrm>
                <a:off x="1743" y="1998"/>
                <a:ext cx="51" cy="6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5" name="Freeform 358"/>
              <p:cNvSpPr/>
              <p:nvPr/>
            </p:nvSpPr>
            <p:spPr>
              <a:xfrm>
                <a:off x="1677" y="2028"/>
                <a:ext cx="54" cy="6"/>
              </a:xfrm>
              <a:custGeom>
                <a:avLst/>
                <a:gdLst/>
                <a:ahLst/>
                <a:cxnLst>
                  <a:cxn ang="0">
                    <a:pos x="54" y="6"/>
                  </a:cxn>
                  <a:cxn ang="0">
                    <a:pos x="0" y="0"/>
                  </a:cxn>
                </a:cxnLst>
                <a:rect l="0" t="0" r="0" b="0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6" name="Freeform 359"/>
              <p:cNvSpPr/>
              <p:nvPr/>
            </p:nvSpPr>
            <p:spPr>
              <a:xfrm>
                <a:off x="1749" y="2019"/>
                <a:ext cx="12" cy="5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1"/>
                  </a:cxn>
                </a:cxnLst>
                <a:rect l="0" t="0" r="0" b="0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7" name="Freeform 360"/>
              <p:cNvSpPr/>
              <p:nvPr/>
            </p:nvSpPr>
            <p:spPr>
              <a:xfrm>
                <a:off x="1866" y="2034"/>
                <a:ext cx="4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8"/>
                  </a:cxn>
                </a:cxnLst>
                <a:rect l="0" t="0" r="0" b="0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8" name="Freeform 361"/>
              <p:cNvSpPr/>
              <p:nvPr/>
            </p:nvSpPr>
            <p:spPr>
              <a:xfrm>
                <a:off x="1881" y="1944"/>
                <a:ext cx="87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" y="91"/>
                  </a:cxn>
                  <a:cxn ang="0">
                    <a:pos x="87" y="120"/>
                  </a:cxn>
                </a:cxnLst>
                <a:rect l="0" t="0" r="0" b="0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9" name="Freeform 362"/>
              <p:cNvSpPr/>
              <p:nvPr/>
            </p:nvSpPr>
            <p:spPr>
              <a:xfrm>
                <a:off x="1893" y="1971"/>
                <a:ext cx="3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9"/>
                  </a:cxn>
                </a:cxnLst>
                <a:rect l="0" t="0" r="0" b="0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0" name="Freeform 363"/>
              <p:cNvSpPr/>
              <p:nvPr/>
            </p:nvSpPr>
            <p:spPr>
              <a:xfrm>
                <a:off x="1914" y="2013"/>
                <a:ext cx="3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9"/>
                  </a:cxn>
                </a:cxnLst>
                <a:rect l="0" t="0" r="0" b="0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1" name="Freeform 364"/>
              <p:cNvSpPr/>
              <p:nvPr/>
            </p:nvSpPr>
            <p:spPr>
              <a:xfrm>
                <a:off x="1957" y="2064"/>
                <a:ext cx="8" cy="3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33"/>
                  </a:cxn>
                </a:cxnLst>
                <a:rect l="0" t="0" r="0" b="0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2" name="Freeform 365"/>
              <p:cNvSpPr/>
              <p:nvPr/>
            </p:nvSpPr>
            <p:spPr>
              <a:xfrm rot="2140584">
                <a:off x="2112" y="1824"/>
                <a:ext cx="96" cy="96"/>
              </a:xfrm>
              <a:custGeom>
                <a:avLst/>
                <a:gdLst/>
                <a:ahLst/>
                <a:cxnLst>
                  <a:cxn ang="0">
                    <a:pos x="7" y="80"/>
                  </a:cxn>
                  <a:cxn ang="0">
                    <a:pos x="33" y="64"/>
                  </a:cxn>
                  <a:cxn ang="0">
                    <a:pos x="56" y="32"/>
                  </a:cxn>
                  <a:cxn ang="0">
                    <a:pos x="79" y="0"/>
                  </a:cxn>
                  <a:cxn ang="0">
                    <a:pos x="90" y="3"/>
                  </a:cxn>
                  <a:cxn ang="0">
                    <a:pos x="96" y="22"/>
                  </a:cxn>
                  <a:cxn ang="0">
                    <a:pos x="47" y="58"/>
                  </a:cxn>
                  <a:cxn ang="0">
                    <a:pos x="39" y="77"/>
                  </a:cxn>
                  <a:cxn ang="0">
                    <a:pos x="13" y="90"/>
                  </a:cxn>
                  <a:cxn ang="0">
                    <a:pos x="7" y="8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3" name="Freeform 366"/>
              <p:cNvSpPr/>
              <p:nvPr/>
            </p:nvSpPr>
            <p:spPr>
              <a:xfrm rot="-2140584" flipH="1">
                <a:off x="1632" y="1824"/>
                <a:ext cx="96" cy="96"/>
              </a:xfrm>
              <a:custGeom>
                <a:avLst/>
                <a:gdLst/>
                <a:ahLst/>
                <a:cxnLst>
                  <a:cxn ang="0">
                    <a:pos x="7" y="80"/>
                  </a:cxn>
                  <a:cxn ang="0">
                    <a:pos x="33" y="64"/>
                  </a:cxn>
                  <a:cxn ang="0">
                    <a:pos x="56" y="32"/>
                  </a:cxn>
                  <a:cxn ang="0">
                    <a:pos x="79" y="0"/>
                  </a:cxn>
                  <a:cxn ang="0">
                    <a:pos x="90" y="3"/>
                  </a:cxn>
                  <a:cxn ang="0">
                    <a:pos x="96" y="22"/>
                  </a:cxn>
                  <a:cxn ang="0">
                    <a:pos x="47" y="58"/>
                  </a:cxn>
                  <a:cxn ang="0">
                    <a:pos x="39" y="77"/>
                  </a:cxn>
                  <a:cxn ang="0">
                    <a:pos x="13" y="90"/>
                  </a:cxn>
                  <a:cxn ang="0">
                    <a:pos x="7" y="8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9" name="Oval 367"/>
            <p:cNvSpPr/>
            <p:nvPr/>
          </p:nvSpPr>
          <p:spPr>
            <a:xfrm>
              <a:off x="5127" y="1989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6</a:t>
              </a:r>
            </a:p>
          </p:txBody>
        </p:sp>
      </p:grpSp>
      <p:sp>
        <p:nvSpPr>
          <p:cNvPr id="16405" name="Text Box 369"/>
          <p:cNvSpPr txBox="1"/>
          <p:nvPr/>
        </p:nvSpPr>
        <p:spPr>
          <a:xfrm>
            <a:off x="754611" y="1084731"/>
            <a:ext cx="4466903" cy="1200329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</a:rPr>
              <a:t>b)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</a:rPr>
              <a:t>Hạt phình lên vì hút </a:t>
            </a:r>
            <a:r>
              <a:rPr sz="2400" b="1">
                <a:latin typeface="Times New Roman" panose="02020603050405020304" pitchFamily="18" charset="0"/>
              </a:rPr>
              <a:t>nước.</a:t>
            </a:r>
            <a:r>
              <a:rPr lang="en-US" sz="2400" b="1">
                <a:latin typeface="Times New Roman" panose="02020603050405020304" pitchFamily="18" charset="0"/>
              </a:rPr>
              <a:t> </a:t>
            </a:r>
            <a:r>
              <a:rPr sz="2400" b="1">
                <a:latin typeface="Times New Roman" panose="02020603050405020304" pitchFamily="18" charset="0"/>
              </a:rPr>
              <a:t>Vỏ </a:t>
            </a:r>
            <a:r>
              <a:rPr sz="2400" b="1" dirty="0">
                <a:latin typeface="Times New Roman" panose="02020603050405020304" pitchFamily="18" charset="0"/>
              </a:rPr>
              <a:t>hạt nứt để rễ mầm nhú ra cắm xuống đất.</a:t>
            </a:r>
          </a:p>
        </p:txBody>
      </p:sp>
      <p:sp>
        <p:nvSpPr>
          <p:cNvPr id="16403" name="Text Box 372"/>
          <p:cNvSpPr txBox="1"/>
          <p:nvPr/>
        </p:nvSpPr>
        <p:spPr>
          <a:xfrm>
            <a:off x="757803" y="88536"/>
            <a:ext cx="4439804" cy="830997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a)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Xung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quanh rễ mầm mọc ra nhiều rễ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con.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1" name="Text Box 375"/>
          <p:cNvSpPr txBox="1"/>
          <p:nvPr/>
        </p:nvSpPr>
        <p:spPr>
          <a:xfrm>
            <a:off x="771317" y="5138254"/>
            <a:ext cx="4466903" cy="1569660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e)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Sau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vài ngày,  rễ mầm mọc nhiều hơn nữa, thân mầm lớn lên, dài ra và chui lên khỏi mặt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đất.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9" name="Text Box 378"/>
          <p:cNvSpPr txBox="1"/>
          <p:nvPr/>
        </p:nvSpPr>
        <p:spPr>
          <a:xfrm>
            <a:off x="762159" y="2424331"/>
            <a:ext cx="4466903" cy="1200329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c)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Hai 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lá mầm xoè ra. Chồi mầm lớn dần và sinh ra các lá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mới.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7" name="Text Box 381"/>
          <p:cNvSpPr txBox="1"/>
          <p:nvPr/>
        </p:nvSpPr>
        <p:spPr>
          <a:xfrm>
            <a:off x="754611" y="3803467"/>
            <a:ext cx="4442996" cy="1200329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d)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Hai lá mầm teo dần rồi rụng xuống. Cây con bắt đầu đâm chồi, rễ mọc nhiều </a:t>
            </a:r>
            <a:r>
              <a:rPr sz="2400" b="1">
                <a:solidFill>
                  <a:srgbClr val="000000"/>
                </a:solidFill>
                <a:latin typeface="Times New Roman" panose="02020603050405020304" pitchFamily="18" charset="0"/>
              </a:rPr>
              <a:t>hơn.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5" grpId="0" animBg="1"/>
      <p:bldP spid="16403" grpId="0" animBg="1"/>
      <p:bldP spid="16401" grpId="0" animBg="1"/>
      <p:bldP spid="16399" grpId="0" animBg="1"/>
      <p:bldP spid="163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83">
            <a:extLst>
              <a:ext uri="{FF2B5EF4-FFF2-40B4-BE49-F238E27FC236}">
                <a16:creationId xmlns:a16="http://schemas.microsoft.com/office/drawing/2014/main" id="{8C07F1EA-BE46-49EC-ABA0-E9C3130984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Li-N UVN Banh Mi" pitchFamily="2" charset="0"/>
            </a:endParaRPr>
          </a:p>
        </p:txBody>
      </p:sp>
      <p:grpSp>
        <p:nvGrpSpPr>
          <p:cNvPr id="163" name="Group 147">
            <a:extLst>
              <a:ext uri="{FF2B5EF4-FFF2-40B4-BE49-F238E27FC236}">
                <a16:creationId xmlns:a16="http://schemas.microsoft.com/office/drawing/2014/main" id="{EFA0CD0B-61FF-4353-8AFE-7BD03C22D7E7}"/>
              </a:ext>
            </a:extLst>
          </p:cNvPr>
          <p:cNvGrpSpPr/>
          <p:nvPr/>
        </p:nvGrpSpPr>
        <p:grpSpPr>
          <a:xfrm>
            <a:off x="9269601" y="1442399"/>
            <a:ext cx="2025485" cy="4321803"/>
            <a:chOff x="4371" y="1968"/>
            <a:chExt cx="1037" cy="2256"/>
          </a:xfrm>
        </p:grpSpPr>
        <p:grpSp>
          <p:nvGrpSpPr>
            <p:cNvPr id="164" name="Group 148">
              <a:extLst>
                <a:ext uri="{FF2B5EF4-FFF2-40B4-BE49-F238E27FC236}">
                  <a16:creationId xmlns:a16="http://schemas.microsoft.com/office/drawing/2014/main" id="{10D80D76-34EA-4BE4-95AA-97EAC54B7E63}"/>
                </a:ext>
              </a:extLst>
            </p:cNvPr>
            <p:cNvGrpSpPr/>
            <p:nvPr/>
          </p:nvGrpSpPr>
          <p:grpSpPr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382" name="Rectangle 149">
                <a:extLst>
                  <a:ext uri="{FF2B5EF4-FFF2-40B4-BE49-F238E27FC236}">
                    <a16:creationId xmlns:a16="http://schemas.microsoft.com/office/drawing/2014/main" id="{E77A65EF-65FE-4C0E-B53F-4E2F32FD4B54}"/>
                  </a:ext>
                </a:extLst>
              </p:cNvPr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3" name="Rectangle 150">
                <a:extLst>
                  <a:ext uri="{FF2B5EF4-FFF2-40B4-BE49-F238E27FC236}">
                    <a16:creationId xmlns:a16="http://schemas.microsoft.com/office/drawing/2014/main" id="{4139F694-F161-427F-A66B-B8D1836F7F4C}"/>
                  </a:ext>
                </a:extLst>
              </p:cNvPr>
              <p:cNvSpPr/>
              <p:nvPr/>
            </p:nvSpPr>
            <p:spPr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" name="Group 151">
              <a:extLst>
                <a:ext uri="{FF2B5EF4-FFF2-40B4-BE49-F238E27FC236}">
                  <a16:creationId xmlns:a16="http://schemas.microsoft.com/office/drawing/2014/main" id="{7C7C289C-D3E1-4B5B-BBE6-5CDFECF4E78D}"/>
                </a:ext>
              </a:extLst>
            </p:cNvPr>
            <p:cNvGrpSpPr/>
            <p:nvPr/>
          </p:nvGrpSpPr>
          <p:grpSpPr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167" name="Group 152">
                <a:extLst>
                  <a:ext uri="{FF2B5EF4-FFF2-40B4-BE49-F238E27FC236}">
                    <a16:creationId xmlns:a16="http://schemas.microsoft.com/office/drawing/2014/main" id="{4B1D46A7-87DE-424E-9965-5236165C951A}"/>
                  </a:ext>
                </a:extLst>
              </p:cNvPr>
              <p:cNvGrpSpPr/>
              <p:nvPr/>
            </p:nvGrpSpPr>
            <p:grpSpPr>
              <a:xfrm rot="-7145798" flipV="1">
                <a:off x="1485" y="819"/>
                <a:ext cx="343" cy="198"/>
                <a:chOff x="831" y="1970"/>
                <a:chExt cx="344" cy="198"/>
              </a:xfrm>
            </p:grpSpPr>
            <p:grpSp>
              <p:nvGrpSpPr>
                <p:cNvPr id="361" name="Group 153">
                  <a:extLst>
                    <a:ext uri="{FF2B5EF4-FFF2-40B4-BE49-F238E27FC236}">
                      <a16:creationId xmlns:a16="http://schemas.microsoft.com/office/drawing/2014/main" id="{8C65852C-27F1-48B3-A88C-3C11899332BC}"/>
                    </a:ext>
                  </a:extLst>
                </p:cNvPr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63" name="Freeform 154">
                    <a:extLst>
                      <a:ext uri="{FF2B5EF4-FFF2-40B4-BE49-F238E27FC236}">
                        <a16:creationId xmlns:a16="http://schemas.microsoft.com/office/drawing/2014/main" id="{51B02C24-F445-49FE-B9FF-0E7CF560C98F}"/>
                      </a:ext>
                    </a:extLst>
                  </p:cNvPr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4" name="Freeform 155">
                    <a:extLst>
                      <a:ext uri="{FF2B5EF4-FFF2-40B4-BE49-F238E27FC236}">
                        <a16:creationId xmlns:a16="http://schemas.microsoft.com/office/drawing/2014/main" id="{A12D0883-1841-4347-94BC-68FED5C2CA60}"/>
                      </a:ext>
                    </a:extLst>
                  </p:cNvPr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5" name="Freeform 156">
                    <a:extLst>
                      <a:ext uri="{FF2B5EF4-FFF2-40B4-BE49-F238E27FC236}">
                        <a16:creationId xmlns:a16="http://schemas.microsoft.com/office/drawing/2014/main" id="{646D8C8A-3499-48CA-A5AA-DE62A235BDC8}"/>
                      </a:ext>
                    </a:extLst>
                  </p:cNvPr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 157">
                    <a:extLst>
                      <a:ext uri="{FF2B5EF4-FFF2-40B4-BE49-F238E27FC236}">
                        <a16:creationId xmlns:a16="http://schemas.microsoft.com/office/drawing/2014/main" id="{DD386A4A-F07F-4620-B9C4-8370C5F75E84}"/>
                      </a:ext>
                    </a:extLst>
                  </p:cNvPr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 158">
                    <a:extLst>
                      <a:ext uri="{FF2B5EF4-FFF2-40B4-BE49-F238E27FC236}">
                        <a16:creationId xmlns:a16="http://schemas.microsoft.com/office/drawing/2014/main" id="{6C245D82-9580-4376-A526-3E009A84C7EF}"/>
                      </a:ext>
                    </a:extLst>
                  </p:cNvPr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 159">
                    <a:extLst>
                      <a:ext uri="{FF2B5EF4-FFF2-40B4-BE49-F238E27FC236}">
                        <a16:creationId xmlns:a16="http://schemas.microsoft.com/office/drawing/2014/main" id="{D94D319F-1D8D-4F47-9C36-4AB1319A3663}"/>
                      </a:ext>
                    </a:extLst>
                  </p:cNvPr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 160">
                    <a:extLst>
                      <a:ext uri="{FF2B5EF4-FFF2-40B4-BE49-F238E27FC236}">
                        <a16:creationId xmlns:a16="http://schemas.microsoft.com/office/drawing/2014/main" id="{FE0ED8DA-E810-454D-9E18-C44C46E3D0B4}"/>
                      </a:ext>
                    </a:extLst>
                  </p:cNvPr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0" name="Freeform 161">
                    <a:extLst>
                      <a:ext uri="{FF2B5EF4-FFF2-40B4-BE49-F238E27FC236}">
                        <a16:creationId xmlns:a16="http://schemas.microsoft.com/office/drawing/2014/main" id="{25B7622B-96F5-4BB0-B633-46B50DA4DE55}"/>
                      </a:ext>
                    </a:extLst>
                  </p:cNvPr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1" name="Freeform 162">
                    <a:extLst>
                      <a:ext uri="{FF2B5EF4-FFF2-40B4-BE49-F238E27FC236}">
                        <a16:creationId xmlns:a16="http://schemas.microsoft.com/office/drawing/2014/main" id="{98D6A43C-3AE0-4CCD-9E37-D600197CA8D8}"/>
                      </a:ext>
                    </a:extLst>
                  </p:cNvPr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 163">
                    <a:extLst>
                      <a:ext uri="{FF2B5EF4-FFF2-40B4-BE49-F238E27FC236}">
                        <a16:creationId xmlns:a16="http://schemas.microsoft.com/office/drawing/2014/main" id="{DA490B20-0BCA-4CB2-8006-A5C686FA5DC1}"/>
                      </a:ext>
                    </a:extLst>
                  </p:cNvPr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 164">
                    <a:extLst>
                      <a:ext uri="{FF2B5EF4-FFF2-40B4-BE49-F238E27FC236}">
                        <a16:creationId xmlns:a16="http://schemas.microsoft.com/office/drawing/2014/main" id="{9E28B1E1-126C-43CB-9A5D-D54B3AD2FC44}"/>
                      </a:ext>
                    </a:extLst>
                  </p:cNvPr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 165">
                    <a:extLst>
                      <a:ext uri="{FF2B5EF4-FFF2-40B4-BE49-F238E27FC236}">
                        <a16:creationId xmlns:a16="http://schemas.microsoft.com/office/drawing/2014/main" id="{F2C4383B-8BD0-4340-9C7C-5A07559687F5}"/>
                      </a:ext>
                    </a:extLst>
                  </p:cNvPr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 166">
                    <a:extLst>
                      <a:ext uri="{FF2B5EF4-FFF2-40B4-BE49-F238E27FC236}">
                        <a16:creationId xmlns:a16="http://schemas.microsoft.com/office/drawing/2014/main" id="{35B80B77-AA79-4958-98B6-628BB374A598}"/>
                      </a:ext>
                    </a:extLst>
                  </p:cNvPr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 167">
                    <a:extLst>
                      <a:ext uri="{FF2B5EF4-FFF2-40B4-BE49-F238E27FC236}">
                        <a16:creationId xmlns:a16="http://schemas.microsoft.com/office/drawing/2014/main" id="{A2BE5A63-66BE-4C0B-A7E5-DA265FD5560D}"/>
                      </a:ext>
                    </a:extLst>
                  </p:cNvPr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 168">
                    <a:extLst>
                      <a:ext uri="{FF2B5EF4-FFF2-40B4-BE49-F238E27FC236}">
                        <a16:creationId xmlns:a16="http://schemas.microsoft.com/office/drawing/2014/main" id="{D6D67BE7-A9CD-4741-8E80-F1A737E57F07}"/>
                      </a:ext>
                    </a:extLst>
                  </p:cNvPr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 169">
                    <a:extLst>
                      <a:ext uri="{FF2B5EF4-FFF2-40B4-BE49-F238E27FC236}">
                        <a16:creationId xmlns:a16="http://schemas.microsoft.com/office/drawing/2014/main" id="{18FC54ED-EBCF-4302-8924-79B11267329B}"/>
                      </a:ext>
                    </a:extLst>
                  </p:cNvPr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 170">
                    <a:extLst>
                      <a:ext uri="{FF2B5EF4-FFF2-40B4-BE49-F238E27FC236}">
                        <a16:creationId xmlns:a16="http://schemas.microsoft.com/office/drawing/2014/main" id="{A2E1E28B-CD4D-4596-B098-0DDE0155C444}"/>
                      </a:ext>
                    </a:extLst>
                  </p:cNvPr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0" name="Freeform 171">
                    <a:extLst>
                      <a:ext uri="{FF2B5EF4-FFF2-40B4-BE49-F238E27FC236}">
                        <a16:creationId xmlns:a16="http://schemas.microsoft.com/office/drawing/2014/main" id="{0D6B9E85-C4DC-4A90-9C9E-35C9415BAF35}"/>
                      </a:ext>
                    </a:extLst>
                  </p:cNvPr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 172">
                    <a:extLst>
                      <a:ext uri="{FF2B5EF4-FFF2-40B4-BE49-F238E27FC236}">
                        <a16:creationId xmlns:a16="http://schemas.microsoft.com/office/drawing/2014/main" id="{478E3842-EF05-4749-B0B7-790DB6EF250A}"/>
                      </a:ext>
                    </a:extLst>
                  </p:cNvPr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2" name="Freeform 173">
                  <a:extLst>
                    <a:ext uri="{FF2B5EF4-FFF2-40B4-BE49-F238E27FC236}">
                      <a16:creationId xmlns:a16="http://schemas.microsoft.com/office/drawing/2014/main" id="{44DE0875-18EA-447E-AF6C-30B2E2557CB3}"/>
                    </a:ext>
                  </a:extLst>
                </p:cNvPr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74">
                <a:extLst>
                  <a:ext uri="{FF2B5EF4-FFF2-40B4-BE49-F238E27FC236}">
                    <a16:creationId xmlns:a16="http://schemas.microsoft.com/office/drawing/2014/main" id="{613CC4A3-2562-44CE-95F2-47110E896A27}"/>
                  </a:ext>
                </a:extLst>
              </p:cNvPr>
              <p:cNvGrpSpPr/>
              <p:nvPr/>
            </p:nvGrpSpPr>
            <p:grpSpPr>
              <a:xfrm rot="-2205186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340" name="Group 175">
                  <a:extLst>
                    <a:ext uri="{FF2B5EF4-FFF2-40B4-BE49-F238E27FC236}">
                      <a16:creationId xmlns:a16="http://schemas.microsoft.com/office/drawing/2014/main" id="{43CEECB4-968D-4F0F-A182-AAC1D446385A}"/>
                    </a:ext>
                  </a:extLst>
                </p:cNvPr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42" name="Freeform 176">
                    <a:extLst>
                      <a:ext uri="{FF2B5EF4-FFF2-40B4-BE49-F238E27FC236}">
                        <a16:creationId xmlns:a16="http://schemas.microsoft.com/office/drawing/2014/main" id="{B4B83CD0-7AC9-443F-A79E-8E5A81E1938D}"/>
                      </a:ext>
                    </a:extLst>
                  </p:cNvPr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3" name="Freeform 177">
                    <a:extLst>
                      <a:ext uri="{FF2B5EF4-FFF2-40B4-BE49-F238E27FC236}">
                        <a16:creationId xmlns:a16="http://schemas.microsoft.com/office/drawing/2014/main" id="{E7EF866E-4EB4-4E6C-8ECF-0A10615B4A24}"/>
                      </a:ext>
                    </a:extLst>
                  </p:cNvPr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4" name="Freeform 178">
                    <a:extLst>
                      <a:ext uri="{FF2B5EF4-FFF2-40B4-BE49-F238E27FC236}">
                        <a16:creationId xmlns:a16="http://schemas.microsoft.com/office/drawing/2014/main" id="{5EC0BC1A-D6B2-4F11-B4D8-1441FF9076A6}"/>
                      </a:ext>
                    </a:extLst>
                  </p:cNvPr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5" name="Freeform 179">
                    <a:extLst>
                      <a:ext uri="{FF2B5EF4-FFF2-40B4-BE49-F238E27FC236}">
                        <a16:creationId xmlns:a16="http://schemas.microsoft.com/office/drawing/2014/main" id="{C1ED919C-D5D6-4074-A732-B1E43D4B1C60}"/>
                      </a:ext>
                    </a:extLst>
                  </p:cNvPr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 180">
                    <a:extLst>
                      <a:ext uri="{FF2B5EF4-FFF2-40B4-BE49-F238E27FC236}">
                        <a16:creationId xmlns:a16="http://schemas.microsoft.com/office/drawing/2014/main" id="{E10697EC-D938-4AB0-BA02-39AFA96A549A}"/>
                      </a:ext>
                    </a:extLst>
                  </p:cNvPr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 181">
                    <a:extLst>
                      <a:ext uri="{FF2B5EF4-FFF2-40B4-BE49-F238E27FC236}">
                        <a16:creationId xmlns:a16="http://schemas.microsoft.com/office/drawing/2014/main" id="{2BB89F2E-88F2-414F-B826-1F782A19E949}"/>
                      </a:ext>
                    </a:extLst>
                  </p:cNvPr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 182">
                    <a:extLst>
                      <a:ext uri="{FF2B5EF4-FFF2-40B4-BE49-F238E27FC236}">
                        <a16:creationId xmlns:a16="http://schemas.microsoft.com/office/drawing/2014/main" id="{42887556-3826-41BC-A155-D546244CAE7A}"/>
                      </a:ext>
                    </a:extLst>
                  </p:cNvPr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 183">
                    <a:extLst>
                      <a:ext uri="{FF2B5EF4-FFF2-40B4-BE49-F238E27FC236}">
                        <a16:creationId xmlns:a16="http://schemas.microsoft.com/office/drawing/2014/main" id="{E67F3119-8F64-47BC-918B-508A3151A59C}"/>
                      </a:ext>
                    </a:extLst>
                  </p:cNvPr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 184">
                    <a:extLst>
                      <a:ext uri="{FF2B5EF4-FFF2-40B4-BE49-F238E27FC236}">
                        <a16:creationId xmlns:a16="http://schemas.microsoft.com/office/drawing/2014/main" id="{C39EA199-8F4A-47A3-A6EA-6C006DB60092}"/>
                      </a:ext>
                    </a:extLst>
                  </p:cNvPr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 185">
                    <a:extLst>
                      <a:ext uri="{FF2B5EF4-FFF2-40B4-BE49-F238E27FC236}">
                        <a16:creationId xmlns:a16="http://schemas.microsoft.com/office/drawing/2014/main" id="{7CF6488F-FA1F-48B2-B2BA-8864FF190D8C}"/>
                      </a:ext>
                    </a:extLst>
                  </p:cNvPr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 186">
                    <a:extLst>
                      <a:ext uri="{FF2B5EF4-FFF2-40B4-BE49-F238E27FC236}">
                        <a16:creationId xmlns:a16="http://schemas.microsoft.com/office/drawing/2014/main" id="{E550CC4B-B2BF-4BE9-8A39-B9FFAFD2B8AC}"/>
                      </a:ext>
                    </a:extLst>
                  </p:cNvPr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 187">
                    <a:extLst>
                      <a:ext uri="{FF2B5EF4-FFF2-40B4-BE49-F238E27FC236}">
                        <a16:creationId xmlns:a16="http://schemas.microsoft.com/office/drawing/2014/main" id="{31576EDD-45B8-448F-9C22-CBA3480F3FA3}"/>
                      </a:ext>
                    </a:extLst>
                  </p:cNvPr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 188">
                    <a:extLst>
                      <a:ext uri="{FF2B5EF4-FFF2-40B4-BE49-F238E27FC236}">
                        <a16:creationId xmlns:a16="http://schemas.microsoft.com/office/drawing/2014/main" id="{77095CAA-5A0B-49CE-B760-75355ED00B7E}"/>
                      </a:ext>
                    </a:extLst>
                  </p:cNvPr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 189">
                    <a:extLst>
                      <a:ext uri="{FF2B5EF4-FFF2-40B4-BE49-F238E27FC236}">
                        <a16:creationId xmlns:a16="http://schemas.microsoft.com/office/drawing/2014/main" id="{FED6D54A-B0EB-4E1A-B8E8-C6F66E72FAE6}"/>
                      </a:ext>
                    </a:extLst>
                  </p:cNvPr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 190">
                    <a:extLst>
                      <a:ext uri="{FF2B5EF4-FFF2-40B4-BE49-F238E27FC236}">
                        <a16:creationId xmlns:a16="http://schemas.microsoft.com/office/drawing/2014/main" id="{ECC17785-3903-4C98-B152-F9E1ED41F6B2}"/>
                      </a:ext>
                    </a:extLst>
                  </p:cNvPr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 191">
                    <a:extLst>
                      <a:ext uri="{FF2B5EF4-FFF2-40B4-BE49-F238E27FC236}">
                        <a16:creationId xmlns:a16="http://schemas.microsoft.com/office/drawing/2014/main" id="{ABA946B6-CB16-4A2D-A717-B4720FC8EEEE}"/>
                      </a:ext>
                    </a:extLst>
                  </p:cNvPr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 192">
                    <a:extLst>
                      <a:ext uri="{FF2B5EF4-FFF2-40B4-BE49-F238E27FC236}">
                        <a16:creationId xmlns:a16="http://schemas.microsoft.com/office/drawing/2014/main" id="{98396968-3804-4B63-88B8-6432CA3AABE7}"/>
                      </a:ext>
                    </a:extLst>
                  </p:cNvPr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 193">
                    <a:extLst>
                      <a:ext uri="{FF2B5EF4-FFF2-40B4-BE49-F238E27FC236}">
                        <a16:creationId xmlns:a16="http://schemas.microsoft.com/office/drawing/2014/main" id="{E57B16C5-986F-4034-BC84-23B07F380E98}"/>
                      </a:ext>
                    </a:extLst>
                  </p:cNvPr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 194">
                    <a:extLst>
                      <a:ext uri="{FF2B5EF4-FFF2-40B4-BE49-F238E27FC236}">
                        <a16:creationId xmlns:a16="http://schemas.microsoft.com/office/drawing/2014/main" id="{2A27FCC2-6F67-4AF9-A8FE-C9A7B73AEEE3}"/>
                      </a:ext>
                    </a:extLst>
                  </p:cNvPr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1" name="Freeform 195">
                  <a:extLst>
                    <a:ext uri="{FF2B5EF4-FFF2-40B4-BE49-F238E27FC236}">
                      <a16:creationId xmlns:a16="http://schemas.microsoft.com/office/drawing/2014/main" id="{57B63ABA-7296-4E1F-8434-5E2FA3AE75F3}"/>
                    </a:ext>
                  </a:extLst>
                </p:cNvPr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9" name="Group 196">
                <a:extLst>
                  <a:ext uri="{FF2B5EF4-FFF2-40B4-BE49-F238E27FC236}">
                    <a16:creationId xmlns:a16="http://schemas.microsoft.com/office/drawing/2014/main" id="{11D7B24B-992A-4CB6-BA95-1A6CD8108A13}"/>
                  </a:ext>
                </a:extLst>
              </p:cNvPr>
              <p:cNvGrpSpPr/>
              <p:nvPr/>
            </p:nvGrpSpPr>
            <p:grpSpPr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319" name="Group 197">
                  <a:extLst>
                    <a:ext uri="{FF2B5EF4-FFF2-40B4-BE49-F238E27FC236}">
                      <a16:creationId xmlns:a16="http://schemas.microsoft.com/office/drawing/2014/main" id="{C7C09CD9-9AB6-4821-9DDD-155692040CBA}"/>
                    </a:ext>
                  </a:extLst>
                </p:cNvPr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21" name="Freeform 198">
                    <a:extLst>
                      <a:ext uri="{FF2B5EF4-FFF2-40B4-BE49-F238E27FC236}">
                        <a16:creationId xmlns:a16="http://schemas.microsoft.com/office/drawing/2014/main" id="{6C284D26-3230-4B87-8AFD-80BCF014D68A}"/>
                      </a:ext>
                    </a:extLst>
                  </p:cNvPr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" name="Freeform 199">
                    <a:extLst>
                      <a:ext uri="{FF2B5EF4-FFF2-40B4-BE49-F238E27FC236}">
                        <a16:creationId xmlns:a16="http://schemas.microsoft.com/office/drawing/2014/main" id="{886DFCA2-39E7-40D9-AFBF-11CE2531159A}"/>
                      </a:ext>
                    </a:extLst>
                  </p:cNvPr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" name="Freeform 200">
                    <a:extLst>
                      <a:ext uri="{FF2B5EF4-FFF2-40B4-BE49-F238E27FC236}">
                        <a16:creationId xmlns:a16="http://schemas.microsoft.com/office/drawing/2014/main" id="{A13098CB-9346-49BD-9C93-E8A9F355B394}"/>
                      </a:ext>
                    </a:extLst>
                  </p:cNvPr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" name="Freeform 201">
                    <a:extLst>
                      <a:ext uri="{FF2B5EF4-FFF2-40B4-BE49-F238E27FC236}">
                        <a16:creationId xmlns:a16="http://schemas.microsoft.com/office/drawing/2014/main" id="{6B1533C7-ACEF-4268-9804-583933E6840A}"/>
                      </a:ext>
                    </a:extLst>
                  </p:cNvPr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 202">
                    <a:extLst>
                      <a:ext uri="{FF2B5EF4-FFF2-40B4-BE49-F238E27FC236}">
                        <a16:creationId xmlns:a16="http://schemas.microsoft.com/office/drawing/2014/main" id="{00BA1C54-6446-4671-BEEA-B230AA07DEB5}"/>
                      </a:ext>
                    </a:extLst>
                  </p:cNvPr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" name="Freeform 203">
                    <a:extLst>
                      <a:ext uri="{FF2B5EF4-FFF2-40B4-BE49-F238E27FC236}">
                        <a16:creationId xmlns:a16="http://schemas.microsoft.com/office/drawing/2014/main" id="{11E52A36-9D27-415F-9066-42803C873189}"/>
                      </a:ext>
                    </a:extLst>
                  </p:cNvPr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 204">
                    <a:extLst>
                      <a:ext uri="{FF2B5EF4-FFF2-40B4-BE49-F238E27FC236}">
                        <a16:creationId xmlns:a16="http://schemas.microsoft.com/office/drawing/2014/main" id="{B757BAF5-45E1-4944-BEF8-9D41741A691A}"/>
                      </a:ext>
                    </a:extLst>
                  </p:cNvPr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 205">
                    <a:extLst>
                      <a:ext uri="{FF2B5EF4-FFF2-40B4-BE49-F238E27FC236}">
                        <a16:creationId xmlns:a16="http://schemas.microsoft.com/office/drawing/2014/main" id="{3DC52EA8-5A1F-4DBF-AE9F-D8A7A35DECF7}"/>
                      </a:ext>
                    </a:extLst>
                  </p:cNvPr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 206">
                    <a:extLst>
                      <a:ext uri="{FF2B5EF4-FFF2-40B4-BE49-F238E27FC236}">
                        <a16:creationId xmlns:a16="http://schemas.microsoft.com/office/drawing/2014/main" id="{39CE5A72-F3E7-4205-9526-5E8EC2AAF835}"/>
                      </a:ext>
                    </a:extLst>
                  </p:cNvPr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 207">
                    <a:extLst>
                      <a:ext uri="{FF2B5EF4-FFF2-40B4-BE49-F238E27FC236}">
                        <a16:creationId xmlns:a16="http://schemas.microsoft.com/office/drawing/2014/main" id="{3AAD44C5-C3E9-4EA7-A8CE-AA546CEDB1F5}"/>
                      </a:ext>
                    </a:extLst>
                  </p:cNvPr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 208">
                    <a:extLst>
                      <a:ext uri="{FF2B5EF4-FFF2-40B4-BE49-F238E27FC236}">
                        <a16:creationId xmlns:a16="http://schemas.microsoft.com/office/drawing/2014/main" id="{22EEB7E7-C18D-4B5C-9089-B5BC0CB4C50E}"/>
                      </a:ext>
                    </a:extLst>
                  </p:cNvPr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 209">
                    <a:extLst>
                      <a:ext uri="{FF2B5EF4-FFF2-40B4-BE49-F238E27FC236}">
                        <a16:creationId xmlns:a16="http://schemas.microsoft.com/office/drawing/2014/main" id="{D2D29BB2-2945-4E7F-B954-6291297536D7}"/>
                      </a:ext>
                    </a:extLst>
                  </p:cNvPr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" name="Freeform 210">
                    <a:extLst>
                      <a:ext uri="{FF2B5EF4-FFF2-40B4-BE49-F238E27FC236}">
                        <a16:creationId xmlns:a16="http://schemas.microsoft.com/office/drawing/2014/main" id="{A4393A3A-C8D5-4AF2-B0F3-0E53C6708410}"/>
                      </a:ext>
                    </a:extLst>
                  </p:cNvPr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4" name="Freeform 211">
                    <a:extLst>
                      <a:ext uri="{FF2B5EF4-FFF2-40B4-BE49-F238E27FC236}">
                        <a16:creationId xmlns:a16="http://schemas.microsoft.com/office/drawing/2014/main" id="{B06A9D72-15AD-4381-8F20-51BEC5C4C1F5}"/>
                      </a:ext>
                    </a:extLst>
                  </p:cNvPr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5" name="Freeform 212">
                    <a:extLst>
                      <a:ext uri="{FF2B5EF4-FFF2-40B4-BE49-F238E27FC236}">
                        <a16:creationId xmlns:a16="http://schemas.microsoft.com/office/drawing/2014/main" id="{5FE4E8EE-B47D-4736-AE78-41165D83D686}"/>
                      </a:ext>
                    </a:extLst>
                  </p:cNvPr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6" name="Freeform 213">
                    <a:extLst>
                      <a:ext uri="{FF2B5EF4-FFF2-40B4-BE49-F238E27FC236}">
                        <a16:creationId xmlns:a16="http://schemas.microsoft.com/office/drawing/2014/main" id="{30F092EC-09D4-4979-B416-E2B1CF5445CB}"/>
                      </a:ext>
                    </a:extLst>
                  </p:cNvPr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7" name="Freeform 214">
                    <a:extLst>
                      <a:ext uri="{FF2B5EF4-FFF2-40B4-BE49-F238E27FC236}">
                        <a16:creationId xmlns:a16="http://schemas.microsoft.com/office/drawing/2014/main" id="{A6DB8476-00D7-4394-981C-39214240372F}"/>
                      </a:ext>
                    </a:extLst>
                  </p:cNvPr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215">
                    <a:extLst>
                      <a:ext uri="{FF2B5EF4-FFF2-40B4-BE49-F238E27FC236}">
                        <a16:creationId xmlns:a16="http://schemas.microsoft.com/office/drawing/2014/main" id="{6D3E0C76-7322-418C-A197-5C2331CD8D18}"/>
                      </a:ext>
                    </a:extLst>
                  </p:cNvPr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 216">
                    <a:extLst>
                      <a:ext uri="{FF2B5EF4-FFF2-40B4-BE49-F238E27FC236}">
                        <a16:creationId xmlns:a16="http://schemas.microsoft.com/office/drawing/2014/main" id="{1DBD6881-63D9-4EC8-A94A-DAC1D77793ED}"/>
                      </a:ext>
                    </a:extLst>
                  </p:cNvPr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0" name="Freeform 217">
                  <a:extLst>
                    <a:ext uri="{FF2B5EF4-FFF2-40B4-BE49-F238E27FC236}">
                      <a16:creationId xmlns:a16="http://schemas.microsoft.com/office/drawing/2014/main" id="{2D06CFE9-198E-47F7-922C-42210DB387E3}"/>
                    </a:ext>
                  </a:extLst>
                </p:cNvPr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" name="Oval 218">
                <a:extLst>
                  <a:ext uri="{FF2B5EF4-FFF2-40B4-BE49-F238E27FC236}">
                    <a16:creationId xmlns:a16="http://schemas.microsoft.com/office/drawing/2014/main" id="{C4845466-6BB7-42B9-86BE-21713B25DEED}"/>
                  </a:ext>
                </a:extLst>
              </p:cNvPr>
              <p:cNvSpPr/>
              <p:nvPr/>
            </p:nvSpPr>
            <p:spPr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71" name="Group 219">
                <a:extLst>
                  <a:ext uri="{FF2B5EF4-FFF2-40B4-BE49-F238E27FC236}">
                    <a16:creationId xmlns:a16="http://schemas.microsoft.com/office/drawing/2014/main" id="{28B8CBC5-B86B-4F38-BD7D-11E91C04F3FF}"/>
                  </a:ext>
                </a:extLst>
              </p:cNvPr>
              <p:cNvGrpSpPr/>
              <p:nvPr/>
            </p:nvGrpSpPr>
            <p:grpSpPr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256" name="Group 220">
                  <a:extLst>
                    <a:ext uri="{FF2B5EF4-FFF2-40B4-BE49-F238E27FC236}">
                      <a16:creationId xmlns:a16="http://schemas.microsoft.com/office/drawing/2014/main" id="{11D4E6EC-ECA1-47F8-BD64-3CE7986AE213}"/>
                    </a:ext>
                  </a:extLst>
                </p:cNvPr>
                <p:cNvGrpSpPr/>
                <p:nvPr/>
              </p:nvGrpSpPr>
              <p:grpSpPr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300" name="Freeform 221">
                    <a:extLst>
                      <a:ext uri="{FF2B5EF4-FFF2-40B4-BE49-F238E27FC236}">
                        <a16:creationId xmlns:a16="http://schemas.microsoft.com/office/drawing/2014/main" id="{63E862B9-DE63-4F8A-AFCF-6C6D05A9ECEA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102" y="920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1" name="Freeform 222">
                    <a:extLst>
                      <a:ext uri="{FF2B5EF4-FFF2-40B4-BE49-F238E27FC236}">
                        <a16:creationId xmlns:a16="http://schemas.microsoft.com/office/drawing/2014/main" id="{486D5502-46DA-430E-8F24-5EA4C12DA860}"/>
                      </a:ext>
                    </a:extLst>
                  </p:cNvPr>
                  <p:cNvSpPr/>
                  <p:nvPr/>
                </p:nvSpPr>
                <p:spPr>
                  <a:xfrm>
                    <a:off x="2205" y="926"/>
                    <a:ext cx="94" cy="286"/>
                  </a:xfrm>
                  <a:custGeom>
                    <a:avLst/>
                    <a:gdLst/>
                    <a:ahLst/>
                    <a:cxnLst>
                      <a:cxn ang="0">
                        <a:pos x="89" y="286"/>
                      </a:cxn>
                      <a:cxn ang="0">
                        <a:pos x="88" y="239"/>
                      </a:cxn>
                      <a:cxn ang="0">
                        <a:pos x="83" y="183"/>
                      </a:cxn>
                      <a:cxn ang="0">
                        <a:pos x="62" y="146"/>
                      </a:cxn>
                      <a:cxn ang="0">
                        <a:pos x="33" y="77"/>
                      </a:cxn>
                      <a:cxn ang="0">
                        <a:pos x="0" y="18"/>
                      </a:cxn>
                      <a:cxn ang="0">
                        <a:pos x="4" y="0"/>
                      </a:cxn>
                    </a:cxnLst>
                    <a:rect l="0" t="0" r="0" b="0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 223">
                    <a:extLst>
                      <a:ext uri="{FF2B5EF4-FFF2-40B4-BE49-F238E27FC236}">
                        <a16:creationId xmlns:a16="http://schemas.microsoft.com/office/drawing/2014/main" id="{B821EBF6-42C2-413B-87F4-A40369A0DDD3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192" y="929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 224">
                    <a:extLst>
                      <a:ext uri="{FF2B5EF4-FFF2-40B4-BE49-F238E27FC236}">
                        <a16:creationId xmlns:a16="http://schemas.microsoft.com/office/drawing/2014/main" id="{E147E44C-B5FB-4768-9EC7-66C77115636B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13" y="973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 225">
                    <a:extLst>
                      <a:ext uri="{FF2B5EF4-FFF2-40B4-BE49-F238E27FC236}">
                        <a16:creationId xmlns:a16="http://schemas.microsoft.com/office/drawing/2014/main" id="{3C5FAB0C-1702-4807-8D7D-7ACC50FC55CF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44" y="954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 226">
                    <a:extLst>
                      <a:ext uri="{FF2B5EF4-FFF2-40B4-BE49-F238E27FC236}">
                        <a16:creationId xmlns:a16="http://schemas.microsoft.com/office/drawing/2014/main" id="{F12D5973-7A54-4B65-9794-E551292AE08A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40" y="1025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 227">
                    <a:extLst>
                      <a:ext uri="{FF2B5EF4-FFF2-40B4-BE49-F238E27FC236}">
                        <a16:creationId xmlns:a16="http://schemas.microsoft.com/office/drawing/2014/main" id="{072CD735-3F6F-44B6-937C-8683A3867D93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85" y="1005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 228">
                    <a:extLst>
                      <a:ext uri="{FF2B5EF4-FFF2-40B4-BE49-F238E27FC236}">
                        <a16:creationId xmlns:a16="http://schemas.microsoft.com/office/drawing/2014/main" id="{1F69232F-C7F0-4A3E-86B1-710E2C199612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73" y="1082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 229">
                    <a:extLst>
                      <a:ext uri="{FF2B5EF4-FFF2-40B4-BE49-F238E27FC236}">
                        <a16:creationId xmlns:a16="http://schemas.microsoft.com/office/drawing/2014/main" id="{D2E283C3-2194-4735-8E84-90A399632A63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322" y="1055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 230">
                    <a:extLst>
                      <a:ext uri="{FF2B5EF4-FFF2-40B4-BE49-F238E27FC236}">
                        <a16:creationId xmlns:a16="http://schemas.microsoft.com/office/drawing/2014/main" id="{01EB9D8A-B7F6-414B-B2C8-70C818F9E78E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96" y="1054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0" name="Freeform 231">
                    <a:extLst>
                      <a:ext uri="{FF2B5EF4-FFF2-40B4-BE49-F238E27FC236}">
                        <a16:creationId xmlns:a16="http://schemas.microsoft.com/office/drawing/2014/main" id="{B5F0F006-E26E-47A8-A9D9-9802F92532DE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98" y="1099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 232">
                    <a:extLst>
                      <a:ext uri="{FF2B5EF4-FFF2-40B4-BE49-F238E27FC236}">
                        <a16:creationId xmlns:a16="http://schemas.microsoft.com/office/drawing/2014/main" id="{60BE63DD-7D59-43FA-8F7C-96AB673C47B8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310" y="1094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2" name="Freeform 233">
                    <a:extLst>
                      <a:ext uri="{FF2B5EF4-FFF2-40B4-BE49-F238E27FC236}">
                        <a16:creationId xmlns:a16="http://schemas.microsoft.com/office/drawing/2014/main" id="{E2D44FF6-EA01-43C5-AB6D-DDEA2A40CA9A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199" y="957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3" name="Freeform 234">
                    <a:extLst>
                      <a:ext uri="{FF2B5EF4-FFF2-40B4-BE49-F238E27FC236}">
                        <a16:creationId xmlns:a16="http://schemas.microsoft.com/office/drawing/2014/main" id="{190BDF3B-9C0A-4787-B897-FC44988589E9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190" y="972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4" name="Freeform 235">
                    <a:extLst>
                      <a:ext uri="{FF2B5EF4-FFF2-40B4-BE49-F238E27FC236}">
                        <a16:creationId xmlns:a16="http://schemas.microsoft.com/office/drawing/2014/main" id="{F1AFA5D5-0220-47FB-AFBF-A072096E7E8B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25" y="1021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5" name="Freeform 236">
                    <a:extLst>
                      <a:ext uri="{FF2B5EF4-FFF2-40B4-BE49-F238E27FC236}">
                        <a16:creationId xmlns:a16="http://schemas.microsoft.com/office/drawing/2014/main" id="{45EA9F7D-54E9-4D7F-B7AF-5DC045885C60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188" y="1039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6" name="Freeform 237">
                    <a:extLst>
                      <a:ext uri="{FF2B5EF4-FFF2-40B4-BE49-F238E27FC236}">
                        <a16:creationId xmlns:a16="http://schemas.microsoft.com/office/drawing/2014/main" id="{659A10D2-4966-4395-9679-74F5F903B7C9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00" y="1006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 238">
                    <a:extLst>
                      <a:ext uri="{FF2B5EF4-FFF2-40B4-BE49-F238E27FC236}">
                        <a16:creationId xmlns:a16="http://schemas.microsoft.com/office/drawing/2014/main" id="{1177C34B-F287-40CD-AD08-0907461AE7B2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52" y="1070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" name="Freeform 239">
                    <a:extLst>
                      <a:ext uri="{FF2B5EF4-FFF2-40B4-BE49-F238E27FC236}">
                        <a16:creationId xmlns:a16="http://schemas.microsoft.com/office/drawing/2014/main" id="{E00EC6DA-1F3F-413B-B050-9EFE09A0B97B}"/>
                      </a:ext>
                    </a:extLst>
                  </p:cNvPr>
                  <p:cNvSpPr/>
                  <p:nvPr/>
                </p:nvSpPr>
                <p:spPr>
                  <a:xfrm rot="-5257833" flipH="1" flipV="1">
                    <a:off x="2233" y="1092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7" name="Group 240">
                  <a:extLst>
                    <a:ext uri="{FF2B5EF4-FFF2-40B4-BE49-F238E27FC236}">
                      <a16:creationId xmlns:a16="http://schemas.microsoft.com/office/drawing/2014/main" id="{E3DE44C0-B02A-40D1-B769-A6588A63ACEC}"/>
                    </a:ext>
                  </a:extLst>
                </p:cNvPr>
                <p:cNvGrpSpPr/>
                <p:nvPr/>
              </p:nvGrpSpPr>
              <p:grpSpPr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280" name="Freeform 241">
                    <a:extLst>
                      <a:ext uri="{FF2B5EF4-FFF2-40B4-BE49-F238E27FC236}">
                        <a16:creationId xmlns:a16="http://schemas.microsoft.com/office/drawing/2014/main" id="{507DA559-328A-47B1-9C73-9B5FB8ACCA7D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440" y="1297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 242">
                    <a:extLst>
                      <a:ext uri="{FF2B5EF4-FFF2-40B4-BE49-F238E27FC236}">
                        <a16:creationId xmlns:a16="http://schemas.microsoft.com/office/drawing/2014/main" id="{991E888B-654B-462E-B819-151329E48ECB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04" y="1333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 243">
                    <a:extLst>
                      <a:ext uri="{FF2B5EF4-FFF2-40B4-BE49-F238E27FC236}">
                        <a16:creationId xmlns:a16="http://schemas.microsoft.com/office/drawing/2014/main" id="{06081AA3-5D83-4893-956F-4B308E80317A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06" y="1332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 244">
                    <a:extLst>
                      <a:ext uri="{FF2B5EF4-FFF2-40B4-BE49-F238E27FC236}">
                        <a16:creationId xmlns:a16="http://schemas.microsoft.com/office/drawing/2014/main" id="{298928A7-069B-41BA-95B5-8DBAFE56476B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25" y="1377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 245">
                    <a:extLst>
                      <a:ext uri="{FF2B5EF4-FFF2-40B4-BE49-F238E27FC236}">
                        <a16:creationId xmlns:a16="http://schemas.microsoft.com/office/drawing/2014/main" id="{3A8371DD-92BB-4A58-AC94-8B5D101AFB8E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35" y="1383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 246">
                    <a:extLst>
                      <a:ext uri="{FF2B5EF4-FFF2-40B4-BE49-F238E27FC236}">
                        <a16:creationId xmlns:a16="http://schemas.microsoft.com/office/drawing/2014/main" id="{D0A332CA-4CF6-4A17-BA36-F5514F6E81E4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77" y="140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 247">
                    <a:extLst>
                      <a:ext uri="{FF2B5EF4-FFF2-40B4-BE49-F238E27FC236}">
                        <a16:creationId xmlns:a16="http://schemas.microsoft.com/office/drawing/2014/main" id="{F3CE7DB9-11B0-447F-9C53-CBA7FCF49A4D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92" y="1415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 248">
                    <a:extLst>
                      <a:ext uri="{FF2B5EF4-FFF2-40B4-BE49-F238E27FC236}">
                        <a16:creationId xmlns:a16="http://schemas.microsoft.com/office/drawing/2014/main" id="{BF4145D0-417B-42DB-B473-B557E71E2133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41" y="142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 249">
                    <a:extLst>
                      <a:ext uri="{FF2B5EF4-FFF2-40B4-BE49-F238E27FC236}">
                        <a16:creationId xmlns:a16="http://schemas.microsoft.com/office/drawing/2014/main" id="{B42551D1-6418-4492-BDDF-BDE2FABDAF30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46" y="1447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 250">
                    <a:extLst>
                      <a:ext uri="{FF2B5EF4-FFF2-40B4-BE49-F238E27FC236}">
                        <a16:creationId xmlns:a16="http://schemas.microsoft.com/office/drawing/2014/main" id="{E5FABA2D-8419-438B-8B49-3A224AD230DB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26" y="1438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 251">
                    <a:extLst>
                      <a:ext uri="{FF2B5EF4-FFF2-40B4-BE49-F238E27FC236}">
                        <a16:creationId xmlns:a16="http://schemas.microsoft.com/office/drawing/2014/main" id="{37859958-EC42-44F9-BB67-AFB5F44E0BC2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84" y="1423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1" name="Freeform 252">
                    <a:extLst>
                      <a:ext uri="{FF2B5EF4-FFF2-40B4-BE49-F238E27FC236}">
                        <a16:creationId xmlns:a16="http://schemas.microsoft.com/office/drawing/2014/main" id="{2747EF60-AF98-48CA-ABD2-22ECDB5A8714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67" y="145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 253">
                    <a:extLst>
                      <a:ext uri="{FF2B5EF4-FFF2-40B4-BE49-F238E27FC236}">
                        <a16:creationId xmlns:a16="http://schemas.microsoft.com/office/drawing/2014/main" id="{2F04E92E-06E2-4CF5-B138-72BF31245B10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43" y="1327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 254">
                    <a:extLst>
                      <a:ext uri="{FF2B5EF4-FFF2-40B4-BE49-F238E27FC236}">
                        <a16:creationId xmlns:a16="http://schemas.microsoft.com/office/drawing/2014/main" id="{B33E3E8C-70A0-4DCB-BA2C-DC3CAB220E9A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46" y="1329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 255">
                    <a:extLst>
                      <a:ext uri="{FF2B5EF4-FFF2-40B4-BE49-F238E27FC236}">
                        <a16:creationId xmlns:a16="http://schemas.microsoft.com/office/drawing/2014/main" id="{05283D71-2EA5-4D1C-8E34-5106F03CEB57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16" y="1340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5" name="Freeform 256">
                    <a:extLst>
                      <a:ext uri="{FF2B5EF4-FFF2-40B4-BE49-F238E27FC236}">
                        <a16:creationId xmlns:a16="http://schemas.microsoft.com/office/drawing/2014/main" id="{0B749D10-FBCE-4716-9EB4-BBFF3111FB95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12" y="1321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 257">
                    <a:extLst>
                      <a:ext uri="{FF2B5EF4-FFF2-40B4-BE49-F238E27FC236}">
                        <a16:creationId xmlns:a16="http://schemas.microsoft.com/office/drawing/2014/main" id="{CD13F945-CD57-4B60-8A32-F4476ABC90F6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582" y="1335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 258">
                    <a:extLst>
                      <a:ext uri="{FF2B5EF4-FFF2-40B4-BE49-F238E27FC236}">
                        <a16:creationId xmlns:a16="http://schemas.microsoft.com/office/drawing/2014/main" id="{49B7510F-2CD8-40BD-BDCE-E5AA2A39BF83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67" y="1361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 259">
                    <a:extLst>
                      <a:ext uri="{FF2B5EF4-FFF2-40B4-BE49-F238E27FC236}">
                        <a16:creationId xmlns:a16="http://schemas.microsoft.com/office/drawing/2014/main" id="{D94EDBA0-611F-4C60-B479-B7FEACC89832}"/>
                      </a:ext>
                    </a:extLst>
                  </p:cNvPr>
                  <p:cNvSpPr/>
                  <p:nvPr/>
                </p:nvSpPr>
                <p:spPr>
                  <a:xfrm rot="10359975" flipH="1">
                    <a:off x="1673" y="135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 260">
                    <a:extLst>
                      <a:ext uri="{FF2B5EF4-FFF2-40B4-BE49-F238E27FC236}">
                        <a16:creationId xmlns:a16="http://schemas.microsoft.com/office/drawing/2014/main" id="{6FE61514-92B6-4C72-AE5E-FA99A82CC6D8}"/>
                      </a:ext>
                    </a:extLst>
                  </p:cNvPr>
                  <p:cNvSpPr/>
                  <p:nvPr/>
                </p:nvSpPr>
                <p:spPr>
                  <a:xfrm rot="10359975">
                    <a:off x="1746" y="1400"/>
                    <a:ext cx="37" cy="10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7" y="10"/>
                      </a:cxn>
                    </a:cxnLst>
                    <a:rect l="0" t="0" r="0" b="0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8" name="Group 261">
                  <a:extLst>
                    <a:ext uri="{FF2B5EF4-FFF2-40B4-BE49-F238E27FC236}">
                      <a16:creationId xmlns:a16="http://schemas.microsoft.com/office/drawing/2014/main" id="{CF58D158-3459-45E6-8F0E-1ACFCC67B69E}"/>
                    </a:ext>
                  </a:extLst>
                </p:cNvPr>
                <p:cNvGrpSpPr/>
                <p:nvPr/>
              </p:nvGrpSpPr>
              <p:grpSpPr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260" name="Freeform 262">
                    <a:extLst>
                      <a:ext uri="{FF2B5EF4-FFF2-40B4-BE49-F238E27FC236}">
                        <a16:creationId xmlns:a16="http://schemas.microsoft.com/office/drawing/2014/main" id="{86DF703E-119E-4778-8E75-B07BC718F043}"/>
                      </a:ext>
                    </a:extLst>
                  </p:cNvPr>
                  <p:cNvSpPr/>
                  <p:nvPr/>
                </p:nvSpPr>
                <p:spPr>
                  <a:xfrm>
                    <a:off x="1900" y="1244"/>
                    <a:ext cx="295" cy="112"/>
                  </a:xfrm>
                  <a:custGeom>
                    <a:avLst/>
                    <a:gdLst/>
                    <a:ahLst/>
                    <a:cxnLst>
                      <a:cxn ang="0">
                        <a:pos x="51" y="23"/>
                      </a:cxn>
                      <a:cxn ang="0">
                        <a:pos x="8" y="47"/>
                      </a:cxn>
                      <a:cxn ang="0">
                        <a:pos x="15" y="94"/>
                      </a:cxn>
                      <a:cxn ang="0">
                        <a:pos x="100" y="110"/>
                      </a:cxn>
                      <a:cxn ang="0">
                        <a:pos x="176" y="80"/>
                      </a:cxn>
                      <a:cxn ang="0">
                        <a:pos x="224" y="66"/>
                      </a:cxn>
                      <a:cxn ang="0">
                        <a:pos x="290" y="74"/>
                      </a:cxn>
                      <a:cxn ang="0">
                        <a:pos x="254" y="24"/>
                      </a:cxn>
                      <a:cxn ang="0">
                        <a:pos x="189" y="2"/>
                      </a:cxn>
                      <a:cxn ang="0">
                        <a:pos x="125" y="9"/>
                      </a:cxn>
                      <a:cxn ang="0">
                        <a:pos x="51" y="23"/>
                      </a:cxn>
                    </a:cxnLst>
                    <a:rect l="0" t="0" r="0" b="0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1" name="Freeform 263">
                    <a:extLst>
                      <a:ext uri="{FF2B5EF4-FFF2-40B4-BE49-F238E27FC236}">
                        <a16:creationId xmlns:a16="http://schemas.microsoft.com/office/drawing/2014/main" id="{AB519C0A-4C96-4972-953A-90A77488E840}"/>
                      </a:ext>
                    </a:extLst>
                  </p:cNvPr>
                  <p:cNvSpPr/>
                  <p:nvPr/>
                </p:nvSpPr>
                <p:spPr>
                  <a:xfrm>
                    <a:off x="1866" y="1267"/>
                    <a:ext cx="320" cy="67"/>
                  </a:xfrm>
                  <a:custGeom>
                    <a:avLst/>
                    <a:gdLst/>
                    <a:ahLst/>
                    <a:cxnLst>
                      <a:cxn ang="0">
                        <a:pos x="0" y="65"/>
                      </a:cxn>
                      <a:cxn ang="0">
                        <a:pos x="43" y="67"/>
                      </a:cxn>
                      <a:cxn ang="0">
                        <a:pos x="98" y="55"/>
                      </a:cxn>
                      <a:cxn ang="0">
                        <a:pos x="132" y="38"/>
                      </a:cxn>
                      <a:cxn ang="0">
                        <a:pos x="197" y="13"/>
                      </a:cxn>
                      <a:cxn ang="0">
                        <a:pos x="258" y="7"/>
                      </a:cxn>
                      <a:cxn ang="0">
                        <a:pos x="320" y="51"/>
                      </a:cxn>
                    </a:cxnLst>
                    <a:rect l="0" t="0" r="0" b="0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2" name="Freeform 264">
                    <a:extLst>
                      <a:ext uri="{FF2B5EF4-FFF2-40B4-BE49-F238E27FC236}">
                        <a16:creationId xmlns:a16="http://schemas.microsoft.com/office/drawing/2014/main" id="{F91EDFDC-67A3-4815-96E3-431287429BA8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05" y="1297"/>
                    <a:ext cx="68" cy="8"/>
                  </a:xfrm>
                  <a:custGeom>
                    <a:avLst/>
                    <a:gdLst/>
                    <a:ahLst/>
                    <a:cxnLst>
                      <a:cxn ang="0">
                        <a:pos x="68" y="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3" name="Freeform 265">
                    <a:extLst>
                      <a:ext uri="{FF2B5EF4-FFF2-40B4-BE49-F238E27FC236}">
                        <a16:creationId xmlns:a16="http://schemas.microsoft.com/office/drawing/2014/main" id="{437B742B-E4E9-42EE-9892-348263F68D9B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44" y="1301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4" name="Freeform 266">
                    <a:extLst>
                      <a:ext uri="{FF2B5EF4-FFF2-40B4-BE49-F238E27FC236}">
                        <a16:creationId xmlns:a16="http://schemas.microsoft.com/office/drawing/2014/main" id="{169B61E9-6BC3-4FDE-BC3B-3B7AE9922EF8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1952" y="1322"/>
                    <a:ext cx="64" cy="10"/>
                  </a:xfrm>
                  <a:custGeom>
                    <a:avLst/>
                    <a:gdLst/>
                    <a:ahLst/>
                    <a:cxnLst>
                      <a:cxn ang="0">
                        <a:pos x="64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5" name="Freeform 267">
                    <a:extLst>
                      <a:ext uri="{FF2B5EF4-FFF2-40B4-BE49-F238E27FC236}">
                        <a16:creationId xmlns:a16="http://schemas.microsoft.com/office/drawing/2014/main" id="{9E66FFFC-3DAB-4F59-B85B-4A13303F47B2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09" y="1327"/>
                    <a:ext cx="6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 268">
                    <a:extLst>
                      <a:ext uri="{FF2B5EF4-FFF2-40B4-BE49-F238E27FC236}">
                        <a16:creationId xmlns:a16="http://schemas.microsoft.com/office/drawing/2014/main" id="{0C92BE18-F643-4409-91DD-AA43999337EE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06" y="1320"/>
                    <a:ext cx="26" cy="4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4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" name="Freeform 269">
                    <a:extLst>
                      <a:ext uri="{FF2B5EF4-FFF2-40B4-BE49-F238E27FC236}">
                        <a16:creationId xmlns:a16="http://schemas.microsoft.com/office/drawing/2014/main" id="{27873943-BC54-4729-A13A-169734C172B5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1951" y="1325"/>
                    <a:ext cx="24" cy="15"/>
                  </a:xfrm>
                  <a:custGeom>
                    <a:avLst/>
                    <a:gdLst/>
                    <a:ahLst/>
                    <a:cxnLst>
                      <a:cxn ang="0">
                        <a:pos x="24" y="15"/>
                      </a:cxn>
                      <a:cxn ang="0">
                        <a:pos x="10" y="5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8" name="Freeform 270">
                    <a:extLst>
                      <a:ext uri="{FF2B5EF4-FFF2-40B4-BE49-F238E27FC236}">
                        <a16:creationId xmlns:a16="http://schemas.microsoft.com/office/drawing/2014/main" id="{90A55744-15FF-4E0B-B17D-5D34AE104B39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1973" y="1334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9" name="Freeform 271">
                    <a:extLst>
                      <a:ext uri="{FF2B5EF4-FFF2-40B4-BE49-F238E27FC236}">
                        <a16:creationId xmlns:a16="http://schemas.microsoft.com/office/drawing/2014/main" id="{3BE29D13-87C1-4F5C-AA25-9EE93F64B58E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19" y="1270"/>
                    <a:ext cx="6" cy="23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23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0" name="Freeform 272">
                    <a:extLst>
                      <a:ext uri="{FF2B5EF4-FFF2-40B4-BE49-F238E27FC236}">
                        <a16:creationId xmlns:a16="http://schemas.microsoft.com/office/drawing/2014/main" id="{4B76B32D-C1CD-495B-A89A-512ED61E91E9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1998" y="1264"/>
                    <a:ext cx="26" cy="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11"/>
                      </a:cxn>
                      <a:cxn ang="0">
                        <a:pos x="24" y="12"/>
                      </a:cxn>
                      <a:cxn ang="0">
                        <a:pos x="26" y="13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1" name="Freeform 273">
                    <a:extLst>
                      <a:ext uri="{FF2B5EF4-FFF2-40B4-BE49-F238E27FC236}">
                        <a16:creationId xmlns:a16="http://schemas.microsoft.com/office/drawing/2014/main" id="{5B299004-0AF0-49FF-BAB0-404C626B2FC9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26" y="1263"/>
                    <a:ext cx="29" cy="17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10"/>
                      </a:cxn>
                      <a:cxn ang="0">
                        <a:pos x="1" y="17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2" name="Freeform 274">
                    <a:extLst>
                      <a:ext uri="{FF2B5EF4-FFF2-40B4-BE49-F238E27FC236}">
                        <a16:creationId xmlns:a16="http://schemas.microsoft.com/office/drawing/2014/main" id="{D77BCA6F-A7C7-47D8-8185-18D70F395909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1967" y="1292"/>
                    <a:ext cx="14" cy="27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27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3" name="Freeform 275">
                    <a:extLst>
                      <a:ext uri="{FF2B5EF4-FFF2-40B4-BE49-F238E27FC236}">
                        <a16:creationId xmlns:a16="http://schemas.microsoft.com/office/drawing/2014/main" id="{4B74BA30-8137-4863-A6A9-2AA5B8A0FED8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1955" y="1292"/>
                    <a:ext cx="16" cy="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14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4" name="Freeform 276">
                    <a:extLst>
                      <a:ext uri="{FF2B5EF4-FFF2-40B4-BE49-F238E27FC236}">
                        <a16:creationId xmlns:a16="http://schemas.microsoft.com/office/drawing/2014/main" id="{27EB2FC6-2677-47C4-BEFF-A9464D794DC7}"/>
                      </a:ext>
                    </a:extLst>
                  </p:cNvPr>
                  <p:cNvSpPr/>
                  <p:nvPr/>
                </p:nvSpPr>
                <p:spPr>
                  <a:xfrm rot="-527433" flipV="1">
                    <a:off x="1868" y="1331"/>
                    <a:ext cx="37" cy="5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7" y="5"/>
                      </a:cxn>
                    </a:cxnLst>
                    <a:rect l="0" t="0" r="0" b="0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5" name="Oval 277">
                    <a:extLst>
                      <a:ext uri="{FF2B5EF4-FFF2-40B4-BE49-F238E27FC236}">
                        <a16:creationId xmlns:a16="http://schemas.microsoft.com/office/drawing/2014/main" id="{A6C5DF98-8635-40B6-B096-9B7BD2195519}"/>
                      </a:ext>
                    </a:extLst>
                  </p:cNvPr>
                  <p:cNvSpPr/>
                  <p:nvPr/>
                </p:nvSpPr>
                <p:spPr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vi-VN" altLang="x-non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76" name="Freeform 278">
                    <a:extLst>
                      <a:ext uri="{FF2B5EF4-FFF2-40B4-BE49-F238E27FC236}">
                        <a16:creationId xmlns:a16="http://schemas.microsoft.com/office/drawing/2014/main" id="{5A29D5AF-3ADE-4F47-9840-940AC9E6213D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084" y="1274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 279">
                    <a:extLst>
                      <a:ext uri="{FF2B5EF4-FFF2-40B4-BE49-F238E27FC236}">
                        <a16:creationId xmlns:a16="http://schemas.microsoft.com/office/drawing/2014/main" id="{B1E6B008-A0A4-41DA-A1FA-ECC061B728E5}"/>
                      </a:ext>
                    </a:extLst>
                  </p:cNvPr>
                  <p:cNvSpPr/>
                  <p:nvPr/>
                </p:nvSpPr>
                <p:spPr>
                  <a:xfrm rot="527433" flipV="1">
                    <a:off x="2082" y="1256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 280">
                    <a:extLst>
                      <a:ext uri="{FF2B5EF4-FFF2-40B4-BE49-F238E27FC236}">
                        <a16:creationId xmlns:a16="http://schemas.microsoft.com/office/drawing/2014/main" id="{431EC5C2-A706-4E00-BF13-853163C5B4F4}"/>
                      </a:ext>
                    </a:extLst>
                  </p:cNvPr>
                  <p:cNvSpPr/>
                  <p:nvPr/>
                </p:nvSpPr>
                <p:spPr>
                  <a:xfrm rot="527433" flipV="1">
                    <a:off x="2112" y="1260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 281">
                    <a:extLst>
                      <a:ext uri="{FF2B5EF4-FFF2-40B4-BE49-F238E27FC236}">
                        <a16:creationId xmlns:a16="http://schemas.microsoft.com/office/drawing/2014/main" id="{2015E504-85AA-4D1A-9FF9-17FA9DCEC779}"/>
                      </a:ext>
                    </a:extLst>
                  </p:cNvPr>
                  <p:cNvSpPr/>
                  <p:nvPr/>
                </p:nvSpPr>
                <p:spPr>
                  <a:xfrm rot="-527433" flipH="1" flipV="1">
                    <a:off x="2122" y="1276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9" name="Freeform 282">
                  <a:extLst>
                    <a:ext uri="{FF2B5EF4-FFF2-40B4-BE49-F238E27FC236}">
                      <a16:creationId xmlns:a16="http://schemas.microsoft.com/office/drawing/2014/main" id="{D816029E-E48F-4489-AE60-BF7233D13EAF}"/>
                    </a:ext>
                  </a:extLst>
                </p:cNvPr>
                <p:cNvSpPr/>
                <p:nvPr/>
              </p:nvSpPr>
              <p:spPr>
                <a:xfrm>
                  <a:off x="2242" y="1240"/>
                  <a:ext cx="372" cy="299"/>
                </a:xfrm>
                <a:custGeom>
                  <a:avLst/>
                  <a:gdLst/>
                  <a:ahLst/>
                  <a:cxnLst>
                    <a:cxn ang="0">
                      <a:pos x="372" y="0"/>
                    </a:cxn>
                    <a:cxn ang="0">
                      <a:pos x="298" y="126"/>
                    </a:cxn>
                    <a:cxn ang="0">
                      <a:pos x="70" y="223"/>
                    </a:cxn>
                    <a:cxn ang="0">
                      <a:pos x="0" y="299"/>
                    </a:cxn>
                  </a:cxnLst>
                  <a:rect l="0" t="0" r="0" b="0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2" name="Group 283">
                <a:extLst>
                  <a:ext uri="{FF2B5EF4-FFF2-40B4-BE49-F238E27FC236}">
                    <a16:creationId xmlns:a16="http://schemas.microsoft.com/office/drawing/2014/main" id="{9560F16D-3F23-463D-8EA1-A3F84819CEC2}"/>
                  </a:ext>
                </a:extLst>
              </p:cNvPr>
              <p:cNvGrpSpPr/>
              <p:nvPr/>
            </p:nvGrpSpPr>
            <p:grpSpPr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247" name="Group 284">
                  <a:extLst>
                    <a:ext uri="{FF2B5EF4-FFF2-40B4-BE49-F238E27FC236}">
                      <a16:creationId xmlns:a16="http://schemas.microsoft.com/office/drawing/2014/main" id="{5CF73FAB-C3CF-444C-9B51-6B318765FAF0}"/>
                    </a:ext>
                  </a:extLst>
                </p:cNvPr>
                <p:cNvGrpSpPr/>
                <p:nvPr/>
              </p:nvGrpSpPr>
              <p:grpSpPr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249" name="Freeform 285">
                    <a:extLst>
                      <a:ext uri="{FF2B5EF4-FFF2-40B4-BE49-F238E27FC236}">
                        <a16:creationId xmlns:a16="http://schemas.microsoft.com/office/drawing/2014/main" id="{8AEF6945-89F8-4786-8388-661BABAA183D}"/>
                      </a:ext>
                    </a:extLst>
                  </p:cNvPr>
                  <p:cNvSpPr/>
                  <p:nvPr/>
                </p:nvSpPr>
                <p:spPr>
                  <a:xfrm>
                    <a:off x="2448" y="1618"/>
                    <a:ext cx="190" cy="88"/>
                  </a:xfrm>
                  <a:custGeom>
                    <a:avLst/>
                    <a:gdLst/>
                    <a:ahLst/>
                    <a:cxnLst>
                      <a:cxn ang="0">
                        <a:pos x="190" y="50"/>
                      </a:cxn>
                      <a:cxn ang="0">
                        <a:pos x="143" y="13"/>
                      </a:cxn>
                      <a:cxn ang="0">
                        <a:pos x="48" y="13"/>
                      </a:cxn>
                      <a:cxn ang="0">
                        <a:pos x="0" y="88"/>
                      </a:cxn>
                    </a:cxnLst>
                    <a:rect l="0" t="0" r="0" b="0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0" name="Freeform 286">
                    <a:extLst>
                      <a:ext uri="{FF2B5EF4-FFF2-40B4-BE49-F238E27FC236}">
                        <a16:creationId xmlns:a16="http://schemas.microsoft.com/office/drawing/2014/main" id="{EFA41850-7B22-45A8-B8B3-072D40DB08C0}"/>
                      </a:ext>
                    </a:extLst>
                  </p:cNvPr>
                  <p:cNvSpPr/>
                  <p:nvPr/>
                </p:nvSpPr>
                <p:spPr>
                  <a:xfrm>
                    <a:off x="2417" y="1629"/>
                    <a:ext cx="223" cy="152"/>
                  </a:xfrm>
                  <a:custGeom>
                    <a:avLst/>
                    <a:gdLst/>
                    <a:ahLst/>
                    <a:cxnLst>
                      <a:cxn ang="0">
                        <a:pos x="223" y="51"/>
                      </a:cxn>
                      <a:cxn ang="0">
                        <a:pos x="175" y="3"/>
                      </a:cxn>
                      <a:cxn ang="0">
                        <a:pos x="67" y="31"/>
                      </a:cxn>
                      <a:cxn ang="0">
                        <a:pos x="3" y="141"/>
                      </a:cxn>
                      <a:cxn ang="0">
                        <a:pos x="49" y="97"/>
                      </a:cxn>
                      <a:cxn ang="0">
                        <a:pos x="121" y="59"/>
                      </a:cxn>
                      <a:cxn ang="0">
                        <a:pos x="175" y="51"/>
                      </a:cxn>
                      <a:cxn ang="0">
                        <a:pos x="223" y="51"/>
                      </a:cxn>
                    </a:cxnLst>
                    <a:rect l="0" t="0" r="0" b="0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 287">
                    <a:extLst>
                      <a:ext uri="{FF2B5EF4-FFF2-40B4-BE49-F238E27FC236}">
                        <a16:creationId xmlns:a16="http://schemas.microsoft.com/office/drawing/2014/main" id="{008B3C76-EA5A-4335-B9D7-388FF8E17F5D}"/>
                      </a:ext>
                    </a:extLst>
                  </p:cNvPr>
                  <p:cNvSpPr/>
                  <p:nvPr/>
                </p:nvSpPr>
                <p:spPr>
                  <a:xfrm>
                    <a:off x="2542" y="1658"/>
                    <a:ext cx="36" cy="22"/>
                  </a:xfrm>
                  <a:custGeom>
                    <a:avLst/>
                    <a:gdLst/>
                    <a:ahLst/>
                    <a:cxnLst>
                      <a:cxn ang="0">
                        <a:pos x="36" y="22"/>
                      </a:cxn>
                      <a:cxn ang="0">
                        <a:pos x="16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 288">
                    <a:extLst>
                      <a:ext uri="{FF2B5EF4-FFF2-40B4-BE49-F238E27FC236}">
                        <a16:creationId xmlns:a16="http://schemas.microsoft.com/office/drawing/2014/main" id="{4F256644-F6E3-460B-BDA0-51E22D7D06D4}"/>
                      </a:ext>
                    </a:extLst>
                  </p:cNvPr>
                  <p:cNvSpPr/>
                  <p:nvPr/>
                </p:nvSpPr>
                <p:spPr>
                  <a:xfrm>
                    <a:off x="2502" y="1670"/>
                    <a:ext cx="44" cy="14"/>
                  </a:xfrm>
                  <a:custGeom>
                    <a:avLst/>
                    <a:gdLst/>
                    <a:ahLst/>
                    <a:cxnLst>
                      <a:cxn ang="0">
                        <a:pos x="44" y="14"/>
                      </a:cxn>
                      <a:cxn ang="0">
                        <a:pos x="12" y="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Freeform 289">
                    <a:extLst>
                      <a:ext uri="{FF2B5EF4-FFF2-40B4-BE49-F238E27FC236}">
                        <a16:creationId xmlns:a16="http://schemas.microsoft.com/office/drawing/2014/main" id="{E1804BD5-64C1-44AA-888D-38D9CC51A3F0}"/>
                      </a:ext>
                    </a:extLst>
                  </p:cNvPr>
                  <p:cNvSpPr/>
                  <p:nvPr/>
                </p:nvSpPr>
                <p:spPr>
                  <a:xfrm>
                    <a:off x="2556" y="1646"/>
                    <a:ext cx="8" cy="16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4" name="Freeform 290">
                    <a:extLst>
                      <a:ext uri="{FF2B5EF4-FFF2-40B4-BE49-F238E27FC236}">
                        <a16:creationId xmlns:a16="http://schemas.microsoft.com/office/drawing/2014/main" id="{265EEA3D-0FF3-48E6-8502-0612F9C82560}"/>
                      </a:ext>
                    </a:extLst>
                  </p:cNvPr>
                  <p:cNvSpPr/>
                  <p:nvPr/>
                </p:nvSpPr>
                <p:spPr>
                  <a:xfrm>
                    <a:off x="2516" y="1658"/>
                    <a:ext cx="13" cy="16"/>
                  </a:xfrm>
                  <a:custGeom>
                    <a:avLst/>
                    <a:gdLst/>
                    <a:ahLst/>
                    <a:cxnLst>
                      <a:cxn ang="0">
                        <a:pos x="12" y="16"/>
                      </a:cxn>
                      <a:cxn ang="0">
                        <a:pos x="4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 291">
                    <a:extLst>
                      <a:ext uri="{FF2B5EF4-FFF2-40B4-BE49-F238E27FC236}">
                        <a16:creationId xmlns:a16="http://schemas.microsoft.com/office/drawing/2014/main" id="{9E8D512E-5EE4-4985-A39E-BD239DF58180}"/>
                      </a:ext>
                    </a:extLst>
                  </p:cNvPr>
                  <p:cNvSpPr/>
                  <p:nvPr/>
                </p:nvSpPr>
                <p:spPr>
                  <a:xfrm>
                    <a:off x="2466" y="1700"/>
                    <a:ext cx="32" cy="2"/>
                  </a:xfrm>
                  <a:custGeom>
                    <a:avLst/>
                    <a:gdLst/>
                    <a:ahLst/>
                    <a:cxnLst>
                      <a:cxn ang="0">
                        <a:pos x="32" y="2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8" name="Freeform 292">
                  <a:extLst>
                    <a:ext uri="{FF2B5EF4-FFF2-40B4-BE49-F238E27FC236}">
                      <a16:creationId xmlns:a16="http://schemas.microsoft.com/office/drawing/2014/main" id="{F4A744CA-FE1D-4D4D-AAB2-817FDDB0FC27}"/>
                    </a:ext>
                  </a:extLst>
                </p:cNvPr>
                <p:cNvSpPr/>
                <p:nvPr/>
              </p:nvSpPr>
              <p:spPr>
                <a:xfrm>
                  <a:off x="2048" y="1650"/>
                  <a:ext cx="30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12"/>
                    </a:cxn>
                  </a:cxnLst>
                  <a:rect l="0" t="0" r="0" b="0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3" name="Group 293">
                <a:extLst>
                  <a:ext uri="{FF2B5EF4-FFF2-40B4-BE49-F238E27FC236}">
                    <a16:creationId xmlns:a16="http://schemas.microsoft.com/office/drawing/2014/main" id="{DFDE420C-499C-4691-B947-59EE869431AC}"/>
                  </a:ext>
                </a:extLst>
              </p:cNvPr>
              <p:cNvGrpSpPr/>
              <p:nvPr/>
            </p:nvGrpSpPr>
            <p:grpSpPr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226" name="Group 294">
                  <a:extLst>
                    <a:ext uri="{FF2B5EF4-FFF2-40B4-BE49-F238E27FC236}">
                      <a16:creationId xmlns:a16="http://schemas.microsoft.com/office/drawing/2014/main" id="{0A4846D7-5E78-452C-88AA-AE527FF2D7A1}"/>
                    </a:ext>
                  </a:extLst>
                </p:cNvPr>
                <p:cNvGrpSpPr/>
                <p:nvPr/>
              </p:nvGrpSpPr>
              <p:grpSpPr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228" name="Freeform 295">
                    <a:extLst>
                      <a:ext uri="{FF2B5EF4-FFF2-40B4-BE49-F238E27FC236}">
                        <a16:creationId xmlns:a16="http://schemas.microsoft.com/office/drawing/2014/main" id="{F17E8E25-404D-4459-AA4A-1EC084DC573A}"/>
                      </a:ext>
                    </a:extLst>
                  </p:cNvPr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 296">
                    <a:extLst>
                      <a:ext uri="{FF2B5EF4-FFF2-40B4-BE49-F238E27FC236}">
                        <a16:creationId xmlns:a16="http://schemas.microsoft.com/office/drawing/2014/main" id="{9B48FAE1-90B5-4FC2-A765-96D082530E1F}"/>
                      </a:ext>
                    </a:extLst>
                  </p:cNvPr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 297">
                    <a:extLst>
                      <a:ext uri="{FF2B5EF4-FFF2-40B4-BE49-F238E27FC236}">
                        <a16:creationId xmlns:a16="http://schemas.microsoft.com/office/drawing/2014/main" id="{78744BB6-D629-41FF-9513-9263D6755076}"/>
                      </a:ext>
                    </a:extLst>
                  </p:cNvPr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 298">
                    <a:extLst>
                      <a:ext uri="{FF2B5EF4-FFF2-40B4-BE49-F238E27FC236}">
                        <a16:creationId xmlns:a16="http://schemas.microsoft.com/office/drawing/2014/main" id="{75B8010C-8066-4ED4-8550-96DE05ED113E}"/>
                      </a:ext>
                    </a:extLst>
                  </p:cNvPr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 299">
                    <a:extLst>
                      <a:ext uri="{FF2B5EF4-FFF2-40B4-BE49-F238E27FC236}">
                        <a16:creationId xmlns:a16="http://schemas.microsoft.com/office/drawing/2014/main" id="{05EA6C77-0742-436B-85FB-A0419DCEB782}"/>
                      </a:ext>
                    </a:extLst>
                  </p:cNvPr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 300">
                    <a:extLst>
                      <a:ext uri="{FF2B5EF4-FFF2-40B4-BE49-F238E27FC236}">
                        <a16:creationId xmlns:a16="http://schemas.microsoft.com/office/drawing/2014/main" id="{F0048B86-B041-48F5-BFBE-C1DE0DE3E9D7}"/>
                      </a:ext>
                    </a:extLst>
                  </p:cNvPr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 301">
                    <a:extLst>
                      <a:ext uri="{FF2B5EF4-FFF2-40B4-BE49-F238E27FC236}">
                        <a16:creationId xmlns:a16="http://schemas.microsoft.com/office/drawing/2014/main" id="{C9CC5467-D176-4B07-945B-BF88D574F225}"/>
                      </a:ext>
                    </a:extLst>
                  </p:cNvPr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 302">
                    <a:extLst>
                      <a:ext uri="{FF2B5EF4-FFF2-40B4-BE49-F238E27FC236}">
                        <a16:creationId xmlns:a16="http://schemas.microsoft.com/office/drawing/2014/main" id="{F552A48C-38D6-42E3-A067-386D7A6D70C2}"/>
                      </a:ext>
                    </a:extLst>
                  </p:cNvPr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 303">
                    <a:extLst>
                      <a:ext uri="{FF2B5EF4-FFF2-40B4-BE49-F238E27FC236}">
                        <a16:creationId xmlns:a16="http://schemas.microsoft.com/office/drawing/2014/main" id="{91C783FE-A158-4112-AAC8-445D8E784DFA}"/>
                      </a:ext>
                    </a:extLst>
                  </p:cNvPr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 304">
                    <a:extLst>
                      <a:ext uri="{FF2B5EF4-FFF2-40B4-BE49-F238E27FC236}">
                        <a16:creationId xmlns:a16="http://schemas.microsoft.com/office/drawing/2014/main" id="{B0A3B6B2-CC98-407F-802B-E49B34E67871}"/>
                      </a:ext>
                    </a:extLst>
                  </p:cNvPr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 305">
                    <a:extLst>
                      <a:ext uri="{FF2B5EF4-FFF2-40B4-BE49-F238E27FC236}">
                        <a16:creationId xmlns:a16="http://schemas.microsoft.com/office/drawing/2014/main" id="{FD636BB4-5516-47BE-A805-9F9A9A2D17BD}"/>
                      </a:ext>
                    </a:extLst>
                  </p:cNvPr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 306">
                    <a:extLst>
                      <a:ext uri="{FF2B5EF4-FFF2-40B4-BE49-F238E27FC236}">
                        <a16:creationId xmlns:a16="http://schemas.microsoft.com/office/drawing/2014/main" id="{82700374-0371-4134-B24B-DE4A79DF764F}"/>
                      </a:ext>
                    </a:extLst>
                  </p:cNvPr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" name="Freeform 307">
                    <a:extLst>
                      <a:ext uri="{FF2B5EF4-FFF2-40B4-BE49-F238E27FC236}">
                        <a16:creationId xmlns:a16="http://schemas.microsoft.com/office/drawing/2014/main" id="{4E9385B7-D1B9-4DE6-BD08-33D1CBFDEA88}"/>
                      </a:ext>
                    </a:extLst>
                  </p:cNvPr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1" name="Freeform 308">
                    <a:extLst>
                      <a:ext uri="{FF2B5EF4-FFF2-40B4-BE49-F238E27FC236}">
                        <a16:creationId xmlns:a16="http://schemas.microsoft.com/office/drawing/2014/main" id="{13BE6CB2-24BF-4901-92EC-0F6CC89611FB}"/>
                      </a:ext>
                    </a:extLst>
                  </p:cNvPr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2" name="Freeform 309">
                    <a:extLst>
                      <a:ext uri="{FF2B5EF4-FFF2-40B4-BE49-F238E27FC236}">
                        <a16:creationId xmlns:a16="http://schemas.microsoft.com/office/drawing/2014/main" id="{D9253633-A68E-4390-AAEB-E3F843F8002B}"/>
                      </a:ext>
                    </a:extLst>
                  </p:cNvPr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" name="Freeform 310">
                    <a:extLst>
                      <a:ext uri="{FF2B5EF4-FFF2-40B4-BE49-F238E27FC236}">
                        <a16:creationId xmlns:a16="http://schemas.microsoft.com/office/drawing/2014/main" id="{818EECBC-423C-4C46-8890-1ACD696A5B21}"/>
                      </a:ext>
                    </a:extLst>
                  </p:cNvPr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" name="Freeform 311">
                    <a:extLst>
                      <a:ext uri="{FF2B5EF4-FFF2-40B4-BE49-F238E27FC236}">
                        <a16:creationId xmlns:a16="http://schemas.microsoft.com/office/drawing/2014/main" id="{EC4BF88E-7CB8-4677-9309-4B20B82F4A90}"/>
                      </a:ext>
                    </a:extLst>
                  </p:cNvPr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" name="Freeform 312">
                    <a:extLst>
                      <a:ext uri="{FF2B5EF4-FFF2-40B4-BE49-F238E27FC236}">
                        <a16:creationId xmlns:a16="http://schemas.microsoft.com/office/drawing/2014/main" id="{26C063F1-CFEB-4BEC-A5C2-E8E16AC23B1D}"/>
                      </a:ext>
                    </a:extLst>
                  </p:cNvPr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" name="Freeform 313">
                    <a:extLst>
                      <a:ext uri="{FF2B5EF4-FFF2-40B4-BE49-F238E27FC236}">
                        <a16:creationId xmlns:a16="http://schemas.microsoft.com/office/drawing/2014/main" id="{D3B428DD-5F07-45E7-BC12-9F712D819AD4}"/>
                      </a:ext>
                    </a:extLst>
                  </p:cNvPr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7" name="Freeform 314">
                  <a:extLst>
                    <a:ext uri="{FF2B5EF4-FFF2-40B4-BE49-F238E27FC236}">
                      <a16:creationId xmlns:a16="http://schemas.microsoft.com/office/drawing/2014/main" id="{CC410E97-FC72-4B90-B30E-D6F6AB788048}"/>
                    </a:ext>
                  </a:extLst>
                </p:cNvPr>
                <p:cNvSpPr/>
                <p:nvPr/>
              </p:nvSpPr>
              <p:spPr>
                <a:xfrm>
                  <a:off x="2068" y="1730"/>
                  <a:ext cx="34" cy="14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0" y="14"/>
                    </a:cxn>
                  </a:cxnLst>
                  <a:rect l="0" t="0" r="0" b="0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4" name="Freeform 315">
                <a:extLst>
                  <a:ext uri="{FF2B5EF4-FFF2-40B4-BE49-F238E27FC236}">
                    <a16:creationId xmlns:a16="http://schemas.microsoft.com/office/drawing/2014/main" id="{E0678E66-FFC0-48F5-B390-FF13594D7D23}"/>
                  </a:ext>
                </a:extLst>
              </p:cNvPr>
              <p:cNvSpPr/>
              <p:nvPr/>
            </p:nvSpPr>
            <p:spPr>
              <a:xfrm>
                <a:off x="1793" y="1770"/>
                <a:ext cx="86" cy="536"/>
              </a:xfrm>
              <a:custGeom>
                <a:avLst/>
                <a:gdLst/>
                <a:ahLst/>
                <a:cxnLst>
                  <a:cxn ang="0">
                    <a:pos x="57" y="10"/>
                  </a:cxn>
                  <a:cxn ang="0">
                    <a:pos x="55" y="13"/>
                  </a:cxn>
                  <a:cxn ang="0">
                    <a:pos x="53" y="90"/>
                  </a:cxn>
                  <a:cxn ang="0">
                    <a:pos x="77" y="182"/>
                  </a:cxn>
                  <a:cxn ang="0">
                    <a:pos x="1" y="326"/>
                  </a:cxn>
                  <a:cxn ang="0">
                    <a:pos x="71" y="437"/>
                  </a:cxn>
                  <a:cxn ang="0">
                    <a:pos x="77" y="469"/>
                  </a:cxn>
                  <a:cxn ang="0">
                    <a:pos x="63" y="490"/>
                  </a:cxn>
                  <a:cxn ang="0">
                    <a:pos x="61" y="503"/>
                  </a:cxn>
                  <a:cxn ang="0">
                    <a:pos x="71" y="536"/>
                  </a:cxn>
                </a:cxnLst>
                <a:rect l="0" t="0" r="0" b="0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316">
                <a:extLst>
                  <a:ext uri="{FF2B5EF4-FFF2-40B4-BE49-F238E27FC236}">
                    <a16:creationId xmlns:a16="http://schemas.microsoft.com/office/drawing/2014/main" id="{08CE31C4-D72E-48BC-AAFC-A4BDAD24A5A2}"/>
                  </a:ext>
                </a:extLst>
              </p:cNvPr>
              <p:cNvSpPr/>
              <p:nvPr/>
            </p:nvSpPr>
            <p:spPr>
              <a:xfrm>
                <a:off x="1803" y="1770"/>
                <a:ext cx="87" cy="531"/>
              </a:xfrm>
              <a:custGeom>
                <a:avLst/>
                <a:gdLst/>
                <a:ahLst/>
                <a:cxnLst>
                  <a:cxn ang="0">
                    <a:pos x="59" y="12"/>
                  </a:cxn>
                  <a:cxn ang="0">
                    <a:pos x="54" y="13"/>
                  </a:cxn>
                  <a:cxn ang="0">
                    <a:pos x="52" y="90"/>
                  </a:cxn>
                  <a:cxn ang="0">
                    <a:pos x="76" y="182"/>
                  </a:cxn>
                  <a:cxn ang="0">
                    <a:pos x="0" y="325"/>
                  </a:cxn>
                  <a:cxn ang="0">
                    <a:pos x="77" y="445"/>
                  </a:cxn>
                  <a:cxn ang="0">
                    <a:pos x="61" y="496"/>
                  </a:cxn>
                  <a:cxn ang="0">
                    <a:pos x="63" y="531"/>
                  </a:cxn>
                </a:cxnLst>
                <a:rect l="0" t="0" r="0" b="0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" name="Group 317">
                <a:extLst>
                  <a:ext uri="{FF2B5EF4-FFF2-40B4-BE49-F238E27FC236}">
                    <a16:creationId xmlns:a16="http://schemas.microsoft.com/office/drawing/2014/main" id="{3849347E-DDE7-4128-B153-47088D7B539B}"/>
                  </a:ext>
                </a:extLst>
              </p:cNvPr>
              <p:cNvGrpSpPr/>
              <p:nvPr/>
            </p:nvGrpSpPr>
            <p:grpSpPr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223" name="Freeform 318">
                  <a:extLst>
                    <a:ext uri="{FF2B5EF4-FFF2-40B4-BE49-F238E27FC236}">
                      <a16:creationId xmlns:a16="http://schemas.microsoft.com/office/drawing/2014/main" id="{A4AF4574-9E29-4C3C-B333-C8872C513E52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319">
                  <a:extLst>
                    <a:ext uri="{FF2B5EF4-FFF2-40B4-BE49-F238E27FC236}">
                      <a16:creationId xmlns:a16="http://schemas.microsoft.com/office/drawing/2014/main" id="{8CC4F88E-A379-43B9-BB2E-4C58C4BFD370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320">
                  <a:extLst>
                    <a:ext uri="{FF2B5EF4-FFF2-40B4-BE49-F238E27FC236}">
                      <a16:creationId xmlns:a16="http://schemas.microsoft.com/office/drawing/2014/main" id="{0810364E-313B-4698-A6A0-FD288AAA3298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7" name="Group 321">
                <a:extLst>
                  <a:ext uri="{FF2B5EF4-FFF2-40B4-BE49-F238E27FC236}">
                    <a16:creationId xmlns:a16="http://schemas.microsoft.com/office/drawing/2014/main" id="{EEAB1B59-8F7D-46AF-AA3C-CA45775BAC7E}"/>
                  </a:ext>
                </a:extLst>
              </p:cNvPr>
              <p:cNvGrpSpPr/>
              <p:nvPr/>
            </p:nvGrpSpPr>
            <p:grpSpPr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220" name="Freeform 322">
                  <a:extLst>
                    <a:ext uri="{FF2B5EF4-FFF2-40B4-BE49-F238E27FC236}">
                      <a16:creationId xmlns:a16="http://schemas.microsoft.com/office/drawing/2014/main" id="{AE6850B2-911F-4546-8762-BA84DB787706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23">
                  <a:extLst>
                    <a:ext uri="{FF2B5EF4-FFF2-40B4-BE49-F238E27FC236}">
                      <a16:creationId xmlns:a16="http://schemas.microsoft.com/office/drawing/2014/main" id="{688E7953-AC2B-475A-AB19-51FC640F93EE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324">
                  <a:extLst>
                    <a:ext uri="{FF2B5EF4-FFF2-40B4-BE49-F238E27FC236}">
                      <a16:creationId xmlns:a16="http://schemas.microsoft.com/office/drawing/2014/main" id="{66387AD6-2760-456A-BD06-5E4BCE398B1F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" name="Group 325">
                <a:extLst>
                  <a:ext uri="{FF2B5EF4-FFF2-40B4-BE49-F238E27FC236}">
                    <a16:creationId xmlns:a16="http://schemas.microsoft.com/office/drawing/2014/main" id="{2B4A0D76-BB01-488E-BFEE-507D7EFC5D1D}"/>
                  </a:ext>
                </a:extLst>
              </p:cNvPr>
              <p:cNvGrpSpPr/>
              <p:nvPr/>
            </p:nvGrpSpPr>
            <p:grpSpPr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217" name="Freeform 326">
                  <a:extLst>
                    <a:ext uri="{FF2B5EF4-FFF2-40B4-BE49-F238E27FC236}">
                      <a16:creationId xmlns:a16="http://schemas.microsoft.com/office/drawing/2014/main" id="{FF76B49C-ACF9-4CF8-8367-5344F6F13521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327">
                  <a:extLst>
                    <a:ext uri="{FF2B5EF4-FFF2-40B4-BE49-F238E27FC236}">
                      <a16:creationId xmlns:a16="http://schemas.microsoft.com/office/drawing/2014/main" id="{971E4108-B7DF-4A19-859C-97C49B5F688E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Freeform 328">
                  <a:extLst>
                    <a:ext uri="{FF2B5EF4-FFF2-40B4-BE49-F238E27FC236}">
                      <a16:creationId xmlns:a16="http://schemas.microsoft.com/office/drawing/2014/main" id="{D62A17BA-58F7-4BD3-ADFF-02EDFED07166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9" name="Group 329">
                <a:extLst>
                  <a:ext uri="{FF2B5EF4-FFF2-40B4-BE49-F238E27FC236}">
                    <a16:creationId xmlns:a16="http://schemas.microsoft.com/office/drawing/2014/main" id="{F40BF7FD-59CB-4621-8CBC-DD17174A4D34}"/>
                  </a:ext>
                </a:extLst>
              </p:cNvPr>
              <p:cNvGrpSpPr/>
              <p:nvPr/>
            </p:nvGrpSpPr>
            <p:grpSpPr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214" name="Freeform 330">
                  <a:extLst>
                    <a:ext uri="{FF2B5EF4-FFF2-40B4-BE49-F238E27FC236}">
                      <a16:creationId xmlns:a16="http://schemas.microsoft.com/office/drawing/2014/main" id="{234843F7-125E-4F95-A57F-245F3D254734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331">
                  <a:extLst>
                    <a:ext uri="{FF2B5EF4-FFF2-40B4-BE49-F238E27FC236}">
                      <a16:creationId xmlns:a16="http://schemas.microsoft.com/office/drawing/2014/main" id="{EF06D11C-D13E-4AEE-95BD-112A5CD1F97F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32">
                  <a:extLst>
                    <a:ext uri="{FF2B5EF4-FFF2-40B4-BE49-F238E27FC236}">
                      <a16:creationId xmlns:a16="http://schemas.microsoft.com/office/drawing/2014/main" id="{8854C3C2-6895-430A-B6BB-641AE9EBAB98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333">
                <a:extLst>
                  <a:ext uri="{FF2B5EF4-FFF2-40B4-BE49-F238E27FC236}">
                    <a16:creationId xmlns:a16="http://schemas.microsoft.com/office/drawing/2014/main" id="{2EC83472-12C4-420F-AEDE-3F247224F43D}"/>
                  </a:ext>
                </a:extLst>
              </p:cNvPr>
              <p:cNvGrpSpPr/>
              <p:nvPr/>
            </p:nvGrpSpPr>
            <p:grpSpPr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211" name="Freeform 334">
                  <a:extLst>
                    <a:ext uri="{FF2B5EF4-FFF2-40B4-BE49-F238E27FC236}">
                      <a16:creationId xmlns:a16="http://schemas.microsoft.com/office/drawing/2014/main" id="{A443FAA8-89F0-43F2-988F-8BB6262E249C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335">
                  <a:extLst>
                    <a:ext uri="{FF2B5EF4-FFF2-40B4-BE49-F238E27FC236}">
                      <a16:creationId xmlns:a16="http://schemas.microsoft.com/office/drawing/2014/main" id="{096923C0-DAE5-43CC-B4AF-C34910E7288E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336">
                  <a:extLst>
                    <a:ext uri="{FF2B5EF4-FFF2-40B4-BE49-F238E27FC236}">
                      <a16:creationId xmlns:a16="http://schemas.microsoft.com/office/drawing/2014/main" id="{4DE215EE-B4BF-4DA6-BFCA-F64783092DD2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1" name="Group 337">
                <a:extLst>
                  <a:ext uri="{FF2B5EF4-FFF2-40B4-BE49-F238E27FC236}">
                    <a16:creationId xmlns:a16="http://schemas.microsoft.com/office/drawing/2014/main" id="{A04935C2-12A9-4D0E-9EDA-64A1A6462282}"/>
                  </a:ext>
                </a:extLst>
              </p:cNvPr>
              <p:cNvGrpSpPr/>
              <p:nvPr/>
            </p:nvGrpSpPr>
            <p:grpSpPr>
              <a:xfrm rot="-6893024">
                <a:off x="1848" y="2125"/>
                <a:ext cx="79" cy="84"/>
                <a:chOff x="3122" y="2426"/>
                <a:chExt cx="100" cy="84"/>
              </a:xfrm>
            </p:grpSpPr>
            <p:sp>
              <p:nvSpPr>
                <p:cNvPr id="208" name="Freeform 338">
                  <a:extLst>
                    <a:ext uri="{FF2B5EF4-FFF2-40B4-BE49-F238E27FC236}">
                      <a16:creationId xmlns:a16="http://schemas.microsoft.com/office/drawing/2014/main" id="{18535857-A3A4-4D08-A2E9-AEF6CF3F982C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339">
                  <a:extLst>
                    <a:ext uri="{FF2B5EF4-FFF2-40B4-BE49-F238E27FC236}">
                      <a16:creationId xmlns:a16="http://schemas.microsoft.com/office/drawing/2014/main" id="{FF93B17A-079E-4AD8-95C8-DF19C14DD578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340">
                  <a:extLst>
                    <a:ext uri="{FF2B5EF4-FFF2-40B4-BE49-F238E27FC236}">
                      <a16:creationId xmlns:a16="http://schemas.microsoft.com/office/drawing/2014/main" id="{C5608A9B-3041-4AC6-B7BB-6192829BC6A3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2" name="Group 341">
                <a:extLst>
                  <a:ext uri="{FF2B5EF4-FFF2-40B4-BE49-F238E27FC236}">
                    <a16:creationId xmlns:a16="http://schemas.microsoft.com/office/drawing/2014/main" id="{C49AA7B0-12E1-4E3C-952B-B7057DB3FBE9}"/>
                  </a:ext>
                </a:extLst>
              </p:cNvPr>
              <p:cNvGrpSpPr/>
              <p:nvPr/>
            </p:nvGrpSpPr>
            <p:grpSpPr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205" name="Freeform 342">
                  <a:extLst>
                    <a:ext uri="{FF2B5EF4-FFF2-40B4-BE49-F238E27FC236}">
                      <a16:creationId xmlns:a16="http://schemas.microsoft.com/office/drawing/2014/main" id="{53C63859-FD4B-4FC0-A9A2-8062CF8C0230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343">
                  <a:extLst>
                    <a:ext uri="{FF2B5EF4-FFF2-40B4-BE49-F238E27FC236}">
                      <a16:creationId xmlns:a16="http://schemas.microsoft.com/office/drawing/2014/main" id="{7E7F1400-D8A6-498E-88D2-C5654453E486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344">
                  <a:extLst>
                    <a:ext uri="{FF2B5EF4-FFF2-40B4-BE49-F238E27FC236}">
                      <a16:creationId xmlns:a16="http://schemas.microsoft.com/office/drawing/2014/main" id="{80E784EB-E800-4704-91B9-73AD5E3306C0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3" name="Freeform 345">
                <a:extLst>
                  <a:ext uri="{FF2B5EF4-FFF2-40B4-BE49-F238E27FC236}">
                    <a16:creationId xmlns:a16="http://schemas.microsoft.com/office/drawing/2014/main" id="{D5645A65-0D06-401B-804D-F84BAEDFAF5F}"/>
                  </a:ext>
                </a:extLst>
              </p:cNvPr>
              <p:cNvSpPr/>
              <p:nvPr/>
            </p:nvSpPr>
            <p:spPr>
              <a:xfrm>
                <a:off x="1736" y="2085"/>
                <a:ext cx="36" cy="1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4" y="6"/>
                  </a:cxn>
                  <a:cxn ang="0">
                    <a:pos x="0" y="15"/>
                  </a:cxn>
                </a:cxnLst>
                <a:rect l="0" t="0" r="0" b="0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346">
                <a:extLst>
                  <a:ext uri="{FF2B5EF4-FFF2-40B4-BE49-F238E27FC236}">
                    <a16:creationId xmlns:a16="http://schemas.microsoft.com/office/drawing/2014/main" id="{CC7895AF-1852-4ABE-82C4-DB7EB86C7504}"/>
                  </a:ext>
                </a:extLst>
              </p:cNvPr>
              <p:cNvSpPr/>
              <p:nvPr/>
            </p:nvSpPr>
            <p:spPr>
              <a:xfrm>
                <a:off x="1824" y="2081"/>
                <a:ext cx="30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5"/>
                  </a:cxn>
                </a:cxnLst>
                <a:rect l="0" t="0" r="0" b="0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347">
                <a:extLst>
                  <a:ext uri="{FF2B5EF4-FFF2-40B4-BE49-F238E27FC236}">
                    <a16:creationId xmlns:a16="http://schemas.microsoft.com/office/drawing/2014/main" id="{FED7947A-055E-4221-8E88-56A431335EF5}"/>
                  </a:ext>
                </a:extLst>
              </p:cNvPr>
              <p:cNvSpPr/>
              <p:nvPr/>
            </p:nvSpPr>
            <p:spPr>
              <a:xfrm>
                <a:off x="1758" y="1044"/>
                <a:ext cx="170" cy="7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78"/>
                  </a:cxn>
                  <a:cxn ang="0">
                    <a:pos x="168" y="201"/>
                  </a:cxn>
                  <a:cxn ang="0">
                    <a:pos x="96" y="371"/>
                  </a:cxn>
                  <a:cxn ang="0">
                    <a:pos x="68" y="485"/>
                  </a:cxn>
                  <a:cxn ang="0">
                    <a:pos x="110" y="646"/>
                  </a:cxn>
                  <a:cxn ang="0">
                    <a:pos x="102" y="732"/>
                  </a:cxn>
                </a:cxnLst>
                <a:rect l="0" t="0" r="0" b="0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348">
                <a:extLst>
                  <a:ext uri="{FF2B5EF4-FFF2-40B4-BE49-F238E27FC236}">
                    <a16:creationId xmlns:a16="http://schemas.microsoft.com/office/drawing/2014/main" id="{53143933-BBA7-475D-8C50-1CF4E6CF860F}"/>
                  </a:ext>
                </a:extLst>
              </p:cNvPr>
              <p:cNvSpPr/>
              <p:nvPr/>
            </p:nvSpPr>
            <p:spPr>
              <a:xfrm>
                <a:off x="1752" y="1050"/>
                <a:ext cx="167" cy="7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86"/>
                  </a:cxn>
                  <a:cxn ang="0">
                    <a:pos x="164" y="195"/>
                  </a:cxn>
                  <a:cxn ang="0">
                    <a:pos x="92" y="365"/>
                  </a:cxn>
                  <a:cxn ang="0">
                    <a:pos x="64" y="479"/>
                  </a:cxn>
                  <a:cxn ang="0">
                    <a:pos x="106" y="640"/>
                  </a:cxn>
                  <a:cxn ang="0">
                    <a:pos x="98" y="726"/>
                  </a:cxn>
                </a:cxnLst>
                <a:rect l="0" t="0" r="0" b="0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7" name="Group 349">
                <a:extLst>
                  <a:ext uri="{FF2B5EF4-FFF2-40B4-BE49-F238E27FC236}">
                    <a16:creationId xmlns:a16="http://schemas.microsoft.com/office/drawing/2014/main" id="{28E10033-A559-4FD6-9E02-E371C607C89F}"/>
                  </a:ext>
                </a:extLst>
              </p:cNvPr>
              <p:cNvGrpSpPr/>
              <p:nvPr/>
            </p:nvGrpSpPr>
            <p:grpSpPr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201" name="Group 350">
                  <a:extLst>
                    <a:ext uri="{FF2B5EF4-FFF2-40B4-BE49-F238E27FC236}">
                      <a16:creationId xmlns:a16="http://schemas.microsoft.com/office/drawing/2014/main" id="{00BD0EF1-6E59-4A0A-8BFB-1ADF3F6429B5}"/>
                    </a:ext>
                  </a:extLst>
                </p:cNvPr>
                <p:cNvGrpSpPr/>
                <p:nvPr/>
              </p:nvGrpSpPr>
              <p:grpSpPr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203" name="Freeform 351">
                    <a:extLst>
                      <a:ext uri="{FF2B5EF4-FFF2-40B4-BE49-F238E27FC236}">
                        <a16:creationId xmlns:a16="http://schemas.microsoft.com/office/drawing/2014/main" id="{F8EA20A3-0080-467B-B79E-DF8CA10BB0DE}"/>
                      </a:ext>
                    </a:extLst>
                  </p:cNvPr>
                  <p:cNvSpPr/>
                  <p:nvPr/>
                </p:nvSpPr>
                <p:spPr>
                  <a:xfrm>
                    <a:off x="2075" y="1195"/>
                    <a:ext cx="89" cy="161"/>
                  </a:xfrm>
                  <a:custGeom>
                    <a:avLst/>
                    <a:gdLst/>
                    <a:ahLst/>
                    <a:cxnLst>
                      <a:cxn ang="0">
                        <a:pos x="3" y="161"/>
                      </a:cxn>
                      <a:cxn ang="0">
                        <a:pos x="11" y="129"/>
                      </a:cxn>
                      <a:cxn ang="0">
                        <a:pos x="69" y="83"/>
                      </a:cxn>
                      <a:cxn ang="0">
                        <a:pos x="89" y="0"/>
                      </a:cxn>
                    </a:cxnLst>
                    <a:rect l="0" t="0" r="0" b="0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352">
                    <a:extLst>
                      <a:ext uri="{FF2B5EF4-FFF2-40B4-BE49-F238E27FC236}">
                        <a16:creationId xmlns:a16="http://schemas.microsoft.com/office/drawing/2014/main" id="{28C91D07-993D-43E7-9B1E-A678066023B1}"/>
                      </a:ext>
                    </a:extLst>
                  </p:cNvPr>
                  <p:cNvSpPr/>
                  <p:nvPr/>
                </p:nvSpPr>
                <p:spPr>
                  <a:xfrm>
                    <a:off x="2069" y="1191"/>
                    <a:ext cx="87" cy="151"/>
                  </a:xfrm>
                  <a:custGeom>
                    <a:avLst/>
                    <a:gdLst/>
                    <a:ahLst/>
                    <a:cxnLst>
                      <a:cxn ang="0">
                        <a:pos x="7" y="151"/>
                      </a:cxn>
                      <a:cxn ang="0">
                        <a:pos x="7" y="128"/>
                      </a:cxn>
                      <a:cxn ang="0">
                        <a:pos x="51" y="103"/>
                      </a:cxn>
                      <a:cxn ang="0">
                        <a:pos x="75" y="71"/>
                      </a:cxn>
                      <a:cxn ang="0">
                        <a:pos x="87" y="0"/>
                      </a:cxn>
                    </a:cxnLst>
                    <a:rect l="0" t="0" r="0" b="0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2" name="Oval 353">
                  <a:extLst>
                    <a:ext uri="{FF2B5EF4-FFF2-40B4-BE49-F238E27FC236}">
                      <a16:creationId xmlns:a16="http://schemas.microsoft.com/office/drawing/2014/main" id="{9E27E182-E2C5-4603-A3C8-2AE2E25580BE}"/>
                    </a:ext>
                  </a:extLst>
                </p:cNvPr>
                <p:cNvSpPr/>
                <p:nvPr/>
              </p:nvSpPr>
              <p:spPr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88" name="Freeform 354">
                <a:extLst>
                  <a:ext uri="{FF2B5EF4-FFF2-40B4-BE49-F238E27FC236}">
                    <a16:creationId xmlns:a16="http://schemas.microsoft.com/office/drawing/2014/main" id="{043DAAE0-291B-43DD-9E39-6EA5070DB2AF}"/>
                  </a:ext>
                </a:extLst>
              </p:cNvPr>
              <p:cNvSpPr/>
              <p:nvPr/>
            </p:nvSpPr>
            <p:spPr>
              <a:xfrm>
                <a:off x="1860" y="1974"/>
                <a:ext cx="39" cy="10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3"/>
                  </a:cxn>
                  <a:cxn ang="0">
                    <a:pos x="27" y="93"/>
                  </a:cxn>
                  <a:cxn ang="0">
                    <a:pos x="39" y="105"/>
                  </a:cxn>
                </a:cxnLst>
                <a:rect l="0" t="0" r="0" b="0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355">
                <a:extLst>
                  <a:ext uri="{FF2B5EF4-FFF2-40B4-BE49-F238E27FC236}">
                    <a16:creationId xmlns:a16="http://schemas.microsoft.com/office/drawing/2014/main" id="{76445774-0774-4BC4-8E66-43E6C4692795}"/>
                  </a:ext>
                </a:extLst>
              </p:cNvPr>
              <p:cNvSpPr/>
              <p:nvPr/>
            </p:nvSpPr>
            <p:spPr>
              <a:xfrm>
                <a:off x="1701" y="1929"/>
                <a:ext cx="168" cy="129"/>
              </a:xfrm>
              <a:custGeom>
                <a:avLst/>
                <a:gdLst/>
                <a:ahLst/>
                <a:cxnLst>
                  <a:cxn ang="0">
                    <a:pos x="168" y="0"/>
                  </a:cxn>
                  <a:cxn ang="0">
                    <a:pos x="120" y="54"/>
                  </a:cxn>
                  <a:cxn ang="0">
                    <a:pos x="102" y="66"/>
                  </a:cxn>
                  <a:cxn ang="0">
                    <a:pos x="93" y="72"/>
                  </a:cxn>
                  <a:cxn ang="0">
                    <a:pos x="69" y="87"/>
                  </a:cxn>
                  <a:cxn ang="0">
                    <a:pos x="60" y="90"/>
                  </a:cxn>
                  <a:cxn ang="0">
                    <a:pos x="30" y="108"/>
                  </a:cxn>
                  <a:cxn ang="0">
                    <a:pos x="0" y="129"/>
                  </a:cxn>
                </a:cxnLst>
                <a:rect l="0" t="0" r="0" b="0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356">
                <a:extLst>
                  <a:ext uri="{FF2B5EF4-FFF2-40B4-BE49-F238E27FC236}">
                    <a16:creationId xmlns:a16="http://schemas.microsoft.com/office/drawing/2014/main" id="{462DA08C-1725-4F10-BB7D-0E30B1D35572}"/>
                  </a:ext>
                </a:extLst>
              </p:cNvPr>
              <p:cNvSpPr/>
              <p:nvPr/>
            </p:nvSpPr>
            <p:spPr>
              <a:xfrm>
                <a:off x="1806" y="1983"/>
                <a:ext cx="21" cy="5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51"/>
                  </a:cxn>
                </a:cxnLst>
                <a:rect l="0" t="0" r="0" b="0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357">
                <a:extLst>
                  <a:ext uri="{FF2B5EF4-FFF2-40B4-BE49-F238E27FC236}">
                    <a16:creationId xmlns:a16="http://schemas.microsoft.com/office/drawing/2014/main" id="{6D67D686-C0E1-4F2B-8D4B-F22A809F63FB}"/>
                  </a:ext>
                </a:extLst>
              </p:cNvPr>
              <p:cNvSpPr/>
              <p:nvPr/>
            </p:nvSpPr>
            <p:spPr>
              <a:xfrm>
                <a:off x="1743" y="1998"/>
                <a:ext cx="51" cy="6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358">
                <a:extLst>
                  <a:ext uri="{FF2B5EF4-FFF2-40B4-BE49-F238E27FC236}">
                    <a16:creationId xmlns:a16="http://schemas.microsoft.com/office/drawing/2014/main" id="{9B2F3180-F1BB-4FF1-A926-CE5C135BF09A}"/>
                  </a:ext>
                </a:extLst>
              </p:cNvPr>
              <p:cNvSpPr/>
              <p:nvPr/>
            </p:nvSpPr>
            <p:spPr>
              <a:xfrm>
                <a:off x="1677" y="2028"/>
                <a:ext cx="54" cy="6"/>
              </a:xfrm>
              <a:custGeom>
                <a:avLst/>
                <a:gdLst/>
                <a:ahLst/>
                <a:cxnLst>
                  <a:cxn ang="0">
                    <a:pos x="54" y="6"/>
                  </a:cxn>
                  <a:cxn ang="0">
                    <a:pos x="0" y="0"/>
                  </a:cxn>
                </a:cxnLst>
                <a:rect l="0" t="0" r="0" b="0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359">
                <a:extLst>
                  <a:ext uri="{FF2B5EF4-FFF2-40B4-BE49-F238E27FC236}">
                    <a16:creationId xmlns:a16="http://schemas.microsoft.com/office/drawing/2014/main" id="{A17B8ADB-CA41-4BC6-8998-220D0A1F9F78}"/>
                  </a:ext>
                </a:extLst>
              </p:cNvPr>
              <p:cNvSpPr/>
              <p:nvPr/>
            </p:nvSpPr>
            <p:spPr>
              <a:xfrm>
                <a:off x="1749" y="2019"/>
                <a:ext cx="12" cy="5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1"/>
                  </a:cxn>
                </a:cxnLst>
                <a:rect l="0" t="0" r="0" b="0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360">
                <a:extLst>
                  <a:ext uri="{FF2B5EF4-FFF2-40B4-BE49-F238E27FC236}">
                    <a16:creationId xmlns:a16="http://schemas.microsoft.com/office/drawing/2014/main" id="{6F7720B0-8145-40B1-9295-4A83210784CB}"/>
                  </a:ext>
                </a:extLst>
              </p:cNvPr>
              <p:cNvSpPr/>
              <p:nvPr/>
            </p:nvSpPr>
            <p:spPr>
              <a:xfrm>
                <a:off x="1866" y="2034"/>
                <a:ext cx="4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8"/>
                  </a:cxn>
                </a:cxnLst>
                <a:rect l="0" t="0" r="0" b="0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361">
                <a:extLst>
                  <a:ext uri="{FF2B5EF4-FFF2-40B4-BE49-F238E27FC236}">
                    <a16:creationId xmlns:a16="http://schemas.microsoft.com/office/drawing/2014/main" id="{21C515FD-508E-49D1-BD2A-7340BB01E03F}"/>
                  </a:ext>
                </a:extLst>
              </p:cNvPr>
              <p:cNvSpPr/>
              <p:nvPr/>
            </p:nvSpPr>
            <p:spPr>
              <a:xfrm>
                <a:off x="1881" y="1944"/>
                <a:ext cx="87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" y="91"/>
                  </a:cxn>
                  <a:cxn ang="0">
                    <a:pos x="87" y="120"/>
                  </a:cxn>
                </a:cxnLst>
                <a:rect l="0" t="0" r="0" b="0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362">
                <a:extLst>
                  <a:ext uri="{FF2B5EF4-FFF2-40B4-BE49-F238E27FC236}">
                    <a16:creationId xmlns:a16="http://schemas.microsoft.com/office/drawing/2014/main" id="{28364766-24A2-4755-B4BC-296E8E291CD2}"/>
                  </a:ext>
                </a:extLst>
              </p:cNvPr>
              <p:cNvSpPr/>
              <p:nvPr/>
            </p:nvSpPr>
            <p:spPr>
              <a:xfrm>
                <a:off x="1893" y="1971"/>
                <a:ext cx="3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9"/>
                  </a:cxn>
                </a:cxnLst>
                <a:rect l="0" t="0" r="0" b="0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363">
                <a:extLst>
                  <a:ext uri="{FF2B5EF4-FFF2-40B4-BE49-F238E27FC236}">
                    <a16:creationId xmlns:a16="http://schemas.microsoft.com/office/drawing/2014/main" id="{F1EEACA4-6584-4542-82E9-2BAB95DCFB50}"/>
                  </a:ext>
                </a:extLst>
              </p:cNvPr>
              <p:cNvSpPr/>
              <p:nvPr/>
            </p:nvSpPr>
            <p:spPr>
              <a:xfrm>
                <a:off x="1914" y="2013"/>
                <a:ext cx="3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9"/>
                  </a:cxn>
                </a:cxnLst>
                <a:rect l="0" t="0" r="0" b="0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364">
                <a:extLst>
                  <a:ext uri="{FF2B5EF4-FFF2-40B4-BE49-F238E27FC236}">
                    <a16:creationId xmlns:a16="http://schemas.microsoft.com/office/drawing/2014/main" id="{3510224A-CAE4-4A0F-A62E-ABA260B8ED60}"/>
                  </a:ext>
                </a:extLst>
              </p:cNvPr>
              <p:cNvSpPr/>
              <p:nvPr/>
            </p:nvSpPr>
            <p:spPr>
              <a:xfrm>
                <a:off x="1957" y="2064"/>
                <a:ext cx="8" cy="3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33"/>
                  </a:cxn>
                </a:cxnLst>
                <a:rect l="0" t="0" r="0" b="0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365">
                <a:extLst>
                  <a:ext uri="{FF2B5EF4-FFF2-40B4-BE49-F238E27FC236}">
                    <a16:creationId xmlns:a16="http://schemas.microsoft.com/office/drawing/2014/main" id="{ADE0D864-43B2-4325-A9C1-334EF0BE9C81}"/>
                  </a:ext>
                </a:extLst>
              </p:cNvPr>
              <p:cNvSpPr/>
              <p:nvPr/>
            </p:nvSpPr>
            <p:spPr>
              <a:xfrm rot="2140584">
                <a:off x="2112" y="1824"/>
                <a:ext cx="96" cy="96"/>
              </a:xfrm>
              <a:custGeom>
                <a:avLst/>
                <a:gdLst/>
                <a:ahLst/>
                <a:cxnLst>
                  <a:cxn ang="0">
                    <a:pos x="7" y="80"/>
                  </a:cxn>
                  <a:cxn ang="0">
                    <a:pos x="33" y="64"/>
                  </a:cxn>
                  <a:cxn ang="0">
                    <a:pos x="56" y="32"/>
                  </a:cxn>
                  <a:cxn ang="0">
                    <a:pos x="79" y="0"/>
                  </a:cxn>
                  <a:cxn ang="0">
                    <a:pos x="90" y="3"/>
                  </a:cxn>
                  <a:cxn ang="0">
                    <a:pos x="96" y="22"/>
                  </a:cxn>
                  <a:cxn ang="0">
                    <a:pos x="47" y="58"/>
                  </a:cxn>
                  <a:cxn ang="0">
                    <a:pos x="39" y="77"/>
                  </a:cxn>
                  <a:cxn ang="0">
                    <a:pos x="13" y="90"/>
                  </a:cxn>
                  <a:cxn ang="0">
                    <a:pos x="7" y="8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366">
                <a:extLst>
                  <a:ext uri="{FF2B5EF4-FFF2-40B4-BE49-F238E27FC236}">
                    <a16:creationId xmlns:a16="http://schemas.microsoft.com/office/drawing/2014/main" id="{AD0B3764-41CB-4D6D-9406-FB7B204A1E18}"/>
                  </a:ext>
                </a:extLst>
              </p:cNvPr>
              <p:cNvSpPr/>
              <p:nvPr/>
            </p:nvSpPr>
            <p:spPr>
              <a:xfrm rot="-2140584" flipH="1">
                <a:off x="1632" y="1824"/>
                <a:ext cx="96" cy="96"/>
              </a:xfrm>
              <a:custGeom>
                <a:avLst/>
                <a:gdLst/>
                <a:ahLst/>
                <a:cxnLst>
                  <a:cxn ang="0">
                    <a:pos x="7" y="80"/>
                  </a:cxn>
                  <a:cxn ang="0">
                    <a:pos x="33" y="64"/>
                  </a:cxn>
                  <a:cxn ang="0">
                    <a:pos x="56" y="32"/>
                  </a:cxn>
                  <a:cxn ang="0">
                    <a:pos x="79" y="0"/>
                  </a:cxn>
                  <a:cxn ang="0">
                    <a:pos x="90" y="3"/>
                  </a:cxn>
                  <a:cxn ang="0">
                    <a:pos x="96" y="22"/>
                  </a:cxn>
                  <a:cxn ang="0">
                    <a:pos x="47" y="58"/>
                  </a:cxn>
                  <a:cxn ang="0">
                    <a:pos x="39" y="77"/>
                  </a:cxn>
                  <a:cxn ang="0">
                    <a:pos x="13" y="90"/>
                  </a:cxn>
                  <a:cxn ang="0">
                    <a:pos x="7" y="8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" name="Oval 367">
              <a:extLst>
                <a:ext uri="{FF2B5EF4-FFF2-40B4-BE49-F238E27FC236}">
                  <a16:creationId xmlns:a16="http://schemas.microsoft.com/office/drawing/2014/main" id="{C641471D-9FDF-4A66-B894-7B1CB4D5F188}"/>
                </a:ext>
              </a:extLst>
            </p:cNvPr>
            <p:cNvSpPr/>
            <p:nvPr/>
          </p:nvSpPr>
          <p:spPr>
            <a:xfrm>
              <a:off x="5127" y="1989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6</a:t>
              </a:r>
            </a:p>
          </p:txBody>
        </p:sp>
      </p:grpSp>
      <p:grpSp>
        <p:nvGrpSpPr>
          <p:cNvPr id="80" name="Group 64">
            <a:extLst>
              <a:ext uri="{FF2B5EF4-FFF2-40B4-BE49-F238E27FC236}">
                <a16:creationId xmlns:a16="http://schemas.microsoft.com/office/drawing/2014/main" id="{F5FB89F4-70FA-4E1B-BA94-FCA52CECC680}"/>
              </a:ext>
            </a:extLst>
          </p:cNvPr>
          <p:cNvGrpSpPr/>
          <p:nvPr/>
        </p:nvGrpSpPr>
        <p:grpSpPr>
          <a:xfrm>
            <a:off x="7157718" y="1470197"/>
            <a:ext cx="1803254" cy="4294006"/>
            <a:chOff x="2823" y="2111"/>
            <a:chExt cx="1104" cy="2113"/>
          </a:xfrm>
        </p:grpSpPr>
        <p:grpSp>
          <p:nvGrpSpPr>
            <p:cNvPr id="81" name="Group 65">
              <a:extLst>
                <a:ext uri="{FF2B5EF4-FFF2-40B4-BE49-F238E27FC236}">
                  <a16:creationId xmlns:a16="http://schemas.microsoft.com/office/drawing/2014/main" id="{5D5F3B29-A19A-4415-A356-E2B396905F5C}"/>
                </a:ext>
              </a:extLst>
            </p:cNvPr>
            <p:cNvGrpSpPr/>
            <p:nvPr/>
          </p:nvGrpSpPr>
          <p:grpSpPr>
            <a:xfrm>
              <a:off x="2823" y="2111"/>
              <a:ext cx="1104" cy="2113"/>
              <a:chOff x="2784" y="1380"/>
              <a:chExt cx="768" cy="1932"/>
            </a:xfrm>
          </p:grpSpPr>
          <p:sp>
            <p:nvSpPr>
              <p:cNvPr id="161" name="Rectangle 66">
                <a:extLst>
                  <a:ext uri="{FF2B5EF4-FFF2-40B4-BE49-F238E27FC236}">
                    <a16:creationId xmlns:a16="http://schemas.microsoft.com/office/drawing/2014/main" id="{8353E33C-5B5F-4D84-91ED-D6FB34C2F93E}"/>
                  </a:ext>
                </a:extLst>
              </p:cNvPr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2" name="Rectangle 67">
                <a:extLst>
                  <a:ext uri="{FF2B5EF4-FFF2-40B4-BE49-F238E27FC236}">
                    <a16:creationId xmlns:a16="http://schemas.microsoft.com/office/drawing/2014/main" id="{DD7212A2-59FE-41B9-9FDF-8EB59D9ABAE9}"/>
                  </a:ext>
                </a:extLst>
              </p:cNvPr>
              <p:cNvSpPr/>
              <p:nvPr/>
            </p:nvSpPr>
            <p:spPr>
              <a:xfrm>
                <a:off x="2784" y="1380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68">
              <a:extLst>
                <a:ext uri="{FF2B5EF4-FFF2-40B4-BE49-F238E27FC236}">
                  <a16:creationId xmlns:a16="http://schemas.microsoft.com/office/drawing/2014/main" id="{AE93B609-2ACF-4167-BA08-FF0D8B3DD7BA}"/>
                </a:ext>
              </a:extLst>
            </p:cNvPr>
            <p:cNvGrpSpPr/>
            <p:nvPr/>
          </p:nvGrpSpPr>
          <p:grpSpPr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84" name="Group 69">
                <a:extLst>
                  <a:ext uri="{FF2B5EF4-FFF2-40B4-BE49-F238E27FC236}">
                    <a16:creationId xmlns:a16="http://schemas.microsoft.com/office/drawing/2014/main" id="{257C6B6C-B23A-472F-A497-049AD6F993E5}"/>
                  </a:ext>
                </a:extLst>
              </p:cNvPr>
              <p:cNvGrpSpPr/>
              <p:nvPr/>
            </p:nvGrpSpPr>
            <p:grpSpPr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142" name="Freeform 70">
                  <a:extLst>
                    <a:ext uri="{FF2B5EF4-FFF2-40B4-BE49-F238E27FC236}">
                      <a16:creationId xmlns:a16="http://schemas.microsoft.com/office/drawing/2014/main" id="{4EA4D91D-6DF2-42B8-BF6F-11A732796181}"/>
                    </a:ext>
                  </a:extLst>
                </p:cNvPr>
                <p:cNvSpPr/>
                <p:nvPr/>
              </p:nvSpPr>
              <p:spPr>
                <a:xfrm>
                  <a:off x="288" y="1776"/>
                  <a:ext cx="313" cy="198"/>
                </a:xfrm>
                <a:custGeom>
                  <a:avLst/>
                  <a:gdLst/>
                  <a:ahLst/>
                  <a:cxnLst>
                    <a:cxn ang="0">
                      <a:pos x="251" y="180"/>
                    </a:cxn>
                    <a:cxn ang="0">
                      <a:pos x="297" y="144"/>
                    </a:cxn>
                    <a:cxn ang="0">
                      <a:pos x="297" y="48"/>
                    </a:cxn>
                    <a:cxn ang="0">
                      <a:pos x="201" y="0"/>
                    </a:cxn>
                    <a:cxn ang="0">
                      <a:pos x="105" y="48"/>
                    </a:cxn>
                    <a:cxn ang="0">
                      <a:pos x="57" y="144"/>
                    </a:cxn>
                    <a:cxn ang="0">
                      <a:pos x="9" y="192"/>
                    </a:cxn>
                    <a:cxn ang="0">
                      <a:pos x="111" y="180"/>
                    </a:cxn>
                    <a:cxn ang="0">
                      <a:pos x="175" y="186"/>
                    </a:cxn>
                    <a:cxn ang="0">
                      <a:pos x="251" y="180"/>
                    </a:cxn>
                  </a:cxnLst>
                  <a:rect l="0" t="0" r="0" b="0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71">
                  <a:extLst>
                    <a:ext uri="{FF2B5EF4-FFF2-40B4-BE49-F238E27FC236}">
                      <a16:creationId xmlns:a16="http://schemas.microsoft.com/office/drawing/2014/main" id="{D3F4C04A-006A-4C6F-A05C-CE20BA06543F}"/>
                    </a:ext>
                  </a:extLst>
                </p:cNvPr>
                <p:cNvSpPr/>
                <p:nvPr/>
              </p:nvSpPr>
              <p:spPr>
                <a:xfrm>
                  <a:off x="353" y="1834"/>
                  <a:ext cx="278" cy="98"/>
                </a:xfrm>
                <a:custGeom>
                  <a:avLst/>
                  <a:gdLst/>
                  <a:ahLst/>
                  <a:cxnLst>
                    <a:cxn ang="0">
                      <a:pos x="278" y="18"/>
                    </a:cxn>
                    <a:cxn ang="0">
                      <a:pos x="236" y="0"/>
                    </a:cxn>
                    <a:cxn ang="0">
                      <a:pos x="180" y="8"/>
                    </a:cxn>
                    <a:cxn ang="0">
                      <a:pos x="144" y="30"/>
                    </a:cxn>
                    <a:cxn ang="0">
                      <a:pos x="76" y="62"/>
                    </a:cxn>
                    <a:cxn ang="0">
                      <a:pos x="18" y="98"/>
                    </a:cxn>
                    <a:cxn ang="0">
                      <a:pos x="0" y="94"/>
                    </a:cxn>
                  </a:cxnLst>
                  <a:rect l="0" t="0" r="0" b="0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72">
                  <a:extLst>
                    <a:ext uri="{FF2B5EF4-FFF2-40B4-BE49-F238E27FC236}">
                      <a16:creationId xmlns:a16="http://schemas.microsoft.com/office/drawing/2014/main" id="{50B22F31-7CB2-4BD8-9763-D3CAD71FE4B9}"/>
                    </a:ext>
                  </a:extLst>
                </p:cNvPr>
                <p:cNvSpPr/>
                <p:nvPr/>
              </p:nvSpPr>
              <p:spPr>
                <a:xfrm>
                  <a:off x="361" y="1934"/>
                  <a:ext cx="6" cy="1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6"/>
                    </a:cxn>
                  </a:cxnLst>
                  <a:rect l="0" t="0" r="0" b="0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73">
                  <a:extLst>
                    <a:ext uri="{FF2B5EF4-FFF2-40B4-BE49-F238E27FC236}">
                      <a16:creationId xmlns:a16="http://schemas.microsoft.com/office/drawing/2014/main" id="{C35483BE-0BDC-433C-96AB-E558BAF19610}"/>
                    </a:ext>
                  </a:extLst>
                </p:cNvPr>
                <p:cNvSpPr/>
                <p:nvPr/>
              </p:nvSpPr>
              <p:spPr>
                <a:xfrm>
                  <a:off x="375" y="1896"/>
                  <a:ext cx="50" cy="4"/>
                </a:xfrm>
                <a:custGeom>
                  <a:avLst/>
                  <a:gdLst/>
                  <a:ahLst/>
                  <a:cxnLst>
                    <a:cxn ang="0">
                      <a:pos x="50" y="4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74">
                  <a:extLst>
                    <a:ext uri="{FF2B5EF4-FFF2-40B4-BE49-F238E27FC236}">
                      <a16:creationId xmlns:a16="http://schemas.microsoft.com/office/drawing/2014/main" id="{CD55F488-A739-41EE-9A05-489C4F020F93}"/>
                    </a:ext>
                  </a:extLst>
                </p:cNvPr>
                <p:cNvSpPr/>
                <p:nvPr/>
              </p:nvSpPr>
              <p:spPr>
                <a:xfrm>
                  <a:off x="383" y="1878"/>
                  <a:ext cx="10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75">
                  <a:extLst>
                    <a:ext uri="{FF2B5EF4-FFF2-40B4-BE49-F238E27FC236}">
                      <a16:creationId xmlns:a16="http://schemas.microsoft.com/office/drawing/2014/main" id="{72C6DCA5-847D-4B28-9F07-806CAE5564A5}"/>
                    </a:ext>
                  </a:extLst>
                </p:cNvPr>
                <p:cNvSpPr/>
                <p:nvPr/>
              </p:nvSpPr>
              <p:spPr>
                <a:xfrm>
                  <a:off x="423" y="1852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68" y="16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76">
                  <a:extLst>
                    <a:ext uri="{FF2B5EF4-FFF2-40B4-BE49-F238E27FC236}">
                      <a16:creationId xmlns:a16="http://schemas.microsoft.com/office/drawing/2014/main" id="{4835C239-68FD-46E6-A717-5C9F0E0E0AB4}"/>
                    </a:ext>
                  </a:extLst>
                </p:cNvPr>
                <p:cNvSpPr/>
                <p:nvPr/>
              </p:nvSpPr>
              <p:spPr>
                <a:xfrm>
                  <a:off x="435" y="1824"/>
                  <a:ext cx="18" cy="32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77">
                  <a:extLst>
                    <a:ext uri="{FF2B5EF4-FFF2-40B4-BE49-F238E27FC236}">
                      <a16:creationId xmlns:a16="http://schemas.microsoft.com/office/drawing/2014/main" id="{80BE0023-33C3-4F91-BF74-84B50F57389A}"/>
                    </a:ext>
                  </a:extLst>
                </p:cNvPr>
                <p:cNvSpPr/>
                <p:nvPr/>
              </p:nvSpPr>
              <p:spPr>
                <a:xfrm>
                  <a:off x="483" y="1816"/>
                  <a:ext cx="64" cy="20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78">
                  <a:extLst>
                    <a:ext uri="{FF2B5EF4-FFF2-40B4-BE49-F238E27FC236}">
                      <a16:creationId xmlns:a16="http://schemas.microsoft.com/office/drawing/2014/main" id="{8CEC4842-8AF7-4640-B89D-F6EEEF8F8E3E}"/>
                    </a:ext>
                  </a:extLst>
                </p:cNvPr>
                <p:cNvSpPr/>
                <p:nvPr/>
              </p:nvSpPr>
              <p:spPr>
                <a:xfrm>
                  <a:off x="485" y="1796"/>
                  <a:ext cx="6" cy="22"/>
                </a:xfrm>
                <a:custGeom>
                  <a:avLst/>
                  <a:gdLst/>
                  <a:ahLst/>
                  <a:cxnLst>
                    <a:cxn ang="0">
                      <a:pos x="6" y="2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79">
                  <a:extLst>
                    <a:ext uri="{FF2B5EF4-FFF2-40B4-BE49-F238E27FC236}">
                      <a16:creationId xmlns:a16="http://schemas.microsoft.com/office/drawing/2014/main" id="{BDA9CCF9-BEB0-4BB6-9914-FFC681161F38}"/>
                    </a:ext>
                  </a:extLst>
                </p:cNvPr>
                <p:cNvSpPr/>
                <p:nvPr/>
              </p:nvSpPr>
              <p:spPr>
                <a:xfrm>
                  <a:off x="467" y="1820"/>
                  <a:ext cx="26" cy="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8"/>
                    </a:cxn>
                  </a:cxnLst>
                  <a:rect l="0" t="0" r="0" b="0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80">
                  <a:extLst>
                    <a:ext uri="{FF2B5EF4-FFF2-40B4-BE49-F238E27FC236}">
                      <a16:creationId xmlns:a16="http://schemas.microsoft.com/office/drawing/2014/main" id="{C80BBFC5-7EA1-48E8-A9EA-43D2B9DCEE5A}"/>
                    </a:ext>
                  </a:extLst>
                </p:cNvPr>
                <p:cNvSpPr/>
                <p:nvPr/>
              </p:nvSpPr>
              <p:spPr>
                <a:xfrm>
                  <a:off x="525" y="1804"/>
                  <a:ext cx="24" cy="32"/>
                </a:xfrm>
                <a:custGeom>
                  <a:avLst/>
                  <a:gdLst/>
                  <a:ahLst/>
                  <a:cxnLst>
                    <a:cxn ang="0">
                      <a:pos x="24" y="32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81">
                  <a:extLst>
                    <a:ext uri="{FF2B5EF4-FFF2-40B4-BE49-F238E27FC236}">
                      <a16:creationId xmlns:a16="http://schemas.microsoft.com/office/drawing/2014/main" id="{B1FA0C22-9CC8-4E4D-8874-CC3A69F1F15F}"/>
                    </a:ext>
                  </a:extLst>
                </p:cNvPr>
                <p:cNvSpPr/>
                <p:nvPr/>
              </p:nvSpPr>
              <p:spPr>
                <a:xfrm>
                  <a:off x="507" y="181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82">
                  <a:extLst>
                    <a:ext uri="{FF2B5EF4-FFF2-40B4-BE49-F238E27FC236}">
                      <a16:creationId xmlns:a16="http://schemas.microsoft.com/office/drawing/2014/main" id="{99A5EEC5-5B75-4821-A0F2-697F5E07CBF2}"/>
                    </a:ext>
                  </a:extLst>
                </p:cNvPr>
                <p:cNvSpPr/>
                <p:nvPr/>
              </p:nvSpPr>
              <p:spPr>
                <a:xfrm>
                  <a:off x="397" y="1912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38"/>
                    </a:cxn>
                  </a:cxnLst>
                  <a:rect l="0" t="0" r="0" b="0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83">
                  <a:extLst>
                    <a:ext uri="{FF2B5EF4-FFF2-40B4-BE49-F238E27FC236}">
                      <a16:creationId xmlns:a16="http://schemas.microsoft.com/office/drawing/2014/main" id="{FBE06422-9670-4796-87C1-30707519573D}"/>
                    </a:ext>
                  </a:extLst>
                </p:cNvPr>
                <p:cNvSpPr/>
                <p:nvPr/>
              </p:nvSpPr>
              <p:spPr>
                <a:xfrm>
                  <a:off x="401" y="193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</a:cxnLst>
                  <a:rect l="0" t="0" r="0" b="0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84">
                  <a:extLst>
                    <a:ext uri="{FF2B5EF4-FFF2-40B4-BE49-F238E27FC236}">
                      <a16:creationId xmlns:a16="http://schemas.microsoft.com/office/drawing/2014/main" id="{E0CD2B24-DA17-47FC-975F-7B8DBD402D18}"/>
                    </a:ext>
                  </a:extLst>
                </p:cNvPr>
                <p:cNvSpPr/>
                <p:nvPr/>
              </p:nvSpPr>
              <p:spPr>
                <a:xfrm>
                  <a:off x="467" y="1882"/>
                  <a:ext cx="6" cy="4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6"/>
                    </a:cxn>
                  </a:cxnLst>
                  <a:rect l="0" t="0" r="0" b="0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85">
                  <a:extLst>
                    <a:ext uri="{FF2B5EF4-FFF2-40B4-BE49-F238E27FC236}">
                      <a16:creationId xmlns:a16="http://schemas.microsoft.com/office/drawing/2014/main" id="{583862D9-6523-4612-AC79-548168886DB2}"/>
                    </a:ext>
                  </a:extLst>
                </p:cNvPr>
                <p:cNvSpPr/>
                <p:nvPr/>
              </p:nvSpPr>
              <p:spPr>
                <a:xfrm>
                  <a:off x="467" y="1918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24"/>
                    </a:cxn>
                    <a:cxn ang="0">
                      <a:pos x="24" y="26"/>
                    </a:cxn>
                    <a:cxn ang="0">
                      <a:pos x="26" y="28"/>
                    </a:cxn>
                  </a:cxnLst>
                  <a:rect l="0" t="0" r="0" b="0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86">
                  <a:extLst>
                    <a:ext uri="{FF2B5EF4-FFF2-40B4-BE49-F238E27FC236}">
                      <a16:creationId xmlns:a16="http://schemas.microsoft.com/office/drawing/2014/main" id="{67E0444E-A7C6-4BAC-A3BA-0EA701CE779B}"/>
                    </a:ext>
                  </a:extLst>
                </p:cNvPr>
                <p:cNvSpPr/>
                <p:nvPr/>
              </p:nvSpPr>
              <p:spPr>
                <a:xfrm>
                  <a:off x="436" y="1902"/>
                  <a:ext cx="29" cy="3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3" y="20"/>
                    </a:cxn>
                    <a:cxn ang="0">
                      <a:pos x="1" y="34"/>
                    </a:cxn>
                  </a:cxnLst>
                  <a:rect l="0" t="0" r="0" b="0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87">
                  <a:extLst>
                    <a:ext uri="{FF2B5EF4-FFF2-40B4-BE49-F238E27FC236}">
                      <a16:creationId xmlns:a16="http://schemas.microsoft.com/office/drawing/2014/main" id="{0D4A8ABE-E452-4E1B-9E36-9DF861F16C93}"/>
                    </a:ext>
                  </a:extLst>
                </p:cNvPr>
                <p:cNvSpPr/>
                <p:nvPr/>
              </p:nvSpPr>
              <p:spPr>
                <a:xfrm>
                  <a:off x="515" y="1844"/>
                  <a:ext cx="14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56"/>
                    </a:cxn>
                  </a:cxnLst>
                  <a:rect l="0" t="0" r="0" b="0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88">
                  <a:extLst>
                    <a:ext uri="{FF2B5EF4-FFF2-40B4-BE49-F238E27FC236}">
                      <a16:creationId xmlns:a16="http://schemas.microsoft.com/office/drawing/2014/main" id="{4B7C2994-4DC6-4B53-97B6-63C8CAE9CB87}"/>
                    </a:ext>
                  </a:extLst>
                </p:cNvPr>
                <p:cNvSpPr/>
                <p:nvPr/>
              </p:nvSpPr>
              <p:spPr>
                <a:xfrm>
                  <a:off x="523" y="1876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28"/>
                    </a:cxn>
                  </a:cxnLst>
                  <a:rect l="0" t="0" r="0" b="0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89">
                <a:extLst>
                  <a:ext uri="{FF2B5EF4-FFF2-40B4-BE49-F238E27FC236}">
                    <a16:creationId xmlns:a16="http://schemas.microsoft.com/office/drawing/2014/main" id="{C4DE32E0-7177-48F9-8172-A304DBD659A4}"/>
                  </a:ext>
                </a:extLst>
              </p:cNvPr>
              <p:cNvGrpSpPr/>
              <p:nvPr/>
            </p:nvGrpSpPr>
            <p:grpSpPr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123" name="Freeform 90">
                  <a:extLst>
                    <a:ext uri="{FF2B5EF4-FFF2-40B4-BE49-F238E27FC236}">
                      <a16:creationId xmlns:a16="http://schemas.microsoft.com/office/drawing/2014/main" id="{5EA59200-1B56-4889-927E-7F275F894462}"/>
                    </a:ext>
                  </a:extLst>
                </p:cNvPr>
                <p:cNvSpPr/>
                <p:nvPr/>
              </p:nvSpPr>
              <p:spPr>
                <a:xfrm>
                  <a:off x="288" y="1776"/>
                  <a:ext cx="313" cy="198"/>
                </a:xfrm>
                <a:custGeom>
                  <a:avLst/>
                  <a:gdLst/>
                  <a:ahLst/>
                  <a:cxnLst>
                    <a:cxn ang="0">
                      <a:pos x="251" y="180"/>
                    </a:cxn>
                    <a:cxn ang="0">
                      <a:pos x="297" y="144"/>
                    </a:cxn>
                    <a:cxn ang="0">
                      <a:pos x="297" y="48"/>
                    </a:cxn>
                    <a:cxn ang="0">
                      <a:pos x="201" y="0"/>
                    </a:cxn>
                    <a:cxn ang="0">
                      <a:pos x="105" y="48"/>
                    </a:cxn>
                    <a:cxn ang="0">
                      <a:pos x="57" y="144"/>
                    </a:cxn>
                    <a:cxn ang="0">
                      <a:pos x="9" y="192"/>
                    </a:cxn>
                    <a:cxn ang="0">
                      <a:pos x="111" y="180"/>
                    </a:cxn>
                    <a:cxn ang="0">
                      <a:pos x="175" y="186"/>
                    </a:cxn>
                    <a:cxn ang="0">
                      <a:pos x="251" y="180"/>
                    </a:cxn>
                  </a:cxnLst>
                  <a:rect l="0" t="0" r="0" b="0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91">
                  <a:extLst>
                    <a:ext uri="{FF2B5EF4-FFF2-40B4-BE49-F238E27FC236}">
                      <a16:creationId xmlns:a16="http://schemas.microsoft.com/office/drawing/2014/main" id="{7AD10DEC-EA31-434C-BC60-66A47BE79D1C}"/>
                    </a:ext>
                  </a:extLst>
                </p:cNvPr>
                <p:cNvSpPr/>
                <p:nvPr/>
              </p:nvSpPr>
              <p:spPr>
                <a:xfrm>
                  <a:off x="353" y="1834"/>
                  <a:ext cx="278" cy="98"/>
                </a:xfrm>
                <a:custGeom>
                  <a:avLst/>
                  <a:gdLst/>
                  <a:ahLst/>
                  <a:cxnLst>
                    <a:cxn ang="0">
                      <a:pos x="278" y="18"/>
                    </a:cxn>
                    <a:cxn ang="0">
                      <a:pos x="236" y="0"/>
                    </a:cxn>
                    <a:cxn ang="0">
                      <a:pos x="180" y="8"/>
                    </a:cxn>
                    <a:cxn ang="0">
                      <a:pos x="144" y="30"/>
                    </a:cxn>
                    <a:cxn ang="0">
                      <a:pos x="76" y="62"/>
                    </a:cxn>
                    <a:cxn ang="0">
                      <a:pos x="18" y="98"/>
                    </a:cxn>
                    <a:cxn ang="0">
                      <a:pos x="0" y="94"/>
                    </a:cxn>
                  </a:cxnLst>
                  <a:rect l="0" t="0" r="0" b="0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92">
                  <a:extLst>
                    <a:ext uri="{FF2B5EF4-FFF2-40B4-BE49-F238E27FC236}">
                      <a16:creationId xmlns:a16="http://schemas.microsoft.com/office/drawing/2014/main" id="{365266B6-6DB7-4F7D-A1AB-318DDBA578DE}"/>
                    </a:ext>
                  </a:extLst>
                </p:cNvPr>
                <p:cNvSpPr/>
                <p:nvPr/>
              </p:nvSpPr>
              <p:spPr>
                <a:xfrm>
                  <a:off x="361" y="1934"/>
                  <a:ext cx="6" cy="1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6"/>
                    </a:cxn>
                  </a:cxnLst>
                  <a:rect l="0" t="0" r="0" b="0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93">
                  <a:extLst>
                    <a:ext uri="{FF2B5EF4-FFF2-40B4-BE49-F238E27FC236}">
                      <a16:creationId xmlns:a16="http://schemas.microsoft.com/office/drawing/2014/main" id="{1150DCA9-EC91-4D3C-9347-398D34CAC1FE}"/>
                    </a:ext>
                  </a:extLst>
                </p:cNvPr>
                <p:cNvSpPr/>
                <p:nvPr/>
              </p:nvSpPr>
              <p:spPr>
                <a:xfrm>
                  <a:off x="375" y="1896"/>
                  <a:ext cx="50" cy="4"/>
                </a:xfrm>
                <a:custGeom>
                  <a:avLst/>
                  <a:gdLst/>
                  <a:ahLst/>
                  <a:cxnLst>
                    <a:cxn ang="0">
                      <a:pos x="50" y="4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94">
                  <a:extLst>
                    <a:ext uri="{FF2B5EF4-FFF2-40B4-BE49-F238E27FC236}">
                      <a16:creationId xmlns:a16="http://schemas.microsoft.com/office/drawing/2014/main" id="{E989D0A8-6279-4545-9EAA-75463383083F}"/>
                    </a:ext>
                  </a:extLst>
                </p:cNvPr>
                <p:cNvSpPr/>
                <p:nvPr/>
              </p:nvSpPr>
              <p:spPr>
                <a:xfrm>
                  <a:off x="383" y="1878"/>
                  <a:ext cx="10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95">
                  <a:extLst>
                    <a:ext uri="{FF2B5EF4-FFF2-40B4-BE49-F238E27FC236}">
                      <a16:creationId xmlns:a16="http://schemas.microsoft.com/office/drawing/2014/main" id="{B2BA28B2-97ED-4675-BA69-5723C0FBAA45}"/>
                    </a:ext>
                  </a:extLst>
                </p:cNvPr>
                <p:cNvSpPr/>
                <p:nvPr/>
              </p:nvSpPr>
              <p:spPr>
                <a:xfrm>
                  <a:off x="423" y="1852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68" y="16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96">
                  <a:extLst>
                    <a:ext uri="{FF2B5EF4-FFF2-40B4-BE49-F238E27FC236}">
                      <a16:creationId xmlns:a16="http://schemas.microsoft.com/office/drawing/2014/main" id="{C76537B0-7B1C-48C5-9731-C986FC5EF3EF}"/>
                    </a:ext>
                  </a:extLst>
                </p:cNvPr>
                <p:cNvSpPr/>
                <p:nvPr/>
              </p:nvSpPr>
              <p:spPr>
                <a:xfrm>
                  <a:off x="435" y="1824"/>
                  <a:ext cx="18" cy="32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97">
                  <a:extLst>
                    <a:ext uri="{FF2B5EF4-FFF2-40B4-BE49-F238E27FC236}">
                      <a16:creationId xmlns:a16="http://schemas.microsoft.com/office/drawing/2014/main" id="{FAF2E9C3-C11C-440B-A3B7-33BE0FAF53E8}"/>
                    </a:ext>
                  </a:extLst>
                </p:cNvPr>
                <p:cNvSpPr/>
                <p:nvPr/>
              </p:nvSpPr>
              <p:spPr>
                <a:xfrm>
                  <a:off x="483" y="1816"/>
                  <a:ext cx="64" cy="20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98">
                  <a:extLst>
                    <a:ext uri="{FF2B5EF4-FFF2-40B4-BE49-F238E27FC236}">
                      <a16:creationId xmlns:a16="http://schemas.microsoft.com/office/drawing/2014/main" id="{7BCB3EF9-4818-4135-80D9-02E300D63ECD}"/>
                    </a:ext>
                  </a:extLst>
                </p:cNvPr>
                <p:cNvSpPr/>
                <p:nvPr/>
              </p:nvSpPr>
              <p:spPr>
                <a:xfrm>
                  <a:off x="485" y="1796"/>
                  <a:ext cx="6" cy="22"/>
                </a:xfrm>
                <a:custGeom>
                  <a:avLst/>
                  <a:gdLst/>
                  <a:ahLst/>
                  <a:cxnLst>
                    <a:cxn ang="0">
                      <a:pos x="6" y="2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99">
                  <a:extLst>
                    <a:ext uri="{FF2B5EF4-FFF2-40B4-BE49-F238E27FC236}">
                      <a16:creationId xmlns:a16="http://schemas.microsoft.com/office/drawing/2014/main" id="{7CC4B7E6-E381-4E4B-B0A2-1CDB10E6901D}"/>
                    </a:ext>
                  </a:extLst>
                </p:cNvPr>
                <p:cNvSpPr/>
                <p:nvPr/>
              </p:nvSpPr>
              <p:spPr>
                <a:xfrm>
                  <a:off x="467" y="1820"/>
                  <a:ext cx="26" cy="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8"/>
                    </a:cxn>
                  </a:cxnLst>
                  <a:rect l="0" t="0" r="0" b="0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100">
                  <a:extLst>
                    <a:ext uri="{FF2B5EF4-FFF2-40B4-BE49-F238E27FC236}">
                      <a16:creationId xmlns:a16="http://schemas.microsoft.com/office/drawing/2014/main" id="{33C8145B-CA56-473E-AB84-B2DA7968AA66}"/>
                    </a:ext>
                  </a:extLst>
                </p:cNvPr>
                <p:cNvSpPr/>
                <p:nvPr/>
              </p:nvSpPr>
              <p:spPr>
                <a:xfrm>
                  <a:off x="525" y="1804"/>
                  <a:ext cx="24" cy="32"/>
                </a:xfrm>
                <a:custGeom>
                  <a:avLst/>
                  <a:gdLst/>
                  <a:ahLst/>
                  <a:cxnLst>
                    <a:cxn ang="0">
                      <a:pos x="24" y="32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01">
                  <a:extLst>
                    <a:ext uri="{FF2B5EF4-FFF2-40B4-BE49-F238E27FC236}">
                      <a16:creationId xmlns:a16="http://schemas.microsoft.com/office/drawing/2014/main" id="{48A9CDAE-CEE8-43AD-AE06-C2162E4BA82B}"/>
                    </a:ext>
                  </a:extLst>
                </p:cNvPr>
                <p:cNvSpPr/>
                <p:nvPr/>
              </p:nvSpPr>
              <p:spPr>
                <a:xfrm>
                  <a:off x="507" y="181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02">
                  <a:extLst>
                    <a:ext uri="{FF2B5EF4-FFF2-40B4-BE49-F238E27FC236}">
                      <a16:creationId xmlns:a16="http://schemas.microsoft.com/office/drawing/2014/main" id="{6BC5E853-BF12-49E3-891E-10AF8F762E15}"/>
                    </a:ext>
                  </a:extLst>
                </p:cNvPr>
                <p:cNvSpPr/>
                <p:nvPr/>
              </p:nvSpPr>
              <p:spPr>
                <a:xfrm>
                  <a:off x="397" y="1912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38"/>
                    </a:cxn>
                  </a:cxnLst>
                  <a:rect l="0" t="0" r="0" b="0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103">
                  <a:extLst>
                    <a:ext uri="{FF2B5EF4-FFF2-40B4-BE49-F238E27FC236}">
                      <a16:creationId xmlns:a16="http://schemas.microsoft.com/office/drawing/2014/main" id="{16E21F1E-DFCD-45CA-928E-D57C0221455D}"/>
                    </a:ext>
                  </a:extLst>
                </p:cNvPr>
                <p:cNvSpPr/>
                <p:nvPr/>
              </p:nvSpPr>
              <p:spPr>
                <a:xfrm>
                  <a:off x="401" y="193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</a:cxnLst>
                  <a:rect l="0" t="0" r="0" b="0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04">
                  <a:extLst>
                    <a:ext uri="{FF2B5EF4-FFF2-40B4-BE49-F238E27FC236}">
                      <a16:creationId xmlns:a16="http://schemas.microsoft.com/office/drawing/2014/main" id="{C311922B-6E16-40D8-882B-16CB52FC86C2}"/>
                    </a:ext>
                  </a:extLst>
                </p:cNvPr>
                <p:cNvSpPr/>
                <p:nvPr/>
              </p:nvSpPr>
              <p:spPr>
                <a:xfrm>
                  <a:off x="467" y="1882"/>
                  <a:ext cx="6" cy="4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6"/>
                    </a:cxn>
                  </a:cxnLst>
                  <a:rect l="0" t="0" r="0" b="0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5">
                  <a:extLst>
                    <a:ext uri="{FF2B5EF4-FFF2-40B4-BE49-F238E27FC236}">
                      <a16:creationId xmlns:a16="http://schemas.microsoft.com/office/drawing/2014/main" id="{503D6580-D9FF-4609-A1EC-99ED496C588E}"/>
                    </a:ext>
                  </a:extLst>
                </p:cNvPr>
                <p:cNvSpPr/>
                <p:nvPr/>
              </p:nvSpPr>
              <p:spPr>
                <a:xfrm>
                  <a:off x="467" y="1918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24"/>
                    </a:cxn>
                    <a:cxn ang="0">
                      <a:pos x="24" y="26"/>
                    </a:cxn>
                    <a:cxn ang="0">
                      <a:pos x="26" y="28"/>
                    </a:cxn>
                  </a:cxnLst>
                  <a:rect l="0" t="0" r="0" b="0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06">
                  <a:extLst>
                    <a:ext uri="{FF2B5EF4-FFF2-40B4-BE49-F238E27FC236}">
                      <a16:creationId xmlns:a16="http://schemas.microsoft.com/office/drawing/2014/main" id="{A35FC7B2-38DB-427F-8D9A-C866488FDCB9}"/>
                    </a:ext>
                  </a:extLst>
                </p:cNvPr>
                <p:cNvSpPr/>
                <p:nvPr/>
              </p:nvSpPr>
              <p:spPr>
                <a:xfrm>
                  <a:off x="436" y="1902"/>
                  <a:ext cx="29" cy="3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3" y="20"/>
                    </a:cxn>
                    <a:cxn ang="0">
                      <a:pos x="1" y="34"/>
                    </a:cxn>
                  </a:cxnLst>
                  <a:rect l="0" t="0" r="0" b="0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07">
                  <a:extLst>
                    <a:ext uri="{FF2B5EF4-FFF2-40B4-BE49-F238E27FC236}">
                      <a16:creationId xmlns:a16="http://schemas.microsoft.com/office/drawing/2014/main" id="{84B86E33-AB21-4067-9DDC-0ACB68BEF5D2}"/>
                    </a:ext>
                  </a:extLst>
                </p:cNvPr>
                <p:cNvSpPr/>
                <p:nvPr/>
              </p:nvSpPr>
              <p:spPr>
                <a:xfrm>
                  <a:off x="515" y="1844"/>
                  <a:ext cx="14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56"/>
                    </a:cxn>
                  </a:cxnLst>
                  <a:rect l="0" t="0" r="0" b="0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08">
                  <a:extLst>
                    <a:ext uri="{FF2B5EF4-FFF2-40B4-BE49-F238E27FC236}">
                      <a16:creationId xmlns:a16="http://schemas.microsoft.com/office/drawing/2014/main" id="{6426CC31-5720-48AA-8393-0E26959CEFDE}"/>
                    </a:ext>
                  </a:extLst>
                </p:cNvPr>
                <p:cNvSpPr/>
                <p:nvPr/>
              </p:nvSpPr>
              <p:spPr>
                <a:xfrm>
                  <a:off x="523" y="1876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28"/>
                    </a:cxn>
                  </a:cxnLst>
                  <a:rect l="0" t="0" r="0" b="0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6" name="Freeform 109">
                <a:extLst>
                  <a:ext uri="{FF2B5EF4-FFF2-40B4-BE49-F238E27FC236}">
                    <a16:creationId xmlns:a16="http://schemas.microsoft.com/office/drawing/2014/main" id="{FD65F38B-8C00-4FC1-9E6A-B0BEED4D963F}"/>
                  </a:ext>
                </a:extLst>
              </p:cNvPr>
              <p:cNvSpPr/>
              <p:nvPr/>
            </p:nvSpPr>
            <p:spPr>
              <a:xfrm>
                <a:off x="411" y="1802"/>
                <a:ext cx="86" cy="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5" y="44"/>
                  </a:cxn>
                  <a:cxn ang="0">
                    <a:pos x="53" y="140"/>
                  </a:cxn>
                  <a:cxn ang="0">
                    <a:pos x="77" y="256"/>
                  </a:cxn>
                  <a:cxn ang="0">
                    <a:pos x="1" y="436"/>
                  </a:cxn>
                  <a:cxn ang="0">
                    <a:pos x="71" y="576"/>
                  </a:cxn>
                  <a:cxn ang="0">
                    <a:pos x="77" y="616"/>
                  </a:cxn>
                  <a:cxn ang="0">
                    <a:pos x="63" y="642"/>
                  </a:cxn>
                  <a:cxn ang="0">
                    <a:pos x="61" y="658"/>
                  </a:cxn>
                  <a:cxn ang="0">
                    <a:pos x="71" y="700"/>
                  </a:cxn>
                </a:cxnLst>
                <a:rect l="0" t="0" r="0" b="0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10">
                <a:extLst>
                  <a:ext uri="{FF2B5EF4-FFF2-40B4-BE49-F238E27FC236}">
                    <a16:creationId xmlns:a16="http://schemas.microsoft.com/office/drawing/2014/main" id="{2DB3C7D4-32C0-4776-9827-11E92CFE3B69}"/>
                  </a:ext>
                </a:extLst>
              </p:cNvPr>
              <p:cNvSpPr/>
              <p:nvPr/>
            </p:nvSpPr>
            <p:spPr>
              <a:xfrm>
                <a:off x="421" y="1802"/>
                <a:ext cx="87" cy="6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54" y="44"/>
                  </a:cxn>
                  <a:cxn ang="0">
                    <a:pos x="52" y="140"/>
                  </a:cxn>
                  <a:cxn ang="0">
                    <a:pos x="76" y="256"/>
                  </a:cxn>
                  <a:cxn ang="0">
                    <a:pos x="0" y="436"/>
                  </a:cxn>
                  <a:cxn ang="0">
                    <a:pos x="77" y="586"/>
                  </a:cxn>
                  <a:cxn ang="0">
                    <a:pos x="61" y="650"/>
                  </a:cxn>
                  <a:cxn ang="0">
                    <a:pos x="63" y="694"/>
                  </a:cxn>
                </a:cxnLst>
                <a:rect l="0" t="0" r="0" b="0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Oval 111">
                <a:extLst>
                  <a:ext uri="{FF2B5EF4-FFF2-40B4-BE49-F238E27FC236}">
                    <a16:creationId xmlns:a16="http://schemas.microsoft.com/office/drawing/2014/main" id="{A0650579-6321-47E1-B515-EBAB94FB335D}"/>
                  </a:ext>
                </a:extLst>
              </p:cNvPr>
              <p:cNvSpPr/>
              <p:nvPr/>
            </p:nvSpPr>
            <p:spPr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112">
                <a:extLst>
                  <a:ext uri="{FF2B5EF4-FFF2-40B4-BE49-F238E27FC236}">
                    <a16:creationId xmlns:a16="http://schemas.microsoft.com/office/drawing/2014/main" id="{490099AC-D8FC-43B7-8DF5-7F5D6C898D97}"/>
                  </a:ext>
                </a:extLst>
              </p:cNvPr>
              <p:cNvSpPr/>
              <p:nvPr/>
            </p:nvSpPr>
            <p:spPr>
              <a:xfrm>
                <a:off x="483" y="1932"/>
                <a:ext cx="67" cy="60"/>
              </a:xfrm>
              <a:custGeom>
                <a:avLst/>
                <a:gdLst/>
                <a:ahLst/>
                <a:cxnLst>
                  <a:cxn ang="0">
                    <a:pos x="5" y="50"/>
                  </a:cxn>
                  <a:cxn ang="0">
                    <a:pos x="23" y="40"/>
                  </a:cxn>
                  <a:cxn ang="0">
                    <a:pos x="39" y="20"/>
                  </a:cxn>
                  <a:cxn ang="0">
                    <a:pos x="55" y="0"/>
                  </a:cxn>
                  <a:cxn ang="0">
                    <a:pos x="63" y="2"/>
                  </a:cxn>
                  <a:cxn ang="0">
                    <a:pos x="67" y="14"/>
                  </a:cxn>
                  <a:cxn ang="0">
                    <a:pos x="33" y="36"/>
                  </a:cxn>
                  <a:cxn ang="0">
                    <a:pos x="27" y="48"/>
                  </a:cxn>
                  <a:cxn ang="0">
                    <a:pos x="9" y="56"/>
                  </a:cxn>
                  <a:cxn ang="0">
                    <a:pos x="5" y="5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13">
                <a:extLst>
                  <a:ext uri="{FF2B5EF4-FFF2-40B4-BE49-F238E27FC236}">
                    <a16:creationId xmlns:a16="http://schemas.microsoft.com/office/drawing/2014/main" id="{7B8F5412-3F1E-4EC4-A619-E61AAC47221D}"/>
                  </a:ext>
                </a:extLst>
              </p:cNvPr>
              <p:cNvSpPr/>
              <p:nvPr/>
            </p:nvSpPr>
            <p:spPr>
              <a:xfrm flipH="1">
                <a:off x="419" y="1930"/>
                <a:ext cx="67" cy="60"/>
              </a:xfrm>
              <a:custGeom>
                <a:avLst/>
                <a:gdLst/>
                <a:ahLst/>
                <a:cxnLst>
                  <a:cxn ang="0">
                    <a:pos x="5" y="50"/>
                  </a:cxn>
                  <a:cxn ang="0">
                    <a:pos x="23" y="40"/>
                  </a:cxn>
                  <a:cxn ang="0">
                    <a:pos x="39" y="20"/>
                  </a:cxn>
                  <a:cxn ang="0">
                    <a:pos x="55" y="0"/>
                  </a:cxn>
                  <a:cxn ang="0">
                    <a:pos x="63" y="2"/>
                  </a:cxn>
                  <a:cxn ang="0">
                    <a:pos x="67" y="14"/>
                  </a:cxn>
                  <a:cxn ang="0">
                    <a:pos x="33" y="36"/>
                  </a:cxn>
                  <a:cxn ang="0">
                    <a:pos x="27" y="48"/>
                  </a:cxn>
                  <a:cxn ang="0">
                    <a:pos x="9" y="56"/>
                  </a:cxn>
                  <a:cxn ang="0">
                    <a:pos x="5" y="5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1" name="Group 114">
                <a:extLst>
                  <a:ext uri="{FF2B5EF4-FFF2-40B4-BE49-F238E27FC236}">
                    <a16:creationId xmlns:a16="http://schemas.microsoft.com/office/drawing/2014/main" id="{E1D00CC2-4209-431F-B58B-8B602D2A10BF}"/>
                  </a:ext>
                </a:extLst>
              </p:cNvPr>
              <p:cNvGrpSpPr/>
              <p:nvPr/>
            </p:nvGrpSpPr>
            <p:grpSpPr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120" name="Freeform 115">
                  <a:extLst>
                    <a:ext uri="{FF2B5EF4-FFF2-40B4-BE49-F238E27FC236}">
                      <a16:creationId xmlns:a16="http://schemas.microsoft.com/office/drawing/2014/main" id="{D1E8A893-20D2-40FF-9B69-25B91E31F39B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16">
                  <a:extLst>
                    <a:ext uri="{FF2B5EF4-FFF2-40B4-BE49-F238E27FC236}">
                      <a16:creationId xmlns:a16="http://schemas.microsoft.com/office/drawing/2014/main" id="{4F4AF622-00B7-49F6-8276-4006942B22CA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17">
                  <a:extLst>
                    <a:ext uri="{FF2B5EF4-FFF2-40B4-BE49-F238E27FC236}">
                      <a16:creationId xmlns:a16="http://schemas.microsoft.com/office/drawing/2014/main" id="{466CC946-B7D0-480A-9FC6-C51D401F08C5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" name="Group 118">
                <a:extLst>
                  <a:ext uri="{FF2B5EF4-FFF2-40B4-BE49-F238E27FC236}">
                    <a16:creationId xmlns:a16="http://schemas.microsoft.com/office/drawing/2014/main" id="{A920F5AF-D4DF-4DD6-BCE7-FB05A78A909F}"/>
                  </a:ext>
                </a:extLst>
              </p:cNvPr>
              <p:cNvGrpSpPr/>
              <p:nvPr/>
            </p:nvGrpSpPr>
            <p:grpSpPr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117" name="Freeform 119">
                  <a:extLst>
                    <a:ext uri="{FF2B5EF4-FFF2-40B4-BE49-F238E27FC236}">
                      <a16:creationId xmlns:a16="http://schemas.microsoft.com/office/drawing/2014/main" id="{ACCFCA6B-26CD-4DAF-A543-1B8282241988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20">
                  <a:extLst>
                    <a:ext uri="{FF2B5EF4-FFF2-40B4-BE49-F238E27FC236}">
                      <a16:creationId xmlns:a16="http://schemas.microsoft.com/office/drawing/2014/main" id="{611E1A7C-D631-43E9-BFB6-5BCD5EF1D810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21">
                  <a:extLst>
                    <a:ext uri="{FF2B5EF4-FFF2-40B4-BE49-F238E27FC236}">
                      <a16:creationId xmlns:a16="http://schemas.microsoft.com/office/drawing/2014/main" id="{A0BE4092-A97C-41E1-935B-1EAA0789A353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3" name="Group 122">
                <a:extLst>
                  <a:ext uri="{FF2B5EF4-FFF2-40B4-BE49-F238E27FC236}">
                    <a16:creationId xmlns:a16="http://schemas.microsoft.com/office/drawing/2014/main" id="{F5709344-94AD-442D-A92A-2597D40BD805}"/>
                  </a:ext>
                </a:extLst>
              </p:cNvPr>
              <p:cNvGrpSpPr/>
              <p:nvPr/>
            </p:nvGrpSpPr>
            <p:grpSpPr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114" name="Freeform 123">
                  <a:extLst>
                    <a:ext uri="{FF2B5EF4-FFF2-40B4-BE49-F238E27FC236}">
                      <a16:creationId xmlns:a16="http://schemas.microsoft.com/office/drawing/2014/main" id="{762185D6-6B91-4EB6-A760-3CFB9869BEE5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124">
                  <a:extLst>
                    <a:ext uri="{FF2B5EF4-FFF2-40B4-BE49-F238E27FC236}">
                      <a16:creationId xmlns:a16="http://schemas.microsoft.com/office/drawing/2014/main" id="{67BFBACD-DC88-4193-AC47-88D80BD7A369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25">
                  <a:extLst>
                    <a:ext uri="{FF2B5EF4-FFF2-40B4-BE49-F238E27FC236}">
                      <a16:creationId xmlns:a16="http://schemas.microsoft.com/office/drawing/2014/main" id="{00EEC2F2-902B-4ECA-9903-34EA34A132F8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4" name="Group 126">
                <a:extLst>
                  <a:ext uri="{FF2B5EF4-FFF2-40B4-BE49-F238E27FC236}">
                    <a16:creationId xmlns:a16="http://schemas.microsoft.com/office/drawing/2014/main" id="{D577B574-95AE-4DAD-A402-03C92419AF39}"/>
                  </a:ext>
                </a:extLst>
              </p:cNvPr>
              <p:cNvGrpSpPr/>
              <p:nvPr/>
            </p:nvGrpSpPr>
            <p:grpSpPr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111" name="Freeform 127">
                  <a:extLst>
                    <a:ext uri="{FF2B5EF4-FFF2-40B4-BE49-F238E27FC236}">
                      <a16:creationId xmlns:a16="http://schemas.microsoft.com/office/drawing/2014/main" id="{F34CE84B-6446-42FC-9F05-9F577B8F9CBB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128">
                  <a:extLst>
                    <a:ext uri="{FF2B5EF4-FFF2-40B4-BE49-F238E27FC236}">
                      <a16:creationId xmlns:a16="http://schemas.microsoft.com/office/drawing/2014/main" id="{6ADA36E0-C667-4993-96D9-E40F40DA6231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29">
                  <a:extLst>
                    <a:ext uri="{FF2B5EF4-FFF2-40B4-BE49-F238E27FC236}">
                      <a16:creationId xmlns:a16="http://schemas.microsoft.com/office/drawing/2014/main" id="{A2D0583E-6AD5-4AEF-B62D-D108F96DBF8D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5" name="Group 130">
                <a:extLst>
                  <a:ext uri="{FF2B5EF4-FFF2-40B4-BE49-F238E27FC236}">
                    <a16:creationId xmlns:a16="http://schemas.microsoft.com/office/drawing/2014/main" id="{33D642EC-9860-4C18-862E-B00F03F3CE97}"/>
                  </a:ext>
                </a:extLst>
              </p:cNvPr>
              <p:cNvGrpSpPr/>
              <p:nvPr/>
            </p:nvGrpSpPr>
            <p:grpSpPr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108" name="Freeform 131">
                  <a:extLst>
                    <a:ext uri="{FF2B5EF4-FFF2-40B4-BE49-F238E27FC236}">
                      <a16:creationId xmlns:a16="http://schemas.microsoft.com/office/drawing/2014/main" id="{750C9E7D-651D-4A03-96BC-C7B095899717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132">
                  <a:extLst>
                    <a:ext uri="{FF2B5EF4-FFF2-40B4-BE49-F238E27FC236}">
                      <a16:creationId xmlns:a16="http://schemas.microsoft.com/office/drawing/2014/main" id="{871E2D59-620C-46F0-A3A9-AD454A7383F0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133">
                  <a:extLst>
                    <a:ext uri="{FF2B5EF4-FFF2-40B4-BE49-F238E27FC236}">
                      <a16:creationId xmlns:a16="http://schemas.microsoft.com/office/drawing/2014/main" id="{CE0840E9-CD51-4A91-BF73-960325F14C5B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6" name="Group 134">
                <a:extLst>
                  <a:ext uri="{FF2B5EF4-FFF2-40B4-BE49-F238E27FC236}">
                    <a16:creationId xmlns:a16="http://schemas.microsoft.com/office/drawing/2014/main" id="{239512AB-838C-473D-AC63-9D127CD32151}"/>
                  </a:ext>
                </a:extLst>
              </p:cNvPr>
              <p:cNvGrpSpPr/>
              <p:nvPr/>
            </p:nvGrpSpPr>
            <p:grpSpPr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105" name="Freeform 135">
                  <a:extLst>
                    <a:ext uri="{FF2B5EF4-FFF2-40B4-BE49-F238E27FC236}">
                      <a16:creationId xmlns:a16="http://schemas.microsoft.com/office/drawing/2014/main" id="{1CC06F5C-C304-4FBC-B5DC-032241FD51F6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36">
                  <a:extLst>
                    <a:ext uri="{FF2B5EF4-FFF2-40B4-BE49-F238E27FC236}">
                      <a16:creationId xmlns:a16="http://schemas.microsoft.com/office/drawing/2014/main" id="{74D437E2-883B-4B37-8238-9DA4E32FB62C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137">
                  <a:extLst>
                    <a:ext uri="{FF2B5EF4-FFF2-40B4-BE49-F238E27FC236}">
                      <a16:creationId xmlns:a16="http://schemas.microsoft.com/office/drawing/2014/main" id="{3127AB13-7A35-421D-A2BA-DE9618F57AC3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" name="Group 138">
                <a:extLst>
                  <a:ext uri="{FF2B5EF4-FFF2-40B4-BE49-F238E27FC236}">
                    <a16:creationId xmlns:a16="http://schemas.microsoft.com/office/drawing/2014/main" id="{CE1D828F-8ABD-4B2D-AB52-708C332DF86F}"/>
                  </a:ext>
                </a:extLst>
              </p:cNvPr>
              <p:cNvGrpSpPr/>
              <p:nvPr/>
            </p:nvGrpSpPr>
            <p:grpSpPr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102" name="Freeform 139">
                  <a:extLst>
                    <a:ext uri="{FF2B5EF4-FFF2-40B4-BE49-F238E27FC236}">
                      <a16:creationId xmlns:a16="http://schemas.microsoft.com/office/drawing/2014/main" id="{4302FEC9-3CCD-4CBC-8A6F-39189835242B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140">
                  <a:extLst>
                    <a:ext uri="{FF2B5EF4-FFF2-40B4-BE49-F238E27FC236}">
                      <a16:creationId xmlns:a16="http://schemas.microsoft.com/office/drawing/2014/main" id="{7E8B8212-D5E1-4728-B511-F91D76ACC39E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141">
                  <a:extLst>
                    <a:ext uri="{FF2B5EF4-FFF2-40B4-BE49-F238E27FC236}">
                      <a16:creationId xmlns:a16="http://schemas.microsoft.com/office/drawing/2014/main" id="{A58B6A0B-9DD8-4A2D-8D7A-DC38D0CD63A7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" name="Freeform 142">
                <a:extLst>
                  <a:ext uri="{FF2B5EF4-FFF2-40B4-BE49-F238E27FC236}">
                    <a16:creationId xmlns:a16="http://schemas.microsoft.com/office/drawing/2014/main" id="{A0B0703C-5769-41FC-89A5-39244634BD54}"/>
                  </a:ext>
                </a:extLst>
              </p:cNvPr>
              <p:cNvSpPr/>
              <p:nvPr/>
            </p:nvSpPr>
            <p:spPr>
              <a:xfrm>
                <a:off x="354" y="2224"/>
                <a:ext cx="36" cy="20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4" y="8"/>
                  </a:cxn>
                  <a:cxn ang="0">
                    <a:pos x="0" y="20"/>
                  </a:cxn>
                </a:cxnLst>
                <a:rect l="0" t="0" r="0" b="0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43">
                <a:extLst>
                  <a:ext uri="{FF2B5EF4-FFF2-40B4-BE49-F238E27FC236}">
                    <a16:creationId xmlns:a16="http://schemas.microsoft.com/office/drawing/2014/main" id="{B8553A02-B7CA-4D1A-9CEB-6B99D1E93DDB}"/>
                  </a:ext>
                </a:extLst>
              </p:cNvPr>
              <p:cNvSpPr/>
              <p:nvPr/>
            </p:nvSpPr>
            <p:spPr>
              <a:xfrm>
                <a:off x="442" y="2220"/>
                <a:ext cx="3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8"/>
                  </a:cxn>
                </a:cxnLst>
                <a:rect l="0" t="0" r="0" b="0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44">
                <a:extLst>
                  <a:ext uri="{FF2B5EF4-FFF2-40B4-BE49-F238E27FC236}">
                    <a16:creationId xmlns:a16="http://schemas.microsoft.com/office/drawing/2014/main" id="{95F599EF-DEB2-418A-8996-4B57C60A38BC}"/>
                  </a:ext>
                </a:extLst>
              </p:cNvPr>
              <p:cNvSpPr/>
              <p:nvPr/>
            </p:nvSpPr>
            <p:spPr>
              <a:xfrm>
                <a:off x="400" y="1790"/>
                <a:ext cx="40" cy="16"/>
              </a:xfrm>
              <a:custGeom>
                <a:avLst/>
                <a:gdLst/>
                <a:ahLst/>
                <a:cxnLst>
                  <a:cxn ang="0">
                    <a:pos x="40" y="16"/>
                  </a:cxn>
                  <a:cxn ang="0">
                    <a:pos x="0" y="0"/>
                  </a:cxn>
                </a:cxnLst>
                <a:rect l="0" t="0" r="0" b="0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45">
                <a:extLst>
                  <a:ext uri="{FF2B5EF4-FFF2-40B4-BE49-F238E27FC236}">
                    <a16:creationId xmlns:a16="http://schemas.microsoft.com/office/drawing/2014/main" id="{DEB473B7-13D9-4091-B80A-630B9CDFBEB6}"/>
                  </a:ext>
                </a:extLst>
              </p:cNvPr>
              <p:cNvSpPr/>
              <p:nvPr/>
            </p:nvSpPr>
            <p:spPr>
              <a:xfrm>
                <a:off x="447" y="1794"/>
                <a:ext cx="37" cy="1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7" y="10"/>
                  </a:cxn>
                </a:cxnLst>
                <a:rect l="0" t="0" r="0" b="0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Oval 146">
              <a:extLst>
                <a:ext uri="{FF2B5EF4-FFF2-40B4-BE49-F238E27FC236}">
                  <a16:creationId xmlns:a16="http://schemas.microsoft.com/office/drawing/2014/main" id="{A58CDCE8-9ACF-4E08-A9B4-F23034744D1C}"/>
                </a:ext>
              </a:extLst>
            </p:cNvPr>
            <p:cNvSpPr/>
            <p:nvPr/>
          </p:nvSpPr>
          <p:spPr>
            <a:xfrm>
              <a:off x="3606" y="2154"/>
              <a:ext cx="282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97113A51-A700-49BD-B46E-95854CF7C5BC}"/>
              </a:ext>
            </a:extLst>
          </p:cNvPr>
          <p:cNvGrpSpPr/>
          <p:nvPr/>
        </p:nvGrpSpPr>
        <p:grpSpPr>
          <a:xfrm>
            <a:off x="5136351" y="1482923"/>
            <a:ext cx="1739892" cy="4281279"/>
            <a:chOff x="4464" y="369"/>
            <a:chExt cx="960" cy="1536"/>
          </a:xfrm>
        </p:grpSpPr>
        <p:grpSp>
          <p:nvGrpSpPr>
            <p:cNvPr id="46" name="Group 30">
              <a:extLst>
                <a:ext uri="{FF2B5EF4-FFF2-40B4-BE49-F238E27FC236}">
                  <a16:creationId xmlns:a16="http://schemas.microsoft.com/office/drawing/2014/main" id="{EC042C06-D42B-4087-8AA3-CFB4449D4AB4}"/>
                </a:ext>
              </a:extLst>
            </p:cNvPr>
            <p:cNvGrpSpPr/>
            <p:nvPr/>
          </p:nvGrpSpPr>
          <p:grpSpPr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78" name="Rectangle 31">
                <a:extLst>
                  <a:ext uri="{FF2B5EF4-FFF2-40B4-BE49-F238E27FC236}">
                    <a16:creationId xmlns:a16="http://schemas.microsoft.com/office/drawing/2014/main" id="{F7C3BAC2-CE82-4B1E-AB1B-667F35A00EB1}"/>
                  </a:ext>
                </a:extLst>
              </p:cNvPr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Rectangle 32">
                <a:extLst>
                  <a:ext uri="{FF2B5EF4-FFF2-40B4-BE49-F238E27FC236}">
                    <a16:creationId xmlns:a16="http://schemas.microsoft.com/office/drawing/2014/main" id="{7AA620ED-D5F9-4A47-BD08-DD478EECDC9B}"/>
                  </a:ext>
                </a:extLst>
              </p:cNvPr>
              <p:cNvSpPr/>
              <p:nvPr/>
            </p:nvSpPr>
            <p:spPr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7" name="Group 33">
              <a:extLst>
                <a:ext uri="{FF2B5EF4-FFF2-40B4-BE49-F238E27FC236}">
                  <a16:creationId xmlns:a16="http://schemas.microsoft.com/office/drawing/2014/main" id="{1817F36D-F097-4B7B-8A02-4E7F10D9E48E}"/>
                </a:ext>
              </a:extLst>
            </p:cNvPr>
            <p:cNvGrpSpPr/>
            <p:nvPr/>
          </p:nvGrpSpPr>
          <p:grpSpPr>
            <a:xfrm>
              <a:off x="4656" y="800"/>
              <a:ext cx="528" cy="784"/>
              <a:chOff x="768" y="1680"/>
              <a:chExt cx="528" cy="760"/>
            </a:xfrm>
          </p:grpSpPr>
          <p:grpSp>
            <p:nvGrpSpPr>
              <p:cNvPr id="50" name="Group 34">
                <a:extLst>
                  <a:ext uri="{FF2B5EF4-FFF2-40B4-BE49-F238E27FC236}">
                    <a16:creationId xmlns:a16="http://schemas.microsoft.com/office/drawing/2014/main" id="{EE26B669-F22F-4D0E-9309-6A54FA68B20D}"/>
                  </a:ext>
                </a:extLst>
              </p:cNvPr>
              <p:cNvGrpSpPr/>
              <p:nvPr/>
            </p:nvGrpSpPr>
            <p:grpSpPr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75" name="Freeform 35">
                  <a:extLst>
                    <a:ext uri="{FF2B5EF4-FFF2-40B4-BE49-F238E27FC236}">
                      <a16:creationId xmlns:a16="http://schemas.microsoft.com/office/drawing/2014/main" id="{ACDD6275-8512-408A-B306-9050873316F2}"/>
                    </a:ext>
                  </a:extLst>
                </p:cNvPr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6">
                  <a:extLst>
                    <a:ext uri="{FF2B5EF4-FFF2-40B4-BE49-F238E27FC236}">
                      <a16:creationId xmlns:a16="http://schemas.microsoft.com/office/drawing/2014/main" id="{D185C428-43FC-4103-A81F-15B50AB2C3EA}"/>
                    </a:ext>
                  </a:extLst>
                </p:cNvPr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7">
                  <a:extLst>
                    <a:ext uri="{FF2B5EF4-FFF2-40B4-BE49-F238E27FC236}">
                      <a16:creationId xmlns:a16="http://schemas.microsoft.com/office/drawing/2014/main" id="{3BB08C83-A00D-4960-ABEA-201DEB68940B}"/>
                    </a:ext>
                  </a:extLst>
                </p:cNvPr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38">
                <a:extLst>
                  <a:ext uri="{FF2B5EF4-FFF2-40B4-BE49-F238E27FC236}">
                    <a16:creationId xmlns:a16="http://schemas.microsoft.com/office/drawing/2014/main" id="{D242D72B-5280-486F-A187-21267D7674D0}"/>
                  </a:ext>
                </a:extLst>
              </p:cNvPr>
              <p:cNvGrpSpPr/>
              <p:nvPr/>
            </p:nvGrpSpPr>
            <p:grpSpPr>
              <a:xfrm>
                <a:off x="768" y="1680"/>
                <a:ext cx="528" cy="760"/>
                <a:chOff x="2736" y="1968"/>
                <a:chExt cx="582" cy="760"/>
              </a:xfrm>
            </p:grpSpPr>
            <p:grpSp>
              <p:nvGrpSpPr>
                <p:cNvPr id="52" name="Group 39">
                  <a:extLst>
                    <a:ext uri="{FF2B5EF4-FFF2-40B4-BE49-F238E27FC236}">
                      <a16:creationId xmlns:a16="http://schemas.microsoft.com/office/drawing/2014/main" id="{1343D393-B249-49C6-A2FB-C9DC192EDC56}"/>
                    </a:ext>
                  </a:extLst>
                </p:cNvPr>
                <p:cNvGrpSpPr/>
                <p:nvPr/>
              </p:nvGrpSpPr>
              <p:grpSpPr>
                <a:xfrm>
                  <a:off x="3148" y="1970"/>
                  <a:ext cx="170" cy="758"/>
                  <a:chOff x="3148" y="1970"/>
                  <a:chExt cx="170" cy="758"/>
                </a:xfrm>
              </p:grpSpPr>
              <p:sp>
                <p:nvSpPr>
                  <p:cNvPr id="65" name="Freeform 40">
                    <a:extLst>
                      <a:ext uri="{FF2B5EF4-FFF2-40B4-BE49-F238E27FC236}">
                        <a16:creationId xmlns:a16="http://schemas.microsoft.com/office/drawing/2014/main" id="{25C93A1C-6EA6-4EA5-B11F-EBE11BFAFFBF}"/>
                      </a:ext>
                    </a:extLst>
                  </p:cNvPr>
                  <p:cNvSpPr/>
                  <p:nvPr/>
                </p:nvSpPr>
                <p:spPr>
                  <a:xfrm>
                    <a:off x="3168" y="2016"/>
                    <a:ext cx="104" cy="7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96"/>
                      </a:cxn>
                      <a:cxn ang="0">
                        <a:pos x="48" y="288"/>
                      </a:cxn>
                      <a:cxn ang="0">
                        <a:pos x="96" y="480"/>
                      </a:cxn>
                      <a:cxn ang="0">
                        <a:pos x="48" y="576"/>
                      </a:cxn>
                      <a:cxn ang="0">
                        <a:pos x="68" y="656"/>
                      </a:cxn>
                      <a:cxn ang="0">
                        <a:pos x="54" y="712"/>
                      </a:cxn>
                    </a:cxnLst>
                    <a:rect l="0" t="0" r="0" b="0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41">
                    <a:extLst>
                      <a:ext uri="{FF2B5EF4-FFF2-40B4-BE49-F238E27FC236}">
                        <a16:creationId xmlns:a16="http://schemas.microsoft.com/office/drawing/2014/main" id="{A3193923-F347-413B-8DD6-8F66E05B7F4B}"/>
                      </a:ext>
                    </a:extLst>
                  </p:cNvPr>
                  <p:cNvSpPr/>
                  <p:nvPr/>
                </p:nvSpPr>
                <p:spPr>
                  <a:xfrm>
                    <a:off x="3148" y="1970"/>
                    <a:ext cx="104" cy="7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96"/>
                      </a:cxn>
                      <a:cxn ang="0">
                        <a:pos x="48" y="288"/>
                      </a:cxn>
                      <a:cxn ang="0">
                        <a:pos x="96" y="480"/>
                      </a:cxn>
                      <a:cxn ang="0">
                        <a:pos x="48" y="576"/>
                      </a:cxn>
                      <a:cxn ang="0">
                        <a:pos x="72" y="648"/>
                      </a:cxn>
                      <a:cxn ang="0">
                        <a:pos x="76" y="714"/>
                      </a:cxn>
                    </a:cxnLst>
                    <a:rect l="0" t="0" r="0" b="0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7" name="Group 42">
                    <a:extLst>
                      <a:ext uri="{FF2B5EF4-FFF2-40B4-BE49-F238E27FC236}">
                        <a16:creationId xmlns:a16="http://schemas.microsoft.com/office/drawing/2014/main" id="{EF90C791-A498-47A1-A885-9D7318644D1C}"/>
                      </a:ext>
                    </a:extLst>
                  </p:cNvPr>
                  <p:cNvGrpSpPr/>
                  <p:nvPr/>
                </p:nvGrpSpPr>
                <p:grpSpPr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72" name="Freeform 43">
                      <a:extLst>
                        <a:ext uri="{FF2B5EF4-FFF2-40B4-BE49-F238E27FC236}">
                          <a16:creationId xmlns:a16="http://schemas.microsoft.com/office/drawing/2014/main" id="{87CB5C37-5551-478F-A38B-30078AF79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2" y="2426"/>
                      <a:ext cx="70" cy="66"/>
                    </a:xfrm>
                    <a:custGeom>
                      <a:avLst/>
                      <a:gdLst/>
                      <a:ahLst/>
                      <a:cxnLst>
                        <a:cxn ang="0">
                          <a:pos x="70" y="0"/>
                        </a:cxn>
                        <a:cxn ang="0">
                          <a:pos x="26" y="26"/>
                        </a:cxn>
                        <a:cxn ang="0">
                          <a:pos x="10" y="54"/>
                        </a:cxn>
                        <a:cxn ang="0">
                          <a:pos x="0" y="66"/>
                        </a:cxn>
                      </a:cxnLst>
                      <a:rect l="0" t="0" r="0" b="0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Freeform 44">
                      <a:extLst>
                        <a:ext uri="{FF2B5EF4-FFF2-40B4-BE49-F238E27FC236}">
                          <a16:creationId xmlns:a16="http://schemas.microsoft.com/office/drawing/2014/main" id="{DF0DFB48-5B1C-4646-90D4-E87BC6485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8" y="2470"/>
                      <a:ext cx="6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22"/>
                        </a:cxn>
                        <a:cxn ang="0">
                          <a:pos x="4" y="40"/>
                        </a:cxn>
                      </a:cxnLst>
                      <a:rect l="0" t="0" r="0" b="0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45">
                      <a:extLst>
                        <a:ext uri="{FF2B5EF4-FFF2-40B4-BE49-F238E27FC236}">
                          <a16:creationId xmlns:a16="http://schemas.microsoft.com/office/drawing/2014/main" id="{D28C39CB-F088-4731-A771-44B948A92321}"/>
                        </a:ext>
                      </a:extLst>
                    </p:cNvPr>
                    <p:cNvSpPr/>
                    <p:nvPr/>
                  </p:nvSpPr>
                  <p:spPr>
                    <a:xfrm rot="-6101646">
                      <a:off x="3139" y="2463"/>
                      <a:ext cx="6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22"/>
                        </a:cxn>
                        <a:cxn ang="0">
                          <a:pos x="4" y="40"/>
                        </a:cxn>
                      </a:cxnLst>
                      <a:rect l="0" t="0" r="0" b="0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8" name="Freeform 46">
                    <a:extLst>
                      <a:ext uri="{FF2B5EF4-FFF2-40B4-BE49-F238E27FC236}">
                        <a16:creationId xmlns:a16="http://schemas.microsoft.com/office/drawing/2014/main" id="{62AA3935-0C39-403C-8EE0-FAE500B3E0B0}"/>
                      </a:ext>
                    </a:extLst>
                  </p:cNvPr>
                  <p:cNvSpPr/>
                  <p:nvPr/>
                </p:nvSpPr>
                <p:spPr>
                  <a:xfrm>
                    <a:off x="3234" y="2564"/>
                    <a:ext cx="30" cy="5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30"/>
                      </a:cxn>
                      <a:cxn ang="0">
                        <a:pos x="18" y="46"/>
                      </a:cxn>
                      <a:cxn ang="0">
                        <a:pos x="30" y="56"/>
                      </a:cxn>
                    </a:cxnLst>
                    <a:rect l="0" t="0" r="0" b="0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47">
                    <a:extLst>
                      <a:ext uri="{FF2B5EF4-FFF2-40B4-BE49-F238E27FC236}">
                        <a16:creationId xmlns:a16="http://schemas.microsoft.com/office/drawing/2014/main" id="{444395D5-76A5-4022-9B19-B981740B5D31}"/>
                      </a:ext>
                    </a:extLst>
                  </p:cNvPr>
                  <p:cNvSpPr/>
                  <p:nvPr/>
                </p:nvSpPr>
                <p:spPr>
                  <a:xfrm>
                    <a:off x="3258" y="2460"/>
                    <a:ext cx="49" cy="7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18"/>
                      </a:cxn>
                      <a:cxn ang="0">
                        <a:pos x="30" y="30"/>
                      </a:cxn>
                      <a:cxn ang="0">
                        <a:pos x="42" y="64"/>
                      </a:cxn>
                      <a:cxn ang="0">
                        <a:pos x="48" y="68"/>
                      </a:cxn>
                    </a:cxnLst>
                    <a:rect l="0" t="0" r="0" b="0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Freeform 48">
                    <a:extLst>
                      <a:ext uri="{FF2B5EF4-FFF2-40B4-BE49-F238E27FC236}">
                        <a16:creationId xmlns:a16="http://schemas.microsoft.com/office/drawing/2014/main" id="{31A68954-CCC4-46BA-B12E-17FB412505F9}"/>
                      </a:ext>
                    </a:extLst>
                  </p:cNvPr>
                  <p:cNvSpPr/>
                  <p:nvPr/>
                </p:nvSpPr>
                <p:spPr>
                  <a:xfrm>
                    <a:off x="3250" y="2592"/>
                    <a:ext cx="28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" y="6"/>
                      </a:cxn>
                    </a:cxnLst>
                    <a:rect l="0" t="0" r="0" b="0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49">
                    <a:extLst>
                      <a:ext uri="{FF2B5EF4-FFF2-40B4-BE49-F238E27FC236}">
                        <a16:creationId xmlns:a16="http://schemas.microsoft.com/office/drawing/2014/main" id="{EBE291DA-B242-4A7C-920E-C903399F2F78}"/>
                      </a:ext>
                    </a:extLst>
                  </p:cNvPr>
                  <p:cNvSpPr/>
                  <p:nvPr/>
                </p:nvSpPr>
                <p:spPr>
                  <a:xfrm>
                    <a:off x="3290" y="2496"/>
                    <a:ext cx="28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" y="6"/>
                      </a:cxn>
                    </a:cxnLst>
                    <a:rect l="0" t="0" r="0" b="0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" name="Group 50">
                  <a:extLst>
                    <a:ext uri="{FF2B5EF4-FFF2-40B4-BE49-F238E27FC236}">
                      <a16:creationId xmlns:a16="http://schemas.microsoft.com/office/drawing/2014/main" id="{16A31551-D648-4CBF-9383-629A157BF65C}"/>
                    </a:ext>
                  </a:extLst>
                </p:cNvPr>
                <p:cNvGrpSpPr/>
                <p:nvPr/>
              </p:nvGrpSpPr>
              <p:grpSpPr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54" name="Group 51">
                    <a:extLst>
                      <a:ext uri="{FF2B5EF4-FFF2-40B4-BE49-F238E27FC236}">
                        <a16:creationId xmlns:a16="http://schemas.microsoft.com/office/drawing/2014/main" id="{C67AE0F2-7568-4D7B-AA4B-2B3E5459E8F2}"/>
                      </a:ext>
                    </a:extLst>
                  </p:cNvPr>
                  <p:cNvGrpSpPr/>
                  <p:nvPr/>
                </p:nvGrpSpPr>
                <p:grpSpPr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56" name="Freeform 52">
                      <a:extLst>
                        <a:ext uri="{FF2B5EF4-FFF2-40B4-BE49-F238E27FC236}">
                          <a16:creationId xmlns:a16="http://schemas.microsoft.com/office/drawing/2014/main" id="{4802D824-EB25-4367-AE50-6C268DAEF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8" y="2070"/>
                      <a:ext cx="128" cy="106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0"/>
                        </a:cxn>
                        <a:cxn ang="0">
                          <a:pos x="44" y="12"/>
                        </a:cxn>
                        <a:cxn ang="0">
                          <a:pos x="10" y="52"/>
                        </a:cxn>
                        <a:cxn ang="0">
                          <a:pos x="8" y="104"/>
                        </a:cxn>
                        <a:cxn ang="0">
                          <a:pos x="60" y="64"/>
                        </a:cxn>
                        <a:cxn ang="0">
                          <a:pos x="128" y="48"/>
                        </a:cxn>
                      </a:cxnLst>
                      <a:rect l="0" t="0" r="0" b="0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Freeform 53">
                      <a:extLst>
                        <a:ext uri="{FF2B5EF4-FFF2-40B4-BE49-F238E27FC236}">
                          <a16:creationId xmlns:a16="http://schemas.microsoft.com/office/drawing/2014/main" id="{D30EB261-5E83-4491-9BAC-9572AF6D4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3" y="1962"/>
                      <a:ext cx="123" cy="132"/>
                    </a:xfrm>
                    <a:custGeom>
                      <a:avLst/>
                      <a:gdLst/>
                      <a:ahLst/>
                      <a:cxnLst>
                        <a:cxn ang="0">
                          <a:pos x="123" y="64"/>
                        </a:cxn>
                        <a:cxn ang="0">
                          <a:pos x="43" y="56"/>
                        </a:cxn>
                        <a:cxn ang="0">
                          <a:pos x="3" y="6"/>
                        </a:cxn>
                        <a:cxn ang="0">
                          <a:pos x="25" y="90"/>
                        </a:cxn>
                        <a:cxn ang="0">
                          <a:pos x="115" y="132"/>
                        </a:cxn>
                      </a:cxnLst>
                      <a:rect l="0" t="0" r="0" b="0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54">
                      <a:extLst>
                        <a:ext uri="{FF2B5EF4-FFF2-40B4-BE49-F238E27FC236}">
                          <a16:creationId xmlns:a16="http://schemas.microsoft.com/office/drawing/2014/main" id="{AAB0A635-FB47-46EA-B9E2-977F5FC7B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6" y="1926"/>
                      <a:ext cx="538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538" y="94"/>
                        </a:cxn>
                        <a:cxn ang="0">
                          <a:pos x="454" y="42"/>
                        </a:cxn>
                        <a:cxn ang="0">
                          <a:pos x="392" y="36"/>
                        </a:cxn>
                        <a:cxn ang="0">
                          <a:pos x="282" y="66"/>
                        </a:cxn>
                        <a:cxn ang="0">
                          <a:pos x="160" y="8"/>
                        </a:cxn>
                        <a:cxn ang="0">
                          <a:pos x="56" y="18"/>
                        </a:cxn>
                        <a:cxn ang="0">
                          <a:pos x="8" y="66"/>
                        </a:cxn>
                        <a:cxn ang="0">
                          <a:pos x="8" y="114"/>
                        </a:cxn>
                        <a:cxn ang="0">
                          <a:pos x="56" y="162"/>
                        </a:cxn>
                      </a:cxnLst>
                      <a:rect l="0" t="0" r="0" b="0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Freeform 55">
                      <a:extLst>
                        <a:ext uri="{FF2B5EF4-FFF2-40B4-BE49-F238E27FC236}">
                          <a16:creationId xmlns:a16="http://schemas.microsoft.com/office/drawing/2014/main" id="{EAEE929B-9840-4E32-A337-36B27E80B5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2" y="1970"/>
                      <a:ext cx="576" cy="26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112"/>
                        </a:cxn>
                        <a:cxn ang="0">
                          <a:pos x="54" y="44"/>
                        </a:cxn>
                        <a:cxn ang="0">
                          <a:pos x="140" y="6"/>
                        </a:cxn>
                        <a:cxn ang="0">
                          <a:pos x="222" y="6"/>
                        </a:cxn>
                        <a:cxn ang="0">
                          <a:pos x="306" y="34"/>
                        </a:cxn>
                        <a:cxn ang="0">
                          <a:pos x="426" y="6"/>
                        </a:cxn>
                        <a:cxn ang="0">
                          <a:pos x="548" y="54"/>
                        </a:cxn>
                        <a:cxn ang="0">
                          <a:pos x="559" y="190"/>
                        </a:cxn>
                        <a:cxn ang="0">
                          <a:pos x="447" y="242"/>
                        </a:cxn>
                        <a:cxn ang="0">
                          <a:pos x="319" y="194"/>
                        </a:cxn>
                        <a:cxn ang="0">
                          <a:pos x="250" y="222"/>
                        </a:cxn>
                        <a:cxn ang="0">
                          <a:pos x="160" y="262"/>
                        </a:cxn>
                        <a:cxn ang="0">
                          <a:pos x="70" y="246"/>
                        </a:cxn>
                        <a:cxn ang="0">
                          <a:pos x="14" y="182"/>
                        </a:cxn>
                        <a:cxn ang="0">
                          <a:pos x="8" y="112"/>
                        </a:cxn>
                      </a:cxnLst>
                      <a:rect l="0" t="0" r="0" b="0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Freeform 56">
                      <a:extLst>
                        <a:ext uri="{FF2B5EF4-FFF2-40B4-BE49-F238E27FC236}">
                          <a16:creationId xmlns:a16="http://schemas.microsoft.com/office/drawing/2014/main" id="{978E69A6-F42E-4893-AD4A-9CEE6EBCA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6" y="2024"/>
                      <a:ext cx="40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0"/>
                        </a:cxn>
                        <a:cxn ang="0">
                          <a:pos x="0" y="18"/>
                        </a:cxn>
                      </a:cxnLst>
                      <a:rect l="0" t="0" r="0" b="0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Freeform 57">
                      <a:extLst>
                        <a:ext uri="{FF2B5EF4-FFF2-40B4-BE49-F238E27FC236}">
                          <a16:creationId xmlns:a16="http://schemas.microsoft.com/office/drawing/2014/main" id="{4BC52E61-18AB-499A-99D8-2BA5BF8A4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" y="2022"/>
                      <a:ext cx="26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0" y="8"/>
                        </a:cxn>
                      </a:cxnLst>
                      <a:rect l="0" t="0" r="0" b="0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Freeform 58">
                      <a:extLst>
                        <a:ext uri="{FF2B5EF4-FFF2-40B4-BE49-F238E27FC236}">
                          <a16:creationId xmlns:a16="http://schemas.microsoft.com/office/drawing/2014/main" id="{C9E460C5-9F80-48CF-8F07-FF97EB4BF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2" y="2026"/>
                      <a:ext cx="2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0" y="12"/>
                        </a:cxn>
                      </a:cxnLst>
                      <a:rect l="0" t="0" r="0" b="0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Freeform 59">
                      <a:extLst>
                        <a:ext uri="{FF2B5EF4-FFF2-40B4-BE49-F238E27FC236}">
                          <a16:creationId xmlns:a16="http://schemas.microsoft.com/office/drawing/2014/main" id="{8809ABA1-5A52-419C-8269-610B1E1D37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6" y="2114"/>
                      <a:ext cx="28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1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Freeform 60">
                      <a:extLst>
                        <a:ext uri="{FF2B5EF4-FFF2-40B4-BE49-F238E27FC236}">
                          <a16:creationId xmlns:a16="http://schemas.microsoft.com/office/drawing/2014/main" id="{F1215612-D415-45FD-B5AC-193858A3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6" y="2120"/>
                      <a:ext cx="28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1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5" name="Oval 61">
                    <a:extLst>
                      <a:ext uri="{FF2B5EF4-FFF2-40B4-BE49-F238E27FC236}">
                        <a16:creationId xmlns:a16="http://schemas.microsoft.com/office/drawing/2014/main" id="{FBCC4B08-500A-49C2-9CE4-314388DBAEC3}"/>
                      </a:ext>
                    </a:extLst>
                  </p:cNvPr>
                  <p:cNvSpPr/>
                  <p:nvPr/>
                </p:nvSpPr>
                <p:spPr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 cap="flat" cmpd="sng">
                    <a:solidFill>
                      <a:srgbClr val="E3F442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vi-VN" altLang="x-non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48" name="Freeform 62">
              <a:extLst>
                <a:ext uri="{FF2B5EF4-FFF2-40B4-BE49-F238E27FC236}">
                  <a16:creationId xmlns:a16="http://schemas.microsoft.com/office/drawing/2014/main" id="{19960279-D700-4E8F-9DF7-C6DBDDA2A7F3}"/>
                </a:ext>
              </a:extLst>
            </p:cNvPr>
            <p:cNvSpPr/>
            <p:nvPr/>
          </p:nvSpPr>
          <p:spPr>
            <a:xfrm rot="-576423">
              <a:off x="4560" y="1152"/>
              <a:ext cx="318" cy="78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96" y="23"/>
                </a:cxn>
                <a:cxn ang="0">
                  <a:pos x="114" y="28"/>
                </a:cxn>
                <a:cxn ang="0">
                  <a:pos x="168" y="23"/>
                </a:cxn>
                <a:cxn ang="0">
                  <a:pos x="186" y="17"/>
                </a:cxn>
                <a:cxn ang="0">
                  <a:pos x="222" y="39"/>
                </a:cxn>
                <a:cxn ang="0">
                  <a:pos x="300" y="23"/>
                </a:cxn>
                <a:cxn ang="0">
                  <a:pos x="318" y="28"/>
                </a:cxn>
                <a:cxn ang="0">
                  <a:pos x="300" y="34"/>
                </a:cxn>
                <a:cxn ang="0">
                  <a:pos x="210" y="67"/>
                </a:cxn>
                <a:cxn ang="0">
                  <a:pos x="174" y="78"/>
                </a:cxn>
                <a:cxn ang="0">
                  <a:pos x="48" y="50"/>
                </a:cxn>
                <a:cxn ang="0">
                  <a:pos x="0" y="6"/>
                </a:cxn>
                <a:cxn ang="0">
                  <a:pos x="18" y="1"/>
                </a:cxn>
                <a:cxn ang="0">
                  <a:pos x="36" y="12"/>
                </a:cxn>
                <a:cxn ang="0">
                  <a:pos x="54" y="17"/>
                </a:cxn>
                <a:cxn ang="0">
                  <a:pos x="36" y="6"/>
                </a:cxn>
              </a:cxnLst>
              <a:rect l="0" t="0" r="0" b="0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Oval 63">
              <a:extLst>
                <a:ext uri="{FF2B5EF4-FFF2-40B4-BE49-F238E27FC236}">
                  <a16:creationId xmlns:a16="http://schemas.microsoft.com/office/drawing/2014/main" id="{9DA36641-4BD9-4D85-A74C-FC8C2F1F04E6}"/>
                </a:ext>
              </a:extLst>
            </p:cNvPr>
            <p:cNvSpPr/>
            <p:nvPr/>
          </p:nvSpPr>
          <p:spPr>
            <a:xfrm>
              <a:off x="5115" y="408"/>
              <a:ext cx="261" cy="16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5377BB4E-60E9-4751-83E0-7F6443D67CDF}"/>
              </a:ext>
            </a:extLst>
          </p:cNvPr>
          <p:cNvGrpSpPr/>
          <p:nvPr/>
        </p:nvGrpSpPr>
        <p:grpSpPr>
          <a:xfrm>
            <a:off x="3127329" y="1480213"/>
            <a:ext cx="1731099" cy="4294007"/>
            <a:chOff x="1488" y="240"/>
            <a:chExt cx="569" cy="1299"/>
          </a:xfrm>
        </p:grpSpPr>
        <p:grpSp>
          <p:nvGrpSpPr>
            <p:cNvPr id="30" name="Group 14">
              <a:extLst>
                <a:ext uri="{FF2B5EF4-FFF2-40B4-BE49-F238E27FC236}">
                  <a16:creationId xmlns:a16="http://schemas.microsoft.com/office/drawing/2014/main" id="{580D0BE7-7A3D-4546-8F9B-BB6E0D8BDB70}"/>
                </a:ext>
              </a:extLst>
            </p:cNvPr>
            <p:cNvGrpSpPr/>
            <p:nvPr/>
          </p:nvGrpSpPr>
          <p:grpSpPr>
            <a:xfrm>
              <a:off x="1488" y="240"/>
              <a:ext cx="569" cy="1299"/>
              <a:chOff x="1437" y="240"/>
              <a:chExt cx="569" cy="1299"/>
            </a:xfrm>
          </p:grpSpPr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DE2EF900-E22F-4512-923B-78212A1F7A5F}"/>
                  </a:ext>
                </a:extLst>
              </p:cNvPr>
              <p:cNvGrpSpPr/>
              <p:nvPr/>
            </p:nvGrpSpPr>
            <p:grpSpPr>
              <a:xfrm>
                <a:off x="1437" y="240"/>
                <a:ext cx="569" cy="1299"/>
                <a:chOff x="2784" y="1246"/>
                <a:chExt cx="768" cy="2066"/>
              </a:xfrm>
            </p:grpSpPr>
            <p:sp>
              <p:nvSpPr>
                <p:cNvPr id="43" name="Rectangle 16">
                  <a:extLst>
                    <a:ext uri="{FF2B5EF4-FFF2-40B4-BE49-F238E27FC236}">
                      <a16:creationId xmlns:a16="http://schemas.microsoft.com/office/drawing/2014/main" id="{867E8AA4-E87C-49DA-A579-176965542D15}"/>
                    </a:ext>
                  </a:extLst>
                </p:cNvPr>
                <p:cNvSpPr/>
                <p:nvPr/>
              </p:nvSpPr>
              <p:spPr>
                <a:xfrm>
                  <a:off x="2784" y="2352"/>
                  <a:ext cx="768" cy="960"/>
                </a:xfrm>
                <a:prstGeom prst="rect">
                  <a:avLst/>
                </a:prstGeom>
                <a:solidFill>
                  <a:srgbClr val="C3864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Rectangle 17">
                  <a:extLst>
                    <a:ext uri="{FF2B5EF4-FFF2-40B4-BE49-F238E27FC236}">
                      <a16:creationId xmlns:a16="http://schemas.microsoft.com/office/drawing/2014/main" id="{CCC535A3-18C8-49D5-AD4E-77184F619506}"/>
                    </a:ext>
                  </a:extLst>
                </p:cNvPr>
                <p:cNvSpPr/>
                <p:nvPr/>
              </p:nvSpPr>
              <p:spPr>
                <a:xfrm>
                  <a:off x="2784" y="1246"/>
                  <a:ext cx="768" cy="1104"/>
                </a:xfrm>
                <a:prstGeom prst="rect">
                  <a:avLst/>
                </a:prstGeom>
                <a:solidFill>
                  <a:srgbClr val="B8C4D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2" name="Oval 18">
                <a:extLst>
                  <a:ext uri="{FF2B5EF4-FFF2-40B4-BE49-F238E27FC236}">
                    <a16:creationId xmlns:a16="http://schemas.microsoft.com/office/drawing/2014/main" id="{EC5A72B8-1F51-4000-8798-DC310B2C4FDA}"/>
                  </a:ext>
                </a:extLst>
              </p:cNvPr>
              <p:cNvSpPr/>
              <p:nvPr/>
            </p:nvSpPr>
            <p:spPr>
              <a:xfrm>
                <a:off x="1819" y="272"/>
                <a:ext cx="178" cy="16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b="1" dirty="0">
                    <a:latin typeface="Tahoma" panose="020B0604030504040204" pitchFamily="34" charset="0"/>
                  </a:rPr>
                  <a:t>3</a:t>
                </a:r>
              </a:p>
            </p:txBody>
          </p:sp>
        </p:grpSp>
        <p:grpSp>
          <p:nvGrpSpPr>
            <p:cNvPr id="31" name="Group 19">
              <a:extLst>
                <a:ext uri="{FF2B5EF4-FFF2-40B4-BE49-F238E27FC236}">
                  <a16:creationId xmlns:a16="http://schemas.microsoft.com/office/drawing/2014/main" id="{6594A554-F70E-459D-AF56-2DB44AA5D4D6}"/>
                </a:ext>
              </a:extLst>
            </p:cNvPr>
            <p:cNvGrpSpPr/>
            <p:nvPr/>
          </p:nvGrpSpPr>
          <p:grpSpPr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965CFE5B-C9E1-4C62-AE8D-3490D968E30F}"/>
                  </a:ext>
                </a:extLst>
              </p:cNvPr>
              <p:cNvSpPr/>
              <p:nvPr/>
            </p:nvSpPr>
            <p:spPr>
              <a:xfrm rot="-321261">
                <a:off x="3744" y="1488"/>
                <a:ext cx="263" cy="354"/>
              </a:xfrm>
              <a:custGeom>
                <a:avLst/>
                <a:gdLst/>
                <a:ahLst/>
                <a:cxnLst>
                  <a:cxn ang="0">
                    <a:pos x="192" y="141"/>
                  </a:cxn>
                  <a:cxn ang="0">
                    <a:pos x="235" y="162"/>
                  </a:cxn>
                  <a:cxn ang="0">
                    <a:pos x="263" y="96"/>
                  </a:cxn>
                  <a:cxn ang="0">
                    <a:pos x="235" y="30"/>
                  </a:cxn>
                  <a:cxn ang="0">
                    <a:pos x="149" y="7"/>
                  </a:cxn>
                  <a:cxn ang="0">
                    <a:pos x="50" y="74"/>
                  </a:cxn>
                  <a:cxn ang="0">
                    <a:pos x="7" y="185"/>
                  </a:cxn>
                  <a:cxn ang="0">
                    <a:pos x="7" y="274"/>
                  </a:cxn>
                  <a:cxn ang="0">
                    <a:pos x="50" y="340"/>
                  </a:cxn>
                  <a:cxn ang="0">
                    <a:pos x="121" y="340"/>
                  </a:cxn>
                  <a:cxn ang="0">
                    <a:pos x="179" y="255"/>
                  </a:cxn>
                  <a:cxn ang="0">
                    <a:pos x="192" y="141"/>
                  </a:cxn>
                </a:cxnLst>
                <a:rect l="0" t="0" r="0" b="0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485E564F-09E0-4186-8AF8-01BEE918CA65}"/>
                  </a:ext>
                </a:extLst>
              </p:cNvPr>
              <p:cNvSpPr/>
              <p:nvPr/>
            </p:nvSpPr>
            <p:spPr>
              <a:xfrm>
                <a:off x="3851" y="1496"/>
                <a:ext cx="159" cy="228"/>
              </a:xfrm>
              <a:custGeom>
                <a:avLst/>
                <a:gdLst/>
                <a:ahLst/>
                <a:cxnLst>
                  <a:cxn ang="0">
                    <a:pos x="159" y="47"/>
                  </a:cxn>
                  <a:cxn ang="0">
                    <a:pos x="107" y="7"/>
                  </a:cxn>
                  <a:cxn ang="0">
                    <a:pos x="55" y="9"/>
                  </a:cxn>
                  <a:cxn ang="0">
                    <a:pos x="15" y="63"/>
                  </a:cxn>
                  <a:cxn ang="0">
                    <a:pos x="9" y="162"/>
                  </a:cxn>
                  <a:cxn ang="0">
                    <a:pos x="67" y="221"/>
                  </a:cxn>
                  <a:cxn ang="0">
                    <a:pos x="143" y="125"/>
                  </a:cxn>
                </a:cxnLst>
                <a:rect l="0" t="0" r="0" b="0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254BB431-D0B6-4F48-8A48-FB56B5B623D4}"/>
                  </a:ext>
                </a:extLst>
              </p:cNvPr>
              <p:cNvSpPr/>
              <p:nvPr/>
            </p:nvSpPr>
            <p:spPr>
              <a:xfrm>
                <a:off x="3912" y="1556"/>
                <a:ext cx="56" cy="16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" y="45"/>
                  </a:cxn>
                  <a:cxn ang="0">
                    <a:pos x="0" y="161"/>
                  </a:cxn>
                </a:cxnLst>
                <a:rect l="0" t="0" r="0" b="0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AFB37E22-F5E1-4E85-9260-FB0FC5A2BF1B}"/>
                  </a:ext>
                </a:extLst>
              </p:cNvPr>
              <p:cNvSpPr/>
              <p:nvPr/>
            </p:nvSpPr>
            <p:spPr>
              <a:xfrm>
                <a:off x="3924" y="1518"/>
                <a:ext cx="144" cy="590"/>
              </a:xfrm>
              <a:custGeom>
                <a:avLst/>
                <a:gdLst/>
                <a:ahLst/>
                <a:cxnLst>
                  <a:cxn ang="0">
                    <a:pos x="46" y="590"/>
                  </a:cxn>
                  <a:cxn ang="0">
                    <a:pos x="2" y="530"/>
                  </a:cxn>
                  <a:cxn ang="0">
                    <a:pos x="59" y="441"/>
                  </a:cxn>
                  <a:cxn ang="0">
                    <a:pos x="48" y="367"/>
                  </a:cxn>
                  <a:cxn ang="0">
                    <a:pos x="7" y="298"/>
                  </a:cxn>
                  <a:cxn ang="0">
                    <a:pos x="37" y="236"/>
                  </a:cxn>
                  <a:cxn ang="0">
                    <a:pos x="78" y="181"/>
                  </a:cxn>
                  <a:cxn ang="0">
                    <a:pos x="75" y="121"/>
                  </a:cxn>
                  <a:cxn ang="0">
                    <a:pos x="36" y="44"/>
                  </a:cxn>
                  <a:cxn ang="0">
                    <a:pos x="57" y="3"/>
                  </a:cxn>
                  <a:cxn ang="0">
                    <a:pos x="119" y="59"/>
                  </a:cxn>
                  <a:cxn ang="0">
                    <a:pos x="143" y="127"/>
                  </a:cxn>
                  <a:cxn ang="0">
                    <a:pos x="124" y="217"/>
                  </a:cxn>
                  <a:cxn ang="0">
                    <a:pos x="62" y="288"/>
                  </a:cxn>
                  <a:cxn ang="0">
                    <a:pos x="88" y="371"/>
                  </a:cxn>
                  <a:cxn ang="0">
                    <a:pos x="92" y="460"/>
                  </a:cxn>
                  <a:cxn ang="0">
                    <a:pos x="37" y="532"/>
                  </a:cxn>
                  <a:cxn ang="0">
                    <a:pos x="46" y="590"/>
                  </a:cxn>
                </a:cxnLst>
                <a:rect l="0" t="0" r="0" b="0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>
                      <a:alpha val="100000"/>
                    </a:srgbClr>
                  </a:gs>
                  <a:gs pos="100000">
                    <a:srgbClr val="FF85B6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Oval 24">
                <a:extLst>
                  <a:ext uri="{FF2B5EF4-FFF2-40B4-BE49-F238E27FC236}">
                    <a16:creationId xmlns:a16="http://schemas.microsoft.com/office/drawing/2014/main" id="{DF4FF75A-1284-4822-B376-A4EDE2B2104D}"/>
                  </a:ext>
                </a:extLst>
              </p:cNvPr>
              <p:cNvSpPr/>
              <p:nvPr/>
            </p:nvSpPr>
            <p:spPr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3C70CCC4-7407-4FE3-8E3B-710DCC8F363C}"/>
                  </a:ext>
                </a:extLst>
              </p:cNvPr>
              <p:cNvSpPr/>
              <p:nvPr/>
            </p:nvSpPr>
            <p:spPr>
              <a:xfrm>
                <a:off x="3927" y="186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3EB7DD75-E3ED-4A09-AA8F-9CFCA261AB49}"/>
                  </a:ext>
                </a:extLst>
              </p:cNvPr>
              <p:cNvSpPr/>
              <p:nvPr/>
            </p:nvSpPr>
            <p:spPr>
              <a:xfrm>
                <a:off x="3949" y="191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7CE4A94-2755-4E8E-BB33-5D769114D3EC}"/>
                  </a:ext>
                </a:extLst>
              </p:cNvPr>
              <p:cNvSpPr/>
              <p:nvPr/>
            </p:nvSpPr>
            <p:spPr>
              <a:xfrm rot="902590">
                <a:off x="3922" y="1978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3B00207C-55A3-4516-996B-7FC48FAA6555}"/>
                  </a:ext>
                </a:extLst>
              </p:cNvPr>
              <p:cNvSpPr/>
              <p:nvPr/>
            </p:nvSpPr>
            <p:spPr>
              <a:xfrm rot="424431" flipH="1">
                <a:off x="4003" y="189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610C2B5E-4BB0-4CD1-B773-85219D59F322}"/>
              </a:ext>
            </a:extLst>
          </p:cNvPr>
          <p:cNvGrpSpPr/>
          <p:nvPr/>
        </p:nvGrpSpPr>
        <p:grpSpPr>
          <a:xfrm>
            <a:off x="1201775" y="1470196"/>
            <a:ext cx="1672082" cy="4294007"/>
            <a:chOff x="438" y="816"/>
            <a:chExt cx="762" cy="1794"/>
          </a:xfrm>
        </p:grpSpPr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id="{91192916-A7F8-4370-860A-E29E6DAA14AA}"/>
                </a:ext>
              </a:extLst>
            </p:cNvPr>
            <p:cNvGrpSpPr/>
            <p:nvPr/>
          </p:nvGrpSpPr>
          <p:grpSpPr>
            <a:xfrm>
              <a:off x="438" y="816"/>
              <a:ext cx="762" cy="1794"/>
              <a:chOff x="2790" y="1248"/>
              <a:chExt cx="762" cy="1929"/>
            </a:xfrm>
          </p:grpSpPr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AA2A7954-F8E4-4C0B-9883-8614EAF44A1B}"/>
                  </a:ext>
                </a:extLst>
              </p:cNvPr>
              <p:cNvSpPr/>
              <p:nvPr/>
            </p:nvSpPr>
            <p:spPr>
              <a:xfrm>
                <a:off x="2790" y="1248"/>
                <a:ext cx="762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F04013EF-DF93-4E91-8D4D-74889F8D4A2C}"/>
                  </a:ext>
                </a:extLst>
              </p:cNvPr>
              <p:cNvSpPr/>
              <p:nvPr/>
            </p:nvSpPr>
            <p:spPr>
              <a:xfrm>
                <a:off x="2790" y="2217"/>
                <a:ext cx="762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B5D3F07A-BFAA-4BD8-8B10-9D1DD9AE6EAF}"/>
                </a:ext>
              </a:extLst>
            </p:cNvPr>
            <p:cNvGrpSpPr/>
            <p:nvPr/>
          </p:nvGrpSpPr>
          <p:grpSpPr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5BCCC016-51A9-4CE5-AF2F-D15D66032131}"/>
                  </a:ext>
                </a:extLst>
              </p:cNvPr>
              <p:cNvSpPr/>
              <p:nvPr/>
            </p:nvSpPr>
            <p:spPr>
              <a:xfrm>
                <a:off x="4272" y="2576"/>
                <a:ext cx="528" cy="521"/>
              </a:xfrm>
              <a:custGeom>
                <a:avLst/>
                <a:gdLst/>
                <a:ahLst/>
                <a:cxnLst>
                  <a:cxn ang="0">
                    <a:pos x="385" y="207"/>
                  </a:cxn>
                  <a:cxn ang="0">
                    <a:pos x="471" y="239"/>
                  </a:cxn>
                  <a:cxn ang="0">
                    <a:pos x="528" y="141"/>
                  </a:cxn>
                  <a:cxn ang="0">
                    <a:pos x="471" y="44"/>
                  </a:cxn>
                  <a:cxn ang="0">
                    <a:pos x="300" y="11"/>
                  </a:cxn>
                  <a:cxn ang="0">
                    <a:pos x="100" y="109"/>
                  </a:cxn>
                  <a:cxn ang="0">
                    <a:pos x="14" y="272"/>
                  </a:cxn>
                  <a:cxn ang="0">
                    <a:pos x="14" y="403"/>
                  </a:cxn>
                  <a:cxn ang="0">
                    <a:pos x="100" y="500"/>
                  </a:cxn>
                  <a:cxn ang="0">
                    <a:pos x="243" y="500"/>
                  </a:cxn>
                  <a:cxn ang="0">
                    <a:pos x="360" y="376"/>
                  </a:cxn>
                  <a:cxn ang="0">
                    <a:pos x="385" y="207"/>
                  </a:cxn>
                </a:cxnLst>
                <a:rect l="0" t="0" r="0" b="0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" name="Group 9">
                <a:extLst>
                  <a:ext uri="{FF2B5EF4-FFF2-40B4-BE49-F238E27FC236}">
                    <a16:creationId xmlns:a16="http://schemas.microsoft.com/office/drawing/2014/main" id="{BB5C4C8C-C6D8-4129-83E9-0877E339EF50}"/>
                  </a:ext>
                </a:extLst>
              </p:cNvPr>
              <p:cNvGrpSpPr/>
              <p:nvPr/>
            </p:nvGrpSpPr>
            <p:grpSpPr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25" name="Freeform 10">
                  <a:extLst>
                    <a:ext uri="{FF2B5EF4-FFF2-40B4-BE49-F238E27FC236}">
                      <a16:creationId xmlns:a16="http://schemas.microsoft.com/office/drawing/2014/main" id="{F0342FD6-A064-4F61-82A8-C5A62F637028}"/>
                    </a:ext>
                  </a:extLst>
                </p:cNvPr>
                <p:cNvSpPr/>
                <p:nvPr/>
              </p:nvSpPr>
              <p:spPr>
                <a:xfrm>
                  <a:off x="3888" y="3120"/>
                  <a:ext cx="212" cy="720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72" y="96"/>
                    </a:cxn>
                    <a:cxn ang="0">
                      <a:pos x="144" y="168"/>
                    </a:cxn>
                    <a:cxn ang="0">
                      <a:pos x="192" y="336"/>
                    </a:cxn>
                    <a:cxn ang="0">
                      <a:pos x="24" y="492"/>
                    </a:cxn>
                    <a:cxn ang="0">
                      <a:pos x="48" y="624"/>
                    </a:cxn>
                    <a:cxn ang="0">
                      <a:pos x="0" y="720"/>
                    </a:cxn>
                  </a:cxnLst>
                  <a:rect l="0" t="0" r="0" b="0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11">
                  <a:extLst>
                    <a:ext uri="{FF2B5EF4-FFF2-40B4-BE49-F238E27FC236}">
                      <a16:creationId xmlns:a16="http://schemas.microsoft.com/office/drawing/2014/main" id="{17706B6D-402D-4D49-BAE7-63C0FDF43D2F}"/>
                    </a:ext>
                  </a:extLst>
                </p:cNvPr>
                <p:cNvSpPr/>
                <p:nvPr/>
              </p:nvSpPr>
              <p:spPr>
                <a:xfrm>
                  <a:off x="3795" y="3132"/>
                  <a:ext cx="173" cy="708"/>
                </a:xfrm>
                <a:custGeom>
                  <a:avLst/>
                  <a:gdLst/>
                  <a:ahLst/>
                  <a:cxnLst>
                    <a:cxn ang="0">
                      <a:pos x="141" y="0"/>
                    </a:cxn>
                    <a:cxn ang="0">
                      <a:pos x="81" y="72"/>
                    </a:cxn>
                    <a:cxn ang="0">
                      <a:pos x="109" y="180"/>
                    </a:cxn>
                    <a:cxn ang="0">
                      <a:pos x="157" y="324"/>
                    </a:cxn>
                    <a:cxn ang="0">
                      <a:pos x="13" y="468"/>
                    </a:cxn>
                    <a:cxn ang="0">
                      <a:pos x="81" y="576"/>
                    </a:cxn>
                    <a:cxn ang="0">
                      <a:pos x="93" y="708"/>
                    </a:cxn>
                  </a:cxnLst>
                  <a:rect l="0" t="0" r="0" b="0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DC802811-7163-405B-AEC5-6E75AA9A6B6A}"/>
                </a:ext>
              </a:extLst>
            </p:cNvPr>
            <p:cNvSpPr/>
            <p:nvPr/>
          </p:nvSpPr>
          <p:spPr>
            <a:xfrm>
              <a:off x="912" y="864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107688" y="5918267"/>
            <a:ext cx="1766169" cy="601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7396" y="5899747"/>
            <a:ext cx="1790963" cy="601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9809" y="5918267"/>
            <a:ext cx="1739001" cy="601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9968" y="5895706"/>
            <a:ext cx="1841326" cy="601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4052" y="5873658"/>
            <a:ext cx="1862144" cy="601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6097" y="238014"/>
            <a:ext cx="124130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00B050"/>
                </a:solidFill>
                <a:latin typeface="#Li-N SVN-Cookies" panose="02040603050506020204" pitchFamily="18" charset="0"/>
              </a:rPr>
              <a:t>Trò</a:t>
            </a:r>
            <a:r>
              <a:rPr lang="en-US" sz="6600" b="1" dirty="0">
                <a:ln/>
                <a:solidFill>
                  <a:srgbClr val="00B050"/>
                </a:solidFill>
                <a:latin typeface="#Li-N SVN-Cookies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00B050"/>
                </a:solidFill>
                <a:latin typeface="#Li-N SVN-Cookies" panose="02040603050506020204" pitchFamily="18" charset="0"/>
              </a:rPr>
              <a:t>chơi</a:t>
            </a:r>
            <a:r>
              <a:rPr lang="en-US" sz="6600" b="1" dirty="0">
                <a:ln/>
                <a:solidFill>
                  <a:srgbClr val="00B050"/>
                </a:solidFill>
                <a:latin typeface="#Li-N SVN-Cookies" panose="02040603050506020204" pitchFamily="18" charset="0"/>
              </a:rPr>
              <a:t>: </a:t>
            </a:r>
            <a:r>
              <a:rPr lang="en-US" sz="6600" b="1" dirty="0">
                <a:ln/>
                <a:solidFill>
                  <a:srgbClr val="FF0000"/>
                </a:solidFill>
                <a:latin typeface="#Li-N SVN-Cookies" panose="02040603050506020204" pitchFamily="18" charset="0"/>
              </a:rPr>
              <a:t>MẢNH GHÉP HOÀN HẢO</a:t>
            </a:r>
          </a:p>
        </p:txBody>
      </p:sp>
      <p:sp>
        <p:nvSpPr>
          <p:cNvPr id="14" name="Oval 13"/>
          <p:cNvSpPr/>
          <p:nvPr/>
        </p:nvSpPr>
        <p:spPr>
          <a:xfrm>
            <a:off x="1235943" y="5188418"/>
            <a:ext cx="541086" cy="5363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3286962" y="5146739"/>
            <a:ext cx="570456" cy="5688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5220144" y="5186447"/>
            <a:ext cx="507653" cy="5403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7" name="Oval 16"/>
          <p:cNvSpPr/>
          <p:nvPr/>
        </p:nvSpPr>
        <p:spPr>
          <a:xfrm>
            <a:off x="7225372" y="5186447"/>
            <a:ext cx="531986" cy="50465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Oval 17"/>
          <p:cNvSpPr/>
          <p:nvPr/>
        </p:nvSpPr>
        <p:spPr>
          <a:xfrm>
            <a:off x="9352604" y="5203443"/>
            <a:ext cx="539478" cy="5177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177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 379">
            <a:extLst>
              <a:ext uri="{FF2B5EF4-FFF2-40B4-BE49-F238E27FC236}">
                <a16:creationId xmlns:a16="http://schemas.microsoft.com/office/drawing/2014/main" id="{AEBF482B-52CB-4BE4-AC1A-AABED889F232}"/>
              </a:ext>
            </a:extLst>
          </p:cNvPr>
          <p:cNvSpPr/>
          <p:nvPr/>
        </p:nvSpPr>
        <p:spPr>
          <a:xfrm>
            <a:off x="-82953" y="2153"/>
            <a:ext cx="12280490" cy="687264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87" name="Group 3"/>
          <p:cNvGrpSpPr/>
          <p:nvPr/>
        </p:nvGrpSpPr>
        <p:grpSpPr>
          <a:xfrm>
            <a:off x="640497" y="355323"/>
            <a:ext cx="1645750" cy="2286000"/>
            <a:chOff x="456" y="816"/>
            <a:chExt cx="750" cy="1920"/>
          </a:xfrm>
        </p:grpSpPr>
        <p:grpSp>
          <p:nvGrpSpPr>
            <p:cNvPr id="16758" name="Group 4"/>
            <p:cNvGrpSpPr/>
            <p:nvPr/>
          </p:nvGrpSpPr>
          <p:grpSpPr>
            <a:xfrm>
              <a:off x="456" y="816"/>
              <a:ext cx="750" cy="1920"/>
              <a:chOff x="2808" y="1248"/>
              <a:chExt cx="750" cy="2064"/>
            </a:xfrm>
          </p:grpSpPr>
          <p:sp>
            <p:nvSpPr>
              <p:cNvPr id="16765" name="Rectangle 5"/>
              <p:cNvSpPr/>
              <p:nvPr/>
            </p:nvSpPr>
            <p:spPr>
              <a:xfrm>
                <a:off x="2810" y="2352"/>
                <a:ext cx="74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66" name="Rectangle 6"/>
              <p:cNvSpPr/>
              <p:nvPr/>
            </p:nvSpPr>
            <p:spPr>
              <a:xfrm>
                <a:off x="2808" y="1248"/>
                <a:ext cx="744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759" name="Group 7"/>
            <p:cNvGrpSpPr/>
            <p:nvPr/>
          </p:nvGrpSpPr>
          <p:grpSpPr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16761" name="Freeform 8"/>
              <p:cNvSpPr/>
              <p:nvPr/>
            </p:nvSpPr>
            <p:spPr>
              <a:xfrm>
                <a:off x="4272" y="2576"/>
                <a:ext cx="528" cy="521"/>
              </a:xfrm>
              <a:custGeom>
                <a:avLst/>
                <a:gdLst/>
                <a:ahLst/>
                <a:cxnLst>
                  <a:cxn ang="0">
                    <a:pos x="385" y="207"/>
                  </a:cxn>
                  <a:cxn ang="0">
                    <a:pos x="471" y="239"/>
                  </a:cxn>
                  <a:cxn ang="0">
                    <a:pos x="528" y="141"/>
                  </a:cxn>
                  <a:cxn ang="0">
                    <a:pos x="471" y="44"/>
                  </a:cxn>
                  <a:cxn ang="0">
                    <a:pos x="300" y="11"/>
                  </a:cxn>
                  <a:cxn ang="0">
                    <a:pos x="100" y="109"/>
                  </a:cxn>
                  <a:cxn ang="0">
                    <a:pos x="14" y="272"/>
                  </a:cxn>
                  <a:cxn ang="0">
                    <a:pos x="14" y="403"/>
                  </a:cxn>
                  <a:cxn ang="0">
                    <a:pos x="100" y="500"/>
                  </a:cxn>
                  <a:cxn ang="0">
                    <a:pos x="243" y="500"/>
                  </a:cxn>
                  <a:cxn ang="0">
                    <a:pos x="360" y="376"/>
                  </a:cxn>
                  <a:cxn ang="0">
                    <a:pos x="385" y="207"/>
                  </a:cxn>
                </a:cxnLst>
                <a:rect l="0" t="0" r="0" b="0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762" name="Group 9"/>
              <p:cNvGrpSpPr/>
              <p:nvPr/>
            </p:nvGrpSpPr>
            <p:grpSpPr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16763" name="Freeform 10"/>
                <p:cNvSpPr/>
                <p:nvPr/>
              </p:nvSpPr>
              <p:spPr>
                <a:xfrm>
                  <a:off x="3888" y="3120"/>
                  <a:ext cx="212" cy="720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72" y="96"/>
                    </a:cxn>
                    <a:cxn ang="0">
                      <a:pos x="144" y="168"/>
                    </a:cxn>
                    <a:cxn ang="0">
                      <a:pos x="192" y="336"/>
                    </a:cxn>
                    <a:cxn ang="0">
                      <a:pos x="24" y="492"/>
                    </a:cxn>
                    <a:cxn ang="0">
                      <a:pos x="48" y="624"/>
                    </a:cxn>
                    <a:cxn ang="0">
                      <a:pos x="0" y="720"/>
                    </a:cxn>
                  </a:cxnLst>
                  <a:rect l="0" t="0" r="0" b="0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64" name="Freeform 11"/>
                <p:cNvSpPr/>
                <p:nvPr/>
              </p:nvSpPr>
              <p:spPr>
                <a:xfrm>
                  <a:off x="3795" y="3132"/>
                  <a:ext cx="173" cy="708"/>
                </a:xfrm>
                <a:custGeom>
                  <a:avLst/>
                  <a:gdLst/>
                  <a:ahLst/>
                  <a:cxnLst>
                    <a:cxn ang="0">
                      <a:pos x="141" y="0"/>
                    </a:cxn>
                    <a:cxn ang="0">
                      <a:pos x="81" y="72"/>
                    </a:cxn>
                    <a:cxn ang="0">
                      <a:pos x="109" y="180"/>
                    </a:cxn>
                    <a:cxn ang="0">
                      <a:pos x="157" y="324"/>
                    </a:cxn>
                    <a:cxn ang="0">
                      <a:pos x="13" y="468"/>
                    </a:cxn>
                    <a:cxn ang="0">
                      <a:pos x="81" y="576"/>
                    </a:cxn>
                    <a:cxn ang="0">
                      <a:pos x="93" y="708"/>
                    </a:cxn>
                  </a:cxnLst>
                  <a:rect l="0" t="0" r="0" b="0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760" name="Oval 12"/>
            <p:cNvSpPr/>
            <p:nvPr/>
          </p:nvSpPr>
          <p:spPr>
            <a:xfrm>
              <a:off x="912" y="864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6389" name="Group 29"/>
          <p:cNvGrpSpPr/>
          <p:nvPr/>
        </p:nvGrpSpPr>
        <p:grpSpPr>
          <a:xfrm>
            <a:off x="5194790" y="178353"/>
            <a:ext cx="1500572" cy="2286000"/>
            <a:chOff x="4464" y="369"/>
            <a:chExt cx="960" cy="1536"/>
          </a:xfrm>
        </p:grpSpPr>
        <p:grpSp>
          <p:nvGrpSpPr>
            <p:cNvPr id="16709" name="Group 30"/>
            <p:cNvGrpSpPr/>
            <p:nvPr/>
          </p:nvGrpSpPr>
          <p:grpSpPr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16741" name="Rectangle 31"/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42" name="Rectangle 32"/>
              <p:cNvSpPr/>
              <p:nvPr/>
            </p:nvSpPr>
            <p:spPr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710" name="Group 33"/>
            <p:cNvGrpSpPr/>
            <p:nvPr/>
          </p:nvGrpSpPr>
          <p:grpSpPr>
            <a:xfrm>
              <a:off x="4656" y="800"/>
              <a:ext cx="528" cy="784"/>
              <a:chOff x="768" y="1680"/>
              <a:chExt cx="528" cy="760"/>
            </a:xfrm>
          </p:grpSpPr>
          <p:grpSp>
            <p:nvGrpSpPr>
              <p:cNvPr id="16713" name="Group 34"/>
              <p:cNvGrpSpPr/>
              <p:nvPr/>
            </p:nvGrpSpPr>
            <p:grpSpPr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16738" name="Freeform 35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39" name="Freeform 36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40" name="Freeform 37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714" name="Group 38"/>
              <p:cNvGrpSpPr/>
              <p:nvPr/>
            </p:nvGrpSpPr>
            <p:grpSpPr>
              <a:xfrm>
                <a:off x="768" y="1680"/>
                <a:ext cx="528" cy="760"/>
                <a:chOff x="2736" y="1968"/>
                <a:chExt cx="582" cy="760"/>
              </a:xfrm>
            </p:grpSpPr>
            <p:grpSp>
              <p:nvGrpSpPr>
                <p:cNvPr id="16715" name="Group 39"/>
                <p:cNvGrpSpPr/>
                <p:nvPr/>
              </p:nvGrpSpPr>
              <p:grpSpPr>
                <a:xfrm>
                  <a:off x="3148" y="1970"/>
                  <a:ext cx="170" cy="758"/>
                  <a:chOff x="3148" y="1970"/>
                  <a:chExt cx="170" cy="758"/>
                </a:xfrm>
              </p:grpSpPr>
              <p:sp>
                <p:nvSpPr>
                  <p:cNvPr id="16728" name="Freeform 40"/>
                  <p:cNvSpPr/>
                  <p:nvPr/>
                </p:nvSpPr>
                <p:spPr>
                  <a:xfrm>
                    <a:off x="3168" y="2016"/>
                    <a:ext cx="104" cy="7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96"/>
                      </a:cxn>
                      <a:cxn ang="0">
                        <a:pos x="48" y="288"/>
                      </a:cxn>
                      <a:cxn ang="0">
                        <a:pos x="96" y="480"/>
                      </a:cxn>
                      <a:cxn ang="0">
                        <a:pos x="48" y="576"/>
                      </a:cxn>
                      <a:cxn ang="0">
                        <a:pos x="68" y="656"/>
                      </a:cxn>
                      <a:cxn ang="0">
                        <a:pos x="54" y="712"/>
                      </a:cxn>
                    </a:cxnLst>
                    <a:rect l="0" t="0" r="0" b="0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29" name="Freeform 41"/>
                  <p:cNvSpPr/>
                  <p:nvPr/>
                </p:nvSpPr>
                <p:spPr>
                  <a:xfrm>
                    <a:off x="3148" y="1970"/>
                    <a:ext cx="104" cy="7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6" y="96"/>
                      </a:cxn>
                      <a:cxn ang="0">
                        <a:pos x="48" y="288"/>
                      </a:cxn>
                      <a:cxn ang="0">
                        <a:pos x="96" y="480"/>
                      </a:cxn>
                      <a:cxn ang="0">
                        <a:pos x="48" y="576"/>
                      </a:cxn>
                      <a:cxn ang="0">
                        <a:pos x="72" y="648"/>
                      </a:cxn>
                      <a:cxn ang="0">
                        <a:pos x="76" y="714"/>
                      </a:cxn>
                    </a:cxnLst>
                    <a:rect l="0" t="0" r="0" b="0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730" name="Group 42"/>
                  <p:cNvGrpSpPr/>
                  <p:nvPr/>
                </p:nvGrpSpPr>
                <p:grpSpPr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16735" name="Freeform 43"/>
                    <p:cNvSpPr/>
                    <p:nvPr/>
                  </p:nvSpPr>
                  <p:spPr>
                    <a:xfrm>
                      <a:off x="3152" y="2426"/>
                      <a:ext cx="70" cy="66"/>
                    </a:xfrm>
                    <a:custGeom>
                      <a:avLst/>
                      <a:gdLst/>
                      <a:ahLst/>
                      <a:cxnLst>
                        <a:cxn ang="0">
                          <a:pos x="70" y="0"/>
                        </a:cxn>
                        <a:cxn ang="0">
                          <a:pos x="26" y="26"/>
                        </a:cxn>
                        <a:cxn ang="0">
                          <a:pos x="10" y="54"/>
                        </a:cxn>
                        <a:cxn ang="0">
                          <a:pos x="0" y="66"/>
                        </a:cxn>
                      </a:cxnLst>
                      <a:rect l="0" t="0" r="0" b="0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36" name="Freeform 44"/>
                    <p:cNvSpPr/>
                    <p:nvPr/>
                  </p:nvSpPr>
                  <p:spPr>
                    <a:xfrm>
                      <a:off x="3168" y="2470"/>
                      <a:ext cx="6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22"/>
                        </a:cxn>
                        <a:cxn ang="0">
                          <a:pos x="4" y="40"/>
                        </a:cxn>
                      </a:cxnLst>
                      <a:rect l="0" t="0" r="0" b="0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37" name="Freeform 45"/>
                    <p:cNvSpPr/>
                    <p:nvPr/>
                  </p:nvSpPr>
                  <p:spPr>
                    <a:xfrm rot="-6101646">
                      <a:off x="3139" y="2463"/>
                      <a:ext cx="6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22"/>
                        </a:cxn>
                        <a:cxn ang="0">
                          <a:pos x="4" y="40"/>
                        </a:cxn>
                      </a:cxnLst>
                      <a:rect l="0" t="0" r="0" b="0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31" name="Freeform 46"/>
                  <p:cNvSpPr/>
                  <p:nvPr/>
                </p:nvSpPr>
                <p:spPr>
                  <a:xfrm>
                    <a:off x="3234" y="2564"/>
                    <a:ext cx="30" cy="5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30"/>
                      </a:cxn>
                      <a:cxn ang="0">
                        <a:pos x="18" y="46"/>
                      </a:cxn>
                      <a:cxn ang="0">
                        <a:pos x="30" y="56"/>
                      </a:cxn>
                    </a:cxnLst>
                    <a:rect l="0" t="0" r="0" b="0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32" name="Freeform 47"/>
                  <p:cNvSpPr/>
                  <p:nvPr/>
                </p:nvSpPr>
                <p:spPr>
                  <a:xfrm>
                    <a:off x="3258" y="2460"/>
                    <a:ext cx="49" cy="7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18"/>
                      </a:cxn>
                      <a:cxn ang="0">
                        <a:pos x="30" y="30"/>
                      </a:cxn>
                      <a:cxn ang="0">
                        <a:pos x="42" y="64"/>
                      </a:cxn>
                      <a:cxn ang="0">
                        <a:pos x="48" y="68"/>
                      </a:cxn>
                    </a:cxnLst>
                    <a:rect l="0" t="0" r="0" b="0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33" name="Freeform 48"/>
                  <p:cNvSpPr/>
                  <p:nvPr/>
                </p:nvSpPr>
                <p:spPr>
                  <a:xfrm>
                    <a:off x="3250" y="2592"/>
                    <a:ext cx="28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" y="6"/>
                      </a:cxn>
                    </a:cxnLst>
                    <a:rect l="0" t="0" r="0" b="0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34" name="Freeform 49"/>
                  <p:cNvSpPr/>
                  <p:nvPr/>
                </p:nvSpPr>
                <p:spPr>
                  <a:xfrm>
                    <a:off x="3290" y="2496"/>
                    <a:ext cx="28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" y="6"/>
                      </a:cxn>
                    </a:cxnLst>
                    <a:rect l="0" t="0" r="0" b="0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16" name="Group 50"/>
                <p:cNvGrpSpPr/>
                <p:nvPr/>
              </p:nvGrpSpPr>
              <p:grpSpPr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16717" name="Group 51"/>
                  <p:cNvGrpSpPr/>
                  <p:nvPr/>
                </p:nvGrpSpPr>
                <p:grpSpPr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16719" name="Freeform 52"/>
                    <p:cNvSpPr/>
                    <p:nvPr/>
                  </p:nvSpPr>
                  <p:spPr>
                    <a:xfrm>
                      <a:off x="2508" y="2070"/>
                      <a:ext cx="128" cy="106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0"/>
                        </a:cxn>
                        <a:cxn ang="0">
                          <a:pos x="44" y="12"/>
                        </a:cxn>
                        <a:cxn ang="0">
                          <a:pos x="10" y="52"/>
                        </a:cxn>
                        <a:cxn ang="0">
                          <a:pos x="8" y="104"/>
                        </a:cxn>
                        <a:cxn ang="0">
                          <a:pos x="60" y="64"/>
                        </a:cxn>
                        <a:cxn ang="0">
                          <a:pos x="128" y="48"/>
                        </a:cxn>
                      </a:cxnLst>
                      <a:rect l="0" t="0" r="0" b="0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0" name="Freeform 53"/>
                    <p:cNvSpPr/>
                    <p:nvPr/>
                  </p:nvSpPr>
                  <p:spPr>
                    <a:xfrm>
                      <a:off x="2493" y="1962"/>
                      <a:ext cx="123" cy="132"/>
                    </a:xfrm>
                    <a:custGeom>
                      <a:avLst/>
                      <a:gdLst/>
                      <a:ahLst/>
                      <a:cxnLst>
                        <a:cxn ang="0">
                          <a:pos x="123" y="64"/>
                        </a:cxn>
                        <a:cxn ang="0">
                          <a:pos x="43" y="56"/>
                        </a:cxn>
                        <a:cxn ang="0">
                          <a:pos x="3" y="6"/>
                        </a:cxn>
                        <a:cxn ang="0">
                          <a:pos x="25" y="90"/>
                        </a:cxn>
                        <a:cxn ang="0">
                          <a:pos x="115" y="132"/>
                        </a:cxn>
                      </a:cxnLst>
                      <a:rect l="0" t="0" r="0" b="0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1" name="Freeform 54"/>
                    <p:cNvSpPr/>
                    <p:nvPr/>
                  </p:nvSpPr>
                  <p:spPr>
                    <a:xfrm>
                      <a:off x="2606" y="1926"/>
                      <a:ext cx="538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538" y="94"/>
                        </a:cxn>
                        <a:cxn ang="0">
                          <a:pos x="454" y="42"/>
                        </a:cxn>
                        <a:cxn ang="0">
                          <a:pos x="392" y="36"/>
                        </a:cxn>
                        <a:cxn ang="0">
                          <a:pos x="282" y="66"/>
                        </a:cxn>
                        <a:cxn ang="0">
                          <a:pos x="160" y="8"/>
                        </a:cxn>
                        <a:cxn ang="0">
                          <a:pos x="56" y="18"/>
                        </a:cxn>
                        <a:cxn ang="0">
                          <a:pos x="8" y="66"/>
                        </a:cxn>
                        <a:cxn ang="0">
                          <a:pos x="8" y="114"/>
                        </a:cxn>
                        <a:cxn ang="0">
                          <a:pos x="56" y="162"/>
                        </a:cxn>
                      </a:cxnLst>
                      <a:rect l="0" t="0" r="0" b="0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2" name="Freeform 55"/>
                    <p:cNvSpPr/>
                    <p:nvPr/>
                  </p:nvSpPr>
                  <p:spPr>
                    <a:xfrm>
                      <a:off x="2592" y="1970"/>
                      <a:ext cx="576" cy="26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112"/>
                        </a:cxn>
                        <a:cxn ang="0">
                          <a:pos x="54" y="44"/>
                        </a:cxn>
                        <a:cxn ang="0">
                          <a:pos x="140" y="6"/>
                        </a:cxn>
                        <a:cxn ang="0">
                          <a:pos x="222" y="6"/>
                        </a:cxn>
                        <a:cxn ang="0">
                          <a:pos x="306" y="34"/>
                        </a:cxn>
                        <a:cxn ang="0">
                          <a:pos x="426" y="6"/>
                        </a:cxn>
                        <a:cxn ang="0">
                          <a:pos x="548" y="54"/>
                        </a:cxn>
                        <a:cxn ang="0">
                          <a:pos x="559" y="190"/>
                        </a:cxn>
                        <a:cxn ang="0">
                          <a:pos x="447" y="242"/>
                        </a:cxn>
                        <a:cxn ang="0">
                          <a:pos x="319" y="194"/>
                        </a:cxn>
                        <a:cxn ang="0">
                          <a:pos x="250" y="222"/>
                        </a:cxn>
                        <a:cxn ang="0">
                          <a:pos x="160" y="262"/>
                        </a:cxn>
                        <a:cxn ang="0">
                          <a:pos x="70" y="246"/>
                        </a:cxn>
                        <a:cxn ang="0">
                          <a:pos x="14" y="182"/>
                        </a:cxn>
                        <a:cxn ang="0">
                          <a:pos x="8" y="112"/>
                        </a:cxn>
                      </a:cxnLst>
                      <a:rect l="0" t="0" r="0" b="0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>
                        <a:alpha val="100000"/>
                      </a:srgbClr>
                    </a:solidFill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3" name="Freeform 56"/>
                    <p:cNvSpPr/>
                    <p:nvPr/>
                  </p:nvSpPr>
                  <p:spPr>
                    <a:xfrm>
                      <a:off x="2566" y="2024"/>
                      <a:ext cx="40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0"/>
                        </a:cxn>
                        <a:cxn ang="0">
                          <a:pos x="0" y="18"/>
                        </a:cxn>
                      </a:cxnLst>
                      <a:rect l="0" t="0" r="0" b="0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4" name="Freeform 57"/>
                    <p:cNvSpPr/>
                    <p:nvPr/>
                  </p:nvSpPr>
                  <p:spPr>
                    <a:xfrm>
                      <a:off x="2518" y="2022"/>
                      <a:ext cx="26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0" y="8"/>
                        </a:cxn>
                      </a:cxnLst>
                      <a:rect l="0" t="0" r="0" b="0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5" name="Freeform 58"/>
                    <p:cNvSpPr/>
                    <p:nvPr/>
                  </p:nvSpPr>
                  <p:spPr>
                    <a:xfrm>
                      <a:off x="2542" y="2026"/>
                      <a:ext cx="2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0" y="12"/>
                        </a:cxn>
                      </a:cxnLst>
                      <a:rect l="0" t="0" r="0" b="0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6" name="Freeform 59"/>
                    <p:cNvSpPr/>
                    <p:nvPr/>
                  </p:nvSpPr>
                  <p:spPr>
                    <a:xfrm>
                      <a:off x="2566" y="2114"/>
                      <a:ext cx="28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1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7" name="Freeform 60"/>
                    <p:cNvSpPr/>
                    <p:nvPr/>
                  </p:nvSpPr>
                  <p:spPr>
                    <a:xfrm>
                      <a:off x="2536" y="2120"/>
                      <a:ext cx="28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1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18" name="Oval 61"/>
                  <p:cNvSpPr/>
                  <p:nvPr/>
                </p:nvSpPr>
                <p:spPr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 cap="flat" cmpd="sng">
                    <a:solidFill>
                      <a:srgbClr val="E3F442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vi-VN" altLang="x-non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6711" name="Freeform 62"/>
            <p:cNvSpPr/>
            <p:nvPr/>
          </p:nvSpPr>
          <p:spPr>
            <a:xfrm rot="-576423">
              <a:off x="4560" y="1152"/>
              <a:ext cx="318" cy="78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96" y="23"/>
                </a:cxn>
                <a:cxn ang="0">
                  <a:pos x="114" y="28"/>
                </a:cxn>
                <a:cxn ang="0">
                  <a:pos x="168" y="23"/>
                </a:cxn>
                <a:cxn ang="0">
                  <a:pos x="186" y="17"/>
                </a:cxn>
                <a:cxn ang="0">
                  <a:pos x="222" y="39"/>
                </a:cxn>
                <a:cxn ang="0">
                  <a:pos x="300" y="23"/>
                </a:cxn>
                <a:cxn ang="0">
                  <a:pos x="318" y="28"/>
                </a:cxn>
                <a:cxn ang="0">
                  <a:pos x="300" y="34"/>
                </a:cxn>
                <a:cxn ang="0">
                  <a:pos x="210" y="67"/>
                </a:cxn>
                <a:cxn ang="0">
                  <a:pos x="174" y="78"/>
                </a:cxn>
                <a:cxn ang="0">
                  <a:pos x="48" y="50"/>
                </a:cxn>
                <a:cxn ang="0">
                  <a:pos x="0" y="6"/>
                </a:cxn>
                <a:cxn ang="0">
                  <a:pos x="18" y="1"/>
                </a:cxn>
                <a:cxn ang="0">
                  <a:pos x="36" y="12"/>
                </a:cxn>
                <a:cxn ang="0">
                  <a:pos x="54" y="17"/>
                </a:cxn>
                <a:cxn ang="0">
                  <a:pos x="36" y="6"/>
                </a:cxn>
              </a:cxnLst>
              <a:rect l="0" t="0" r="0" b="0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12" name="Oval 63"/>
            <p:cNvSpPr/>
            <p:nvPr/>
          </p:nvSpPr>
          <p:spPr>
            <a:xfrm>
              <a:off x="5136" y="4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6390" name="Group 64"/>
          <p:cNvGrpSpPr/>
          <p:nvPr/>
        </p:nvGrpSpPr>
        <p:grpSpPr>
          <a:xfrm>
            <a:off x="7321988" y="269492"/>
            <a:ext cx="1803254" cy="2224150"/>
            <a:chOff x="2823" y="2111"/>
            <a:chExt cx="1104" cy="2113"/>
          </a:xfrm>
        </p:grpSpPr>
        <p:grpSp>
          <p:nvGrpSpPr>
            <p:cNvPr id="16627" name="Group 65"/>
            <p:cNvGrpSpPr/>
            <p:nvPr/>
          </p:nvGrpSpPr>
          <p:grpSpPr>
            <a:xfrm>
              <a:off x="2823" y="2111"/>
              <a:ext cx="1104" cy="2113"/>
              <a:chOff x="2784" y="1380"/>
              <a:chExt cx="768" cy="1932"/>
            </a:xfrm>
          </p:grpSpPr>
          <p:sp>
            <p:nvSpPr>
              <p:cNvPr id="16707" name="Rectangle 66"/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08" name="Rectangle 67"/>
              <p:cNvSpPr/>
              <p:nvPr/>
            </p:nvSpPr>
            <p:spPr>
              <a:xfrm>
                <a:off x="2784" y="1380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28" name="Group 68"/>
            <p:cNvGrpSpPr/>
            <p:nvPr/>
          </p:nvGrpSpPr>
          <p:grpSpPr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16630" name="Group 69"/>
              <p:cNvGrpSpPr/>
              <p:nvPr/>
            </p:nvGrpSpPr>
            <p:grpSpPr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16688" name="Freeform 70"/>
                <p:cNvSpPr/>
                <p:nvPr/>
              </p:nvSpPr>
              <p:spPr>
                <a:xfrm>
                  <a:off x="288" y="1776"/>
                  <a:ext cx="313" cy="198"/>
                </a:xfrm>
                <a:custGeom>
                  <a:avLst/>
                  <a:gdLst/>
                  <a:ahLst/>
                  <a:cxnLst>
                    <a:cxn ang="0">
                      <a:pos x="251" y="180"/>
                    </a:cxn>
                    <a:cxn ang="0">
                      <a:pos x="297" y="144"/>
                    </a:cxn>
                    <a:cxn ang="0">
                      <a:pos x="297" y="48"/>
                    </a:cxn>
                    <a:cxn ang="0">
                      <a:pos x="201" y="0"/>
                    </a:cxn>
                    <a:cxn ang="0">
                      <a:pos x="105" y="48"/>
                    </a:cxn>
                    <a:cxn ang="0">
                      <a:pos x="57" y="144"/>
                    </a:cxn>
                    <a:cxn ang="0">
                      <a:pos x="9" y="192"/>
                    </a:cxn>
                    <a:cxn ang="0">
                      <a:pos x="111" y="180"/>
                    </a:cxn>
                    <a:cxn ang="0">
                      <a:pos x="175" y="186"/>
                    </a:cxn>
                    <a:cxn ang="0">
                      <a:pos x="251" y="180"/>
                    </a:cxn>
                  </a:cxnLst>
                  <a:rect l="0" t="0" r="0" b="0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9" name="Freeform 71"/>
                <p:cNvSpPr/>
                <p:nvPr/>
              </p:nvSpPr>
              <p:spPr>
                <a:xfrm>
                  <a:off x="353" y="1834"/>
                  <a:ext cx="278" cy="98"/>
                </a:xfrm>
                <a:custGeom>
                  <a:avLst/>
                  <a:gdLst/>
                  <a:ahLst/>
                  <a:cxnLst>
                    <a:cxn ang="0">
                      <a:pos x="278" y="18"/>
                    </a:cxn>
                    <a:cxn ang="0">
                      <a:pos x="236" y="0"/>
                    </a:cxn>
                    <a:cxn ang="0">
                      <a:pos x="180" y="8"/>
                    </a:cxn>
                    <a:cxn ang="0">
                      <a:pos x="144" y="30"/>
                    </a:cxn>
                    <a:cxn ang="0">
                      <a:pos x="76" y="62"/>
                    </a:cxn>
                    <a:cxn ang="0">
                      <a:pos x="18" y="98"/>
                    </a:cxn>
                    <a:cxn ang="0">
                      <a:pos x="0" y="94"/>
                    </a:cxn>
                  </a:cxnLst>
                  <a:rect l="0" t="0" r="0" b="0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0" name="Freeform 72"/>
                <p:cNvSpPr/>
                <p:nvPr/>
              </p:nvSpPr>
              <p:spPr>
                <a:xfrm>
                  <a:off x="361" y="1934"/>
                  <a:ext cx="6" cy="1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6"/>
                    </a:cxn>
                  </a:cxnLst>
                  <a:rect l="0" t="0" r="0" b="0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1" name="Freeform 73"/>
                <p:cNvSpPr/>
                <p:nvPr/>
              </p:nvSpPr>
              <p:spPr>
                <a:xfrm>
                  <a:off x="375" y="1896"/>
                  <a:ext cx="50" cy="4"/>
                </a:xfrm>
                <a:custGeom>
                  <a:avLst/>
                  <a:gdLst/>
                  <a:ahLst/>
                  <a:cxnLst>
                    <a:cxn ang="0">
                      <a:pos x="50" y="4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2" name="Freeform 74"/>
                <p:cNvSpPr/>
                <p:nvPr/>
              </p:nvSpPr>
              <p:spPr>
                <a:xfrm>
                  <a:off x="383" y="1878"/>
                  <a:ext cx="10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3" name="Freeform 75"/>
                <p:cNvSpPr/>
                <p:nvPr/>
              </p:nvSpPr>
              <p:spPr>
                <a:xfrm>
                  <a:off x="423" y="1852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68" y="16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4" name="Freeform 76"/>
                <p:cNvSpPr/>
                <p:nvPr/>
              </p:nvSpPr>
              <p:spPr>
                <a:xfrm>
                  <a:off x="435" y="1824"/>
                  <a:ext cx="18" cy="32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5" name="Freeform 77"/>
                <p:cNvSpPr/>
                <p:nvPr/>
              </p:nvSpPr>
              <p:spPr>
                <a:xfrm>
                  <a:off x="483" y="1816"/>
                  <a:ext cx="64" cy="20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6" name="Freeform 78"/>
                <p:cNvSpPr/>
                <p:nvPr/>
              </p:nvSpPr>
              <p:spPr>
                <a:xfrm>
                  <a:off x="485" y="1796"/>
                  <a:ext cx="6" cy="22"/>
                </a:xfrm>
                <a:custGeom>
                  <a:avLst/>
                  <a:gdLst/>
                  <a:ahLst/>
                  <a:cxnLst>
                    <a:cxn ang="0">
                      <a:pos x="6" y="2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7" name="Freeform 79"/>
                <p:cNvSpPr/>
                <p:nvPr/>
              </p:nvSpPr>
              <p:spPr>
                <a:xfrm>
                  <a:off x="467" y="1820"/>
                  <a:ext cx="26" cy="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8"/>
                    </a:cxn>
                  </a:cxnLst>
                  <a:rect l="0" t="0" r="0" b="0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8" name="Freeform 80"/>
                <p:cNvSpPr/>
                <p:nvPr/>
              </p:nvSpPr>
              <p:spPr>
                <a:xfrm>
                  <a:off x="525" y="1804"/>
                  <a:ext cx="24" cy="32"/>
                </a:xfrm>
                <a:custGeom>
                  <a:avLst/>
                  <a:gdLst/>
                  <a:ahLst/>
                  <a:cxnLst>
                    <a:cxn ang="0">
                      <a:pos x="24" y="32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99" name="Freeform 81"/>
                <p:cNvSpPr/>
                <p:nvPr/>
              </p:nvSpPr>
              <p:spPr>
                <a:xfrm>
                  <a:off x="507" y="181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0" name="Freeform 82"/>
                <p:cNvSpPr/>
                <p:nvPr/>
              </p:nvSpPr>
              <p:spPr>
                <a:xfrm>
                  <a:off x="397" y="1912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38"/>
                    </a:cxn>
                  </a:cxnLst>
                  <a:rect l="0" t="0" r="0" b="0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1" name="Freeform 83"/>
                <p:cNvSpPr/>
                <p:nvPr/>
              </p:nvSpPr>
              <p:spPr>
                <a:xfrm>
                  <a:off x="401" y="193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</a:cxnLst>
                  <a:rect l="0" t="0" r="0" b="0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2" name="Freeform 84"/>
                <p:cNvSpPr/>
                <p:nvPr/>
              </p:nvSpPr>
              <p:spPr>
                <a:xfrm>
                  <a:off x="467" y="1882"/>
                  <a:ext cx="6" cy="4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6"/>
                    </a:cxn>
                  </a:cxnLst>
                  <a:rect l="0" t="0" r="0" b="0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3" name="Freeform 85"/>
                <p:cNvSpPr/>
                <p:nvPr/>
              </p:nvSpPr>
              <p:spPr>
                <a:xfrm>
                  <a:off x="467" y="1918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24"/>
                    </a:cxn>
                    <a:cxn ang="0">
                      <a:pos x="24" y="26"/>
                    </a:cxn>
                    <a:cxn ang="0">
                      <a:pos x="26" y="28"/>
                    </a:cxn>
                  </a:cxnLst>
                  <a:rect l="0" t="0" r="0" b="0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4" name="Freeform 86"/>
                <p:cNvSpPr/>
                <p:nvPr/>
              </p:nvSpPr>
              <p:spPr>
                <a:xfrm>
                  <a:off x="436" y="1902"/>
                  <a:ext cx="29" cy="3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3" y="20"/>
                    </a:cxn>
                    <a:cxn ang="0">
                      <a:pos x="1" y="34"/>
                    </a:cxn>
                  </a:cxnLst>
                  <a:rect l="0" t="0" r="0" b="0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5" name="Freeform 87"/>
                <p:cNvSpPr/>
                <p:nvPr/>
              </p:nvSpPr>
              <p:spPr>
                <a:xfrm>
                  <a:off x="515" y="1844"/>
                  <a:ext cx="14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56"/>
                    </a:cxn>
                  </a:cxnLst>
                  <a:rect l="0" t="0" r="0" b="0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06" name="Freeform 88"/>
                <p:cNvSpPr/>
                <p:nvPr/>
              </p:nvSpPr>
              <p:spPr>
                <a:xfrm>
                  <a:off x="523" y="1876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28"/>
                    </a:cxn>
                  </a:cxnLst>
                  <a:rect l="0" t="0" r="0" b="0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31" name="Group 89"/>
              <p:cNvGrpSpPr/>
              <p:nvPr/>
            </p:nvGrpSpPr>
            <p:grpSpPr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16669" name="Freeform 90"/>
                <p:cNvSpPr/>
                <p:nvPr/>
              </p:nvSpPr>
              <p:spPr>
                <a:xfrm>
                  <a:off x="288" y="1776"/>
                  <a:ext cx="313" cy="198"/>
                </a:xfrm>
                <a:custGeom>
                  <a:avLst/>
                  <a:gdLst/>
                  <a:ahLst/>
                  <a:cxnLst>
                    <a:cxn ang="0">
                      <a:pos x="251" y="180"/>
                    </a:cxn>
                    <a:cxn ang="0">
                      <a:pos x="297" y="144"/>
                    </a:cxn>
                    <a:cxn ang="0">
                      <a:pos x="297" y="48"/>
                    </a:cxn>
                    <a:cxn ang="0">
                      <a:pos x="201" y="0"/>
                    </a:cxn>
                    <a:cxn ang="0">
                      <a:pos x="105" y="48"/>
                    </a:cxn>
                    <a:cxn ang="0">
                      <a:pos x="57" y="144"/>
                    </a:cxn>
                    <a:cxn ang="0">
                      <a:pos x="9" y="192"/>
                    </a:cxn>
                    <a:cxn ang="0">
                      <a:pos x="111" y="180"/>
                    </a:cxn>
                    <a:cxn ang="0">
                      <a:pos x="175" y="186"/>
                    </a:cxn>
                    <a:cxn ang="0">
                      <a:pos x="251" y="180"/>
                    </a:cxn>
                  </a:cxnLst>
                  <a:rect l="0" t="0" r="0" b="0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>
                    <a:alpha val="100000"/>
                  </a:srgb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0" name="Freeform 91"/>
                <p:cNvSpPr/>
                <p:nvPr/>
              </p:nvSpPr>
              <p:spPr>
                <a:xfrm>
                  <a:off x="353" y="1834"/>
                  <a:ext cx="278" cy="98"/>
                </a:xfrm>
                <a:custGeom>
                  <a:avLst/>
                  <a:gdLst/>
                  <a:ahLst/>
                  <a:cxnLst>
                    <a:cxn ang="0">
                      <a:pos x="278" y="18"/>
                    </a:cxn>
                    <a:cxn ang="0">
                      <a:pos x="236" y="0"/>
                    </a:cxn>
                    <a:cxn ang="0">
                      <a:pos x="180" y="8"/>
                    </a:cxn>
                    <a:cxn ang="0">
                      <a:pos x="144" y="30"/>
                    </a:cxn>
                    <a:cxn ang="0">
                      <a:pos x="76" y="62"/>
                    </a:cxn>
                    <a:cxn ang="0">
                      <a:pos x="18" y="98"/>
                    </a:cxn>
                    <a:cxn ang="0">
                      <a:pos x="0" y="94"/>
                    </a:cxn>
                  </a:cxnLst>
                  <a:rect l="0" t="0" r="0" b="0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1" name="Freeform 92"/>
                <p:cNvSpPr/>
                <p:nvPr/>
              </p:nvSpPr>
              <p:spPr>
                <a:xfrm>
                  <a:off x="361" y="1934"/>
                  <a:ext cx="6" cy="1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16"/>
                    </a:cxn>
                  </a:cxnLst>
                  <a:rect l="0" t="0" r="0" b="0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2" name="Freeform 93"/>
                <p:cNvSpPr/>
                <p:nvPr/>
              </p:nvSpPr>
              <p:spPr>
                <a:xfrm>
                  <a:off x="375" y="1896"/>
                  <a:ext cx="50" cy="4"/>
                </a:xfrm>
                <a:custGeom>
                  <a:avLst/>
                  <a:gdLst/>
                  <a:ahLst/>
                  <a:cxnLst>
                    <a:cxn ang="0">
                      <a:pos x="50" y="4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3" name="Freeform 94"/>
                <p:cNvSpPr/>
                <p:nvPr/>
              </p:nvSpPr>
              <p:spPr>
                <a:xfrm>
                  <a:off x="383" y="1878"/>
                  <a:ext cx="10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4" name="Freeform 95"/>
                <p:cNvSpPr/>
                <p:nvPr/>
              </p:nvSpPr>
              <p:spPr>
                <a:xfrm>
                  <a:off x="423" y="1852"/>
                  <a:ext cx="68" cy="16"/>
                </a:xfrm>
                <a:custGeom>
                  <a:avLst/>
                  <a:gdLst/>
                  <a:ahLst/>
                  <a:cxnLst>
                    <a:cxn ang="0">
                      <a:pos x="68" y="16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5" name="Freeform 96"/>
                <p:cNvSpPr/>
                <p:nvPr/>
              </p:nvSpPr>
              <p:spPr>
                <a:xfrm>
                  <a:off x="435" y="1824"/>
                  <a:ext cx="18" cy="32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6" name="Freeform 97"/>
                <p:cNvSpPr/>
                <p:nvPr/>
              </p:nvSpPr>
              <p:spPr>
                <a:xfrm>
                  <a:off x="483" y="1816"/>
                  <a:ext cx="64" cy="20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7" name="Freeform 98"/>
                <p:cNvSpPr/>
                <p:nvPr/>
              </p:nvSpPr>
              <p:spPr>
                <a:xfrm>
                  <a:off x="485" y="1796"/>
                  <a:ext cx="6" cy="22"/>
                </a:xfrm>
                <a:custGeom>
                  <a:avLst/>
                  <a:gdLst/>
                  <a:ahLst/>
                  <a:cxnLst>
                    <a:cxn ang="0">
                      <a:pos x="6" y="2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8" name="Freeform 99"/>
                <p:cNvSpPr/>
                <p:nvPr/>
              </p:nvSpPr>
              <p:spPr>
                <a:xfrm>
                  <a:off x="467" y="1820"/>
                  <a:ext cx="26" cy="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0" y="8"/>
                    </a:cxn>
                  </a:cxnLst>
                  <a:rect l="0" t="0" r="0" b="0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79" name="Freeform 100"/>
                <p:cNvSpPr/>
                <p:nvPr/>
              </p:nvSpPr>
              <p:spPr>
                <a:xfrm>
                  <a:off x="525" y="1804"/>
                  <a:ext cx="24" cy="32"/>
                </a:xfrm>
                <a:custGeom>
                  <a:avLst/>
                  <a:gdLst/>
                  <a:ahLst/>
                  <a:cxnLst>
                    <a:cxn ang="0">
                      <a:pos x="24" y="32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0" name="Freeform 101"/>
                <p:cNvSpPr/>
                <p:nvPr/>
              </p:nvSpPr>
              <p:spPr>
                <a:xfrm>
                  <a:off x="507" y="181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1" name="Freeform 102"/>
                <p:cNvSpPr/>
                <p:nvPr/>
              </p:nvSpPr>
              <p:spPr>
                <a:xfrm>
                  <a:off x="397" y="1912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38"/>
                    </a:cxn>
                  </a:cxnLst>
                  <a:rect l="0" t="0" r="0" b="0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2" name="Freeform 103"/>
                <p:cNvSpPr/>
                <p:nvPr/>
              </p:nvSpPr>
              <p:spPr>
                <a:xfrm>
                  <a:off x="401" y="193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</a:cxnLst>
                  <a:rect l="0" t="0" r="0" b="0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3" name="Freeform 104"/>
                <p:cNvSpPr/>
                <p:nvPr/>
              </p:nvSpPr>
              <p:spPr>
                <a:xfrm>
                  <a:off x="467" y="1882"/>
                  <a:ext cx="6" cy="4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6"/>
                    </a:cxn>
                  </a:cxnLst>
                  <a:rect l="0" t="0" r="0" b="0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4" name="Freeform 105"/>
                <p:cNvSpPr/>
                <p:nvPr/>
              </p:nvSpPr>
              <p:spPr>
                <a:xfrm>
                  <a:off x="467" y="1918"/>
                  <a:ext cx="2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24"/>
                    </a:cxn>
                    <a:cxn ang="0">
                      <a:pos x="24" y="26"/>
                    </a:cxn>
                    <a:cxn ang="0">
                      <a:pos x="26" y="28"/>
                    </a:cxn>
                  </a:cxnLst>
                  <a:rect l="0" t="0" r="0" b="0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5" name="Freeform 106"/>
                <p:cNvSpPr/>
                <p:nvPr/>
              </p:nvSpPr>
              <p:spPr>
                <a:xfrm>
                  <a:off x="436" y="1902"/>
                  <a:ext cx="29" cy="3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3" y="20"/>
                    </a:cxn>
                    <a:cxn ang="0">
                      <a:pos x="1" y="34"/>
                    </a:cxn>
                  </a:cxnLst>
                  <a:rect l="0" t="0" r="0" b="0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6" name="Freeform 107"/>
                <p:cNvSpPr/>
                <p:nvPr/>
              </p:nvSpPr>
              <p:spPr>
                <a:xfrm>
                  <a:off x="515" y="1844"/>
                  <a:ext cx="14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56"/>
                    </a:cxn>
                  </a:cxnLst>
                  <a:rect l="0" t="0" r="0" b="0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87" name="Freeform 108"/>
                <p:cNvSpPr/>
                <p:nvPr/>
              </p:nvSpPr>
              <p:spPr>
                <a:xfrm>
                  <a:off x="523" y="1876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28"/>
                    </a:cxn>
                  </a:cxnLst>
                  <a:rect l="0" t="0" r="0" b="0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B731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632" name="Freeform 109"/>
              <p:cNvSpPr/>
              <p:nvPr/>
            </p:nvSpPr>
            <p:spPr>
              <a:xfrm>
                <a:off x="411" y="1802"/>
                <a:ext cx="86" cy="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5" y="44"/>
                  </a:cxn>
                  <a:cxn ang="0">
                    <a:pos x="53" y="140"/>
                  </a:cxn>
                  <a:cxn ang="0">
                    <a:pos x="77" y="256"/>
                  </a:cxn>
                  <a:cxn ang="0">
                    <a:pos x="1" y="436"/>
                  </a:cxn>
                  <a:cxn ang="0">
                    <a:pos x="71" y="576"/>
                  </a:cxn>
                  <a:cxn ang="0">
                    <a:pos x="77" y="616"/>
                  </a:cxn>
                  <a:cxn ang="0">
                    <a:pos x="63" y="642"/>
                  </a:cxn>
                  <a:cxn ang="0">
                    <a:pos x="61" y="658"/>
                  </a:cxn>
                  <a:cxn ang="0">
                    <a:pos x="71" y="700"/>
                  </a:cxn>
                </a:cxnLst>
                <a:rect l="0" t="0" r="0" b="0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3" name="Freeform 110"/>
              <p:cNvSpPr/>
              <p:nvPr/>
            </p:nvSpPr>
            <p:spPr>
              <a:xfrm>
                <a:off x="421" y="1802"/>
                <a:ext cx="87" cy="6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54" y="44"/>
                  </a:cxn>
                  <a:cxn ang="0">
                    <a:pos x="52" y="140"/>
                  </a:cxn>
                  <a:cxn ang="0">
                    <a:pos x="76" y="256"/>
                  </a:cxn>
                  <a:cxn ang="0">
                    <a:pos x="0" y="436"/>
                  </a:cxn>
                  <a:cxn ang="0">
                    <a:pos x="77" y="586"/>
                  </a:cxn>
                  <a:cxn ang="0">
                    <a:pos x="61" y="650"/>
                  </a:cxn>
                  <a:cxn ang="0">
                    <a:pos x="63" y="694"/>
                  </a:cxn>
                </a:cxnLst>
                <a:rect l="0" t="0" r="0" b="0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4" name="Oval 111"/>
              <p:cNvSpPr/>
              <p:nvPr/>
            </p:nvSpPr>
            <p:spPr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635" name="Freeform 112"/>
              <p:cNvSpPr/>
              <p:nvPr/>
            </p:nvSpPr>
            <p:spPr>
              <a:xfrm>
                <a:off x="483" y="1932"/>
                <a:ext cx="67" cy="60"/>
              </a:xfrm>
              <a:custGeom>
                <a:avLst/>
                <a:gdLst/>
                <a:ahLst/>
                <a:cxnLst>
                  <a:cxn ang="0">
                    <a:pos x="5" y="50"/>
                  </a:cxn>
                  <a:cxn ang="0">
                    <a:pos x="23" y="40"/>
                  </a:cxn>
                  <a:cxn ang="0">
                    <a:pos x="39" y="20"/>
                  </a:cxn>
                  <a:cxn ang="0">
                    <a:pos x="55" y="0"/>
                  </a:cxn>
                  <a:cxn ang="0">
                    <a:pos x="63" y="2"/>
                  </a:cxn>
                  <a:cxn ang="0">
                    <a:pos x="67" y="14"/>
                  </a:cxn>
                  <a:cxn ang="0">
                    <a:pos x="33" y="36"/>
                  </a:cxn>
                  <a:cxn ang="0">
                    <a:pos x="27" y="48"/>
                  </a:cxn>
                  <a:cxn ang="0">
                    <a:pos x="9" y="56"/>
                  </a:cxn>
                  <a:cxn ang="0">
                    <a:pos x="5" y="5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6" name="Freeform 113"/>
              <p:cNvSpPr/>
              <p:nvPr/>
            </p:nvSpPr>
            <p:spPr>
              <a:xfrm flipH="1">
                <a:off x="419" y="1930"/>
                <a:ext cx="67" cy="60"/>
              </a:xfrm>
              <a:custGeom>
                <a:avLst/>
                <a:gdLst/>
                <a:ahLst/>
                <a:cxnLst>
                  <a:cxn ang="0">
                    <a:pos x="5" y="50"/>
                  </a:cxn>
                  <a:cxn ang="0">
                    <a:pos x="23" y="40"/>
                  </a:cxn>
                  <a:cxn ang="0">
                    <a:pos x="39" y="20"/>
                  </a:cxn>
                  <a:cxn ang="0">
                    <a:pos x="55" y="0"/>
                  </a:cxn>
                  <a:cxn ang="0">
                    <a:pos x="63" y="2"/>
                  </a:cxn>
                  <a:cxn ang="0">
                    <a:pos x="67" y="14"/>
                  </a:cxn>
                  <a:cxn ang="0">
                    <a:pos x="33" y="36"/>
                  </a:cxn>
                  <a:cxn ang="0">
                    <a:pos x="27" y="48"/>
                  </a:cxn>
                  <a:cxn ang="0">
                    <a:pos x="9" y="56"/>
                  </a:cxn>
                  <a:cxn ang="0">
                    <a:pos x="5" y="5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637" name="Group 114"/>
              <p:cNvGrpSpPr/>
              <p:nvPr/>
            </p:nvGrpSpPr>
            <p:grpSpPr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16666" name="Freeform 115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7" name="Freeform 116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8" name="Freeform 117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38" name="Group 118"/>
              <p:cNvGrpSpPr/>
              <p:nvPr/>
            </p:nvGrpSpPr>
            <p:grpSpPr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16663" name="Freeform 119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4" name="Freeform 120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5" name="Freeform 121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39" name="Group 122"/>
              <p:cNvGrpSpPr/>
              <p:nvPr/>
            </p:nvGrpSpPr>
            <p:grpSpPr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16660" name="Freeform 123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1" name="Freeform 124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62" name="Freeform 125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0" name="Group 126"/>
              <p:cNvGrpSpPr/>
              <p:nvPr/>
            </p:nvGrpSpPr>
            <p:grpSpPr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16657" name="Freeform 127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8" name="Freeform 128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9" name="Freeform 129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1" name="Group 130"/>
              <p:cNvGrpSpPr/>
              <p:nvPr/>
            </p:nvGrpSpPr>
            <p:grpSpPr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16654" name="Freeform 131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5" name="Freeform 132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6" name="Freeform 133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2" name="Group 134"/>
              <p:cNvGrpSpPr/>
              <p:nvPr/>
            </p:nvGrpSpPr>
            <p:grpSpPr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16651" name="Freeform 135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2" name="Freeform 136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3" name="Freeform 137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643" name="Group 138"/>
              <p:cNvGrpSpPr/>
              <p:nvPr/>
            </p:nvGrpSpPr>
            <p:grpSpPr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16648" name="Freeform 139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49" name="Freeform 140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50" name="Freeform 141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644" name="Freeform 142"/>
              <p:cNvSpPr/>
              <p:nvPr/>
            </p:nvSpPr>
            <p:spPr>
              <a:xfrm>
                <a:off x="354" y="2224"/>
                <a:ext cx="36" cy="20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4" y="8"/>
                  </a:cxn>
                  <a:cxn ang="0">
                    <a:pos x="0" y="20"/>
                  </a:cxn>
                </a:cxnLst>
                <a:rect l="0" t="0" r="0" b="0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5" name="Freeform 143"/>
              <p:cNvSpPr/>
              <p:nvPr/>
            </p:nvSpPr>
            <p:spPr>
              <a:xfrm>
                <a:off x="442" y="2220"/>
                <a:ext cx="3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8"/>
                  </a:cxn>
                </a:cxnLst>
                <a:rect l="0" t="0" r="0" b="0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6" name="Freeform 144"/>
              <p:cNvSpPr/>
              <p:nvPr/>
            </p:nvSpPr>
            <p:spPr>
              <a:xfrm>
                <a:off x="400" y="1790"/>
                <a:ext cx="40" cy="16"/>
              </a:xfrm>
              <a:custGeom>
                <a:avLst/>
                <a:gdLst/>
                <a:ahLst/>
                <a:cxnLst>
                  <a:cxn ang="0">
                    <a:pos x="40" y="16"/>
                  </a:cxn>
                  <a:cxn ang="0">
                    <a:pos x="0" y="0"/>
                  </a:cxn>
                </a:cxnLst>
                <a:rect l="0" t="0" r="0" b="0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7" name="Freeform 145"/>
              <p:cNvSpPr/>
              <p:nvPr/>
            </p:nvSpPr>
            <p:spPr>
              <a:xfrm>
                <a:off x="447" y="1794"/>
                <a:ext cx="37" cy="1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7" y="10"/>
                  </a:cxn>
                </a:cxnLst>
                <a:rect l="0" t="0" r="0" b="0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29" name="Oval 146"/>
            <p:cNvSpPr/>
            <p:nvPr/>
          </p:nvSpPr>
          <p:spPr>
            <a:xfrm>
              <a:off x="3662" y="212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6391" name="Group 147"/>
          <p:cNvGrpSpPr/>
          <p:nvPr/>
        </p:nvGrpSpPr>
        <p:grpSpPr>
          <a:xfrm>
            <a:off x="9631378" y="223844"/>
            <a:ext cx="2025485" cy="2393396"/>
            <a:chOff x="4371" y="1968"/>
            <a:chExt cx="1037" cy="2256"/>
          </a:xfrm>
        </p:grpSpPr>
        <p:grpSp>
          <p:nvGrpSpPr>
            <p:cNvPr id="16407" name="Group 148"/>
            <p:cNvGrpSpPr/>
            <p:nvPr/>
          </p:nvGrpSpPr>
          <p:grpSpPr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16625" name="Rectangle 149"/>
              <p:cNvSpPr/>
              <p:nvPr/>
            </p:nvSpPr>
            <p:spPr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626" name="Rectangle 150"/>
              <p:cNvSpPr/>
              <p:nvPr/>
            </p:nvSpPr>
            <p:spPr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08" name="Group 151"/>
            <p:cNvGrpSpPr/>
            <p:nvPr/>
          </p:nvGrpSpPr>
          <p:grpSpPr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16410" name="Group 152"/>
              <p:cNvGrpSpPr/>
              <p:nvPr/>
            </p:nvGrpSpPr>
            <p:grpSpPr>
              <a:xfrm rot="-7145798" flipV="1">
                <a:off x="1485" y="819"/>
                <a:ext cx="343" cy="198"/>
                <a:chOff x="831" y="1970"/>
                <a:chExt cx="344" cy="198"/>
              </a:xfrm>
            </p:grpSpPr>
            <p:grpSp>
              <p:nvGrpSpPr>
                <p:cNvPr id="16604" name="Group 153"/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16606" name="Freeform 154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7" name="Freeform 155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8" name="Freeform 156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9" name="Freeform 157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0" name="Freeform 158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1" name="Freeform 159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2" name="Freeform 160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3" name="Freeform 161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4" name="Freeform 162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5" name="Freeform 163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6" name="Freeform 164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7" name="Freeform 165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8" name="Freeform 166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19" name="Freeform 167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0" name="Freeform 168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1" name="Freeform 169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2" name="Freeform 170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3" name="Freeform 171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24" name="Freeform 172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605" name="Freeform 173"/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1" name="Group 174"/>
              <p:cNvGrpSpPr/>
              <p:nvPr/>
            </p:nvGrpSpPr>
            <p:grpSpPr>
              <a:xfrm rot="-2205186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16583" name="Group 175"/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16585" name="Freeform 176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6" name="Freeform 177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7" name="Freeform 178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8" name="Freeform 179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9" name="Freeform 180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0" name="Freeform 181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1" name="Freeform 182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2" name="Freeform 183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3" name="Freeform 184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4" name="Freeform 185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5" name="Freeform 186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6" name="Freeform 187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7" name="Freeform 188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8" name="Freeform 189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9" name="Freeform 190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0" name="Freeform 191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1" name="Freeform 192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2" name="Freeform 193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03" name="Freeform 194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84" name="Freeform 195"/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2" name="Group 196"/>
              <p:cNvGrpSpPr/>
              <p:nvPr/>
            </p:nvGrpSpPr>
            <p:grpSpPr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16562" name="Group 197"/>
                <p:cNvGrpSpPr/>
                <p:nvPr/>
              </p:nvGrpSpPr>
              <p:grpSpPr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16564" name="Freeform 198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5" name="Freeform 199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6" name="Freeform 200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7" name="Freeform 201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8" name="Freeform 202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9" name="Freeform 203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0" name="Freeform 204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1" name="Freeform 205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2" name="Freeform 206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3" name="Freeform 207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4" name="Freeform 208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5" name="Freeform 209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6" name="Freeform 210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7" name="Freeform 211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8" name="Freeform 212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79" name="Freeform 213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0" name="Freeform 214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1" name="Freeform 215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82" name="Freeform 216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63" name="Freeform 217"/>
                <p:cNvSpPr/>
                <p:nvPr/>
              </p:nvSpPr>
              <p:spPr>
                <a:xfrm>
                  <a:off x="831" y="2034"/>
                  <a:ext cx="37" cy="10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7" y="10"/>
                    </a:cxn>
                  </a:cxnLst>
                  <a:rect l="0" t="0" r="0" b="0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13" name="Oval 218"/>
              <p:cNvSpPr/>
              <p:nvPr/>
            </p:nvSpPr>
            <p:spPr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6414" name="Group 219"/>
              <p:cNvGrpSpPr/>
              <p:nvPr/>
            </p:nvGrpSpPr>
            <p:grpSpPr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16499" name="Group 220"/>
                <p:cNvGrpSpPr/>
                <p:nvPr/>
              </p:nvGrpSpPr>
              <p:grpSpPr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16543" name="Freeform 221"/>
                  <p:cNvSpPr/>
                  <p:nvPr/>
                </p:nvSpPr>
                <p:spPr>
                  <a:xfrm rot="-5257833" flipH="1" flipV="1">
                    <a:off x="2102" y="920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4" name="Freeform 222"/>
                  <p:cNvSpPr/>
                  <p:nvPr/>
                </p:nvSpPr>
                <p:spPr>
                  <a:xfrm>
                    <a:off x="2205" y="926"/>
                    <a:ext cx="94" cy="286"/>
                  </a:xfrm>
                  <a:custGeom>
                    <a:avLst/>
                    <a:gdLst/>
                    <a:ahLst/>
                    <a:cxnLst>
                      <a:cxn ang="0">
                        <a:pos x="89" y="286"/>
                      </a:cxn>
                      <a:cxn ang="0">
                        <a:pos x="88" y="239"/>
                      </a:cxn>
                      <a:cxn ang="0">
                        <a:pos x="83" y="183"/>
                      </a:cxn>
                      <a:cxn ang="0">
                        <a:pos x="62" y="146"/>
                      </a:cxn>
                      <a:cxn ang="0">
                        <a:pos x="33" y="77"/>
                      </a:cxn>
                      <a:cxn ang="0">
                        <a:pos x="0" y="18"/>
                      </a:cxn>
                      <a:cxn ang="0">
                        <a:pos x="4" y="0"/>
                      </a:cxn>
                    </a:cxnLst>
                    <a:rect l="0" t="0" r="0" b="0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5" name="Freeform 223"/>
                  <p:cNvSpPr/>
                  <p:nvPr/>
                </p:nvSpPr>
                <p:spPr>
                  <a:xfrm rot="-5257833" flipH="1" flipV="1">
                    <a:off x="2192" y="929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6" name="Freeform 224"/>
                  <p:cNvSpPr/>
                  <p:nvPr/>
                </p:nvSpPr>
                <p:spPr>
                  <a:xfrm rot="-5257833" flipH="1" flipV="1">
                    <a:off x="2213" y="973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7" name="Freeform 225"/>
                  <p:cNvSpPr/>
                  <p:nvPr/>
                </p:nvSpPr>
                <p:spPr>
                  <a:xfrm rot="-5257833" flipH="1" flipV="1">
                    <a:off x="2244" y="954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8" name="Freeform 226"/>
                  <p:cNvSpPr/>
                  <p:nvPr/>
                </p:nvSpPr>
                <p:spPr>
                  <a:xfrm rot="-5257833" flipH="1" flipV="1">
                    <a:off x="2240" y="1025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9" name="Freeform 227"/>
                  <p:cNvSpPr/>
                  <p:nvPr/>
                </p:nvSpPr>
                <p:spPr>
                  <a:xfrm rot="-5257833" flipH="1" flipV="1">
                    <a:off x="2285" y="1005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0" name="Freeform 228"/>
                  <p:cNvSpPr/>
                  <p:nvPr/>
                </p:nvSpPr>
                <p:spPr>
                  <a:xfrm rot="-5257833" flipH="1" flipV="1">
                    <a:off x="2273" y="1082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1" name="Freeform 229"/>
                  <p:cNvSpPr/>
                  <p:nvPr/>
                </p:nvSpPr>
                <p:spPr>
                  <a:xfrm rot="-5257833" flipH="1" flipV="1">
                    <a:off x="2322" y="1055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2" name="Freeform 230"/>
                  <p:cNvSpPr/>
                  <p:nvPr/>
                </p:nvSpPr>
                <p:spPr>
                  <a:xfrm rot="-5257833" flipH="1" flipV="1">
                    <a:off x="2296" y="1054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3" name="Freeform 231"/>
                  <p:cNvSpPr/>
                  <p:nvPr/>
                </p:nvSpPr>
                <p:spPr>
                  <a:xfrm rot="-5257833" flipH="1" flipV="1">
                    <a:off x="2298" y="1099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4" name="Freeform 232"/>
                  <p:cNvSpPr/>
                  <p:nvPr/>
                </p:nvSpPr>
                <p:spPr>
                  <a:xfrm rot="-5257833" flipH="1" flipV="1">
                    <a:off x="2310" y="1094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5" name="Freeform 233"/>
                  <p:cNvSpPr/>
                  <p:nvPr/>
                </p:nvSpPr>
                <p:spPr>
                  <a:xfrm rot="-5257833" flipH="1" flipV="1">
                    <a:off x="2199" y="957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6" name="Freeform 234"/>
                  <p:cNvSpPr/>
                  <p:nvPr/>
                </p:nvSpPr>
                <p:spPr>
                  <a:xfrm rot="-5257833" flipH="1" flipV="1">
                    <a:off x="2190" y="972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7" name="Freeform 235"/>
                  <p:cNvSpPr/>
                  <p:nvPr/>
                </p:nvSpPr>
                <p:spPr>
                  <a:xfrm rot="-5257833" flipH="1" flipV="1">
                    <a:off x="2225" y="1021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8" name="Freeform 236"/>
                  <p:cNvSpPr/>
                  <p:nvPr/>
                </p:nvSpPr>
                <p:spPr>
                  <a:xfrm rot="-5257833" flipH="1" flipV="1">
                    <a:off x="2188" y="1039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59" name="Freeform 237"/>
                  <p:cNvSpPr/>
                  <p:nvPr/>
                </p:nvSpPr>
                <p:spPr>
                  <a:xfrm rot="-5257833" flipH="1" flipV="1">
                    <a:off x="2200" y="1006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0" name="Freeform 238"/>
                  <p:cNvSpPr/>
                  <p:nvPr/>
                </p:nvSpPr>
                <p:spPr>
                  <a:xfrm rot="-5257833" flipH="1" flipV="1">
                    <a:off x="2252" y="1070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61" name="Freeform 239"/>
                  <p:cNvSpPr/>
                  <p:nvPr/>
                </p:nvSpPr>
                <p:spPr>
                  <a:xfrm rot="-5257833" flipH="1" flipV="1">
                    <a:off x="2233" y="1092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00" name="Group 240"/>
                <p:cNvGrpSpPr/>
                <p:nvPr/>
              </p:nvGrpSpPr>
              <p:grpSpPr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16523" name="Freeform 241"/>
                  <p:cNvSpPr/>
                  <p:nvPr/>
                </p:nvSpPr>
                <p:spPr>
                  <a:xfrm rot="10359975" flipH="1">
                    <a:off x="1440" y="1297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4" name="Freeform 242"/>
                  <p:cNvSpPr/>
                  <p:nvPr/>
                </p:nvSpPr>
                <p:spPr>
                  <a:xfrm rot="10359975" flipH="1">
                    <a:off x="1504" y="1333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5" name="Freeform 243"/>
                  <p:cNvSpPr/>
                  <p:nvPr/>
                </p:nvSpPr>
                <p:spPr>
                  <a:xfrm rot="10359975" flipH="1">
                    <a:off x="1506" y="1332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6" name="Freeform 244"/>
                  <p:cNvSpPr/>
                  <p:nvPr/>
                </p:nvSpPr>
                <p:spPr>
                  <a:xfrm rot="10359975" flipH="1">
                    <a:off x="1525" y="1377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7" name="Freeform 245"/>
                  <p:cNvSpPr/>
                  <p:nvPr/>
                </p:nvSpPr>
                <p:spPr>
                  <a:xfrm rot="10359975" flipH="1">
                    <a:off x="1535" y="1383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8" name="Freeform 246"/>
                  <p:cNvSpPr/>
                  <p:nvPr/>
                </p:nvSpPr>
                <p:spPr>
                  <a:xfrm rot="10359975" flipH="1">
                    <a:off x="1577" y="140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9" name="Freeform 247"/>
                  <p:cNvSpPr/>
                  <p:nvPr/>
                </p:nvSpPr>
                <p:spPr>
                  <a:xfrm rot="10359975" flipH="1">
                    <a:off x="1592" y="1415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0" name="Freeform 248"/>
                  <p:cNvSpPr/>
                  <p:nvPr/>
                </p:nvSpPr>
                <p:spPr>
                  <a:xfrm rot="10359975" flipH="1">
                    <a:off x="1641" y="142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1" name="Freeform 249"/>
                  <p:cNvSpPr/>
                  <p:nvPr/>
                </p:nvSpPr>
                <p:spPr>
                  <a:xfrm rot="10359975" flipH="1">
                    <a:off x="1646" y="1447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2" name="Freeform 250"/>
                  <p:cNvSpPr/>
                  <p:nvPr/>
                </p:nvSpPr>
                <p:spPr>
                  <a:xfrm rot="10359975" flipH="1">
                    <a:off x="1626" y="1438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3" name="Freeform 251"/>
                  <p:cNvSpPr/>
                  <p:nvPr/>
                </p:nvSpPr>
                <p:spPr>
                  <a:xfrm rot="10359975" flipH="1">
                    <a:off x="1684" y="1423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4" name="Freeform 252"/>
                  <p:cNvSpPr/>
                  <p:nvPr/>
                </p:nvSpPr>
                <p:spPr>
                  <a:xfrm rot="10359975" flipH="1">
                    <a:off x="1667" y="145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5" name="Freeform 253"/>
                  <p:cNvSpPr/>
                  <p:nvPr/>
                </p:nvSpPr>
                <p:spPr>
                  <a:xfrm rot="10359975" flipH="1">
                    <a:off x="1543" y="1327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6" name="Freeform 254"/>
                  <p:cNvSpPr/>
                  <p:nvPr/>
                </p:nvSpPr>
                <p:spPr>
                  <a:xfrm rot="10359975" flipH="1">
                    <a:off x="1546" y="1329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7" name="Freeform 255"/>
                  <p:cNvSpPr/>
                  <p:nvPr/>
                </p:nvSpPr>
                <p:spPr>
                  <a:xfrm rot="10359975" flipH="1">
                    <a:off x="1616" y="1340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8" name="Freeform 256"/>
                  <p:cNvSpPr/>
                  <p:nvPr/>
                </p:nvSpPr>
                <p:spPr>
                  <a:xfrm rot="10359975" flipH="1">
                    <a:off x="1612" y="1321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39" name="Freeform 257"/>
                  <p:cNvSpPr/>
                  <p:nvPr/>
                </p:nvSpPr>
                <p:spPr>
                  <a:xfrm rot="10359975" flipH="1">
                    <a:off x="1582" y="1335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0" name="Freeform 258"/>
                  <p:cNvSpPr/>
                  <p:nvPr/>
                </p:nvSpPr>
                <p:spPr>
                  <a:xfrm rot="10359975" flipH="1">
                    <a:off x="1667" y="1361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1" name="Freeform 259"/>
                  <p:cNvSpPr/>
                  <p:nvPr/>
                </p:nvSpPr>
                <p:spPr>
                  <a:xfrm rot="10359975" flipH="1">
                    <a:off x="1673" y="135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42" name="Freeform 260"/>
                  <p:cNvSpPr/>
                  <p:nvPr/>
                </p:nvSpPr>
                <p:spPr>
                  <a:xfrm rot="10359975">
                    <a:off x="1746" y="1400"/>
                    <a:ext cx="37" cy="10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7" y="10"/>
                      </a:cxn>
                    </a:cxnLst>
                    <a:rect l="0" t="0" r="0" b="0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01" name="Group 261"/>
                <p:cNvGrpSpPr/>
                <p:nvPr/>
              </p:nvGrpSpPr>
              <p:grpSpPr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16503" name="Freeform 262"/>
                  <p:cNvSpPr/>
                  <p:nvPr/>
                </p:nvSpPr>
                <p:spPr>
                  <a:xfrm>
                    <a:off x="1900" y="1244"/>
                    <a:ext cx="295" cy="112"/>
                  </a:xfrm>
                  <a:custGeom>
                    <a:avLst/>
                    <a:gdLst/>
                    <a:ahLst/>
                    <a:cxnLst>
                      <a:cxn ang="0">
                        <a:pos x="51" y="23"/>
                      </a:cxn>
                      <a:cxn ang="0">
                        <a:pos x="8" y="47"/>
                      </a:cxn>
                      <a:cxn ang="0">
                        <a:pos x="15" y="94"/>
                      </a:cxn>
                      <a:cxn ang="0">
                        <a:pos x="100" y="110"/>
                      </a:cxn>
                      <a:cxn ang="0">
                        <a:pos x="176" y="80"/>
                      </a:cxn>
                      <a:cxn ang="0">
                        <a:pos x="224" y="66"/>
                      </a:cxn>
                      <a:cxn ang="0">
                        <a:pos x="290" y="74"/>
                      </a:cxn>
                      <a:cxn ang="0">
                        <a:pos x="254" y="24"/>
                      </a:cxn>
                      <a:cxn ang="0">
                        <a:pos x="189" y="2"/>
                      </a:cxn>
                      <a:cxn ang="0">
                        <a:pos x="125" y="9"/>
                      </a:cxn>
                      <a:cxn ang="0">
                        <a:pos x="51" y="23"/>
                      </a:cxn>
                    </a:cxnLst>
                    <a:rect l="0" t="0" r="0" b="0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4" name="Freeform 263"/>
                  <p:cNvSpPr/>
                  <p:nvPr/>
                </p:nvSpPr>
                <p:spPr>
                  <a:xfrm>
                    <a:off x="1866" y="1267"/>
                    <a:ext cx="320" cy="67"/>
                  </a:xfrm>
                  <a:custGeom>
                    <a:avLst/>
                    <a:gdLst/>
                    <a:ahLst/>
                    <a:cxnLst>
                      <a:cxn ang="0">
                        <a:pos x="0" y="65"/>
                      </a:cxn>
                      <a:cxn ang="0">
                        <a:pos x="43" y="67"/>
                      </a:cxn>
                      <a:cxn ang="0">
                        <a:pos x="98" y="55"/>
                      </a:cxn>
                      <a:cxn ang="0">
                        <a:pos x="132" y="38"/>
                      </a:cxn>
                      <a:cxn ang="0">
                        <a:pos x="197" y="13"/>
                      </a:cxn>
                      <a:cxn ang="0">
                        <a:pos x="258" y="7"/>
                      </a:cxn>
                      <a:cxn ang="0">
                        <a:pos x="320" y="51"/>
                      </a:cxn>
                    </a:cxnLst>
                    <a:rect l="0" t="0" r="0" b="0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5" name="Freeform 264"/>
                  <p:cNvSpPr/>
                  <p:nvPr/>
                </p:nvSpPr>
                <p:spPr>
                  <a:xfrm rot="-527433" flipH="1" flipV="1">
                    <a:off x="2005" y="1297"/>
                    <a:ext cx="68" cy="8"/>
                  </a:xfrm>
                  <a:custGeom>
                    <a:avLst/>
                    <a:gdLst/>
                    <a:ahLst/>
                    <a:cxnLst>
                      <a:cxn ang="0">
                        <a:pos x="68" y="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6" name="Freeform 265"/>
                  <p:cNvSpPr/>
                  <p:nvPr/>
                </p:nvSpPr>
                <p:spPr>
                  <a:xfrm rot="-527433" flipH="1" flipV="1">
                    <a:off x="2044" y="1301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7" name="Freeform 266"/>
                  <p:cNvSpPr/>
                  <p:nvPr/>
                </p:nvSpPr>
                <p:spPr>
                  <a:xfrm rot="-527433" flipH="1" flipV="1">
                    <a:off x="1952" y="1322"/>
                    <a:ext cx="64" cy="10"/>
                  </a:xfrm>
                  <a:custGeom>
                    <a:avLst/>
                    <a:gdLst/>
                    <a:ahLst/>
                    <a:cxnLst>
                      <a:cxn ang="0">
                        <a:pos x="64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8" name="Freeform 267"/>
                  <p:cNvSpPr/>
                  <p:nvPr/>
                </p:nvSpPr>
                <p:spPr>
                  <a:xfrm rot="-527433" flipH="1" flipV="1">
                    <a:off x="2009" y="1327"/>
                    <a:ext cx="6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9" name="Freeform 268"/>
                  <p:cNvSpPr/>
                  <p:nvPr/>
                </p:nvSpPr>
                <p:spPr>
                  <a:xfrm rot="-527433" flipH="1" flipV="1">
                    <a:off x="2006" y="1320"/>
                    <a:ext cx="26" cy="4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4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0" name="Freeform 269"/>
                  <p:cNvSpPr/>
                  <p:nvPr/>
                </p:nvSpPr>
                <p:spPr>
                  <a:xfrm rot="-527433" flipH="1" flipV="1">
                    <a:off x="1951" y="1325"/>
                    <a:ext cx="24" cy="15"/>
                  </a:xfrm>
                  <a:custGeom>
                    <a:avLst/>
                    <a:gdLst/>
                    <a:ahLst/>
                    <a:cxnLst>
                      <a:cxn ang="0">
                        <a:pos x="24" y="15"/>
                      </a:cxn>
                      <a:cxn ang="0">
                        <a:pos x="10" y="5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1" name="Freeform 270"/>
                  <p:cNvSpPr/>
                  <p:nvPr/>
                </p:nvSpPr>
                <p:spPr>
                  <a:xfrm rot="-527433" flipH="1" flipV="1">
                    <a:off x="1973" y="1334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2" name="Freeform 271"/>
                  <p:cNvSpPr/>
                  <p:nvPr/>
                </p:nvSpPr>
                <p:spPr>
                  <a:xfrm rot="-527433" flipH="1" flipV="1">
                    <a:off x="2019" y="1270"/>
                    <a:ext cx="6" cy="23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23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3" name="Freeform 272"/>
                  <p:cNvSpPr/>
                  <p:nvPr/>
                </p:nvSpPr>
                <p:spPr>
                  <a:xfrm rot="-527433" flipH="1" flipV="1">
                    <a:off x="1998" y="1264"/>
                    <a:ext cx="26" cy="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11"/>
                      </a:cxn>
                      <a:cxn ang="0">
                        <a:pos x="24" y="12"/>
                      </a:cxn>
                      <a:cxn ang="0">
                        <a:pos x="26" y="13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4" name="Freeform 273"/>
                  <p:cNvSpPr/>
                  <p:nvPr/>
                </p:nvSpPr>
                <p:spPr>
                  <a:xfrm rot="-527433" flipH="1" flipV="1">
                    <a:off x="2026" y="1263"/>
                    <a:ext cx="29" cy="17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10"/>
                      </a:cxn>
                      <a:cxn ang="0">
                        <a:pos x="1" y="17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5" name="Freeform 274"/>
                  <p:cNvSpPr/>
                  <p:nvPr/>
                </p:nvSpPr>
                <p:spPr>
                  <a:xfrm rot="-527433" flipH="1" flipV="1">
                    <a:off x="1967" y="1292"/>
                    <a:ext cx="14" cy="27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27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6" name="Freeform 275"/>
                  <p:cNvSpPr/>
                  <p:nvPr/>
                </p:nvSpPr>
                <p:spPr>
                  <a:xfrm rot="-527433" flipH="1" flipV="1">
                    <a:off x="1955" y="1292"/>
                    <a:ext cx="16" cy="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14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7" name="Freeform 276"/>
                  <p:cNvSpPr/>
                  <p:nvPr/>
                </p:nvSpPr>
                <p:spPr>
                  <a:xfrm rot="-527433" flipV="1">
                    <a:off x="1868" y="1331"/>
                    <a:ext cx="37" cy="5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7" y="5"/>
                      </a:cxn>
                    </a:cxnLst>
                    <a:rect l="0" t="0" r="0" b="0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8" name="Oval 277"/>
                  <p:cNvSpPr/>
                  <p:nvPr/>
                </p:nvSpPr>
                <p:spPr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vi-VN" altLang="x-non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9" name="Freeform 278"/>
                  <p:cNvSpPr/>
                  <p:nvPr/>
                </p:nvSpPr>
                <p:spPr>
                  <a:xfrm rot="-527433" flipH="1" flipV="1">
                    <a:off x="2084" y="1274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0" name="Freeform 279"/>
                  <p:cNvSpPr/>
                  <p:nvPr/>
                </p:nvSpPr>
                <p:spPr>
                  <a:xfrm rot="527433" flipV="1">
                    <a:off x="2082" y="1256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1" name="Freeform 280"/>
                  <p:cNvSpPr/>
                  <p:nvPr/>
                </p:nvSpPr>
                <p:spPr>
                  <a:xfrm rot="527433" flipV="1">
                    <a:off x="2112" y="1260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22" name="Freeform 281"/>
                  <p:cNvSpPr/>
                  <p:nvPr/>
                </p:nvSpPr>
                <p:spPr>
                  <a:xfrm rot="-527433" flipH="1" flipV="1">
                    <a:off x="2122" y="1276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1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02" name="Freeform 282"/>
                <p:cNvSpPr/>
                <p:nvPr/>
              </p:nvSpPr>
              <p:spPr>
                <a:xfrm>
                  <a:off x="2242" y="1240"/>
                  <a:ext cx="372" cy="299"/>
                </a:xfrm>
                <a:custGeom>
                  <a:avLst/>
                  <a:gdLst/>
                  <a:ahLst/>
                  <a:cxnLst>
                    <a:cxn ang="0">
                      <a:pos x="372" y="0"/>
                    </a:cxn>
                    <a:cxn ang="0">
                      <a:pos x="298" y="126"/>
                    </a:cxn>
                    <a:cxn ang="0">
                      <a:pos x="70" y="223"/>
                    </a:cxn>
                    <a:cxn ang="0">
                      <a:pos x="0" y="299"/>
                    </a:cxn>
                  </a:cxnLst>
                  <a:rect l="0" t="0" r="0" b="0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5" name="Group 283"/>
              <p:cNvGrpSpPr/>
              <p:nvPr/>
            </p:nvGrpSpPr>
            <p:grpSpPr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16490" name="Group 284"/>
                <p:cNvGrpSpPr/>
                <p:nvPr/>
              </p:nvGrpSpPr>
              <p:grpSpPr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16492" name="Freeform 285"/>
                  <p:cNvSpPr/>
                  <p:nvPr/>
                </p:nvSpPr>
                <p:spPr>
                  <a:xfrm>
                    <a:off x="2448" y="1618"/>
                    <a:ext cx="190" cy="88"/>
                  </a:xfrm>
                  <a:custGeom>
                    <a:avLst/>
                    <a:gdLst/>
                    <a:ahLst/>
                    <a:cxnLst>
                      <a:cxn ang="0">
                        <a:pos x="190" y="50"/>
                      </a:cxn>
                      <a:cxn ang="0">
                        <a:pos x="143" y="13"/>
                      </a:cxn>
                      <a:cxn ang="0">
                        <a:pos x="48" y="13"/>
                      </a:cxn>
                      <a:cxn ang="0">
                        <a:pos x="0" y="88"/>
                      </a:cxn>
                    </a:cxnLst>
                    <a:rect l="0" t="0" r="0" b="0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3" name="Freeform 286"/>
                  <p:cNvSpPr/>
                  <p:nvPr/>
                </p:nvSpPr>
                <p:spPr>
                  <a:xfrm>
                    <a:off x="2417" y="1629"/>
                    <a:ext cx="223" cy="152"/>
                  </a:xfrm>
                  <a:custGeom>
                    <a:avLst/>
                    <a:gdLst/>
                    <a:ahLst/>
                    <a:cxnLst>
                      <a:cxn ang="0">
                        <a:pos x="223" y="51"/>
                      </a:cxn>
                      <a:cxn ang="0">
                        <a:pos x="175" y="3"/>
                      </a:cxn>
                      <a:cxn ang="0">
                        <a:pos x="67" y="31"/>
                      </a:cxn>
                      <a:cxn ang="0">
                        <a:pos x="3" y="141"/>
                      </a:cxn>
                      <a:cxn ang="0">
                        <a:pos x="49" y="97"/>
                      </a:cxn>
                      <a:cxn ang="0">
                        <a:pos x="121" y="59"/>
                      </a:cxn>
                      <a:cxn ang="0">
                        <a:pos x="175" y="51"/>
                      </a:cxn>
                      <a:cxn ang="0">
                        <a:pos x="223" y="51"/>
                      </a:cxn>
                    </a:cxnLst>
                    <a:rect l="0" t="0" r="0" b="0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4" name="Freeform 287"/>
                  <p:cNvSpPr/>
                  <p:nvPr/>
                </p:nvSpPr>
                <p:spPr>
                  <a:xfrm>
                    <a:off x="2542" y="1658"/>
                    <a:ext cx="36" cy="22"/>
                  </a:xfrm>
                  <a:custGeom>
                    <a:avLst/>
                    <a:gdLst/>
                    <a:ahLst/>
                    <a:cxnLst>
                      <a:cxn ang="0">
                        <a:pos x="36" y="22"/>
                      </a:cxn>
                      <a:cxn ang="0">
                        <a:pos x="16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5" name="Freeform 288"/>
                  <p:cNvSpPr/>
                  <p:nvPr/>
                </p:nvSpPr>
                <p:spPr>
                  <a:xfrm>
                    <a:off x="2502" y="1670"/>
                    <a:ext cx="44" cy="14"/>
                  </a:xfrm>
                  <a:custGeom>
                    <a:avLst/>
                    <a:gdLst/>
                    <a:ahLst/>
                    <a:cxnLst>
                      <a:cxn ang="0">
                        <a:pos x="44" y="14"/>
                      </a:cxn>
                      <a:cxn ang="0">
                        <a:pos x="12" y="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6" name="Freeform 289"/>
                  <p:cNvSpPr/>
                  <p:nvPr/>
                </p:nvSpPr>
                <p:spPr>
                  <a:xfrm>
                    <a:off x="2556" y="1646"/>
                    <a:ext cx="8" cy="16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7" name="Freeform 290"/>
                  <p:cNvSpPr/>
                  <p:nvPr/>
                </p:nvSpPr>
                <p:spPr>
                  <a:xfrm>
                    <a:off x="2516" y="1658"/>
                    <a:ext cx="13" cy="16"/>
                  </a:xfrm>
                  <a:custGeom>
                    <a:avLst/>
                    <a:gdLst/>
                    <a:ahLst/>
                    <a:cxnLst>
                      <a:cxn ang="0">
                        <a:pos x="12" y="16"/>
                      </a:cxn>
                      <a:cxn ang="0">
                        <a:pos x="4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8" name="Freeform 291"/>
                  <p:cNvSpPr/>
                  <p:nvPr/>
                </p:nvSpPr>
                <p:spPr>
                  <a:xfrm>
                    <a:off x="2466" y="1700"/>
                    <a:ext cx="32" cy="2"/>
                  </a:xfrm>
                  <a:custGeom>
                    <a:avLst/>
                    <a:gdLst/>
                    <a:ahLst/>
                    <a:cxnLst>
                      <a:cxn ang="0">
                        <a:pos x="32" y="2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91" name="Freeform 292"/>
                <p:cNvSpPr/>
                <p:nvPr/>
              </p:nvSpPr>
              <p:spPr>
                <a:xfrm>
                  <a:off x="2048" y="1650"/>
                  <a:ext cx="30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12"/>
                    </a:cxn>
                  </a:cxnLst>
                  <a:rect l="0" t="0" r="0" b="0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16" name="Group 293"/>
              <p:cNvGrpSpPr/>
              <p:nvPr/>
            </p:nvGrpSpPr>
            <p:grpSpPr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16469" name="Group 294"/>
                <p:cNvGrpSpPr/>
                <p:nvPr/>
              </p:nvGrpSpPr>
              <p:grpSpPr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16471" name="Freeform 295"/>
                  <p:cNvSpPr/>
                  <p:nvPr/>
                </p:nvSpPr>
                <p:spPr>
                  <a:xfrm>
                    <a:off x="288" y="1776"/>
                    <a:ext cx="313" cy="198"/>
                  </a:xfrm>
                  <a:custGeom>
                    <a:avLst/>
                    <a:gdLst/>
                    <a:ahLst/>
                    <a:cxnLst>
                      <a:cxn ang="0">
                        <a:pos x="251" y="180"/>
                      </a:cxn>
                      <a:cxn ang="0">
                        <a:pos x="297" y="144"/>
                      </a:cxn>
                      <a:cxn ang="0">
                        <a:pos x="297" y="48"/>
                      </a:cxn>
                      <a:cxn ang="0">
                        <a:pos x="201" y="0"/>
                      </a:cxn>
                      <a:cxn ang="0">
                        <a:pos x="105" y="48"/>
                      </a:cxn>
                      <a:cxn ang="0">
                        <a:pos x="57" y="144"/>
                      </a:cxn>
                      <a:cxn ang="0">
                        <a:pos x="9" y="192"/>
                      </a:cxn>
                      <a:cxn ang="0">
                        <a:pos x="111" y="180"/>
                      </a:cxn>
                      <a:cxn ang="0">
                        <a:pos x="175" y="186"/>
                      </a:cxn>
                      <a:cxn ang="0">
                        <a:pos x="251" y="180"/>
                      </a:cxn>
                    </a:cxnLst>
                    <a:rect l="0" t="0" r="0" b="0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2" name="Freeform 296"/>
                  <p:cNvSpPr/>
                  <p:nvPr/>
                </p:nvSpPr>
                <p:spPr>
                  <a:xfrm>
                    <a:off x="353" y="1834"/>
                    <a:ext cx="278" cy="98"/>
                  </a:xfrm>
                  <a:custGeom>
                    <a:avLst/>
                    <a:gdLst/>
                    <a:ahLst/>
                    <a:cxnLst>
                      <a:cxn ang="0">
                        <a:pos x="278" y="18"/>
                      </a:cxn>
                      <a:cxn ang="0">
                        <a:pos x="236" y="0"/>
                      </a:cxn>
                      <a:cxn ang="0">
                        <a:pos x="180" y="8"/>
                      </a:cxn>
                      <a:cxn ang="0">
                        <a:pos x="144" y="30"/>
                      </a:cxn>
                      <a:cxn ang="0">
                        <a:pos x="76" y="62"/>
                      </a:cxn>
                      <a:cxn ang="0">
                        <a:pos x="18" y="98"/>
                      </a:cxn>
                      <a:cxn ang="0">
                        <a:pos x="0" y="94"/>
                      </a:cxn>
                    </a:cxnLst>
                    <a:rect l="0" t="0" r="0" b="0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3" name="Freeform 297"/>
                  <p:cNvSpPr/>
                  <p:nvPr/>
                </p:nvSpPr>
                <p:spPr>
                  <a:xfrm>
                    <a:off x="361" y="1934"/>
                    <a:ext cx="6" cy="1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16"/>
                      </a:cxn>
                    </a:cxnLst>
                    <a:rect l="0" t="0" r="0" b="0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4" name="Freeform 298"/>
                  <p:cNvSpPr/>
                  <p:nvPr/>
                </p:nvSpPr>
                <p:spPr>
                  <a:xfrm>
                    <a:off x="375" y="1896"/>
                    <a:ext cx="50" cy="4"/>
                  </a:xfrm>
                  <a:custGeom>
                    <a:avLst/>
                    <a:gdLst/>
                    <a:ahLst/>
                    <a:cxnLst>
                      <a:cxn ang="0">
                        <a:pos x="5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5" name="Freeform 299"/>
                  <p:cNvSpPr/>
                  <p:nvPr/>
                </p:nvSpPr>
                <p:spPr>
                  <a:xfrm>
                    <a:off x="383" y="1878"/>
                    <a:ext cx="10" cy="18"/>
                  </a:xfrm>
                  <a:custGeom>
                    <a:avLst/>
                    <a:gdLst/>
                    <a:ahLst/>
                    <a:cxnLst>
                      <a:cxn ang="0">
                        <a:pos x="10" y="18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6" name="Freeform 300"/>
                  <p:cNvSpPr/>
                  <p:nvPr/>
                </p:nvSpPr>
                <p:spPr>
                  <a:xfrm>
                    <a:off x="423" y="1852"/>
                    <a:ext cx="68" cy="16"/>
                  </a:xfrm>
                  <a:custGeom>
                    <a:avLst/>
                    <a:gdLst/>
                    <a:ahLst/>
                    <a:cxnLst>
                      <a:cxn ang="0">
                        <a:pos x="68" y="1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7" name="Freeform 301"/>
                  <p:cNvSpPr/>
                  <p:nvPr/>
                </p:nvSpPr>
                <p:spPr>
                  <a:xfrm>
                    <a:off x="435" y="1824"/>
                    <a:ext cx="18" cy="32"/>
                  </a:xfrm>
                  <a:custGeom>
                    <a:avLst/>
                    <a:gdLst/>
                    <a:ahLst/>
                    <a:cxnLst>
                      <a:cxn ang="0">
                        <a:pos x="18" y="3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8" name="Freeform 302"/>
                  <p:cNvSpPr/>
                  <p:nvPr/>
                </p:nvSpPr>
                <p:spPr>
                  <a:xfrm>
                    <a:off x="483" y="1816"/>
                    <a:ext cx="64" cy="20"/>
                  </a:xfrm>
                  <a:custGeom>
                    <a:avLst/>
                    <a:gdLst/>
                    <a:ahLst/>
                    <a:cxnLst>
                      <a:cxn ang="0">
                        <a:pos x="64" y="2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79" name="Freeform 303"/>
                  <p:cNvSpPr/>
                  <p:nvPr/>
                </p:nvSpPr>
                <p:spPr>
                  <a:xfrm>
                    <a:off x="485" y="1796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0" name="Freeform 304"/>
                  <p:cNvSpPr/>
                  <p:nvPr/>
                </p:nvSpPr>
                <p:spPr>
                  <a:xfrm>
                    <a:off x="467" y="1820"/>
                    <a:ext cx="26" cy="8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0" y="8"/>
                      </a:cxn>
                    </a:cxnLst>
                    <a:rect l="0" t="0" r="0" b="0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1" name="Freeform 305"/>
                  <p:cNvSpPr/>
                  <p:nvPr/>
                </p:nvSpPr>
                <p:spPr>
                  <a:xfrm>
                    <a:off x="525" y="1804"/>
                    <a:ext cx="24" cy="32"/>
                  </a:xfrm>
                  <a:custGeom>
                    <a:avLst/>
                    <a:gdLst/>
                    <a:ahLst/>
                    <a:cxnLst>
                      <a:cxn ang="0">
                        <a:pos x="24" y="32"/>
                      </a:cxn>
                      <a:cxn ang="0">
                        <a:pos x="10" y="1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2" name="Freeform 306"/>
                  <p:cNvSpPr/>
                  <p:nvPr/>
                </p:nvSpPr>
                <p:spPr>
                  <a:xfrm>
                    <a:off x="507" y="181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3" name="Freeform 307"/>
                  <p:cNvSpPr/>
                  <p:nvPr/>
                </p:nvSpPr>
                <p:spPr>
                  <a:xfrm>
                    <a:off x="397" y="1912"/>
                    <a:ext cx="12" cy="38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38"/>
                      </a:cxn>
                    </a:cxnLst>
                    <a:rect l="0" t="0" r="0" b="0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4" name="Freeform 308"/>
                  <p:cNvSpPr/>
                  <p:nvPr/>
                </p:nvSpPr>
                <p:spPr>
                  <a:xfrm>
                    <a:off x="401" y="1930"/>
                    <a:ext cx="14" cy="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18"/>
                      </a:cxn>
                    </a:cxnLst>
                    <a:rect l="0" t="0" r="0" b="0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5" name="Freeform 309"/>
                  <p:cNvSpPr/>
                  <p:nvPr/>
                </p:nvSpPr>
                <p:spPr>
                  <a:xfrm>
                    <a:off x="467" y="1882"/>
                    <a:ext cx="6" cy="46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0" y="46"/>
                      </a:cxn>
                    </a:cxnLst>
                    <a:rect l="0" t="0" r="0" b="0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6" name="Freeform 310"/>
                  <p:cNvSpPr/>
                  <p:nvPr/>
                </p:nvSpPr>
                <p:spPr>
                  <a:xfrm>
                    <a:off x="467" y="1918"/>
                    <a:ext cx="2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24"/>
                      </a:cxn>
                      <a:cxn ang="0">
                        <a:pos x="24" y="26"/>
                      </a:cxn>
                      <a:cxn ang="0">
                        <a:pos x="26" y="28"/>
                      </a:cxn>
                    </a:cxnLst>
                    <a:rect l="0" t="0" r="0" b="0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7" name="Freeform 311"/>
                  <p:cNvSpPr/>
                  <p:nvPr/>
                </p:nvSpPr>
                <p:spPr>
                  <a:xfrm>
                    <a:off x="436" y="1902"/>
                    <a:ext cx="29" cy="3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3" y="20"/>
                      </a:cxn>
                      <a:cxn ang="0">
                        <a:pos x="1" y="34"/>
                      </a:cxn>
                    </a:cxnLst>
                    <a:rect l="0" t="0" r="0" b="0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8" name="Freeform 312"/>
                  <p:cNvSpPr/>
                  <p:nvPr/>
                </p:nvSpPr>
                <p:spPr>
                  <a:xfrm>
                    <a:off x="515" y="1844"/>
                    <a:ext cx="14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9" name="Freeform 313"/>
                  <p:cNvSpPr/>
                  <p:nvPr/>
                </p:nvSpPr>
                <p:spPr>
                  <a:xfrm>
                    <a:off x="523" y="1876"/>
                    <a:ext cx="16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28"/>
                      </a:cxn>
                    </a:cxnLst>
                    <a:rect l="0" t="0" r="0" b="0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0B7310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70" name="Freeform 314"/>
                <p:cNvSpPr/>
                <p:nvPr/>
              </p:nvSpPr>
              <p:spPr>
                <a:xfrm>
                  <a:off x="2068" y="1730"/>
                  <a:ext cx="34" cy="14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0" y="14"/>
                    </a:cxn>
                  </a:cxnLst>
                  <a:rect l="0" t="0" r="0" b="0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17" name="Freeform 315"/>
              <p:cNvSpPr/>
              <p:nvPr/>
            </p:nvSpPr>
            <p:spPr>
              <a:xfrm>
                <a:off x="1793" y="1770"/>
                <a:ext cx="86" cy="536"/>
              </a:xfrm>
              <a:custGeom>
                <a:avLst/>
                <a:gdLst/>
                <a:ahLst/>
                <a:cxnLst>
                  <a:cxn ang="0">
                    <a:pos x="57" y="10"/>
                  </a:cxn>
                  <a:cxn ang="0">
                    <a:pos x="55" y="13"/>
                  </a:cxn>
                  <a:cxn ang="0">
                    <a:pos x="53" y="90"/>
                  </a:cxn>
                  <a:cxn ang="0">
                    <a:pos x="77" y="182"/>
                  </a:cxn>
                  <a:cxn ang="0">
                    <a:pos x="1" y="326"/>
                  </a:cxn>
                  <a:cxn ang="0">
                    <a:pos x="71" y="437"/>
                  </a:cxn>
                  <a:cxn ang="0">
                    <a:pos x="77" y="469"/>
                  </a:cxn>
                  <a:cxn ang="0">
                    <a:pos x="63" y="490"/>
                  </a:cxn>
                  <a:cxn ang="0">
                    <a:pos x="61" y="503"/>
                  </a:cxn>
                  <a:cxn ang="0">
                    <a:pos x="71" y="536"/>
                  </a:cxn>
                </a:cxnLst>
                <a:rect l="0" t="0" r="0" b="0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Freeform 316"/>
              <p:cNvSpPr/>
              <p:nvPr/>
            </p:nvSpPr>
            <p:spPr>
              <a:xfrm>
                <a:off x="1803" y="1770"/>
                <a:ext cx="87" cy="531"/>
              </a:xfrm>
              <a:custGeom>
                <a:avLst/>
                <a:gdLst/>
                <a:ahLst/>
                <a:cxnLst>
                  <a:cxn ang="0">
                    <a:pos x="59" y="12"/>
                  </a:cxn>
                  <a:cxn ang="0">
                    <a:pos x="54" y="13"/>
                  </a:cxn>
                  <a:cxn ang="0">
                    <a:pos x="52" y="90"/>
                  </a:cxn>
                  <a:cxn ang="0">
                    <a:pos x="76" y="182"/>
                  </a:cxn>
                  <a:cxn ang="0">
                    <a:pos x="0" y="325"/>
                  </a:cxn>
                  <a:cxn ang="0">
                    <a:pos x="77" y="445"/>
                  </a:cxn>
                  <a:cxn ang="0">
                    <a:pos x="61" y="496"/>
                  </a:cxn>
                  <a:cxn ang="0">
                    <a:pos x="63" y="531"/>
                  </a:cxn>
                </a:cxnLst>
                <a:rect l="0" t="0" r="0" b="0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419" name="Group 317"/>
              <p:cNvGrpSpPr/>
              <p:nvPr/>
            </p:nvGrpSpPr>
            <p:grpSpPr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16466" name="Freeform 318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7" name="Freeform 319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8" name="Freeform 320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0" name="Group 321"/>
              <p:cNvGrpSpPr/>
              <p:nvPr/>
            </p:nvGrpSpPr>
            <p:grpSpPr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16463" name="Freeform 322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4" name="Freeform 323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5" name="Freeform 324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1" name="Group 325"/>
              <p:cNvGrpSpPr/>
              <p:nvPr/>
            </p:nvGrpSpPr>
            <p:grpSpPr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16460" name="Freeform 326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1" name="Freeform 327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62" name="Freeform 328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2" name="Group 329"/>
              <p:cNvGrpSpPr/>
              <p:nvPr/>
            </p:nvGrpSpPr>
            <p:grpSpPr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16457" name="Freeform 330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8" name="Freeform 331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9" name="Freeform 332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3" name="Group 333"/>
              <p:cNvGrpSpPr/>
              <p:nvPr/>
            </p:nvGrpSpPr>
            <p:grpSpPr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16454" name="Freeform 334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5" name="Freeform 335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6" name="Freeform 336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4" name="Group 337"/>
              <p:cNvGrpSpPr/>
              <p:nvPr/>
            </p:nvGrpSpPr>
            <p:grpSpPr>
              <a:xfrm rot="-6893024">
                <a:off x="1848" y="2125"/>
                <a:ext cx="79" cy="84"/>
                <a:chOff x="3122" y="2426"/>
                <a:chExt cx="100" cy="84"/>
              </a:xfrm>
            </p:grpSpPr>
            <p:sp>
              <p:nvSpPr>
                <p:cNvPr id="16451" name="Freeform 338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2" name="Freeform 339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3" name="Freeform 340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25" name="Group 341"/>
              <p:cNvGrpSpPr/>
              <p:nvPr/>
            </p:nvGrpSpPr>
            <p:grpSpPr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16448" name="Freeform 342"/>
                <p:cNvSpPr/>
                <p:nvPr/>
              </p:nvSpPr>
              <p:spPr>
                <a:xfrm>
                  <a:off x="3152" y="2426"/>
                  <a:ext cx="70" cy="66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26" y="26"/>
                    </a:cxn>
                    <a:cxn ang="0">
                      <a:pos x="10" y="54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9" name="Freeform 343"/>
                <p:cNvSpPr/>
                <p:nvPr/>
              </p:nvSpPr>
              <p:spPr>
                <a:xfrm>
                  <a:off x="3168" y="2470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50" name="Freeform 344"/>
                <p:cNvSpPr/>
                <p:nvPr/>
              </p:nvSpPr>
              <p:spPr>
                <a:xfrm rot="-6101646">
                  <a:off x="3139" y="2463"/>
                  <a:ext cx="6" cy="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2"/>
                    </a:cxn>
                    <a:cxn ang="0">
                      <a:pos x="4" y="40"/>
                    </a:cxn>
                  </a:cxnLst>
                  <a:rect l="0" t="0" r="0" b="0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26" name="Freeform 345"/>
              <p:cNvSpPr/>
              <p:nvPr/>
            </p:nvSpPr>
            <p:spPr>
              <a:xfrm>
                <a:off x="1736" y="2085"/>
                <a:ext cx="36" cy="1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4" y="6"/>
                  </a:cxn>
                  <a:cxn ang="0">
                    <a:pos x="0" y="15"/>
                  </a:cxn>
                </a:cxnLst>
                <a:rect l="0" t="0" r="0" b="0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7" name="Freeform 346"/>
              <p:cNvSpPr/>
              <p:nvPr/>
            </p:nvSpPr>
            <p:spPr>
              <a:xfrm>
                <a:off x="1824" y="2081"/>
                <a:ext cx="30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5"/>
                  </a:cxn>
                </a:cxnLst>
                <a:rect l="0" t="0" r="0" b="0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8" name="Freeform 347"/>
              <p:cNvSpPr/>
              <p:nvPr/>
            </p:nvSpPr>
            <p:spPr>
              <a:xfrm>
                <a:off x="1758" y="1044"/>
                <a:ext cx="170" cy="7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78"/>
                  </a:cxn>
                  <a:cxn ang="0">
                    <a:pos x="168" y="201"/>
                  </a:cxn>
                  <a:cxn ang="0">
                    <a:pos x="96" y="371"/>
                  </a:cxn>
                  <a:cxn ang="0">
                    <a:pos x="68" y="485"/>
                  </a:cxn>
                  <a:cxn ang="0">
                    <a:pos x="110" y="646"/>
                  </a:cxn>
                  <a:cxn ang="0">
                    <a:pos x="102" y="732"/>
                  </a:cxn>
                </a:cxnLst>
                <a:rect l="0" t="0" r="0" b="0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9" name="Freeform 348"/>
              <p:cNvSpPr/>
              <p:nvPr/>
            </p:nvSpPr>
            <p:spPr>
              <a:xfrm>
                <a:off x="1752" y="1050"/>
                <a:ext cx="167" cy="7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86"/>
                  </a:cxn>
                  <a:cxn ang="0">
                    <a:pos x="164" y="195"/>
                  </a:cxn>
                  <a:cxn ang="0">
                    <a:pos x="92" y="365"/>
                  </a:cxn>
                  <a:cxn ang="0">
                    <a:pos x="64" y="479"/>
                  </a:cxn>
                  <a:cxn ang="0">
                    <a:pos x="106" y="640"/>
                  </a:cxn>
                  <a:cxn ang="0">
                    <a:pos x="98" y="726"/>
                  </a:cxn>
                </a:cxnLst>
                <a:rect l="0" t="0" r="0" b="0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430" name="Group 349"/>
              <p:cNvGrpSpPr/>
              <p:nvPr/>
            </p:nvGrpSpPr>
            <p:grpSpPr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16444" name="Group 350"/>
                <p:cNvGrpSpPr/>
                <p:nvPr/>
              </p:nvGrpSpPr>
              <p:grpSpPr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16446" name="Freeform 351"/>
                  <p:cNvSpPr/>
                  <p:nvPr/>
                </p:nvSpPr>
                <p:spPr>
                  <a:xfrm>
                    <a:off x="2075" y="1195"/>
                    <a:ext cx="89" cy="161"/>
                  </a:xfrm>
                  <a:custGeom>
                    <a:avLst/>
                    <a:gdLst/>
                    <a:ahLst/>
                    <a:cxnLst>
                      <a:cxn ang="0">
                        <a:pos x="3" y="161"/>
                      </a:cxn>
                      <a:cxn ang="0">
                        <a:pos x="11" y="129"/>
                      </a:cxn>
                      <a:cxn ang="0">
                        <a:pos x="69" y="83"/>
                      </a:cxn>
                      <a:cxn ang="0">
                        <a:pos x="89" y="0"/>
                      </a:cxn>
                    </a:cxnLst>
                    <a:rect l="0" t="0" r="0" b="0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47" name="Freeform 352"/>
                  <p:cNvSpPr/>
                  <p:nvPr/>
                </p:nvSpPr>
                <p:spPr>
                  <a:xfrm>
                    <a:off x="2069" y="1191"/>
                    <a:ext cx="87" cy="151"/>
                  </a:xfrm>
                  <a:custGeom>
                    <a:avLst/>
                    <a:gdLst/>
                    <a:ahLst/>
                    <a:cxnLst>
                      <a:cxn ang="0">
                        <a:pos x="7" y="151"/>
                      </a:cxn>
                      <a:cxn ang="0">
                        <a:pos x="7" y="128"/>
                      </a:cxn>
                      <a:cxn ang="0">
                        <a:pos x="51" y="103"/>
                      </a:cxn>
                      <a:cxn ang="0">
                        <a:pos x="75" y="71"/>
                      </a:cxn>
                      <a:cxn ang="0">
                        <a:pos x="87" y="0"/>
                      </a:cxn>
                    </a:cxnLst>
                    <a:rect l="0" t="0" r="0" b="0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45" name="Oval 353"/>
                <p:cNvSpPr/>
                <p:nvPr/>
              </p:nvSpPr>
              <p:spPr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31" name="Freeform 354"/>
              <p:cNvSpPr/>
              <p:nvPr/>
            </p:nvSpPr>
            <p:spPr>
              <a:xfrm>
                <a:off x="1860" y="1974"/>
                <a:ext cx="39" cy="10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3"/>
                  </a:cxn>
                  <a:cxn ang="0">
                    <a:pos x="27" y="93"/>
                  </a:cxn>
                  <a:cxn ang="0">
                    <a:pos x="39" y="105"/>
                  </a:cxn>
                </a:cxnLst>
                <a:rect l="0" t="0" r="0" b="0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2" name="Freeform 355"/>
              <p:cNvSpPr/>
              <p:nvPr/>
            </p:nvSpPr>
            <p:spPr>
              <a:xfrm>
                <a:off x="1701" y="1929"/>
                <a:ext cx="168" cy="129"/>
              </a:xfrm>
              <a:custGeom>
                <a:avLst/>
                <a:gdLst/>
                <a:ahLst/>
                <a:cxnLst>
                  <a:cxn ang="0">
                    <a:pos x="168" y="0"/>
                  </a:cxn>
                  <a:cxn ang="0">
                    <a:pos x="120" y="54"/>
                  </a:cxn>
                  <a:cxn ang="0">
                    <a:pos x="102" y="66"/>
                  </a:cxn>
                  <a:cxn ang="0">
                    <a:pos x="93" y="72"/>
                  </a:cxn>
                  <a:cxn ang="0">
                    <a:pos x="69" y="87"/>
                  </a:cxn>
                  <a:cxn ang="0">
                    <a:pos x="60" y="90"/>
                  </a:cxn>
                  <a:cxn ang="0">
                    <a:pos x="30" y="108"/>
                  </a:cxn>
                  <a:cxn ang="0">
                    <a:pos x="0" y="129"/>
                  </a:cxn>
                </a:cxnLst>
                <a:rect l="0" t="0" r="0" b="0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3" name="Freeform 356"/>
              <p:cNvSpPr/>
              <p:nvPr/>
            </p:nvSpPr>
            <p:spPr>
              <a:xfrm>
                <a:off x="1806" y="1983"/>
                <a:ext cx="21" cy="5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51"/>
                  </a:cxn>
                </a:cxnLst>
                <a:rect l="0" t="0" r="0" b="0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4" name="Freeform 357"/>
              <p:cNvSpPr/>
              <p:nvPr/>
            </p:nvSpPr>
            <p:spPr>
              <a:xfrm>
                <a:off x="1743" y="1998"/>
                <a:ext cx="51" cy="6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5" name="Freeform 358"/>
              <p:cNvSpPr/>
              <p:nvPr/>
            </p:nvSpPr>
            <p:spPr>
              <a:xfrm>
                <a:off x="1677" y="2028"/>
                <a:ext cx="54" cy="6"/>
              </a:xfrm>
              <a:custGeom>
                <a:avLst/>
                <a:gdLst/>
                <a:ahLst/>
                <a:cxnLst>
                  <a:cxn ang="0">
                    <a:pos x="54" y="6"/>
                  </a:cxn>
                  <a:cxn ang="0">
                    <a:pos x="0" y="0"/>
                  </a:cxn>
                </a:cxnLst>
                <a:rect l="0" t="0" r="0" b="0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6" name="Freeform 359"/>
              <p:cNvSpPr/>
              <p:nvPr/>
            </p:nvSpPr>
            <p:spPr>
              <a:xfrm>
                <a:off x="1749" y="2019"/>
                <a:ext cx="12" cy="5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1"/>
                  </a:cxn>
                </a:cxnLst>
                <a:rect l="0" t="0" r="0" b="0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7" name="Freeform 360"/>
              <p:cNvSpPr/>
              <p:nvPr/>
            </p:nvSpPr>
            <p:spPr>
              <a:xfrm>
                <a:off x="1866" y="2034"/>
                <a:ext cx="4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8"/>
                  </a:cxn>
                </a:cxnLst>
                <a:rect l="0" t="0" r="0" b="0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8" name="Freeform 361"/>
              <p:cNvSpPr/>
              <p:nvPr/>
            </p:nvSpPr>
            <p:spPr>
              <a:xfrm>
                <a:off x="1881" y="1944"/>
                <a:ext cx="87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" y="91"/>
                  </a:cxn>
                  <a:cxn ang="0">
                    <a:pos x="87" y="120"/>
                  </a:cxn>
                </a:cxnLst>
                <a:rect l="0" t="0" r="0" b="0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9" name="Freeform 362"/>
              <p:cNvSpPr/>
              <p:nvPr/>
            </p:nvSpPr>
            <p:spPr>
              <a:xfrm>
                <a:off x="1893" y="1971"/>
                <a:ext cx="3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9"/>
                  </a:cxn>
                </a:cxnLst>
                <a:rect l="0" t="0" r="0" b="0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0" name="Freeform 363"/>
              <p:cNvSpPr/>
              <p:nvPr/>
            </p:nvSpPr>
            <p:spPr>
              <a:xfrm>
                <a:off x="1914" y="2013"/>
                <a:ext cx="3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9"/>
                  </a:cxn>
                </a:cxnLst>
                <a:rect l="0" t="0" r="0" b="0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1" name="Freeform 364"/>
              <p:cNvSpPr/>
              <p:nvPr/>
            </p:nvSpPr>
            <p:spPr>
              <a:xfrm>
                <a:off x="1957" y="2064"/>
                <a:ext cx="8" cy="3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33"/>
                  </a:cxn>
                </a:cxnLst>
                <a:rect l="0" t="0" r="0" b="0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2" name="Freeform 365"/>
              <p:cNvSpPr/>
              <p:nvPr/>
            </p:nvSpPr>
            <p:spPr>
              <a:xfrm rot="2140584">
                <a:off x="2112" y="1824"/>
                <a:ext cx="96" cy="96"/>
              </a:xfrm>
              <a:custGeom>
                <a:avLst/>
                <a:gdLst/>
                <a:ahLst/>
                <a:cxnLst>
                  <a:cxn ang="0">
                    <a:pos x="7" y="80"/>
                  </a:cxn>
                  <a:cxn ang="0">
                    <a:pos x="33" y="64"/>
                  </a:cxn>
                  <a:cxn ang="0">
                    <a:pos x="56" y="32"/>
                  </a:cxn>
                  <a:cxn ang="0">
                    <a:pos x="79" y="0"/>
                  </a:cxn>
                  <a:cxn ang="0">
                    <a:pos x="90" y="3"/>
                  </a:cxn>
                  <a:cxn ang="0">
                    <a:pos x="96" y="22"/>
                  </a:cxn>
                  <a:cxn ang="0">
                    <a:pos x="47" y="58"/>
                  </a:cxn>
                  <a:cxn ang="0">
                    <a:pos x="39" y="77"/>
                  </a:cxn>
                  <a:cxn ang="0">
                    <a:pos x="13" y="90"/>
                  </a:cxn>
                  <a:cxn ang="0">
                    <a:pos x="7" y="8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3" name="Freeform 366"/>
              <p:cNvSpPr/>
              <p:nvPr/>
            </p:nvSpPr>
            <p:spPr>
              <a:xfrm rot="-2140584" flipH="1">
                <a:off x="1632" y="1824"/>
                <a:ext cx="96" cy="96"/>
              </a:xfrm>
              <a:custGeom>
                <a:avLst/>
                <a:gdLst/>
                <a:ahLst/>
                <a:cxnLst>
                  <a:cxn ang="0">
                    <a:pos x="7" y="80"/>
                  </a:cxn>
                  <a:cxn ang="0">
                    <a:pos x="33" y="64"/>
                  </a:cxn>
                  <a:cxn ang="0">
                    <a:pos x="56" y="32"/>
                  </a:cxn>
                  <a:cxn ang="0">
                    <a:pos x="79" y="0"/>
                  </a:cxn>
                  <a:cxn ang="0">
                    <a:pos x="90" y="3"/>
                  </a:cxn>
                  <a:cxn ang="0">
                    <a:pos x="96" y="22"/>
                  </a:cxn>
                  <a:cxn ang="0">
                    <a:pos x="47" y="58"/>
                  </a:cxn>
                  <a:cxn ang="0">
                    <a:pos x="39" y="77"/>
                  </a:cxn>
                  <a:cxn ang="0">
                    <a:pos x="13" y="90"/>
                  </a:cxn>
                  <a:cxn ang="0">
                    <a:pos x="7" y="80"/>
                  </a:cxn>
                </a:cxnLst>
                <a:rect l="0" t="0" r="0" b="0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9" name="Oval 367"/>
            <p:cNvSpPr/>
            <p:nvPr/>
          </p:nvSpPr>
          <p:spPr>
            <a:xfrm>
              <a:off x="5127" y="1989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b="1" dirty="0">
                  <a:latin typeface="Tahoma" panose="020B0604030504040204" pitchFamily="34" charset="0"/>
                </a:rPr>
                <a:t>6</a:t>
              </a:r>
            </a:p>
          </p:txBody>
        </p:sp>
      </p:grpSp>
      <p:grpSp>
        <p:nvGrpSpPr>
          <p:cNvPr id="36208" name="Group 368"/>
          <p:cNvGrpSpPr/>
          <p:nvPr/>
        </p:nvGrpSpPr>
        <p:grpSpPr>
          <a:xfrm>
            <a:off x="580985" y="2678987"/>
            <a:ext cx="1984563" cy="3618912"/>
            <a:chOff x="115" y="2121"/>
            <a:chExt cx="835" cy="1851"/>
          </a:xfrm>
        </p:grpSpPr>
        <p:sp>
          <p:nvSpPr>
            <p:cNvPr id="16405" name="Text Box 369"/>
            <p:cNvSpPr txBox="1"/>
            <p:nvPr/>
          </p:nvSpPr>
          <p:spPr>
            <a:xfrm>
              <a:off x="115" y="2382"/>
              <a:ext cx="835" cy="1590"/>
            </a:xfrm>
            <a:prstGeom prst="rect">
              <a:avLst/>
            </a:prstGeom>
            <a:solidFill>
              <a:srgbClr val="FFCCFF"/>
            </a:solidFill>
            <a:ln w="2857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sz="2400" b="1" dirty="0">
                  <a:latin typeface="Times New Roman" panose="02020603050405020304" pitchFamily="18" charset="0"/>
                </a:rPr>
                <a:t> </a:t>
              </a:r>
              <a:r>
                <a:rPr sz="2800" b="1" dirty="0">
                  <a:latin typeface="Times New Roman" panose="02020603050405020304" pitchFamily="18" charset="0"/>
                </a:rPr>
                <a:t>Hạt phình lên vì </a:t>
              </a:r>
              <a:r>
                <a:rPr sz="2800" b="1">
                  <a:latin typeface="Times New Roman" panose="02020603050405020304" pitchFamily="18" charset="0"/>
                </a:rPr>
                <a:t>hút nước</a:t>
              </a:r>
              <a:r>
                <a:rPr lang="en-US" sz="2800" b="1">
                  <a:latin typeface="Times New Roman" panose="02020603050405020304" pitchFamily="18" charset="0"/>
                </a:rPr>
                <a:t>. </a:t>
              </a:r>
              <a:r>
                <a:rPr sz="2800" b="1">
                  <a:latin typeface="Times New Roman" panose="02020603050405020304" pitchFamily="18" charset="0"/>
                </a:rPr>
                <a:t>Vỏ </a:t>
              </a:r>
              <a:r>
                <a:rPr sz="2800" b="1" dirty="0">
                  <a:latin typeface="Times New Roman" panose="02020603050405020304" pitchFamily="18" charset="0"/>
                </a:rPr>
                <a:t>hạt nứt để rễ mầm nhú ra cắm xuống đất.</a:t>
              </a:r>
            </a:p>
          </p:txBody>
        </p:sp>
        <p:sp>
          <p:nvSpPr>
            <p:cNvPr id="16406" name="AutoShape 370"/>
            <p:cNvSpPr/>
            <p:nvPr/>
          </p:nvSpPr>
          <p:spPr>
            <a:xfrm>
              <a:off x="400" y="2121"/>
              <a:ext cx="192" cy="240"/>
            </a:xfrm>
            <a:prstGeom prst="upArrow">
              <a:avLst>
                <a:gd name="adj1" fmla="val 50000"/>
                <a:gd name="adj2" fmla="val 31250"/>
              </a:avLst>
            </a:prstGeom>
            <a:solidFill>
              <a:srgbClr val="3399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6211" name="Group 371"/>
          <p:cNvGrpSpPr/>
          <p:nvPr/>
        </p:nvGrpSpPr>
        <p:grpSpPr>
          <a:xfrm>
            <a:off x="2892607" y="2636260"/>
            <a:ext cx="1629827" cy="3221038"/>
            <a:chOff x="991" y="2050"/>
            <a:chExt cx="864" cy="2029"/>
          </a:xfrm>
        </p:grpSpPr>
        <p:sp>
          <p:nvSpPr>
            <p:cNvPr id="16403" name="Text Box 372"/>
            <p:cNvSpPr txBox="1"/>
            <p:nvPr/>
          </p:nvSpPr>
          <p:spPr>
            <a:xfrm>
              <a:off x="991" y="2392"/>
              <a:ext cx="864" cy="1687"/>
            </a:xfrm>
            <a:prstGeom prst="rect">
              <a:avLst/>
            </a:prstGeom>
            <a:solidFill>
              <a:srgbClr val="FFCCFF"/>
            </a:solidFill>
            <a:ln w="2857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Xung quanh rễ mầm mọc ra nhiều rễ </a:t>
              </a:r>
              <a:r>
                <a:rPr sz="2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con.</a:t>
              </a:r>
              <a:endParaRPr sz="28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04" name="AutoShape 373"/>
            <p:cNvSpPr/>
            <p:nvPr/>
          </p:nvSpPr>
          <p:spPr>
            <a:xfrm>
              <a:off x="1317" y="2050"/>
              <a:ext cx="219" cy="322"/>
            </a:xfrm>
            <a:prstGeom prst="upArrow">
              <a:avLst>
                <a:gd name="adj1" fmla="val 50000"/>
                <a:gd name="adj2" fmla="val 31250"/>
              </a:avLst>
            </a:prstGeom>
            <a:solidFill>
              <a:srgbClr val="3399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sp>
        <p:nvSpPr>
          <p:cNvPr id="16401" name="Text Box 375"/>
          <p:cNvSpPr txBox="1"/>
          <p:nvPr/>
        </p:nvSpPr>
        <p:spPr>
          <a:xfrm>
            <a:off x="4976780" y="2962786"/>
            <a:ext cx="1828800" cy="3749040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Sau vài ngày,  rễ mầm mọc nhiều hơn nữa, thân mầm lớn lên, dài ra và chui lên khỏi mặt đất.</a:t>
            </a:r>
          </a:p>
          <a:p>
            <a:pPr algn="ctr" eaLnBrk="0" hangingPunct="0">
              <a:spcBef>
                <a:spcPct val="50000"/>
              </a:spcBef>
            </a:pPr>
            <a:endParaRPr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2" name="AutoShape 376"/>
          <p:cNvSpPr/>
          <p:nvPr/>
        </p:nvSpPr>
        <p:spPr>
          <a:xfrm>
            <a:off x="5699176" y="2472713"/>
            <a:ext cx="377825" cy="460593"/>
          </a:xfrm>
          <a:prstGeom prst="upArrow">
            <a:avLst>
              <a:gd name="adj1" fmla="val 50000"/>
              <a:gd name="adj2" fmla="val 31250"/>
            </a:avLst>
          </a:prstGeom>
          <a:solidFill>
            <a:srgbClr val="33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grpSp>
        <p:nvGrpSpPr>
          <p:cNvPr id="36217" name="Group 377"/>
          <p:cNvGrpSpPr/>
          <p:nvPr/>
        </p:nvGrpSpPr>
        <p:grpSpPr>
          <a:xfrm>
            <a:off x="7181941" y="2529482"/>
            <a:ext cx="2055541" cy="3589338"/>
            <a:chOff x="3552" y="2001"/>
            <a:chExt cx="912" cy="2261"/>
          </a:xfrm>
        </p:grpSpPr>
        <p:sp>
          <p:nvSpPr>
            <p:cNvPr id="16399" name="Text Box 378"/>
            <p:cNvSpPr txBox="1"/>
            <p:nvPr/>
          </p:nvSpPr>
          <p:spPr>
            <a:xfrm>
              <a:off x="3552" y="2304"/>
              <a:ext cx="912" cy="1958"/>
            </a:xfrm>
            <a:prstGeom prst="rect">
              <a:avLst/>
            </a:prstGeom>
            <a:solidFill>
              <a:srgbClr val="FFCCFF"/>
            </a:solidFill>
            <a:ln w="2857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sz="2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Hai  lá mầm xoè ra. Chồi mầm lớn dần và sinh ra các lá </a:t>
              </a:r>
              <a:r>
                <a:rPr sz="2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mới.</a:t>
              </a:r>
              <a:endParaRPr sz="28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00" name="AutoShape 379"/>
            <p:cNvSpPr/>
            <p:nvPr/>
          </p:nvSpPr>
          <p:spPr>
            <a:xfrm>
              <a:off x="3906" y="2001"/>
              <a:ext cx="192" cy="303"/>
            </a:xfrm>
            <a:prstGeom prst="upArrow">
              <a:avLst>
                <a:gd name="adj1" fmla="val 50000"/>
                <a:gd name="adj2" fmla="val 31250"/>
              </a:avLst>
            </a:prstGeom>
            <a:solidFill>
              <a:srgbClr val="3399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sp>
        <p:nvSpPr>
          <p:cNvPr id="16397" name="Text Box 381"/>
          <p:cNvSpPr txBox="1"/>
          <p:nvPr/>
        </p:nvSpPr>
        <p:spPr>
          <a:xfrm>
            <a:off x="9599363" y="3077881"/>
            <a:ext cx="2286000" cy="3017520"/>
          </a:xfrm>
          <a:prstGeom prst="rect">
            <a:avLst/>
          </a:prstGeom>
          <a:solidFill>
            <a:srgbClr val="FFCC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Hai lá mầm teo dần rồi rụng xuống. Cây con bắt đầu đâm chồi, rễ mọc nhiều hơn.</a:t>
            </a:r>
          </a:p>
          <a:p>
            <a:pPr eaLnBrk="0" hangingPunct="0">
              <a:spcBef>
                <a:spcPct val="50000"/>
              </a:spcBef>
            </a:pPr>
            <a:endParaRPr sz="23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8" name="AutoShape 382"/>
          <p:cNvSpPr/>
          <p:nvPr/>
        </p:nvSpPr>
        <p:spPr>
          <a:xfrm>
            <a:off x="10464814" y="2620578"/>
            <a:ext cx="441432" cy="429139"/>
          </a:xfrm>
          <a:prstGeom prst="upArrow">
            <a:avLst>
              <a:gd name="adj1" fmla="val 50000"/>
              <a:gd name="adj2" fmla="val 31250"/>
            </a:avLst>
          </a:prstGeom>
          <a:solidFill>
            <a:srgbClr val="33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grpSp>
        <p:nvGrpSpPr>
          <p:cNvPr id="381" name="Group 13">
            <a:extLst>
              <a:ext uri="{FF2B5EF4-FFF2-40B4-BE49-F238E27FC236}">
                <a16:creationId xmlns:a16="http://schemas.microsoft.com/office/drawing/2014/main" id="{DC1CA61F-9237-4C15-9B40-78EE53B550B5}"/>
              </a:ext>
            </a:extLst>
          </p:cNvPr>
          <p:cNvGrpSpPr/>
          <p:nvPr/>
        </p:nvGrpSpPr>
        <p:grpSpPr>
          <a:xfrm>
            <a:off x="2902595" y="346692"/>
            <a:ext cx="1731099" cy="2291292"/>
            <a:chOff x="1488" y="240"/>
            <a:chExt cx="569" cy="1299"/>
          </a:xfrm>
        </p:grpSpPr>
        <p:grpSp>
          <p:nvGrpSpPr>
            <p:cNvPr id="382" name="Group 14">
              <a:extLst>
                <a:ext uri="{FF2B5EF4-FFF2-40B4-BE49-F238E27FC236}">
                  <a16:creationId xmlns:a16="http://schemas.microsoft.com/office/drawing/2014/main" id="{316DD685-1C6E-425E-B3AE-B7B107449288}"/>
                </a:ext>
              </a:extLst>
            </p:cNvPr>
            <p:cNvGrpSpPr/>
            <p:nvPr/>
          </p:nvGrpSpPr>
          <p:grpSpPr>
            <a:xfrm>
              <a:off x="1488" y="240"/>
              <a:ext cx="569" cy="1299"/>
              <a:chOff x="1437" y="240"/>
              <a:chExt cx="569" cy="1299"/>
            </a:xfrm>
          </p:grpSpPr>
          <p:grpSp>
            <p:nvGrpSpPr>
              <p:cNvPr id="393" name="Group 15">
                <a:extLst>
                  <a:ext uri="{FF2B5EF4-FFF2-40B4-BE49-F238E27FC236}">
                    <a16:creationId xmlns:a16="http://schemas.microsoft.com/office/drawing/2014/main" id="{3AFECCF7-7BB9-43EA-B5CD-54BEB4A2E679}"/>
                  </a:ext>
                </a:extLst>
              </p:cNvPr>
              <p:cNvGrpSpPr/>
              <p:nvPr/>
            </p:nvGrpSpPr>
            <p:grpSpPr>
              <a:xfrm>
                <a:off x="1437" y="240"/>
                <a:ext cx="569" cy="1299"/>
                <a:chOff x="2784" y="1246"/>
                <a:chExt cx="768" cy="2066"/>
              </a:xfrm>
            </p:grpSpPr>
            <p:sp>
              <p:nvSpPr>
                <p:cNvPr id="395" name="Rectangle 16">
                  <a:extLst>
                    <a:ext uri="{FF2B5EF4-FFF2-40B4-BE49-F238E27FC236}">
                      <a16:creationId xmlns:a16="http://schemas.microsoft.com/office/drawing/2014/main" id="{7E32828A-2610-409F-846E-A7AF653A5683}"/>
                    </a:ext>
                  </a:extLst>
                </p:cNvPr>
                <p:cNvSpPr/>
                <p:nvPr/>
              </p:nvSpPr>
              <p:spPr>
                <a:xfrm>
                  <a:off x="2784" y="2352"/>
                  <a:ext cx="768" cy="960"/>
                </a:xfrm>
                <a:prstGeom prst="rect">
                  <a:avLst/>
                </a:prstGeom>
                <a:solidFill>
                  <a:srgbClr val="C3864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6" name="Rectangle 17">
                  <a:extLst>
                    <a:ext uri="{FF2B5EF4-FFF2-40B4-BE49-F238E27FC236}">
                      <a16:creationId xmlns:a16="http://schemas.microsoft.com/office/drawing/2014/main" id="{E222D8B2-0346-4AF9-8AA0-06BDE34259AC}"/>
                    </a:ext>
                  </a:extLst>
                </p:cNvPr>
                <p:cNvSpPr/>
                <p:nvPr/>
              </p:nvSpPr>
              <p:spPr>
                <a:xfrm>
                  <a:off x="2784" y="1246"/>
                  <a:ext cx="768" cy="1104"/>
                </a:xfrm>
                <a:prstGeom prst="rect">
                  <a:avLst/>
                </a:prstGeom>
                <a:solidFill>
                  <a:srgbClr val="B8C4D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vi-VN" altLang="x-non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94" name="Oval 18">
                <a:extLst>
                  <a:ext uri="{FF2B5EF4-FFF2-40B4-BE49-F238E27FC236}">
                    <a16:creationId xmlns:a16="http://schemas.microsoft.com/office/drawing/2014/main" id="{35A78CF0-A689-4903-AC8D-03C60CD47AD1}"/>
                  </a:ext>
                </a:extLst>
              </p:cNvPr>
              <p:cNvSpPr/>
              <p:nvPr/>
            </p:nvSpPr>
            <p:spPr>
              <a:xfrm>
                <a:off x="1819" y="272"/>
                <a:ext cx="178" cy="16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b="1" dirty="0">
                    <a:latin typeface="Tahoma" panose="020B0604030504040204" pitchFamily="34" charset="0"/>
                  </a:rPr>
                  <a:t>3</a:t>
                </a:r>
              </a:p>
            </p:txBody>
          </p:sp>
        </p:grpSp>
        <p:grpSp>
          <p:nvGrpSpPr>
            <p:cNvPr id="383" name="Group 19">
              <a:extLst>
                <a:ext uri="{FF2B5EF4-FFF2-40B4-BE49-F238E27FC236}">
                  <a16:creationId xmlns:a16="http://schemas.microsoft.com/office/drawing/2014/main" id="{E2F3E59C-9232-4B84-9A41-F916771A4E7F}"/>
                </a:ext>
              </a:extLst>
            </p:cNvPr>
            <p:cNvGrpSpPr/>
            <p:nvPr/>
          </p:nvGrpSpPr>
          <p:grpSpPr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384" name="Freeform 20">
                <a:extLst>
                  <a:ext uri="{FF2B5EF4-FFF2-40B4-BE49-F238E27FC236}">
                    <a16:creationId xmlns:a16="http://schemas.microsoft.com/office/drawing/2014/main" id="{69E55316-0EEB-4800-9D24-C23FCE8D090D}"/>
                  </a:ext>
                </a:extLst>
              </p:cNvPr>
              <p:cNvSpPr/>
              <p:nvPr/>
            </p:nvSpPr>
            <p:spPr>
              <a:xfrm rot="-321261">
                <a:off x="3744" y="1488"/>
                <a:ext cx="263" cy="354"/>
              </a:xfrm>
              <a:custGeom>
                <a:avLst/>
                <a:gdLst/>
                <a:ahLst/>
                <a:cxnLst>
                  <a:cxn ang="0">
                    <a:pos x="192" y="141"/>
                  </a:cxn>
                  <a:cxn ang="0">
                    <a:pos x="235" y="162"/>
                  </a:cxn>
                  <a:cxn ang="0">
                    <a:pos x="263" y="96"/>
                  </a:cxn>
                  <a:cxn ang="0">
                    <a:pos x="235" y="30"/>
                  </a:cxn>
                  <a:cxn ang="0">
                    <a:pos x="149" y="7"/>
                  </a:cxn>
                  <a:cxn ang="0">
                    <a:pos x="50" y="74"/>
                  </a:cxn>
                  <a:cxn ang="0">
                    <a:pos x="7" y="185"/>
                  </a:cxn>
                  <a:cxn ang="0">
                    <a:pos x="7" y="274"/>
                  </a:cxn>
                  <a:cxn ang="0">
                    <a:pos x="50" y="340"/>
                  </a:cxn>
                  <a:cxn ang="0">
                    <a:pos x="121" y="340"/>
                  </a:cxn>
                  <a:cxn ang="0">
                    <a:pos x="179" y="255"/>
                  </a:cxn>
                  <a:cxn ang="0">
                    <a:pos x="192" y="141"/>
                  </a:cxn>
                </a:cxnLst>
                <a:rect l="0" t="0" r="0" b="0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21">
                <a:extLst>
                  <a:ext uri="{FF2B5EF4-FFF2-40B4-BE49-F238E27FC236}">
                    <a16:creationId xmlns:a16="http://schemas.microsoft.com/office/drawing/2014/main" id="{341D5804-9111-4A2B-909B-F6F79D5A9B55}"/>
                  </a:ext>
                </a:extLst>
              </p:cNvPr>
              <p:cNvSpPr/>
              <p:nvPr/>
            </p:nvSpPr>
            <p:spPr>
              <a:xfrm>
                <a:off x="3851" y="1496"/>
                <a:ext cx="159" cy="228"/>
              </a:xfrm>
              <a:custGeom>
                <a:avLst/>
                <a:gdLst/>
                <a:ahLst/>
                <a:cxnLst>
                  <a:cxn ang="0">
                    <a:pos x="159" y="47"/>
                  </a:cxn>
                  <a:cxn ang="0">
                    <a:pos x="107" y="7"/>
                  </a:cxn>
                  <a:cxn ang="0">
                    <a:pos x="55" y="9"/>
                  </a:cxn>
                  <a:cxn ang="0">
                    <a:pos x="15" y="63"/>
                  </a:cxn>
                  <a:cxn ang="0">
                    <a:pos x="9" y="162"/>
                  </a:cxn>
                  <a:cxn ang="0">
                    <a:pos x="67" y="221"/>
                  </a:cxn>
                  <a:cxn ang="0">
                    <a:pos x="143" y="125"/>
                  </a:cxn>
                </a:cxnLst>
                <a:rect l="0" t="0" r="0" b="0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22">
                <a:extLst>
                  <a:ext uri="{FF2B5EF4-FFF2-40B4-BE49-F238E27FC236}">
                    <a16:creationId xmlns:a16="http://schemas.microsoft.com/office/drawing/2014/main" id="{35AAB81C-1404-4332-92F5-4F35BBA3251A}"/>
                  </a:ext>
                </a:extLst>
              </p:cNvPr>
              <p:cNvSpPr/>
              <p:nvPr/>
            </p:nvSpPr>
            <p:spPr>
              <a:xfrm>
                <a:off x="3912" y="1556"/>
                <a:ext cx="56" cy="16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" y="45"/>
                  </a:cxn>
                  <a:cxn ang="0">
                    <a:pos x="0" y="161"/>
                  </a:cxn>
                </a:cxnLst>
                <a:rect l="0" t="0" r="0" b="0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23">
                <a:extLst>
                  <a:ext uri="{FF2B5EF4-FFF2-40B4-BE49-F238E27FC236}">
                    <a16:creationId xmlns:a16="http://schemas.microsoft.com/office/drawing/2014/main" id="{CBDC086D-8C4E-421D-AE90-59452251A4E4}"/>
                  </a:ext>
                </a:extLst>
              </p:cNvPr>
              <p:cNvSpPr/>
              <p:nvPr/>
            </p:nvSpPr>
            <p:spPr>
              <a:xfrm>
                <a:off x="3924" y="1518"/>
                <a:ext cx="144" cy="590"/>
              </a:xfrm>
              <a:custGeom>
                <a:avLst/>
                <a:gdLst/>
                <a:ahLst/>
                <a:cxnLst>
                  <a:cxn ang="0">
                    <a:pos x="46" y="590"/>
                  </a:cxn>
                  <a:cxn ang="0">
                    <a:pos x="2" y="530"/>
                  </a:cxn>
                  <a:cxn ang="0">
                    <a:pos x="59" y="441"/>
                  </a:cxn>
                  <a:cxn ang="0">
                    <a:pos x="48" y="367"/>
                  </a:cxn>
                  <a:cxn ang="0">
                    <a:pos x="7" y="298"/>
                  </a:cxn>
                  <a:cxn ang="0">
                    <a:pos x="37" y="236"/>
                  </a:cxn>
                  <a:cxn ang="0">
                    <a:pos x="78" y="181"/>
                  </a:cxn>
                  <a:cxn ang="0">
                    <a:pos x="75" y="121"/>
                  </a:cxn>
                  <a:cxn ang="0">
                    <a:pos x="36" y="44"/>
                  </a:cxn>
                  <a:cxn ang="0">
                    <a:pos x="57" y="3"/>
                  </a:cxn>
                  <a:cxn ang="0">
                    <a:pos x="119" y="59"/>
                  </a:cxn>
                  <a:cxn ang="0">
                    <a:pos x="143" y="127"/>
                  </a:cxn>
                  <a:cxn ang="0">
                    <a:pos x="124" y="217"/>
                  </a:cxn>
                  <a:cxn ang="0">
                    <a:pos x="62" y="288"/>
                  </a:cxn>
                  <a:cxn ang="0">
                    <a:pos x="88" y="371"/>
                  </a:cxn>
                  <a:cxn ang="0">
                    <a:pos x="92" y="460"/>
                  </a:cxn>
                  <a:cxn ang="0">
                    <a:pos x="37" y="532"/>
                  </a:cxn>
                  <a:cxn ang="0">
                    <a:pos x="46" y="590"/>
                  </a:cxn>
                </a:cxnLst>
                <a:rect l="0" t="0" r="0" b="0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>
                      <a:alpha val="100000"/>
                    </a:srgbClr>
                  </a:gs>
                  <a:gs pos="100000">
                    <a:srgbClr val="FF85B6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Oval 24">
                <a:extLst>
                  <a:ext uri="{FF2B5EF4-FFF2-40B4-BE49-F238E27FC236}">
                    <a16:creationId xmlns:a16="http://schemas.microsoft.com/office/drawing/2014/main" id="{E7D498E1-6A14-4E54-8498-2617CD3D5FB7}"/>
                  </a:ext>
                </a:extLst>
              </p:cNvPr>
              <p:cNvSpPr/>
              <p:nvPr/>
            </p:nvSpPr>
            <p:spPr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9" name="Freeform 25">
                <a:extLst>
                  <a:ext uri="{FF2B5EF4-FFF2-40B4-BE49-F238E27FC236}">
                    <a16:creationId xmlns:a16="http://schemas.microsoft.com/office/drawing/2014/main" id="{B8BAD054-EF0F-4E64-8CAC-4FFA5D93F7C6}"/>
                  </a:ext>
                </a:extLst>
              </p:cNvPr>
              <p:cNvSpPr/>
              <p:nvPr/>
            </p:nvSpPr>
            <p:spPr>
              <a:xfrm>
                <a:off x="3927" y="186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26">
                <a:extLst>
                  <a:ext uri="{FF2B5EF4-FFF2-40B4-BE49-F238E27FC236}">
                    <a16:creationId xmlns:a16="http://schemas.microsoft.com/office/drawing/2014/main" id="{87B9199F-A74E-4F2E-AA30-1F887545C5AF}"/>
                  </a:ext>
                </a:extLst>
              </p:cNvPr>
              <p:cNvSpPr/>
              <p:nvPr/>
            </p:nvSpPr>
            <p:spPr>
              <a:xfrm>
                <a:off x="3949" y="191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27">
                <a:extLst>
                  <a:ext uri="{FF2B5EF4-FFF2-40B4-BE49-F238E27FC236}">
                    <a16:creationId xmlns:a16="http://schemas.microsoft.com/office/drawing/2014/main" id="{59FA5EE9-7495-492E-A177-5FFE659FADF8}"/>
                  </a:ext>
                </a:extLst>
              </p:cNvPr>
              <p:cNvSpPr/>
              <p:nvPr/>
            </p:nvSpPr>
            <p:spPr>
              <a:xfrm rot="902590">
                <a:off x="3922" y="1978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28">
                <a:extLst>
                  <a:ext uri="{FF2B5EF4-FFF2-40B4-BE49-F238E27FC236}">
                    <a16:creationId xmlns:a16="http://schemas.microsoft.com/office/drawing/2014/main" id="{B4FF3C36-A09D-43B5-A744-C58F104768F7}"/>
                  </a:ext>
                </a:extLst>
              </p:cNvPr>
              <p:cNvSpPr/>
              <p:nvPr/>
            </p:nvSpPr>
            <p:spPr>
              <a:xfrm rot="424431" flipH="1">
                <a:off x="4003" y="1896"/>
                <a:ext cx="43" cy="6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7" y="16"/>
                  </a:cxn>
                  <a:cxn ang="0">
                    <a:pos x="5" y="40"/>
                  </a:cxn>
                  <a:cxn ang="0">
                    <a:pos x="1" y="52"/>
                  </a:cxn>
                  <a:cxn ang="0">
                    <a:pos x="3" y="60"/>
                  </a:cxn>
                  <a:cxn ang="0">
                    <a:pos x="9" y="40"/>
                  </a:cxn>
                  <a:cxn ang="0">
                    <a:pos x="33" y="16"/>
                  </a:cxn>
                  <a:cxn ang="0">
                    <a:pos x="33" y="0"/>
                  </a:cxn>
                </a:cxnLst>
                <a:rect l="0" t="0" r="0" b="0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>
                  <a:alpha val="100000"/>
                </a:srgbClr>
              </a:solidFill>
              <a:ln w="31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001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 animBg="1"/>
      <p:bldP spid="16402" grpId="0" animBg="1"/>
      <p:bldP spid="16397" grpId="0" animBg="1"/>
      <p:bldP spid="163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B1935-ECB9-462D-88F4-CFF94EF2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>
          <a:xfrm>
            <a:off x="0" y="0"/>
            <a:ext cx="14828732" cy="68595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185422-BF43-47B9-AEBC-786127A1FF8B}"/>
              </a:ext>
            </a:extLst>
          </p:cNvPr>
          <p:cNvSpPr/>
          <p:nvPr/>
        </p:nvSpPr>
        <p:spPr>
          <a:xfrm>
            <a:off x="344868" y="296334"/>
            <a:ext cx="12719379" cy="6317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45C54F5-AB52-4C2B-9C80-CEA231BAD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3578" y="18897"/>
            <a:ext cx="2507944" cy="250794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DB168AE-F633-4D88-ABD2-998A7E2EFC2B}"/>
              </a:ext>
            </a:extLst>
          </p:cNvPr>
          <p:cNvGrpSpPr/>
          <p:nvPr/>
        </p:nvGrpSpPr>
        <p:grpSpPr>
          <a:xfrm>
            <a:off x="3060295" y="388727"/>
            <a:ext cx="5513283" cy="2248084"/>
            <a:chOff x="2999697" y="468049"/>
            <a:chExt cx="4974264" cy="196350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CD02231-3F47-4AB0-897A-999A47CAD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32">
              <a:off x="2999697" y="542923"/>
              <a:ext cx="945019" cy="133780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2931DD4-BC68-4405-AA51-AD4C0AF4E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9" r="25606"/>
            <a:stretch/>
          </p:blipFill>
          <p:spPr>
            <a:xfrm>
              <a:off x="3706017" y="468049"/>
              <a:ext cx="4267944" cy="196350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EE60288-3196-4125-B9E3-46D314374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/>
        </p:blipFill>
        <p:spPr>
          <a:xfrm>
            <a:off x="43417" y="5136576"/>
            <a:ext cx="1388655" cy="15654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FD3097-B140-468B-9CC7-F587EF29A498}"/>
              </a:ext>
            </a:extLst>
          </p:cNvPr>
          <p:cNvGrpSpPr/>
          <p:nvPr/>
        </p:nvGrpSpPr>
        <p:grpSpPr>
          <a:xfrm>
            <a:off x="-204567" y="1772737"/>
            <a:ext cx="12601134" cy="1979441"/>
            <a:chOff x="256745" y="1818491"/>
            <a:chExt cx="12601134" cy="19794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FBC9EB-0397-411F-86AA-309B11C1B0B3}"/>
                </a:ext>
              </a:extLst>
            </p:cNvPr>
            <p:cNvGrpSpPr/>
            <p:nvPr/>
          </p:nvGrpSpPr>
          <p:grpSpPr>
            <a:xfrm>
              <a:off x="1654612" y="2448307"/>
              <a:ext cx="11203267" cy="1349625"/>
              <a:chOff x="2104103" y="1800649"/>
              <a:chExt cx="11203267" cy="134962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4B1791-8DCB-4AEE-BF48-E3FF064B9A1F}"/>
                  </a:ext>
                </a:extLst>
              </p:cNvPr>
              <p:cNvSpPr txBox="1"/>
              <p:nvPr/>
            </p:nvSpPr>
            <p:spPr>
              <a:xfrm>
                <a:off x="2104103" y="1879183"/>
                <a:ext cx="10699516" cy="908864"/>
              </a:xfrm>
              <a:prstGeom prst="roundRect">
                <a:avLst>
                  <a:gd name="adj" fmla="val 50000"/>
                </a:avLst>
              </a:prstGeom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00B050"/>
                    </a:solidFill>
                    <a:latin typeface="Calibri "/>
                  </a:rPr>
                  <a:t>Biết chỉ tên trên hình vẽ hoặc vật thật cấu tạo của hạt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D94AA67-DBB8-4B9B-B496-81CA8B74E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7745" y="1800649"/>
                <a:ext cx="1349625" cy="134962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F1B54D-1AC1-489C-9887-0AA33C4EC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45" y="1818491"/>
              <a:ext cx="1636639" cy="16366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37646E-D9E4-4172-BF71-9317406E8AC1}"/>
              </a:ext>
            </a:extLst>
          </p:cNvPr>
          <p:cNvGrpSpPr/>
          <p:nvPr/>
        </p:nvGrpSpPr>
        <p:grpSpPr>
          <a:xfrm>
            <a:off x="1060761" y="4801024"/>
            <a:ext cx="11503772" cy="1636639"/>
            <a:chOff x="1084329" y="3636982"/>
            <a:chExt cx="11967313" cy="163663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29FB67-F953-49C6-94D3-0D3B160C713A}"/>
                </a:ext>
              </a:extLst>
            </p:cNvPr>
            <p:cNvGrpSpPr/>
            <p:nvPr/>
          </p:nvGrpSpPr>
          <p:grpSpPr>
            <a:xfrm>
              <a:off x="2432181" y="3793606"/>
              <a:ext cx="10619461" cy="1357303"/>
              <a:chOff x="2871862" y="3565171"/>
              <a:chExt cx="10619461" cy="135730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F75E7-6DA2-48AC-910B-7108BBC5C67A}"/>
                  </a:ext>
                </a:extLst>
              </p:cNvPr>
              <p:cNvSpPr txBox="1"/>
              <p:nvPr/>
            </p:nvSpPr>
            <p:spPr>
              <a:xfrm>
                <a:off x="2871862" y="4013610"/>
                <a:ext cx="9944648" cy="908864"/>
              </a:xfrm>
              <a:prstGeom prst="roundRect">
                <a:avLst>
                  <a:gd name="adj" fmla="val 50000"/>
                </a:avLst>
              </a:prstGeom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00B050"/>
                    </a:solidFill>
                    <a:latin typeface="Calibri "/>
                  </a:rPr>
                  <a:t>Có ý thức tìm hiểu thiên nhiên xung quanh mình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10E0745-91F7-4F9A-8D09-657FDF090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1697" y="3565171"/>
                <a:ext cx="1349626" cy="134962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5821C68-866F-4DB6-8509-DFF97ACA6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9" y="3636982"/>
              <a:ext cx="1636639" cy="163663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6D1F84-C1C1-46BB-8413-93C2B46769EF}"/>
              </a:ext>
            </a:extLst>
          </p:cNvPr>
          <p:cNvGrpSpPr/>
          <p:nvPr/>
        </p:nvGrpSpPr>
        <p:grpSpPr>
          <a:xfrm>
            <a:off x="139096" y="3297049"/>
            <a:ext cx="10875565" cy="1738861"/>
            <a:chOff x="256745" y="1818491"/>
            <a:chExt cx="10875565" cy="173886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D292E50-9E36-4C80-ADD7-6F9CD2E92530}"/>
                </a:ext>
              </a:extLst>
            </p:cNvPr>
            <p:cNvGrpSpPr/>
            <p:nvPr/>
          </p:nvGrpSpPr>
          <p:grpSpPr>
            <a:xfrm>
              <a:off x="1654613" y="2207727"/>
              <a:ext cx="9477697" cy="1349625"/>
              <a:chOff x="2104104" y="1560069"/>
              <a:chExt cx="9477697" cy="134962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26DF2C-DBF1-4E37-80CD-4F329304CFFE}"/>
                  </a:ext>
                </a:extLst>
              </p:cNvPr>
              <p:cNvSpPr txBox="1"/>
              <p:nvPr/>
            </p:nvSpPr>
            <p:spPr>
              <a:xfrm>
                <a:off x="2104104" y="1879183"/>
                <a:ext cx="8814948" cy="908864"/>
              </a:xfrm>
              <a:prstGeom prst="roundRect">
                <a:avLst>
                  <a:gd name="adj" fmla="val 50000"/>
                </a:avLst>
              </a:prstGeom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00B050"/>
                    </a:solidFill>
                    <a:latin typeface="Calibri "/>
                  </a:rPr>
                  <a:t>Nêu được những điều kiện để hạt phát triển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DD059AD-9BA3-4254-93CF-226AD15DD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2176" y="1560069"/>
                <a:ext cx="1349625" cy="1349625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94D584-806E-4FB8-A786-C957F76BB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45" y="1818491"/>
              <a:ext cx="1636639" cy="1636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9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D14A49-758D-4404-B429-C83AD0BCC90E}"/>
              </a:ext>
            </a:extLst>
          </p:cNvPr>
          <p:cNvSpPr/>
          <p:nvPr/>
        </p:nvSpPr>
        <p:spPr>
          <a:xfrm>
            <a:off x="280791" y="340054"/>
            <a:ext cx="11630417" cy="6177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C58E0-3FE5-466A-A559-8A127721A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"/>
          <a:stretch/>
        </p:blipFill>
        <p:spPr>
          <a:xfrm>
            <a:off x="2969342" y="1907459"/>
            <a:ext cx="8302154" cy="44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F18FD-2386-4661-BE84-39EAB23C54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/>
        </p:blipFill>
        <p:spPr>
          <a:xfrm>
            <a:off x="760428" y="3688721"/>
            <a:ext cx="2327245" cy="2623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0E0D32-D50D-4503-ADB0-B7B38A55F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8" y="454972"/>
            <a:ext cx="10907118" cy="19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3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09492" y="2489830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45CB7-9074-4FE4-85A2-6C8E0DB9C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84" y="1531562"/>
            <a:ext cx="5425077" cy="41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17B64-1416-4A72-B06C-7970BB694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>
          <a:xfrm>
            <a:off x="-395156" y="32191"/>
            <a:ext cx="14828732" cy="68595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D56B3-9049-4E5E-84F0-C6EBD91E3477}"/>
              </a:ext>
            </a:extLst>
          </p:cNvPr>
          <p:cNvGrpSpPr/>
          <p:nvPr/>
        </p:nvGrpSpPr>
        <p:grpSpPr>
          <a:xfrm>
            <a:off x="609830" y="64233"/>
            <a:ext cx="11362424" cy="2519249"/>
            <a:chOff x="1250781" y="1176151"/>
            <a:chExt cx="11362424" cy="25192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08574A-8A84-45D8-BB32-9270922EFA59}"/>
                </a:ext>
              </a:extLst>
            </p:cNvPr>
            <p:cNvSpPr/>
            <p:nvPr/>
          </p:nvSpPr>
          <p:spPr>
            <a:xfrm>
              <a:off x="3414861" y="1623141"/>
              <a:ext cx="9198344" cy="1673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 tượng đầu nhuỵ nhận được những hạt phấn của nhị gọi là gì?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70FEE9-2915-42C5-B528-AAC9A4A35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5"/>
            <a:stretch/>
          </p:blipFill>
          <p:spPr>
            <a:xfrm>
              <a:off x="1250781" y="1176151"/>
              <a:ext cx="2164080" cy="2519249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B459B6-1AA1-470A-99AF-CB907AE4C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1" y="4230563"/>
            <a:ext cx="2842637" cy="28426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E1ABE9-F5C8-40F1-8DE8-C9B41E4522EB}"/>
              </a:ext>
            </a:extLst>
          </p:cNvPr>
          <p:cNvGrpSpPr/>
          <p:nvPr/>
        </p:nvGrpSpPr>
        <p:grpSpPr>
          <a:xfrm>
            <a:off x="4907572" y="2582680"/>
            <a:ext cx="6565166" cy="4534511"/>
            <a:chOff x="4040890" y="2671159"/>
            <a:chExt cx="6565166" cy="45345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3CBFA3-2310-4EBA-9D3F-488A0505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890" y="2671159"/>
              <a:ext cx="4372585" cy="28769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A9AE25-3144-4652-BE21-B6204FDCF8DB}"/>
                </a:ext>
              </a:extLst>
            </p:cNvPr>
            <p:cNvGrpSpPr/>
            <p:nvPr/>
          </p:nvGrpSpPr>
          <p:grpSpPr>
            <a:xfrm>
              <a:off x="4674379" y="3491019"/>
              <a:ext cx="5931677" cy="3714651"/>
              <a:chOff x="-605827" y="3964943"/>
              <a:chExt cx="5931677" cy="371465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40C042E-4361-405C-9D38-9CB5E64CC2D2}"/>
                  </a:ext>
                </a:extLst>
              </p:cNvPr>
              <p:cNvSpPr/>
              <p:nvPr/>
            </p:nvSpPr>
            <p:spPr>
              <a:xfrm>
                <a:off x="5263420" y="3964943"/>
                <a:ext cx="62430" cy="974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1F15B4B-67C5-4B90-908D-58E9647E95A4}"/>
                  </a:ext>
                </a:extLst>
              </p:cNvPr>
              <p:cNvSpPr/>
              <p:nvPr/>
            </p:nvSpPr>
            <p:spPr>
              <a:xfrm>
                <a:off x="-605827" y="6203339"/>
                <a:ext cx="3296230" cy="9539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rgbClr val="949494"/>
                </a:solidFill>
                <a:prstDash val="soli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Sự thụ phấn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EDF333-BB36-4970-968F-3211C4AC83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90"/>
              <a:stretch/>
            </p:blipFill>
            <p:spPr>
              <a:xfrm>
                <a:off x="2471655" y="5160345"/>
                <a:ext cx="2364427" cy="25192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597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17B64-1416-4A72-B06C-7970BB694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>
          <a:xfrm>
            <a:off x="-446940" y="-1528"/>
            <a:ext cx="14828732" cy="68595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D56B3-9049-4E5E-84F0-C6EBD91E3477}"/>
              </a:ext>
            </a:extLst>
          </p:cNvPr>
          <p:cNvGrpSpPr/>
          <p:nvPr/>
        </p:nvGrpSpPr>
        <p:grpSpPr>
          <a:xfrm>
            <a:off x="727817" y="-328758"/>
            <a:ext cx="9713336" cy="2519249"/>
            <a:chOff x="1250781" y="1176151"/>
            <a:chExt cx="9713336" cy="25192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08574A-8A84-45D8-BB32-9270922EFA59}"/>
                </a:ext>
              </a:extLst>
            </p:cNvPr>
            <p:cNvSpPr/>
            <p:nvPr/>
          </p:nvSpPr>
          <p:spPr>
            <a:xfrm>
              <a:off x="3414861" y="1623142"/>
              <a:ext cx="7549256" cy="14428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 tượng tế bào sinh dục đực gặp tế bào sinh dục cái tại noãn gọi là gì?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70FEE9-2915-42C5-B528-AAC9A4A35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5"/>
            <a:stretch/>
          </p:blipFill>
          <p:spPr>
            <a:xfrm>
              <a:off x="1250781" y="1176151"/>
              <a:ext cx="2164080" cy="251924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D5A132-8D9F-413D-A408-76898F39985C}"/>
              </a:ext>
            </a:extLst>
          </p:cNvPr>
          <p:cNvGrpSpPr/>
          <p:nvPr/>
        </p:nvGrpSpPr>
        <p:grpSpPr>
          <a:xfrm>
            <a:off x="3830679" y="1857196"/>
            <a:ext cx="7396422" cy="4704735"/>
            <a:chOff x="3789673" y="2217955"/>
            <a:chExt cx="6036339" cy="42588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A9AE25-3144-4652-BE21-B6204FDCF8DB}"/>
                </a:ext>
              </a:extLst>
            </p:cNvPr>
            <p:cNvGrpSpPr/>
            <p:nvPr/>
          </p:nvGrpSpPr>
          <p:grpSpPr>
            <a:xfrm>
              <a:off x="4372783" y="2217955"/>
              <a:ext cx="5453229" cy="4258805"/>
              <a:chOff x="3497857" y="2217955"/>
              <a:chExt cx="5453229" cy="425880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C49A1BE-C306-4780-AF0D-0CBA0D549D22}"/>
                  </a:ext>
                </a:extLst>
              </p:cNvPr>
              <p:cNvGrpSpPr/>
              <p:nvPr/>
            </p:nvGrpSpPr>
            <p:grpSpPr>
              <a:xfrm>
                <a:off x="3497857" y="2217955"/>
                <a:ext cx="3723718" cy="3294162"/>
                <a:chOff x="4213450" y="2207798"/>
                <a:chExt cx="4105159" cy="3655411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3BF50D-BFCC-429A-B88E-256F4577390A}"/>
                    </a:ext>
                  </a:extLst>
                </p:cNvPr>
                <p:cNvGrpSpPr/>
                <p:nvPr/>
              </p:nvGrpSpPr>
              <p:grpSpPr>
                <a:xfrm>
                  <a:off x="4213450" y="2207798"/>
                  <a:ext cx="4105159" cy="3655411"/>
                  <a:chOff x="4183953" y="2235606"/>
                  <a:chExt cx="4105159" cy="3655411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815FD8EC-F49F-4C8E-89C8-19FFA594D1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83953" y="2235606"/>
                    <a:ext cx="4105159" cy="3655411"/>
                  </a:xfrm>
                  <a:prstGeom prst="round2DiagRect">
                    <a:avLst>
                      <a:gd name="adj1" fmla="val 16667"/>
                      <a:gd name="adj2" fmla="val 0"/>
                    </a:avLst>
                  </a:prstGeom>
                  <a:ln w="88900" cap="sq">
                    <a:solidFill>
                      <a:srgbClr val="0070C0"/>
                    </a:solidFill>
                    <a:miter lim="800000"/>
                  </a:ln>
                  <a:effectLst>
                    <a:outerShdw blurRad="254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A4D45175-A360-41E4-9EA8-74707DF010CC}"/>
                      </a:ext>
                    </a:extLst>
                  </p:cNvPr>
                  <p:cNvSpPr/>
                  <p:nvPr/>
                </p:nvSpPr>
                <p:spPr>
                  <a:xfrm flipH="1">
                    <a:off x="6164822" y="2485160"/>
                    <a:ext cx="50402" cy="1516569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40C042E-4361-405C-9D38-9CB5E64CC2D2}"/>
                    </a:ext>
                  </a:extLst>
                </p:cNvPr>
                <p:cNvSpPr/>
                <p:nvPr/>
              </p:nvSpPr>
              <p:spPr>
                <a:xfrm>
                  <a:off x="6159908" y="4146367"/>
                  <a:ext cx="68826" cy="108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1F15B4B-67C5-4B90-908D-58E9647E95A4}"/>
                  </a:ext>
                </a:extLst>
              </p:cNvPr>
              <p:cNvSpPr/>
              <p:nvPr/>
            </p:nvSpPr>
            <p:spPr>
              <a:xfrm>
                <a:off x="4009097" y="5636388"/>
                <a:ext cx="2577562" cy="814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Sự thụ tinh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EDF333-BB36-4970-968F-3211C4AC83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90"/>
              <a:stretch/>
            </p:blipFill>
            <p:spPr>
              <a:xfrm>
                <a:off x="6586659" y="3957511"/>
                <a:ext cx="2364427" cy="2519249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2A51114-A619-4E59-8545-E77E18E2B7B8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H="1">
              <a:off x="6138381" y="3582557"/>
              <a:ext cx="1025746" cy="43111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14DA4A-67D6-49C1-83AE-278D36695F2C}"/>
                </a:ext>
              </a:extLst>
            </p:cNvPr>
            <p:cNvSpPr txBox="1"/>
            <p:nvPr/>
          </p:nvSpPr>
          <p:spPr>
            <a:xfrm>
              <a:off x="6455901" y="3387754"/>
              <a:ext cx="2040371" cy="585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Tế bào</a:t>
              </a:r>
            </a:p>
            <a:p>
              <a:pPr algn="ctr"/>
              <a:r>
                <a:rPr lang="en-US" b="1"/>
                <a:t> sinh dục cái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0361C7B-8380-41CA-AF5F-C56064A7870C}"/>
                </a:ext>
              </a:extLst>
            </p:cNvPr>
            <p:cNvSpPr/>
            <p:nvPr/>
          </p:nvSpPr>
          <p:spPr>
            <a:xfrm>
              <a:off x="6169595" y="370883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768600A-B99C-4864-9BA3-0C3D7EA6C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15314" y="3146677"/>
              <a:ext cx="819668" cy="5850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3BAC68-ECC5-4F0F-A2AD-097D9BD26359}"/>
                </a:ext>
              </a:extLst>
            </p:cNvPr>
            <p:cNvSpPr txBox="1"/>
            <p:nvPr/>
          </p:nvSpPr>
          <p:spPr>
            <a:xfrm>
              <a:off x="6494753" y="2840880"/>
              <a:ext cx="2040371" cy="585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Tế bào </a:t>
              </a:r>
            </a:p>
            <a:p>
              <a:pPr algn="ctr"/>
              <a:r>
                <a:rPr lang="en-US" b="1"/>
                <a:t>sinh dục đực 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D55DF6-B2FC-4C8E-8CEA-AD49EF2F70F4}"/>
                </a:ext>
              </a:extLst>
            </p:cNvPr>
            <p:cNvCxnSpPr>
              <a:cxnSpLocks/>
            </p:cNvCxnSpPr>
            <p:nvPr/>
          </p:nvCxnSpPr>
          <p:spPr>
            <a:xfrm>
              <a:off x="5180717" y="3582557"/>
              <a:ext cx="859731" cy="47583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3995BF-B129-4FB6-B440-3732E997F2A4}"/>
                </a:ext>
              </a:extLst>
            </p:cNvPr>
            <p:cNvSpPr txBox="1"/>
            <p:nvPr/>
          </p:nvSpPr>
          <p:spPr>
            <a:xfrm>
              <a:off x="3789673" y="3161747"/>
              <a:ext cx="2040371" cy="41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Noãn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B459B6-1AA1-470A-99AF-CB907AE4C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1" y="4230563"/>
            <a:ext cx="2842637" cy="284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17B64-1416-4A72-B06C-7970BB694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>
          <a:xfrm>
            <a:off x="-285136" y="-1528"/>
            <a:ext cx="14828732" cy="68595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D56B3-9049-4E5E-84F0-C6EBD91E3477}"/>
              </a:ext>
            </a:extLst>
          </p:cNvPr>
          <p:cNvGrpSpPr/>
          <p:nvPr/>
        </p:nvGrpSpPr>
        <p:grpSpPr>
          <a:xfrm>
            <a:off x="913907" y="749778"/>
            <a:ext cx="10000527" cy="2743745"/>
            <a:chOff x="1898987" y="1333466"/>
            <a:chExt cx="10000527" cy="27437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08574A-8A84-45D8-BB32-9270922EFA59}"/>
                </a:ext>
              </a:extLst>
            </p:cNvPr>
            <p:cNvSpPr/>
            <p:nvPr/>
          </p:nvSpPr>
          <p:spPr>
            <a:xfrm>
              <a:off x="3897345" y="1333466"/>
              <a:ext cx="8002169" cy="27437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vào chỗ chấm: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 tử phát triển thành……………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Noãn phát triển thành ……………..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 nhuỵ phát triển thành …...........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70FEE9-2915-42C5-B528-AAC9A4A35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5"/>
            <a:stretch/>
          </p:blipFill>
          <p:spPr>
            <a:xfrm>
              <a:off x="1898987" y="1557198"/>
              <a:ext cx="2164080" cy="251924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DDF47C-61A1-4B1D-AE07-C1DDF5346142}"/>
              </a:ext>
            </a:extLst>
          </p:cNvPr>
          <p:cNvGrpSpPr/>
          <p:nvPr/>
        </p:nvGrpSpPr>
        <p:grpSpPr>
          <a:xfrm>
            <a:off x="3640586" y="1206229"/>
            <a:ext cx="7760688" cy="5119959"/>
            <a:chOff x="5221422" y="1867087"/>
            <a:chExt cx="7760688" cy="511995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1F15B4B-67C5-4B90-908D-58E9647E95A4}"/>
                </a:ext>
              </a:extLst>
            </p:cNvPr>
            <p:cNvSpPr/>
            <p:nvPr/>
          </p:nvSpPr>
          <p:spPr>
            <a:xfrm>
              <a:off x="5221422" y="4467797"/>
              <a:ext cx="4451363" cy="21415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92D05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Phôi, hạt, 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quả chứa hạt.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EDF333-BB36-4970-968F-3211C4AC8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90"/>
            <a:stretch/>
          </p:blipFill>
          <p:spPr>
            <a:xfrm>
              <a:off x="9269560" y="4467797"/>
              <a:ext cx="2364427" cy="2519249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0FD30A-5121-44D8-8EA2-534E1AC10B32}"/>
                </a:ext>
              </a:extLst>
            </p:cNvPr>
            <p:cNvSpPr/>
            <p:nvPr/>
          </p:nvSpPr>
          <p:spPr>
            <a:xfrm>
              <a:off x="9611088" y="1867087"/>
              <a:ext cx="1804067" cy="823757"/>
            </a:xfrm>
            <a:prstGeom prst="roundRect">
              <a:avLst/>
            </a:prstGeom>
            <a:noFill/>
            <a:ln w="38100">
              <a:noFill/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phôi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20BEFA7-899F-469F-A526-CD58963868D0}"/>
                </a:ext>
              </a:extLst>
            </p:cNvPr>
            <p:cNvSpPr/>
            <p:nvPr/>
          </p:nvSpPr>
          <p:spPr>
            <a:xfrm>
              <a:off x="9494356" y="2435674"/>
              <a:ext cx="1804067" cy="823757"/>
            </a:xfrm>
            <a:prstGeom prst="roundRect">
              <a:avLst/>
            </a:prstGeom>
            <a:noFill/>
            <a:ln w="38100">
              <a:noFill/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944D28-DDFD-449C-AB46-3A66D3C7A1A5}"/>
                </a:ext>
              </a:extLst>
            </p:cNvPr>
            <p:cNvSpPr/>
            <p:nvPr/>
          </p:nvSpPr>
          <p:spPr>
            <a:xfrm>
              <a:off x="9494356" y="3184652"/>
              <a:ext cx="3487754" cy="823757"/>
            </a:xfrm>
            <a:prstGeom prst="roundRect">
              <a:avLst/>
            </a:prstGeom>
            <a:noFill/>
            <a:ln w="38100">
              <a:noFill/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quả chứa hạt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F986FC8-0446-4F9C-B5F9-8E4B450B2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34" y="4239095"/>
            <a:ext cx="2842637" cy="284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1A895-7370-430D-83FB-418D21BA7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1"/>
          <a:stretch/>
        </p:blipFill>
        <p:spPr>
          <a:xfrm>
            <a:off x="393289" y="3497826"/>
            <a:ext cx="11712937" cy="28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524E5-5DB9-447D-BED3-7AF919325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68" y="702672"/>
            <a:ext cx="3370184" cy="272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ECA74-FDFA-48CF-B1B0-5C7F91C7F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484" y="549907"/>
            <a:ext cx="3562847" cy="2810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3125B9-81DA-489B-A04B-AE527B526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144" y="3879311"/>
            <a:ext cx="3218831" cy="2729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33A1E-9D68-4DDE-ABC6-AAD4861AA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484" y="3967288"/>
            <a:ext cx="3305636" cy="255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FA8504-A2EB-4BD3-8A9C-D332C019D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275">
            <a:off x="3823723" y="646401"/>
            <a:ext cx="3176751" cy="325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A4866-06E1-40DD-ABD6-2AAAC088B8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/>
        </p:blipFill>
        <p:spPr>
          <a:xfrm>
            <a:off x="503038" y="4191177"/>
            <a:ext cx="2365597" cy="26668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1E05658-49ED-474E-A568-9D97381DD807}"/>
              </a:ext>
            </a:extLst>
          </p:cNvPr>
          <p:cNvGrpSpPr/>
          <p:nvPr/>
        </p:nvGrpSpPr>
        <p:grpSpPr>
          <a:xfrm>
            <a:off x="-301585" y="1442551"/>
            <a:ext cx="4009729" cy="2973781"/>
            <a:chOff x="-225908" y="1217396"/>
            <a:chExt cx="4009729" cy="2973781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48868E5B-076E-479C-BA99-20DE96AA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908" y="1217396"/>
              <a:ext cx="4009729" cy="29737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42D955-405B-4387-8DCA-A1BC72CB3319}"/>
                </a:ext>
              </a:extLst>
            </p:cNvPr>
            <p:cNvSpPr txBox="1"/>
            <p:nvPr/>
          </p:nvSpPr>
          <p:spPr>
            <a:xfrm>
              <a:off x="753273" y="2442677"/>
              <a:ext cx="2585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B050"/>
                  </a:solidFill>
                  <a:latin typeface="iCiel Cadena" panose="02000503000000020004" pitchFamily="50" charset="0"/>
                </a:rPr>
                <a:t>Hạt có ở đâu?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2F2779B-D175-4874-948D-DC94E6E68F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275">
            <a:off x="3344272" y="4037357"/>
            <a:ext cx="3176751" cy="325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68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27109 -0.105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27109 0.0263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5601B2-5AB1-4C54-9201-C6511F7B3B20}"/>
              </a:ext>
            </a:extLst>
          </p:cNvPr>
          <p:cNvSpPr/>
          <p:nvPr/>
        </p:nvSpPr>
        <p:spPr>
          <a:xfrm>
            <a:off x="280791" y="314242"/>
            <a:ext cx="11630417" cy="6177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6" descr="Kết quả hình ảnh cho observe clipart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850" y="1129514"/>
            <a:ext cx="1905000" cy="24003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E6D50B-1E71-4038-A78D-9D8E7DC0C28E}"/>
              </a:ext>
            </a:extLst>
          </p:cNvPr>
          <p:cNvGrpSpPr/>
          <p:nvPr/>
        </p:nvGrpSpPr>
        <p:grpSpPr>
          <a:xfrm>
            <a:off x="2383277" y="3078996"/>
            <a:ext cx="3650504" cy="3451679"/>
            <a:chOff x="1248214" y="3072693"/>
            <a:chExt cx="4129199" cy="3785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1DCEB4-2D33-4061-82A1-1B15B099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055" y="4540529"/>
              <a:ext cx="1454857" cy="2317471"/>
            </a:xfrm>
            <a:prstGeom prst="rect">
              <a:avLst/>
            </a:prstGeom>
          </p:spPr>
        </p:pic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C979A9ED-DF79-4DFA-891E-4847EF9701E5}"/>
                </a:ext>
              </a:extLst>
            </p:cNvPr>
            <p:cNvSpPr/>
            <p:nvPr/>
          </p:nvSpPr>
          <p:spPr>
            <a:xfrm>
              <a:off x="1248214" y="3072693"/>
              <a:ext cx="4129199" cy="1375576"/>
            </a:xfrm>
            <a:prstGeom prst="cloudCallout">
              <a:avLst>
                <a:gd name="adj1" fmla="val 22069"/>
                <a:gd name="adj2" fmla="val 95072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ysClr val="windowText" lastClr="000000"/>
                  </a:solidFill>
                </a:rPr>
                <a:t>Chào em, anh là hạt đậu đen.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6CA0C-F348-46C7-8116-340C3C4F2807}"/>
              </a:ext>
            </a:extLst>
          </p:cNvPr>
          <p:cNvGrpSpPr/>
          <p:nvPr/>
        </p:nvGrpSpPr>
        <p:grpSpPr>
          <a:xfrm>
            <a:off x="5920521" y="3078996"/>
            <a:ext cx="3194296" cy="3344828"/>
            <a:chOff x="6096000" y="3513172"/>
            <a:chExt cx="3194296" cy="33448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AF6E62-E37B-4419-90E8-485DFE86699B}"/>
                </a:ext>
              </a:extLst>
            </p:cNvPr>
            <p:cNvGrpSpPr/>
            <p:nvPr/>
          </p:nvGrpSpPr>
          <p:grpSpPr>
            <a:xfrm>
              <a:off x="6096000" y="5208104"/>
              <a:ext cx="1184743" cy="1649896"/>
              <a:chOff x="6096000" y="4765338"/>
              <a:chExt cx="1425810" cy="209266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248D828-FBEE-4DF2-A5D0-22979A58B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83"/>
              <a:stretch/>
            </p:blipFill>
            <p:spPr>
              <a:xfrm>
                <a:off x="6096000" y="5860560"/>
                <a:ext cx="1425810" cy="99744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C089333-C41B-42B4-AB05-6BC46C367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548"/>
              <a:stretch/>
            </p:blipFill>
            <p:spPr>
              <a:xfrm>
                <a:off x="6203070" y="4765338"/>
                <a:ext cx="1211670" cy="1095222"/>
              </a:xfrm>
              <a:prstGeom prst="rect">
                <a:avLst/>
              </a:prstGeom>
            </p:spPr>
          </p:pic>
        </p:grpSp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13918B68-A12B-4196-8860-A465FDC128B4}"/>
                </a:ext>
              </a:extLst>
            </p:cNvPr>
            <p:cNvSpPr/>
            <p:nvPr/>
          </p:nvSpPr>
          <p:spPr>
            <a:xfrm>
              <a:off x="6353091" y="3513172"/>
              <a:ext cx="2937205" cy="1375576"/>
            </a:xfrm>
            <a:prstGeom prst="cloudCallou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ysClr val="windowText" lastClr="000000"/>
                  </a:solidFill>
                </a:rPr>
                <a:t>Còn em là hạt đậu đỏ.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03D7C8-BA6D-4ACB-B2E8-597A085AA4FB}"/>
              </a:ext>
            </a:extLst>
          </p:cNvPr>
          <p:cNvSpPr/>
          <p:nvPr/>
        </p:nvSpPr>
        <p:spPr>
          <a:xfrm>
            <a:off x="983226" y="668594"/>
            <a:ext cx="7349191" cy="1964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Quan sát và mô tả cấu tạo của hạt</a:t>
            </a: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A4C8547D-E650-4E96-B7A5-AC4AA5173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9" y="3419611"/>
            <a:ext cx="1895550" cy="3124147"/>
          </a:xfrm>
          <a:prstGeom prst="rect">
            <a:avLst/>
          </a:prstGeom>
        </p:spPr>
      </p:pic>
      <p:grpSp>
        <p:nvGrpSpPr>
          <p:cNvPr id="28" name="组合 44">
            <a:extLst>
              <a:ext uri="{FF2B5EF4-FFF2-40B4-BE49-F238E27FC236}">
                <a16:creationId xmlns:a16="http://schemas.microsoft.com/office/drawing/2014/main" id="{4431C5BA-ED4F-4D2C-B617-D0A95D07649D}"/>
              </a:ext>
            </a:extLst>
          </p:cNvPr>
          <p:cNvGrpSpPr/>
          <p:nvPr/>
        </p:nvGrpSpPr>
        <p:grpSpPr>
          <a:xfrm rot="322137">
            <a:off x="8935773" y="3338251"/>
            <a:ext cx="2011202" cy="3503274"/>
            <a:chOff x="267904" y="2726059"/>
            <a:chExt cx="2011202" cy="3503274"/>
          </a:xfrm>
        </p:grpSpPr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65185187-580C-4299-8EBC-9A1B37444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7066">
              <a:off x="1000856" y="3107676"/>
              <a:ext cx="1088619" cy="2441803"/>
            </a:xfrm>
            <a:prstGeom prst="rect">
              <a:avLst/>
            </a:prstGeom>
          </p:spPr>
        </p:pic>
        <p:pic>
          <p:nvPicPr>
            <p:cNvPr id="30" name="图片 39">
              <a:extLst>
                <a:ext uri="{FF2B5EF4-FFF2-40B4-BE49-F238E27FC236}">
                  <a16:creationId xmlns:a16="http://schemas.microsoft.com/office/drawing/2014/main" id="{1E697458-6E16-438A-B3CB-2A3D37CE4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04" y="2726059"/>
              <a:ext cx="2011202" cy="3503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1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3808</TotalTime>
  <Words>572</Words>
  <Application>Microsoft Macintosh PowerPoint</Application>
  <PresentationFormat>Widescreen</PresentationFormat>
  <Paragraphs>93</Paragraphs>
  <Slides>20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#1Li-N7 IcielKoni</vt:lpstr>
      <vt:lpstr>#1Li-N7 Stormtrooper</vt:lpstr>
      <vt:lpstr>#Li-N SVN-Cookies</vt:lpstr>
      <vt:lpstr>#Li-N UVN Banh Mi</vt:lpstr>
      <vt:lpstr>Arial</vt:lpstr>
      <vt:lpstr>Calibri</vt:lpstr>
      <vt:lpstr>Calibri </vt:lpstr>
      <vt:lpstr>Calibri Light</vt:lpstr>
      <vt:lpstr>iCiel Cadena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Admin</dc:creator>
  <dc:description>9Slide.vn</dc:description>
  <cp:lastModifiedBy>Microsoft Office User</cp:lastModifiedBy>
  <cp:revision>132</cp:revision>
  <dcterms:created xsi:type="dcterms:W3CDTF">2018-03-16T08:20:51Z</dcterms:created>
  <dcterms:modified xsi:type="dcterms:W3CDTF">2022-03-12T08:18:44Z</dcterms:modified>
  <cp:category>9Slide.vn</cp:category>
</cp:coreProperties>
</file>