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9" r:id="rId3"/>
    <p:sldId id="280" r:id="rId4"/>
    <p:sldId id="260" r:id="rId5"/>
    <p:sldId id="281" r:id="rId6"/>
    <p:sldId id="261" r:id="rId7"/>
    <p:sldId id="282" r:id="rId8"/>
    <p:sldId id="291" r:id="rId9"/>
    <p:sldId id="276" r:id="rId10"/>
    <p:sldId id="292" r:id="rId11"/>
    <p:sldId id="265" r:id="rId12"/>
    <p:sldId id="278" r:id="rId13"/>
    <p:sldId id="263" r:id="rId14"/>
  </p:sldIdLst>
  <p:sldSz cx="18288000" cy="10287000"/>
  <p:notesSz cx="6858000" cy="9144000"/>
  <p:embeddedFontLst>
    <p:embeddedFont>
      <p:font typeface="#9Slide03 Arima Madurai ExtraBo" pitchFamily="2" charset="77"/>
      <p:bold r:id="rId15"/>
    </p:embeddedFont>
    <p:embeddedFont>
      <p:font typeface="#9Slide03 BoosterNextFYBlack" panose="02000A03000000020004" pitchFamily="2" charset="77"/>
      <p:regular r:id="rId16"/>
    </p:embeddedFont>
    <p:embeddedFont>
      <p:font typeface="#9Slide03 Maven Pro Black" pitchFamily="2" charset="77"/>
      <p:bold r:id="rId17"/>
    </p:embeddedFont>
    <p:embeddedFont>
      <p:font typeface="#9Slide05 Lobster" panose="02000506000000020003" pitchFamily="2" charset="7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zydog" pitchFamily="2" charset="0"/>
      <p:regular r:id="rId23"/>
    </p:embeddedFont>
    <p:embeddedFont>
      <p:font typeface="Prompt Light" panose="020B06040202020202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" userDrawn="1">
          <p15:clr>
            <a:srgbClr val="A4A3A4"/>
          </p15:clr>
        </p15:guide>
        <p15:guide id="3" orient="horz" pos="6408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114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00"/>
    <a:srgbClr val="77D970"/>
    <a:srgbClr val="FF0075"/>
    <a:srgbClr val="FF1700"/>
    <a:srgbClr val="FF8E00"/>
    <a:srgbClr val="06FF00"/>
    <a:srgbClr val="EEEEEE"/>
    <a:srgbClr val="172774"/>
    <a:srgbClr val="B000B9"/>
    <a:srgbClr val="FF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 autoAdjust="0"/>
    <p:restoredTop sz="86243" autoAdjust="0"/>
  </p:normalViewPr>
  <p:slideViewPr>
    <p:cSldViewPr>
      <p:cViewPr varScale="1">
        <p:scale>
          <a:sx n="35" d="100"/>
          <a:sy n="35" d="100"/>
        </p:scale>
        <p:origin x="2712" y="184"/>
      </p:cViewPr>
      <p:guideLst>
        <p:guide orient="horz" pos="24"/>
        <p:guide orient="horz" pos="6408"/>
        <p:guide/>
        <p:guide pos="11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3.sv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svg"/><Relationship Id="rId7" Type="http://schemas.openxmlformats.org/officeDocument/2006/relationships/image" Target="../media/image35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57.svg"/><Relationship Id="rId4" Type="http://schemas.openxmlformats.org/officeDocument/2006/relationships/image" Target="../media/image132.png"/><Relationship Id="rId9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18" Type="http://schemas.openxmlformats.org/officeDocument/2006/relationships/image" Target="../media/image147.png"/><Relationship Id="rId3" Type="http://schemas.openxmlformats.org/officeDocument/2006/relationships/image" Target="../media/image20.svg"/><Relationship Id="rId21" Type="http://schemas.openxmlformats.org/officeDocument/2006/relationships/image" Target="../media/image150.svg"/><Relationship Id="rId7" Type="http://schemas.openxmlformats.org/officeDocument/2006/relationships/image" Target="../media/image75.svg"/><Relationship Id="rId12" Type="http://schemas.openxmlformats.org/officeDocument/2006/relationships/image" Target="../media/image143.png"/><Relationship Id="rId17" Type="http://schemas.openxmlformats.org/officeDocument/2006/relationships/image" Target="../media/image146.svg"/><Relationship Id="rId2" Type="http://schemas.openxmlformats.org/officeDocument/2006/relationships/image" Target="../media/image136.png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42.svg"/><Relationship Id="rId5" Type="http://schemas.openxmlformats.org/officeDocument/2006/relationships/image" Target="../media/image138.svg"/><Relationship Id="rId15" Type="http://schemas.openxmlformats.org/officeDocument/2006/relationships/image" Target="../media/image57.svg"/><Relationship Id="rId10" Type="http://schemas.openxmlformats.org/officeDocument/2006/relationships/image" Target="../media/image141.png"/><Relationship Id="rId19" Type="http://schemas.openxmlformats.org/officeDocument/2006/relationships/image" Target="../media/image148.svg"/><Relationship Id="rId4" Type="http://schemas.openxmlformats.org/officeDocument/2006/relationships/image" Target="../media/image137.png"/><Relationship Id="rId9" Type="http://schemas.openxmlformats.org/officeDocument/2006/relationships/image" Target="../media/image140.sv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10" Type="http://schemas.openxmlformats.org/officeDocument/2006/relationships/image" Target="../media/image156.svg"/><Relationship Id="rId4" Type="http://schemas.openxmlformats.org/officeDocument/2006/relationships/image" Target="../media/image35.svg"/><Relationship Id="rId9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0.svg"/><Relationship Id="rId7" Type="http://schemas.openxmlformats.org/officeDocument/2006/relationships/image" Target="../media/image160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svg"/><Relationship Id="rId5" Type="http://schemas.openxmlformats.org/officeDocument/2006/relationships/image" Target="../media/image158.sv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21" Type="http://schemas.openxmlformats.org/officeDocument/2006/relationships/image" Target="../media/image53.svg"/><Relationship Id="rId34" Type="http://schemas.openxmlformats.org/officeDocument/2006/relationships/image" Target="../media/image66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jpeg"/><Relationship Id="rId38" Type="http://schemas.openxmlformats.org/officeDocument/2006/relationships/image" Target="../media/image70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jpeg"/><Relationship Id="rId37" Type="http://schemas.openxmlformats.org/officeDocument/2006/relationships/image" Target="../media/image69.jpe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jpeg"/><Relationship Id="rId36" Type="http://schemas.openxmlformats.org/officeDocument/2006/relationships/image" Target="../media/image68.jpe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31" Type="http://schemas.openxmlformats.org/officeDocument/2006/relationships/image" Target="../media/image63.jpe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jpeg"/><Relationship Id="rId35" Type="http://schemas.openxmlformats.org/officeDocument/2006/relationships/image" Target="../media/image67.jpeg"/><Relationship Id="rId8" Type="http://schemas.openxmlformats.org/officeDocument/2006/relationships/image" Target="../media/image40.png"/><Relationship Id="rId3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71.jp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2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2" Type="http://schemas.openxmlformats.org/officeDocument/2006/relationships/image" Target="../media/image22.sv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8.svg"/><Relationship Id="rId15" Type="http://schemas.openxmlformats.org/officeDocument/2006/relationships/image" Target="../media/image32.png"/><Relationship Id="rId10" Type="http://schemas.openxmlformats.org/officeDocument/2006/relationships/image" Target="../media/image84.jpeg"/><Relationship Id="rId4" Type="http://schemas.openxmlformats.org/officeDocument/2006/relationships/image" Target="../media/image27.png"/><Relationship Id="rId9" Type="http://schemas.openxmlformats.org/officeDocument/2006/relationships/image" Target="../media/image30.sv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2.jpeg"/><Relationship Id="rId3" Type="http://schemas.openxmlformats.org/officeDocument/2006/relationships/image" Target="../media/image35.svg"/><Relationship Id="rId21" Type="http://schemas.openxmlformats.org/officeDocument/2006/relationships/image" Target="../media/image1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82.svg"/><Relationship Id="rId2" Type="http://schemas.openxmlformats.org/officeDocument/2006/relationships/image" Target="../media/image34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29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81.pn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57.svg"/><Relationship Id="rId28" Type="http://schemas.openxmlformats.org/officeDocument/2006/relationships/image" Target="../media/image104.jpe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56.png"/><Relationship Id="rId27" Type="http://schemas.openxmlformats.org/officeDocument/2006/relationships/image" Target="../media/image103.jpeg"/><Relationship Id="rId30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svg"/><Relationship Id="rId18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svg"/><Relationship Id="rId7" Type="http://schemas.openxmlformats.org/officeDocument/2006/relationships/image" Target="../media/image26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Relationship Id="rId9" Type="http://schemas.openxmlformats.org/officeDocument/2006/relationships/image" Target="../media/image1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79.svg"/><Relationship Id="rId18" Type="http://schemas.openxmlformats.org/officeDocument/2006/relationships/image" Target="../media/image126.png"/><Relationship Id="rId3" Type="http://schemas.openxmlformats.org/officeDocument/2006/relationships/image" Target="../media/image35.svg"/><Relationship Id="rId21" Type="http://schemas.openxmlformats.org/officeDocument/2006/relationships/image" Target="../media/image129.png"/><Relationship Id="rId7" Type="http://schemas.openxmlformats.org/officeDocument/2006/relationships/image" Target="../media/image10.svg"/><Relationship Id="rId12" Type="http://schemas.openxmlformats.org/officeDocument/2006/relationships/image" Target="../media/image121.png"/><Relationship Id="rId17" Type="http://schemas.openxmlformats.org/officeDocument/2006/relationships/image" Target="../media/image125.svg"/><Relationship Id="rId2" Type="http://schemas.openxmlformats.org/officeDocument/2006/relationships/image" Target="../media/image34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0.svg"/><Relationship Id="rId5" Type="http://schemas.openxmlformats.org/officeDocument/2006/relationships/image" Target="../media/image116.svg"/><Relationship Id="rId15" Type="http://schemas.openxmlformats.org/officeDocument/2006/relationships/image" Target="../media/image123.svg"/><Relationship Id="rId10" Type="http://schemas.openxmlformats.org/officeDocument/2006/relationships/image" Target="../media/image119.png"/><Relationship Id="rId19" Type="http://schemas.openxmlformats.org/officeDocument/2006/relationships/image" Target="../media/image127.svg"/><Relationship Id="rId4" Type="http://schemas.openxmlformats.org/officeDocument/2006/relationships/image" Target="../media/image115.png"/><Relationship Id="rId9" Type="http://schemas.openxmlformats.org/officeDocument/2006/relationships/image" Target="../media/image118.svg"/><Relationship Id="rId1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0642"/>
            <a:ext cx="1829752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1757" y="13982700"/>
            <a:ext cx="6239443" cy="82294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0600" y="13775503"/>
            <a:ext cx="5410719" cy="5583532"/>
            <a:chOff x="0" y="0"/>
            <a:chExt cx="7214292" cy="744470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24764" b="6244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570242" y="17028080"/>
            <a:ext cx="5410719" cy="5583532"/>
            <a:chOff x="0" y="0"/>
            <a:chExt cx="7214292" cy="744470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11063" b="11063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96613" y="13458935"/>
            <a:ext cx="2598693" cy="633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7727">
            <a:off x="6817300" y="14092071"/>
            <a:ext cx="1997048" cy="37487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81696" y="16643855"/>
            <a:ext cx="2641543" cy="7684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74330" y="15153594"/>
            <a:ext cx="1445289" cy="12324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37258" y="20651325"/>
            <a:ext cx="1960287" cy="19602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432550" y="19688017"/>
            <a:ext cx="3349952" cy="292359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1942032" y="17312364"/>
            <a:ext cx="4318893" cy="2046671"/>
            <a:chOff x="0" y="0"/>
            <a:chExt cx="5758524" cy="272889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5758524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91919"/>
                  </a:solidFill>
                  <a:latin typeface="Lazydog"/>
                </a:rPr>
                <a:t>My Top 2 Moment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5339"/>
              <a:ext cx="5758524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your thoughts and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ideas here. </a:t>
              </a:r>
              <a:r>
                <a:rPr lang="en-US" sz="240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 to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a new one!</a:t>
              </a: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52069" y="1684541"/>
            <a:ext cx="7953940" cy="106229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566052" y="1917201"/>
            <a:ext cx="4770349" cy="1808085"/>
            <a:chOff x="2566052" y="1917201"/>
            <a:chExt cx="4770349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66052" y="2261523"/>
              <a:ext cx="35681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78414" y="1543948"/>
            <a:ext cx="6890512" cy="2243130"/>
            <a:chOff x="10378414" y="1543948"/>
            <a:chExt cx="6890512" cy="2243130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59278" y="1543948"/>
              <a:ext cx="5509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xuýt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thưởng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ngon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24197" y="232610"/>
            <a:ext cx="5274690" cy="2747575"/>
            <a:chOff x="6624197" y="232610"/>
            <a:chExt cx="5274690" cy="2747575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24197" y="232610"/>
              <a:ext cx="5274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nhẵn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643941" y="3839243"/>
            <a:ext cx="6344375" cy="2221481"/>
            <a:chOff x="11643941" y="3839243"/>
            <a:chExt cx="6344375" cy="2221481"/>
          </a:xfrm>
        </p:grpSpPr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43941" y="3839243"/>
              <a:ext cx="2448085" cy="135256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3563600" y="4983506"/>
              <a:ext cx="44247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0417" y="5369706"/>
            <a:ext cx="5395290" cy="3919235"/>
            <a:chOff x="180417" y="5369706"/>
            <a:chExt cx="5395290" cy="3919235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3564776" y="5998966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8155" y="7371935"/>
              <a:ext cx="48471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Thịt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8155" y="5369706"/>
              <a:ext cx="51836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cam.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0417" y="6431514"/>
              <a:ext cx="4080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7486" y="8211723"/>
              <a:ext cx="51588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đỗ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346" r="99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09" y="6355709"/>
            <a:ext cx="5803843" cy="349435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981201" y="-69113"/>
            <a:ext cx="13824838" cy="10356113"/>
            <a:chOff x="1981201" y="-69113"/>
            <a:chExt cx="13824838" cy="10356113"/>
          </a:xfrm>
        </p:grpSpPr>
        <p:pic>
          <p:nvPicPr>
            <p:cNvPr id="40" name="Picture 7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13058" y="5436921"/>
              <a:ext cx="1176112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13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15524">
            <a:off x="3266845" y="-10249225"/>
            <a:ext cx="11316683" cy="126443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82099" y="9753606"/>
            <a:ext cx="6667428" cy="10667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9580" y="-1353583"/>
            <a:ext cx="2553174" cy="370025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92026" y="496543"/>
            <a:ext cx="1102099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TIÊU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CHÍ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b="1" spc="159" dirty="0" err="1">
                <a:solidFill>
                  <a:srgbClr val="FE7D6C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b="1" spc="159" dirty="0">
                <a:solidFill>
                  <a:srgbClr val="FE7D6C"/>
                </a:solidFill>
                <a:latin typeface="#9Slide03 BoosterNextFYBlack" panose="02000A03000000020004" pitchFamily="2" charset="0"/>
              </a:rPr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5400" y="2476479"/>
            <a:ext cx="12155857" cy="2236918"/>
            <a:chOff x="194458" y="2205254"/>
            <a:chExt cx="12155857" cy="2236918"/>
          </a:xfrm>
        </p:grpSpPr>
        <p:sp>
          <p:nvSpPr>
            <p:cNvPr id="19" name="Freeform 18"/>
            <p:cNvSpPr/>
            <p:nvPr/>
          </p:nvSpPr>
          <p:spPr>
            <a:xfrm>
              <a:off x="194458" y="2205254"/>
              <a:ext cx="5892936" cy="2236918"/>
            </a:xfrm>
            <a:custGeom>
              <a:avLst/>
              <a:gdLst>
                <a:gd name="connsiteX0" fmla="*/ 0 w 5665927"/>
                <a:gd name="connsiteY0" fmla="*/ 361511 h 3615109"/>
                <a:gd name="connsiteX1" fmla="*/ 361511 w 5665927"/>
                <a:gd name="connsiteY1" fmla="*/ 0 h 3615109"/>
                <a:gd name="connsiteX2" fmla="*/ 5304416 w 5665927"/>
                <a:gd name="connsiteY2" fmla="*/ 0 h 3615109"/>
                <a:gd name="connsiteX3" fmla="*/ 5665927 w 5665927"/>
                <a:gd name="connsiteY3" fmla="*/ 361511 h 3615109"/>
                <a:gd name="connsiteX4" fmla="*/ 5665927 w 5665927"/>
                <a:gd name="connsiteY4" fmla="*/ 3253598 h 3615109"/>
                <a:gd name="connsiteX5" fmla="*/ 5304416 w 5665927"/>
                <a:gd name="connsiteY5" fmla="*/ 3615109 h 3615109"/>
                <a:gd name="connsiteX6" fmla="*/ 361511 w 5665927"/>
                <a:gd name="connsiteY6" fmla="*/ 3615109 h 3615109"/>
                <a:gd name="connsiteX7" fmla="*/ 0 w 5665927"/>
                <a:gd name="connsiteY7" fmla="*/ 3253598 h 3615109"/>
                <a:gd name="connsiteX8" fmla="*/ 0 w 5665927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5927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5304416" y="0"/>
                  </a:lnTo>
                  <a:cubicBezTo>
                    <a:pt x="5504073" y="0"/>
                    <a:pt x="5665927" y="161854"/>
                    <a:pt x="5665927" y="361511"/>
                  </a:cubicBezTo>
                  <a:lnTo>
                    <a:pt x="5665927" y="3253598"/>
                  </a:lnTo>
                  <a:cubicBezTo>
                    <a:pt x="5665927" y="3453255"/>
                    <a:pt x="5504073" y="3615109"/>
                    <a:pt x="5304416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b="1" kern="1200" dirty="0" err="1">
                  <a:solidFill>
                    <a:srgbClr val="002060"/>
                  </a:solidFill>
                </a:rPr>
                <a:t>Hình</a:t>
              </a:r>
              <a:r>
                <a:rPr lang="en-US" sz="6500" b="1" kern="1200" dirty="0">
                  <a:solidFill>
                    <a:srgbClr val="002060"/>
                  </a:solidFill>
                </a:rPr>
                <a:t> </a:t>
              </a:r>
              <a:r>
                <a:rPr lang="en-US" sz="6500" b="1" kern="1200" dirty="0" err="1">
                  <a:solidFill>
                    <a:srgbClr val="002060"/>
                  </a:solidFill>
                </a:rPr>
                <a:t>thức</a:t>
              </a:r>
              <a:endParaRPr lang="en-US" sz="65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683635" y="2205254"/>
              <a:ext cx="5666680" cy="2236918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CAEAEA"/>
            </a:solid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080" tIns="251080" rIns="251080" bIns="251080" numCol="1" spcCol="1270" anchor="ctr" anchorCtr="0">
              <a:noAutofit/>
            </a:bodyPr>
            <a:lstStyle/>
            <a:p>
              <a:pPr lvl="0" algn="ctr" defTabSz="20002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Bố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cục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đủ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 3 </a:t>
              </a:r>
              <a:r>
                <a:rPr lang="en-US" sz="4500" kern="1200" dirty="0" err="1">
                  <a:solidFill>
                    <a:srgbClr val="191715"/>
                  </a:solidFill>
                  <a:latin typeface="Prompt Light"/>
                </a:rPr>
                <a:t>phần</a:t>
              </a:r>
              <a:r>
                <a:rPr lang="en-US" sz="4500" kern="1200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45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5400" y="5241283"/>
            <a:ext cx="12212573" cy="4774588"/>
            <a:chOff x="2490855" y="5141329"/>
            <a:chExt cx="12212573" cy="4774588"/>
          </a:xfrm>
        </p:grpSpPr>
        <p:sp>
          <p:nvSpPr>
            <p:cNvPr id="22" name="Freeform 21"/>
            <p:cNvSpPr/>
            <p:nvPr/>
          </p:nvSpPr>
          <p:spPr>
            <a:xfrm>
              <a:off x="2490855" y="5933611"/>
              <a:ext cx="5892936" cy="2237053"/>
            </a:xfrm>
            <a:custGeom>
              <a:avLst/>
              <a:gdLst>
                <a:gd name="connsiteX0" fmla="*/ 0 w 11560231"/>
                <a:gd name="connsiteY0" fmla="*/ 361511 h 3615109"/>
                <a:gd name="connsiteX1" fmla="*/ 361511 w 11560231"/>
                <a:gd name="connsiteY1" fmla="*/ 0 h 3615109"/>
                <a:gd name="connsiteX2" fmla="*/ 11198720 w 11560231"/>
                <a:gd name="connsiteY2" fmla="*/ 0 h 3615109"/>
                <a:gd name="connsiteX3" fmla="*/ 11560231 w 11560231"/>
                <a:gd name="connsiteY3" fmla="*/ 361511 h 3615109"/>
                <a:gd name="connsiteX4" fmla="*/ 11560231 w 11560231"/>
                <a:gd name="connsiteY4" fmla="*/ 3253598 h 3615109"/>
                <a:gd name="connsiteX5" fmla="*/ 11198720 w 11560231"/>
                <a:gd name="connsiteY5" fmla="*/ 3615109 h 3615109"/>
                <a:gd name="connsiteX6" fmla="*/ 361511 w 11560231"/>
                <a:gd name="connsiteY6" fmla="*/ 3615109 h 3615109"/>
                <a:gd name="connsiteX7" fmla="*/ 0 w 11560231"/>
                <a:gd name="connsiteY7" fmla="*/ 3253598 h 3615109"/>
                <a:gd name="connsiteX8" fmla="*/ 0 w 11560231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231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11198720" y="0"/>
                  </a:lnTo>
                  <a:cubicBezTo>
                    <a:pt x="11398377" y="0"/>
                    <a:pt x="11560231" y="161854"/>
                    <a:pt x="11560231" y="361511"/>
                  </a:cubicBezTo>
                  <a:lnTo>
                    <a:pt x="11560231" y="3253598"/>
                  </a:lnTo>
                  <a:cubicBezTo>
                    <a:pt x="11560231" y="3453255"/>
                    <a:pt x="11398377" y="3615109"/>
                    <a:pt x="11198720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533" tIns="353533" rIns="353533" bIns="353533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err="1">
                  <a:solidFill>
                    <a:srgbClr val="002060"/>
                  </a:solidFill>
                </a:rPr>
                <a:t>Nội</a:t>
              </a:r>
              <a:r>
                <a:rPr lang="en-US" sz="6600" b="1" kern="1200" dirty="0">
                  <a:solidFill>
                    <a:srgbClr val="002060"/>
                  </a:solidFill>
                </a:rPr>
                <a:t> dung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8980032" y="5141329"/>
              <a:ext cx="5666679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9036748" y="7792566"/>
              <a:ext cx="5666680" cy="2123351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6310" tIns="186310" rIns="186310" bIns="186310" numCol="1" spcCol="1270" anchor="ctr" anchorCtr="0">
              <a:noAutofit/>
            </a:bodyPr>
            <a:lstStyle/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trôi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lvl="0" algn="ctr" defTabSz="1244600"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000" kern="1200" dirty="0">
                  <a:solidFill>
                    <a:srgbClr val="1917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Google Shape;35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 flipH="1">
            <a:off x="-1995908" y="-909660"/>
            <a:ext cx="4257299" cy="413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0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46263" y="672422"/>
            <a:ext cx="8595482" cy="950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501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9430" y="106812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96565" y="4204914"/>
            <a:ext cx="3259574" cy="16314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142036">
            <a:off x="1563799" y="1065425"/>
            <a:ext cx="7342931" cy="7663636"/>
          </a:xfrm>
          <a:prstGeom prst="rect">
            <a:avLst/>
          </a:prstGeom>
          <a:solidFill>
            <a:srgbClr val="FAF2E3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Viết</a:t>
            </a:r>
            <a:endParaRPr lang="en-US" sz="16600" dirty="0">
              <a:solidFill>
                <a:srgbClr val="002060"/>
              </a:solidFill>
              <a:latin typeface="#9Slide03 Maven Pro Black" panose="00000A00000000000000" pitchFamily="2" charset="0"/>
            </a:endParaRPr>
          </a:p>
          <a:p>
            <a:pPr algn="ctr"/>
            <a:r>
              <a:rPr lang="en-US" sz="16600" dirty="0">
                <a:solidFill>
                  <a:srgbClr val="002060"/>
                </a:solidFill>
                <a:latin typeface="#9Slide03 Maven Pro Black" panose="00000A00000000000000" pitchFamily="2" charset="0"/>
              </a:rPr>
              <a:t> </a:t>
            </a:r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bài</a:t>
            </a:r>
            <a:r>
              <a:rPr lang="en-US" sz="16600" dirty="0">
                <a:solidFill>
                  <a:srgbClr val="002060"/>
                </a:solidFill>
                <a:latin typeface="#9Slide03 Maven Pro Black" panose="00000A00000000000000" pitchFamily="2" charset="0"/>
              </a:rPr>
              <a:t> </a:t>
            </a:r>
            <a:r>
              <a:rPr lang="en-US" sz="16600" dirty="0" err="1">
                <a:solidFill>
                  <a:srgbClr val="002060"/>
                </a:solidFill>
                <a:latin typeface="#9Slide03 Maven Pro Black" panose="00000A00000000000000" pitchFamily="2" charset="0"/>
              </a:rPr>
              <a:t>văn</a:t>
            </a:r>
            <a:endParaRPr lang="en-US" sz="16600" dirty="0">
              <a:solidFill>
                <a:srgbClr val="002060"/>
              </a:solidFill>
              <a:latin typeface="#9Slide03 Maven Pro Black" panose="00000A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3553" y="1352070"/>
            <a:ext cx="910262" cy="9102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90741" y="1086617"/>
            <a:ext cx="1406057" cy="10481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78797">
            <a:off x="-128738" y="172249"/>
            <a:ext cx="2561400" cy="1145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1094">
            <a:off x="7861182" y="6068607"/>
            <a:ext cx="2742931" cy="25384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15387">
            <a:off x="16670635" y="9421335"/>
            <a:ext cx="1912388" cy="8866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87979">
            <a:off x="144078" y="8109743"/>
            <a:ext cx="2770089" cy="1641907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89431" y="2653688"/>
            <a:ext cx="6932357" cy="7221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390986" y="745420"/>
            <a:ext cx="2349486" cy="6493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51668" y="-754116"/>
            <a:ext cx="21643930" cy="1155546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252041" y="2348326"/>
            <a:ext cx="10969179" cy="576697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25797" y="2022142"/>
            <a:ext cx="2016553" cy="7626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49200" y="5578767"/>
            <a:ext cx="4729655" cy="4114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589474" y="-476794"/>
            <a:ext cx="16610361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11500" dirty="0">
                <a:solidFill>
                  <a:srgbClr val="FF006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11500" dirty="0">
                <a:solidFill>
                  <a:srgbClr val="FF006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11500" dirty="0">
                <a:solidFill>
                  <a:srgbClr val="FF006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tiêu</a:t>
            </a:r>
            <a:endParaRPr lang="en-US" sz="11500" dirty="0">
              <a:solidFill>
                <a:srgbClr val="FF0066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0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8975" y="3786327"/>
            <a:ext cx="2816067" cy="2390137"/>
          </a:xfrm>
          <a:prstGeom prst="rect">
            <a:avLst/>
          </a:prstGeom>
        </p:spPr>
      </p:pic>
      <p:sp>
        <p:nvSpPr>
          <p:cNvPr id="14" name="TextBox 27"/>
          <p:cNvSpPr txBox="1"/>
          <p:nvPr/>
        </p:nvSpPr>
        <p:spPr>
          <a:xfrm>
            <a:off x="3686039" y="3188630"/>
            <a:ext cx="9678265" cy="3585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69733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2801">
            <a:off x="-133388" y="7993104"/>
            <a:ext cx="1703471" cy="37778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94079" y="38100"/>
            <a:ext cx="7004476" cy="10244208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9628" y="2097969"/>
            <a:ext cx="10039533" cy="56377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762183" y="5381434"/>
            <a:ext cx="3068267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75"/>
                </a:solidFill>
                <a:latin typeface="#9Slide03 BoosterNextFYBlack" panose="02000A03000000020004" pitchFamily="2" charset="0"/>
                <a:cs typeface="#9Slide03 Arima Madurai ExtraBo" panose="00000900000000000000" pitchFamily="2" charset="0"/>
              </a:rPr>
              <a:t>Dặn</a:t>
            </a:r>
            <a:r>
              <a:rPr lang="en-US" sz="11500" dirty="0">
                <a:solidFill>
                  <a:srgbClr val="FF0075"/>
                </a:solidFill>
                <a:latin typeface="#9Slide03 BoosterNextFYBlack" panose="02000A03000000020004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1500" dirty="0" err="1">
                <a:solidFill>
                  <a:srgbClr val="FF0075"/>
                </a:solidFill>
                <a:latin typeface="#9Slide03 BoosterNextFYBlack" panose="02000A03000000020004" pitchFamily="2" charset="0"/>
                <a:cs typeface="#9Slide03 Arima Madurai ExtraBo" panose="00000900000000000000" pitchFamily="2" charset="0"/>
              </a:rPr>
              <a:t>dò</a:t>
            </a:r>
            <a:endParaRPr lang="en-US" sz="11500" dirty="0">
              <a:solidFill>
                <a:srgbClr val="FF0075"/>
              </a:solidFill>
              <a:latin typeface="#9Slide03 BoosterNextFYBlack" panose="02000A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6212" y="2455545"/>
            <a:ext cx="871901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5262" y="3764712"/>
            <a:ext cx="977459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19 – 27.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82838" y="535869"/>
            <a:ext cx="2273111" cy="24562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19481" y="-350510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4600" y="12838272"/>
            <a:ext cx="7131842" cy="68725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168593" y="12957876"/>
            <a:ext cx="6543893" cy="6752898"/>
            <a:chOff x="0" y="0"/>
            <a:chExt cx="8725191" cy="900386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725191" cy="9003864"/>
            </a:xfrm>
            <a:prstGeom prst="rect">
              <a:avLst/>
            </a:prstGeom>
            <a:solidFill>
              <a:srgbClr val="FFD3D3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l="13899" t="27249" b="13349"/>
            <a:stretch>
              <a:fillRect/>
            </a:stretch>
          </p:blipFill>
          <p:spPr>
            <a:xfrm>
              <a:off x="357226" y="379937"/>
              <a:ext cx="8010739" cy="828999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683623" y="12898074"/>
            <a:ext cx="6543893" cy="6752898"/>
            <a:chOff x="0" y="0"/>
            <a:chExt cx="8725191" cy="9003864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8725191" cy="9003864"/>
            </a:xfrm>
            <a:prstGeom prst="rect">
              <a:avLst/>
            </a:prstGeom>
            <a:solidFill>
              <a:srgbClr val="FFD3D3"/>
            </a:solid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30121" b="888"/>
            <a:stretch>
              <a:fillRect/>
            </a:stretch>
          </p:blipFill>
          <p:spPr>
            <a:xfrm>
              <a:off x="357226" y="379937"/>
              <a:ext cx="8010739" cy="828999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2406" y="12641354"/>
            <a:ext cx="4002009" cy="6330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9662" y="12641354"/>
            <a:ext cx="3209712" cy="8170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09279" y="12289928"/>
            <a:ext cx="1562483" cy="15198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91132">
            <a:off x="5251457" y="-462216"/>
            <a:ext cx="2019311" cy="16998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517081" y="11596061"/>
            <a:ext cx="1266129" cy="14538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1361">
            <a:off x="77227" y="18494256"/>
            <a:ext cx="2052646" cy="23134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10578">
            <a:off x="4228043" y="20123251"/>
            <a:ext cx="1255708" cy="27848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59537" y="20662284"/>
            <a:ext cx="1746250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15387">
            <a:off x="7809780" y="20602863"/>
            <a:ext cx="1842337" cy="854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225017">
            <a:off x="11257860" y="19385188"/>
            <a:ext cx="1256886" cy="12317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41673049" y="7738092"/>
            <a:ext cx="12214620" cy="8229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-28306068" y="7643919"/>
            <a:ext cx="16230600" cy="464600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53359" y="1758243"/>
            <a:ext cx="17752428" cy="8316076"/>
            <a:chOff x="241924" y="1775058"/>
            <a:chExt cx="17752428" cy="831607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241924" y="1775058"/>
              <a:ext cx="5482971" cy="822960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>
            <a:xfrm>
              <a:off x="7039810" y="1861534"/>
              <a:ext cx="10954542" cy="8229600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-20802844" y="944936"/>
            <a:ext cx="7135023" cy="475370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-8554295" y="-20307300"/>
            <a:ext cx="12375338" cy="82296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24273337" y="-9929594"/>
            <a:ext cx="12352120" cy="822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51003" y="1882048"/>
            <a:ext cx="17918869" cy="8353145"/>
            <a:chOff x="186918" y="2019300"/>
            <a:chExt cx="17918869" cy="835314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>
            <a:xfrm>
              <a:off x="6280538" y="2092814"/>
              <a:ext cx="5482971" cy="822960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>
            <a:xfrm>
              <a:off x="186918" y="2019300"/>
              <a:ext cx="5472684" cy="822960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>
            <a:xfrm>
              <a:off x="12622816" y="2142845"/>
              <a:ext cx="5482971" cy="8229600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-19765203" y="-7712630"/>
            <a:ext cx="7689735" cy="5123286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7731074" y="15251188"/>
            <a:ext cx="4318893" cy="2046671"/>
            <a:chOff x="0" y="0"/>
            <a:chExt cx="5758524" cy="2728894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47625"/>
              <a:ext cx="5758524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191919"/>
                  </a:solidFill>
                  <a:latin typeface="Lazydog"/>
                </a:rPr>
                <a:t>My Top 3 Moment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55339"/>
              <a:ext cx="5758524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Add your thoughts and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ideas here. </a:t>
              </a:r>
              <a:r>
                <a:rPr lang="en-US" sz="2400" dirty="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 to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add a new one!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5860271" y="318917"/>
            <a:ext cx="6467308" cy="8673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6"/>
          <p:cNvSpPr txBox="1"/>
          <p:nvPr/>
        </p:nvSpPr>
        <p:spPr>
          <a:xfrm>
            <a:off x="4904612" y="619012"/>
            <a:ext cx="8378626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3.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giàn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leo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0642"/>
            <a:ext cx="1829752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1757" y="13982700"/>
            <a:ext cx="6239443" cy="82294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0600" y="13775503"/>
            <a:ext cx="5410719" cy="5583532"/>
            <a:chOff x="0" y="0"/>
            <a:chExt cx="7214292" cy="744470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24764" b="6244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570242" y="17028080"/>
            <a:ext cx="5410719" cy="5583532"/>
            <a:chOff x="0" y="0"/>
            <a:chExt cx="7214292" cy="744470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11063" b="11063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96613" y="13458935"/>
            <a:ext cx="2598693" cy="633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7727">
            <a:off x="6817300" y="14092071"/>
            <a:ext cx="1997048" cy="37487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81696" y="16643855"/>
            <a:ext cx="2641543" cy="7684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74330" y="15153594"/>
            <a:ext cx="1445289" cy="12324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37258" y="20651325"/>
            <a:ext cx="1960287" cy="19602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432550" y="19688017"/>
            <a:ext cx="3349952" cy="292359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1942032" y="17312364"/>
            <a:ext cx="4318893" cy="2046671"/>
            <a:chOff x="0" y="0"/>
            <a:chExt cx="5758524" cy="272889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5758524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91919"/>
                  </a:solidFill>
                  <a:latin typeface="Lazydog"/>
                </a:rPr>
                <a:t>My Top 2 Moment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5339"/>
              <a:ext cx="5758524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your thoughts and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ideas here. </a:t>
              </a:r>
              <a:r>
                <a:rPr lang="en-US" sz="240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 to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a new one!</a:t>
              </a: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262205" y="1555246"/>
            <a:ext cx="7953940" cy="106229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8270" y="1917201"/>
            <a:ext cx="5608131" cy="1808085"/>
            <a:chOff x="1728270" y="1917201"/>
            <a:chExt cx="5608131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28270" y="2539287"/>
              <a:ext cx="4347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mùi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378414" y="1545154"/>
            <a:ext cx="6418241" cy="2241924"/>
            <a:chOff x="10378414" y="1545154"/>
            <a:chExt cx="6418241" cy="2241924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13973" y="1545154"/>
              <a:ext cx="50826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bay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02996" y="165016"/>
            <a:ext cx="4865932" cy="2815169"/>
            <a:chOff x="6602996" y="165016"/>
            <a:chExt cx="4865932" cy="2815169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02996" y="165016"/>
              <a:ext cx="48659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nhẵn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643941" y="3839243"/>
            <a:ext cx="6380976" cy="1569433"/>
            <a:chOff x="11643941" y="3839243"/>
            <a:chExt cx="6380976" cy="1569433"/>
          </a:xfrm>
        </p:grpSpPr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43941" y="3839243"/>
              <a:ext cx="2448085" cy="135256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4221948" y="4454569"/>
              <a:ext cx="38029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nấu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5848305"/>
            <a:ext cx="5575707" cy="3859932"/>
            <a:chOff x="0" y="5848305"/>
            <a:chExt cx="5575707" cy="3859932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3564776" y="5998966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050" y="7646550"/>
              <a:ext cx="38784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thoăn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thoắt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49" y="5848305"/>
              <a:ext cx="3878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đũa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49" y="6615706"/>
              <a:ext cx="3764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8754130"/>
              <a:ext cx="3764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lủng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010" y="7172148"/>
            <a:ext cx="4519486" cy="297297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260494" y="-42053"/>
            <a:ext cx="13824838" cy="10356113"/>
            <a:chOff x="1981201" y="-69113"/>
            <a:chExt cx="13824838" cy="10356113"/>
          </a:xfrm>
        </p:grpSpPr>
        <p:pic>
          <p:nvPicPr>
            <p:cNvPr id="37" name="Picture 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13058" y="5436921"/>
              <a:ext cx="1176112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giàn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609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9848" y="2777411"/>
            <a:ext cx="1829752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1659" y="7741734"/>
            <a:ext cx="820716" cy="7849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1659" y="9448121"/>
            <a:ext cx="820716" cy="784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1659" y="11154508"/>
            <a:ext cx="820716" cy="784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1659" y="12860895"/>
            <a:ext cx="820716" cy="784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46327" y="21169902"/>
            <a:ext cx="820716" cy="784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5304" y="18917011"/>
            <a:ext cx="2604251" cy="26042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15028" y="19685787"/>
            <a:ext cx="4045288" cy="25595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96481">
            <a:off x="-1119373" y="12751267"/>
            <a:ext cx="1099408" cy="10994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00828" y="21372600"/>
            <a:ext cx="1565033" cy="5121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03639">
            <a:off x="3957597" y="13145338"/>
            <a:ext cx="1267719" cy="10233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022863" y="237123"/>
            <a:ext cx="13602933" cy="9913137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246327" y="21284037"/>
            <a:ext cx="815663" cy="64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6"/>
              </a:lnSpc>
            </a:pPr>
            <a:r>
              <a:rPr lang="en-US" sz="4180">
                <a:solidFill>
                  <a:srgbClr val="191919"/>
                </a:solidFill>
                <a:latin typeface="Lazydog"/>
              </a:rPr>
              <a:t>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45941" y="21065170"/>
            <a:ext cx="6164502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191919"/>
                </a:solidFill>
                <a:latin typeface="Nunito Italics"/>
              </a:rPr>
              <a:t>Add your thoughts and ideas here.</a:t>
            </a:r>
          </a:p>
          <a:p>
            <a:pPr>
              <a:lnSpc>
                <a:spcPts val="3600"/>
              </a:lnSpc>
            </a:pPr>
            <a:r>
              <a:rPr lang="en-US" sz="2400">
                <a:solidFill>
                  <a:srgbClr val="191919"/>
                </a:solidFill>
                <a:latin typeface="Nunito Bold Italics"/>
              </a:rPr>
              <a:t>Press "T"</a:t>
            </a:r>
            <a:r>
              <a:rPr lang="en-US" sz="2400">
                <a:solidFill>
                  <a:srgbClr val="191919"/>
                </a:solidFill>
                <a:latin typeface="Nunito Italics"/>
              </a:rPr>
              <a:t> to add a new one!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417590" y="715764"/>
            <a:ext cx="6467308" cy="8673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26"/>
          <p:cNvSpPr txBox="1"/>
          <p:nvPr/>
        </p:nvSpPr>
        <p:spPr>
          <a:xfrm>
            <a:off x="6575278" y="978443"/>
            <a:ext cx="8378626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4.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non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mới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trồng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9410" y="1677490"/>
            <a:ext cx="7953940" cy="10622958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643941" y="3839243"/>
            <a:ext cx="2448085" cy="135256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02996" y="165016"/>
            <a:ext cx="5590354" cy="2815169"/>
            <a:chOff x="6602996" y="165016"/>
            <a:chExt cx="5590354" cy="2815169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02996" y="165016"/>
              <a:ext cx="5590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5" y="4749029"/>
            <a:ext cx="5575342" cy="4113074"/>
            <a:chOff x="365" y="4749029"/>
            <a:chExt cx="5575342" cy="4113074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64776" y="5998966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5" y="7907996"/>
              <a:ext cx="38784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49" y="5848305"/>
              <a:ext cx="38784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49" y="6799209"/>
              <a:ext cx="3764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049" y="4749029"/>
              <a:ext cx="38975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ngoằn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ngoèo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7" name="Picture 19"/>
          <p:cNvPicPr>
            <a:picLocks noChangeAspect="1"/>
          </p:cNvPicPr>
          <p:nvPr/>
        </p:nvPicPr>
        <p:blipFill rotWithShape="1">
          <a:blip r:embed="rId10"/>
          <a:srcRect l="25249" t="10689" r="15889" b="5782"/>
          <a:stretch/>
        </p:blipFill>
        <p:spPr>
          <a:xfrm>
            <a:off x="7249021" y="6847541"/>
            <a:ext cx="3637889" cy="343945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8270" y="1917201"/>
            <a:ext cx="5608131" cy="1808085"/>
            <a:chOff x="1728270" y="1917201"/>
            <a:chExt cx="5608131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728270" y="2539287"/>
              <a:ext cx="4347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378414" y="1480787"/>
            <a:ext cx="7652141" cy="2306291"/>
            <a:chOff x="10378414" y="1480787"/>
            <a:chExt cx="7652141" cy="2306291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19610" y="2338337"/>
              <a:ext cx="6310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hót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719609" y="1480787"/>
              <a:ext cx="6310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tong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18745" y="-156622"/>
            <a:ext cx="13824838" cy="10356113"/>
            <a:chOff x="1981201" y="-69113"/>
            <a:chExt cx="13824838" cy="10356113"/>
          </a:xfrm>
        </p:grpSpPr>
        <p:pic>
          <p:nvPicPr>
            <p:cNvPr id="36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409639" y="5214762"/>
              <a:ext cx="11761124" cy="34163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260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38664" y="-944856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42370" y="25762800"/>
            <a:ext cx="4912682" cy="49306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04454" y="25762800"/>
            <a:ext cx="4912682" cy="49306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3498" y="25762800"/>
            <a:ext cx="4912682" cy="49306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1028" y="25489896"/>
            <a:ext cx="1765852" cy="5458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771" y="25489896"/>
            <a:ext cx="1758877" cy="562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21630" y="25391702"/>
            <a:ext cx="1816417" cy="644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18027" y="29514431"/>
            <a:ext cx="1193172" cy="11454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80685" y="30659876"/>
            <a:ext cx="859964" cy="8791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529425" y="31205653"/>
            <a:ext cx="666739" cy="6667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420594">
            <a:off x="8919465" y="29981797"/>
            <a:ext cx="586251" cy="17242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62102" y="29554959"/>
            <a:ext cx="2136062" cy="18214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96649">
            <a:off x="5230694" y="31270924"/>
            <a:ext cx="1842337" cy="8541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03639">
            <a:off x="11982209" y="31079878"/>
            <a:ext cx="1474366" cy="11902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-1909070" y="1732734"/>
            <a:ext cx="10670470" cy="858374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8869403" y="1719134"/>
            <a:ext cx="12375338" cy="85800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684517" y="19675"/>
            <a:ext cx="14796168" cy="102968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462102" y="-10581"/>
            <a:ext cx="15445271" cy="10309718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892807" y="23144423"/>
            <a:ext cx="16142936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191919"/>
                </a:solidFill>
                <a:latin typeface="Lazydog"/>
              </a:rPr>
              <a:t>My Wishes for the New Year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627686" y="27107976"/>
            <a:ext cx="3712538" cy="2046671"/>
            <a:chOff x="0" y="0"/>
            <a:chExt cx="4950051" cy="2728894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47625"/>
              <a:ext cx="495005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dirty="0">
                  <a:solidFill>
                    <a:srgbClr val="191919"/>
                  </a:solidFill>
                  <a:latin typeface="Lazydog"/>
                </a:rPr>
                <a:t>For Myself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955339"/>
              <a:ext cx="4950051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Add your thoughts and ideas here. </a:t>
              </a:r>
              <a:r>
                <a:rPr lang="en-US" sz="2400" dirty="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 to add a new one!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989769" y="27107976"/>
            <a:ext cx="3712538" cy="2046671"/>
            <a:chOff x="0" y="0"/>
            <a:chExt cx="4950051" cy="2728894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47625"/>
              <a:ext cx="495005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91919"/>
                  </a:solidFill>
                  <a:latin typeface="Lazydog"/>
                </a:rPr>
                <a:t>For My Loved Ones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955339"/>
              <a:ext cx="4950051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Add your thoughts and ideas here. </a:t>
              </a:r>
              <a:r>
                <a:rPr lang="en-US" sz="2400" dirty="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 dirty="0">
                  <a:solidFill>
                    <a:srgbClr val="191919"/>
                  </a:solidFill>
                  <a:latin typeface="Nunito Italics"/>
                </a:rPr>
                <a:t> to add a new one!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558814" y="27107976"/>
            <a:ext cx="3712538" cy="2046671"/>
            <a:chOff x="0" y="0"/>
            <a:chExt cx="4950051" cy="2728894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47625"/>
              <a:ext cx="495005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91919"/>
                  </a:solidFill>
                  <a:latin typeface="Lazydog"/>
                </a:rPr>
                <a:t>For My Community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55339"/>
              <a:ext cx="4950051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your thoughts and ideas here. </a:t>
              </a:r>
              <a:r>
                <a:rPr lang="en-US" sz="240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 to add a new one!</a:t>
              </a: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5527746" y="592461"/>
            <a:ext cx="6467308" cy="8673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26"/>
          <p:cNvSpPr txBox="1"/>
          <p:nvPr/>
        </p:nvSpPr>
        <p:spPr>
          <a:xfrm>
            <a:off x="4680090" y="795312"/>
            <a:ext cx="8378626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5.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cổ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thụ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68590" y="-207634"/>
            <a:ext cx="18196164" cy="1075142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0642"/>
            <a:ext cx="18297525" cy="10287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6596" y="1605006"/>
            <a:ext cx="7953940" cy="10622958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643941" y="3839243"/>
            <a:ext cx="2448085" cy="135256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8270" y="1917201"/>
            <a:ext cx="5608131" cy="1808085"/>
            <a:chOff x="1728270" y="1917201"/>
            <a:chExt cx="5608131" cy="1808085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69592" y="1917201"/>
              <a:ext cx="1466809" cy="18080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28270" y="2539287"/>
              <a:ext cx="4347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mẻ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02996" y="165016"/>
            <a:ext cx="5590354" cy="2815169"/>
            <a:chOff x="6602996" y="165016"/>
            <a:chExt cx="5590354" cy="2815169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66444" y="1105756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02996" y="165016"/>
              <a:ext cx="5590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sùi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989" y="5004061"/>
            <a:ext cx="5997549" cy="2705573"/>
            <a:chOff x="-1989" y="5004061"/>
            <a:chExt cx="5997549" cy="2705573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984629" y="6035802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1989" y="7186414"/>
              <a:ext cx="3878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30" y="5697812"/>
              <a:ext cx="4551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ôm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49" y="6465578"/>
              <a:ext cx="398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ô.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049" y="5004061"/>
              <a:ext cx="5181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6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55" y="6933581"/>
            <a:ext cx="4551173" cy="319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10378414" y="1545154"/>
            <a:ext cx="7302478" cy="2241924"/>
            <a:chOff x="10378414" y="1545154"/>
            <a:chExt cx="7302478" cy="2241924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78414" y="1826549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13972" y="1545154"/>
              <a:ext cx="5952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728087" y="2304818"/>
              <a:ext cx="5952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37258" y="-144793"/>
            <a:ext cx="13824838" cy="10356113"/>
            <a:chOff x="1981201" y="-69113"/>
            <a:chExt cx="13824838" cy="10356113"/>
          </a:xfrm>
        </p:grpSpPr>
        <p:pic>
          <p:nvPicPr>
            <p:cNvPr id="3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409639" y="5214762"/>
              <a:ext cx="1176112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59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15818" y="4190984"/>
            <a:ext cx="12108350" cy="2705116"/>
          </a:xfrm>
          <a:prstGeom prst="roundRect">
            <a:avLst/>
          </a:prstGeom>
          <a:solidFill>
            <a:srgbClr val="FF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78375" y="3543300"/>
            <a:ext cx="13411200" cy="533330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1416" y="1901841"/>
            <a:ext cx="3886200" cy="1634490"/>
          </a:xfrm>
          <a:prstGeom prst="roundRect">
            <a:avLst/>
          </a:prstGeom>
          <a:solidFill>
            <a:srgbClr val="F0A3B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10843" y="6209952"/>
            <a:ext cx="1850768" cy="181375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6700" y="550478"/>
            <a:ext cx="3055631" cy="1750043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15818" y="2675004"/>
            <a:ext cx="1654343" cy="1515980"/>
          </a:xfrm>
          <a:prstGeom prst="rect">
            <a:avLst/>
          </a:prstGeom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587" y="550478"/>
            <a:ext cx="6561060" cy="101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6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42480" y="-150982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01387" y="12307674"/>
            <a:ext cx="14607967" cy="81163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11501" y="-90535"/>
            <a:ext cx="14208945" cy="113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Dàn</a:t>
            </a:r>
            <a:r>
              <a:rPr lang="en-US" sz="7200" dirty="0">
                <a:solidFill>
                  <a:srgbClr val="B000B9"/>
                </a:solidFill>
                <a:latin typeface="#9Slide03 BoosterNextFYBlack" panose="02000A03000000020004" pitchFamily="2" charset="0"/>
              </a:rPr>
              <a:t> ý </a:t>
            </a: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tham</a:t>
            </a:r>
            <a:r>
              <a:rPr lang="en-US" sz="7200" dirty="0"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200" dirty="0" err="1">
                <a:solidFill>
                  <a:srgbClr val="B000B9"/>
                </a:solidFill>
                <a:latin typeface="#9Slide03 BoosterNextFYBlack" panose="02000A03000000020004" pitchFamily="2" charset="0"/>
              </a:rPr>
              <a:t>khảo</a:t>
            </a:r>
            <a:endParaRPr lang="en-US" sz="7200" dirty="0">
              <a:solidFill>
                <a:srgbClr val="B000B9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4397">
            <a:off x="-794672" y="7324787"/>
            <a:ext cx="1779073" cy="33395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161" y="430714"/>
            <a:ext cx="1507739" cy="16820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63007">
            <a:off x="-4317802" y="10804171"/>
            <a:ext cx="551402" cy="1621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26479" y="9010215"/>
            <a:ext cx="628838" cy="628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20315">
            <a:off x="-2259528" y="13520951"/>
            <a:ext cx="747315" cy="6916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21392" y="13031233"/>
            <a:ext cx="4017288" cy="5770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99856">
            <a:off x="15876598" y="451593"/>
            <a:ext cx="1116700" cy="6639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6604" y="1101889"/>
            <a:ext cx="15522751" cy="2021773"/>
            <a:chOff x="1577707" y="1163051"/>
            <a:chExt cx="15522751" cy="2021773"/>
          </a:xfrm>
        </p:grpSpPr>
        <p:sp>
          <p:nvSpPr>
            <p:cNvPr id="19" name="Flowchart: Delay 18"/>
            <p:cNvSpPr/>
            <p:nvPr/>
          </p:nvSpPr>
          <p:spPr>
            <a:xfrm rot="16200000">
              <a:off x="8328196" y="-5587438"/>
              <a:ext cx="2021773" cy="15522751"/>
            </a:xfrm>
            <a:prstGeom prst="flowChartDelay">
              <a:avLst/>
            </a:prstGeom>
            <a:solidFill>
              <a:srgbClr val="FFAB4C">
                <a:alpha val="70000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29043" y="1812464"/>
              <a:ext cx="1440709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1.Mở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0284" y="3223443"/>
            <a:ext cx="15529116" cy="1723992"/>
            <a:chOff x="1601387" y="3284605"/>
            <a:chExt cx="15529116" cy="1723992"/>
          </a:xfrm>
        </p:grpSpPr>
        <p:sp>
          <p:nvSpPr>
            <p:cNvPr id="21" name="Rounded Rectangle 20"/>
            <p:cNvSpPr/>
            <p:nvPr/>
          </p:nvSpPr>
          <p:spPr>
            <a:xfrm>
              <a:off x="1601387" y="3284605"/>
              <a:ext cx="15529116" cy="1723992"/>
            </a:xfrm>
            <a:prstGeom prst="roundRect">
              <a:avLst/>
            </a:prstGeom>
            <a:solidFill>
              <a:srgbClr val="FF5F7E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5"/>
            <p:cNvSpPr txBox="1"/>
            <p:nvPr/>
          </p:nvSpPr>
          <p:spPr>
            <a:xfrm>
              <a:off x="2329043" y="3536456"/>
              <a:ext cx="1435009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2.Thân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/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6648" y="8495199"/>
            <a:ext cx="15522752" cy="1686466"/>
            <a:chOff x="1607751" y="8556361"/>
            <a:chExt cx="15522752" cy="1686466"/>
          </a:xfrm>
        </p:grpSpPr>
        <p:sp>
          <p:nvSpPr>
            <p:cNvPr id="20" name="Flowchart: Delay 19"/>
            <p:cNvSpPr/>
            <p:nvPr/>
          </p:nvSpPr>
          <p:spPr>
            <a:xfrm rot="5400000">
              <a:off x="8525894" y="1638218"/>
              <a:ext cx="1686466" cy="15522752"/>
            </a:xfrm>
            <a:prstGeom prst="flowChartDelay">
              <a:avLst/>
            </a:prstGeom>
            <a:solidFill>
              <a:srgbClr val="FFAB4C">
                <a:alpha val="70000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5"/>
            <p:cNvSpPr txBox="1"/>
            <p:nvPr/>
          </p:nvSpPr>
          <p:spPr>
            <a:xfrm>
              <a:off x="2297733" y="8567447"/>
              <a:ext cx="1436929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9702" y="5047509"/>
            <a:ext cx="15674094" cy="1603911"/>
            <a:chOff x="1490805" y="5108671"/>
            <a:chExt cx="15522750" cy="1603911"/>
          </a:xfrm>
        </p:grpSpPr>
        <p:sp>
          <p:nvSpPr>
            <p:cNvPr id="26" name="Rounded Rectangle 25"/>
            <p:cNvSpPr/>
            <p:nvPr/>
          </p:nvSpPr>
          <p:spPr>
            <a:xfrm>
              <a:off x="1490805" y="5108671"/>
              <a:ext cx="15522750" cy="1603911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2329043" y="5367184"/>
              <a:ext cx="1435009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650" y="6796838"/>
            <a:ext cx="15557146" cy="1576902"/>
            <a:chOff x="1607753" y="6858000"/>
            <a:chExt cx="15557146" cy="1576902"/>
          </a:xfrm>
        </p:grpSpPr>
        <p:sp>
          <p:nvSpPr>
            <p:cNvPr id="27" name="Rounded Rectangle 26"/>
            <p:cNvSpPr/>
            <p:nvPr/>
          </p:nvSpPr>
          <p:spPr>
            <a:xfrm>
              <a:off x="1607753" y="6858000"/>
              <a:ext cx="15522750" cy="15769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TextBox 5"/>
            <p:cNvSpPr txBox="1"/>
            <p:nvPr/>
          </p:nvSpPr>
          <p:spPr>
            <a:xfrm>
              <a:off x="2297733" y="6944086"/>
              <a:ext cx="1486716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chóc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142F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pic>
        <p:nvPicPr>
          <p:cNvPr id="28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723364" y="917109"/>
            <a:ext cx="4209037" cy="412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Google Shape;271;p39"/>
          <p:cNvPicPr preferRelativeResize="0"/>
          <p:nvPr/>
        </p:nvPicPr>
        <p:blipFill rotWithShape="1">
          <a:blip r:embed="rId21">
            <a:alphaModFix/>
          </a:blip>
          <a:srcRect l="3697" t="4815" r="4994" b="3280"/>
          <a:stretch/>
        </p:blipFill>
        <p:spPr>
          <a:xfrm rot="10800000" flipV="1">
            <a:off x="11544244" y="-2135486"/>
            <a:ext cx="11083134" cy="1239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55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743</Words>
  <Application>Microsoft Macintosh PowerPoint</Application>
  <PresentationFormat>Custom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Arima Madurai ExtraBo</vt:lpstr>
      <vt:lpstr>Calibri</vt:lpstr>
      <vt:lpstr>Prompt Light</vt:lpstr>
      <vt:lpstr>Lazydog</vt:lpstr>
      <vt:lpstr>#9Slide03 Maven Pro Black</vt:lpstr>
      <vt:lpstr>Arial</vt:lpstr>
      <vt:lpstr>Nunito Italics</vt:lpstr>
      <vt:lpstr>Nunito Bold Italics</vt:lpstr>
      <vt:lpstr>#9Slide05 Lobster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Tả cây cối</dc:title>
  <dc:creator>User</dc:creator>
  <cp:lastModifiedBy>Microsoft Office User</cp:lastModifiedBy>
  <cp:revision>258</cp:revision>
  <dcterms:created xsi:type="dcterms:W3CDTF">2006-08-16T00:00:00Z</dcterms:created>
  <dcterms:modified xsi:type="dcterms:W3CDTF">2022-03-28T17:49:13Z</dcterms:modified>
  <dc:identifier>DAE4zpXfkeY</dc:identifier>
</cp:coreProperties>
</file>