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5" r:id="rId2"/>
    <p:sldMasterId id="2147483691" r:id="rId3"/>
  </p:sldMasterIdLst>
  <p:notesMasterIdLst>
    <p:notesMasterId r:id="rId35"/>
  </p:notesMasterIdLst>
  <p:sldIdLst>
    <p:sldId id="256" r:id="rId4"/>
    <p:sldId id="330" r:id="rId5"/>
    <p:sldId id="267" r:id="rId6"/>
    <p:sldId id="317" r:id="rId7"/>
    <p:sldId id="327" r:id="rId8"/>
    <p:sldId id="308" r:id="rId9"/>
    <p:sldId id="319" r:id="rId10"/>
    <p:sldId id="328" r:id="rId11"/>
    <p:sldId id="321" r:id="rId12"/>
    <p:sldId id="322" r:id="rId13"/>
    <p:sldId id="313" r:id="rId14"/>
    <p:sldId id="268" r:id="rId15"/>
    <p:sldId id="269" r:id="rId16"/>
    <p:sldId id="323" r:id="rId17"/>
    <p:sldId id="324" r:id="rId18"/>
    <p:sldId id="264" r:id="rId19"/>
    <p:sldId id="262" r:id="rId20"/>
    <p:sldId id="261" r:id="rId21"/>
    <p:sldId id="329" r:id="rId22"/>
    <p:sldId id="337" r:id="rId23"/>
    <p:sldId id="266" r:id="rId24"/>
    <p:sldId id="259" r:id="rId25"/>
    <p:sldId id="326" r:id="rId26"/>
    <p:sldId id="260" r:id="rId27"/>
    <p:sldId id="332" r:id="rId28"/>
    <p:sldId id="333" r:id="rId29"/>
    <p:sldId id="334" r:id="rId30"/>
    <p:sldId id="335" r:id="rId31"/>
    <p:sldId id="336" r:id="rId32"/>
    <p:sldId id="331" r:id="rId33"/>
    <p:sldId id="314" r:id="rId34"/>
  </p:sldIdLst>
  <p:sldSz cx="12192000" cy="6858000"/>
  <p:notesSz cx="6858000" cy="9144000"/>
  <p:embeddedFontLst>
    <p:embeddedFont>
      <p:font typeface=".VnTime" panose="020BE200000000000000" pitchFamily="34"/>
      <p:regular r:id="rId36"/>
      <p:bold r:id="rId37"/>
      <p:italic r:id="rId38"/>
      <p:boldItalic r:id="rId39"/>
    </p:embeddedFon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Calibri Light" panose="020F0302020204030204" pitchFamily="34" charset="0"/>
      <p:regular r:id="rId44"/>
      <p:italic r:id="rId45"/>
    </p:embeddedFont>
    <p:embeddedFont>
      <p:font typeface="Gochi Hand" panose="020B0604020202020204" pitchFamily="34" charset="0"/>
      <p:regular r:id="rId46"/>
    </p:embeddedFont>
    <p:embeddedFont>
      <p:font typeface="Nunito" pitchFamily="2" charset="77"/>
      <p:regular r:id="rId47"/>
      <p:bold r:id="rId48"/>
      <p:italic r:id="rId49"/>
      <p:boldItalic r:id="rId50"/>
    </p:embeddedFont>
    <p:embeddedFont>
      <p:font typeface="Nunito Sans" pitchFamily="2" charset="77"/>
      <p:bold r:id="rId51"/>
      <p:boldItalic r:id="rId52"/>
    </p:embeddedFont>
    <p:embeddedFont>
      <p:font typeface="Nunito SemiBold" pitchFamily="2" charset="77"/>
      <p:bold r:id="rId53"/>
      <p:boldItalic r:id="rId5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33"/>
    <a:srgbClr val="CC0099"/>
    <a:srgbClr val="9D9A08"/>
    <a:srgbClr val="57257D"/>
    <a:srgbClr val="000000"/>
    <a:srgbClr val="990000"/>
    <a:srgbClr val="D685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3" autoAdjust="0"/>
    <p:restoredTop sz="92857"/>
  </p:normalViewPr>
  <p:slideViewPr>
    <p:cSldViewPr snapToGrid="0">
      <p:cViewPr varScale="1">
        <p:scale>
          <a:sx n="57" d="100"/>
          <a:sy n="57" d="100"/>
        </p:scale>
        <p:origin x="269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4.fntdata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font" Target="fonts/font15.fntdata"/><Relationship Id="rId55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3" Type="http://schemas.openxmlformats.org/officeDocument/2006/relationships/font" Target="fonts/font18.fntdata"/><Relationship Id="rId58" Type="http://schemas.openxmlformats.org/officeDocument/2006/relationships/tableStyles" Target="tableStyles.xml"/><Relationship Id="rId5" Type="http://schemas.openxmlformats.org/officeDocument/2006/relationships/slide" Target="slides/slide2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font" Target="fonts/font13.fntdata"/><Relationship Id="rId56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openxmlformats.org/officeDocument/2006/relationships/font" Target="fonts/font16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20" Type="http://schemas.openxmlformats.org/officeDocument/2006/relationships/slide" Target="slides/slide17.xml"/><Relationship Id="rId41" Type="http://schemas.openxmlformats.org/officeDocument/2006/relationships/font" Target="fonts/font6.fntdata"/><Relationship Id="rId54" Type="http://schemas.openxmlformats.org/officeDocument/2006/relationships/font" Target="fonts/font1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1.fntdata"/><Relationship Id="rId49" Type="http://schemas.openxmlformats.org/officeDocument/2006/relationships/font" Target="fonts/font14.fntdata"/><Relationship Id="rId57" Type="http://schemas.openxmlformats.org/officeDocument/2006/relationships/theme" Target="theme/theme1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font" Target="fonts/font9.fntdata"/><Relationship Id="rId52" Type="http://schemas.openxmlformats.org/officeDocument/2006/relationships/font" Target="fonts/font1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F52F16-0A71-48A5-BBC1-622B8030BB3A}" type="datetimeFigureOut">
              <a:rPr lang="en-US" smtClean="0"/>
              <a:t>3/29/22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9B0671-10E0-4D97-B2E9-D15DADAF9E0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5" name="Google Shape;140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6" name="Google Shape;140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9" name="Google Shape;1849;gb5e3ec5bec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0" name="Google Shape;1850;gb5e3ec5bec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690542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1" name="Google Shape;2261;gb5e3ec5bec_0_3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2" name="Google Shape;2262;gb5e3ec5bec_0_3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1" name="Google Shape;2261;gb5e3ec5bec_0_3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2" name="Google Shape;2262;gb5e3ec5bec_0_3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567994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4" name="Google Shape;2164;gb5e6390668_2_45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5" name="Google Shape;2165;gb5e6390668_2_45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6" name="Google Shape;2196;gb5e3ec5bec_0_2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7" name="Google Shape;2197;gb5e3ec5bec_0_2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6" name="Google Shape;2196;gb5e3ec5bec_0_2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7" name="Google Shape;2197;gb5e3ec5bec_0_2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- </a:t>
            </a:r>
            <a:r>
              <a:rPr lang="en-US" dirty="0" err="1"/>
              <a:t>Gv</a:t>
            </a:r>
            <a:r>
              <a:rPr lang="en-US" dirty="0"/>
              <a:t> click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củ</a:t>
            </a:r>
            <a:r>
              <a:rPr lang="en-US" dirty="0"/>
              <a:t> </a:t>
            </a:r>
            <a:r>
              <a:rPr lang="en-US" dirty="0" err="1"/>
              <a:t>cà</a:t>
            </a:r>
            <a:r>
              <a:rPr lang="en-US" dirty="0"/>
              <a:t> </a:t>
            </a:r>
            <a:r>
              <a:rPr lang="en-US" dirty="0" err="1"/>
              <a:t>rốt</a:t>
            </a:r>
            <a:r>
              <a:rPr lang="en-US" dirty="0"/>
              <a:t> </a:t>
            </a:r>
            <a:r>
              <a:rPr lang="en-US" dirty="0" err="1"/>
              <a:t>mang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cà</a:t>
            </a:r>
            <a:r>
              <a:rPr lang="en-US" dirty="0"/>
              <a:t> </a:t>
            </a:r>
            <a:r>
              <a:rPr lang="en-US" dirty="0" err="1"/>
              <a:t>rốt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bay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Thỏ</a:t>
            </a:r>
            <a:r>
              <a:rPr lang="en-US" dirty="0"/>
              <a:t>;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cà</a:t>
            </a:r>
            <a:r>
              <a:rPr lang="en-US" dirty="0"/>
              <a:t> </a:t>
            </a:r>
            <a:r>
              <a:rPr lang="en-US" dirty="0" err="1"/>
              <a:t>rốt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lúc</a:t>
            </a:r>
            <a:r>
              <a:rPr lang="en-US" dirty="0"/>
              <a:t> </a:t>
            </a:r>
            <a:r>
              <a:rPr lang="en-US" dirty="0" err="1"/>
              <a:t>lắc</a:t>
            </a:r>
            <a:r>
              <a:rPr lang="en-US" dirty="0"/>
              <a:t> </a:t>
            </a:r>
            <a:r>
              <a:rPr lang="en-US" dirty="0" err="1"/>
              <a:t>tại</a:t>
            </a:r>
            <a:r>
              <a:rPr lang="en-US" dirty="0"/>
              <a:t> </a:t>
            </a:r>
            <a:r>
              <a:rPr lang="en-US" dirty="0" err="1"/>
              <a:t>chỗ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21539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6" name="Google Shape;2196;gb5e3ec5bec_0_2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7" name="Google Shape;2197;gb5e3ec5bec_0_2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- </a:t>
            </a:r>
            <a:r>
              <a:rPr lang="en-US" dirty="0" err="1"/>
              <a:t>Gv</a:t>
            </a:r>
            <a:r>
              <a:rPr lang="en-US" dirty="0"/>
              <a:t> click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củ</a:t>
            </a:r>
            <a:r>
              <a:rPr lang="en-US" dirty="0"/>
              <a:t> </a:t>
            </a:r>
            <a:r>
              <a:rPr lang="en-US" dirty="0" err="1"/>
              <a:t>cà</a:t>
            </a:r>
            <a:r>
              <a:rPr lang="en-US" dirty="0"/>
              <a:t> </a:t>
            </a:r>
            <a:r>
              <a:rPr lang="en-US" dirty="0" err="1"/>
              <a:t>rốt</a:t>
            </a:r>
            <a:r>
              <a:rPr lang="en-US" dirty="0"/>
              <a:t> </a:t>
            </a:r>
            <a:r>
              <a:rPr lang="en-US" dirty="0" err="1"/>
              <a:t>mang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cà</a:t>
            </a:r>
            <a:r>
              <a:rPr lang="en-US" dirty="0"/>
              <a:t> </a:t>
            </a:r>
            <a:r>
              <a:rPr lang="en-US" dirty="0" err="1"/>
              <a:t>rốt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bay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Thỏ</a:t>
            </a:r>
            <a:r>
              <a:rPr lang="en-US" dirty="0"/>
              <a:t>;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cà</a:t>
            </a:r>
            <a:r>
              <a:rPr lang="en-US" dirty="0"/>
              <a:t> </a:t>
            </a:r>
            <a:r>
              <a:rPr lang="en-US" dirty="0" err="1"/>
              <a:t>rốt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lúc</a:t>
            </a:r>
            <a:r>
              <a:rPr lang="en-US" dirty="0"/>
              <a:t> </a:t>
            </a:r>
            <a:r>
              <a:rPr lang="en-US" dirty="0" err="1"/>
              <a:t>lắc</a:t>
            </a:r>
            <a:r>
              <a:rPr lang="en-US" dirty="0"/>
              <a:t> </a:t>
            </a:r>
            <a:r>
              <a:rPr lang="en-US" dirty="0" err="1"/>
              <a:t>tại</a:t>
            </a:r>
            <a:r>
              <a:rPr lang="en-US" dirty="0"/>
              <a:t> </a:t>
            </a:r>
            <a:r>
              <a:rPr lang="en-US" dirty="0" err="1"/>
              <a:t>chỗ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309155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6" name="Google Shape;2196;gb5e3ec5bec_0_2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7" name="Google Shape;2197;gb5e3ec5bec_0_2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</a:t>
            </a:r>
            <a:r>
              <a:rPr lang="en-US" dirty="0" err="1"/>
              <a:t>Gv</a:t>
            </a:r>
            <a:r>
              <a:rPr lang="en-US" dirty="0"/>
              <a:t> click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củ</a:t>
            </a:r>
            <a:r>
              <a:rPr lang="en-US" dirty="0"/>
              <a:t> </a:t>
            </a:r>
            <a:r>
              <a:rPr lang="en-US" dirty="0" err="1"/>
              <a:t>cà</a:t>
            </a:r>
            <a:r>
              <a:rPr lang="en-US" dirty="0"/>
              <a:t> </a:t>
            </a:r>
            <a:r>
              <a:rPr lang="en-US" dirty="0" err="1"/>
              <a:t>rốt</a:t>
            </a:r>
            <a:r>
              <a:rPr lang="en-US" dirty="0"/>
              <a:t> </a:t>
            </a:r>
            <a:r>
              <a:rPr lang="en-US" dirty="0" err="1"/>
              <a:t>mang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cà</a:t>
            </a:r>
            <a:r>
              <a:rPr lang="en-US" dirty="0"/>
              <a:t> </a:t>
            </a:r>
            <a:r>
              <a:rPr lang="en-US" dirty="0" err="1"/>
              <a:t>rốt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bay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Thỏ</a:t>
            </a:r>
            <a:r>
              <a:rPr lang="en-US" dirty="0"/>
              <a:t>;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cà</a:t>
            </a:r>
            <a:r>
              <a:rPr lang="en-US" dirty="0"/>
              <a:t> </a:t>
            </a:r>
            <a:r>
              <a:rPr lang="en-US" dirty="0" err="1"/>
              <a:t>rốt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lúc</a:t>
            </a:r>
            <a:r>
              <a:rPr lang="en-US" dirty="0"/>
              <a:t> </a:t>
            </a:r>
            <a:r>
              <a:rPr lang="en-US" dirty="0" err="1"/>
              <a:t>lắc</a:t>
            </a:r>
            <a:r>
              <a:rPr lang="en-US" dirty="0"/>
              <a:t> </a:t>
            </a:r>
            <a:r>
              <a:rPr lang="en-US" dirty="0" err="1"/>
              <a:t>tại</a:t>
            </a:r>
            <a:r>
              <a:rPr lang="en-US" dirty="0"/>
              <a:t> </a:t>
            </a:r>
            <a:r>
              <a:rPr lang="en-US" dirty="0" err="1"/>
              <a:t>chỗ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601452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6" name="Google Shape;2196;gb5e3ec5bec_0_2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7" name="Google Shape;2197;gb5e3ec5bec_0_2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</a:t>
            </a:r>
            <a:r>
              <a:rPr lang="en-US" dirty="0" err="1"/>
              <a:t>Gv</a:t>
            </a:r>
            <a:r>
              <a:rPr lang="en-US" dirty="0"/>
              <a:t> click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củ</a:t>
            </a:r>
            <a:r>
              <a:rPr lang="en-US" dirty="0"/>
              <a:t> </a:t>
            </a:r>
            <a:r>
              <a:rPr lang="en-US" dirty="0" err="1"/>
              <a:t>cà</a:t>
            </a:r>
            <a:r>
              <a:rPr lang="en-US" dirty="0"/>
              <a:t> </a:t>
            </a:r>
            <a:r>
              <a:rPr lang="en-US" dirty="0" err="1"/>
              <a:t>rốt</a:t>
            </a:r>
            <a:r>
              <a:rPr lang="en-US" dirty="0"/>
              <a:t> </a:t>
            </a:r>
            <a:r>
              <a:rPr lang="en-US" dirty="0" err="1"/>
              <a:t>mang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cà</a:t>
            </a:r>
            <a:r>
              <a:rPr lang="en-US" dirty="0"/>
              <a:t> </a:t>
            </a:r>
            <a:r>
              <a:rPr lang="en-US" dirty="0" err="1"/>
              <a:t>rốt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bay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Thỏ</a:t>
            </a:r>
            <a:r>
              <a:rPr lang="en-US" dirty="0"/>
              <a:t>;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cà</a:t>
            </a:r>
            <a:r>
              <a:rPr lang="en-US" dirty="0"/>
              <a:t> </a:t>
            </a:r>
            <a:r>
              <a:rPr lang="en-US" dirty="0" err="1"/>
              <a:t>rốt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lúc</a:t>
            </a:r>
            <a:r>
              <a:rPr lang="en-US" dirty="0"/>
              <a:t> </a:t>
            </a:r>
            <a:r>
              <a:rPr lang="en-US" dirty="0" err="1"/>
              <a:t>lắc</a:t>
            </a:r>
            <a:r>
              <a:rPr lang="en-US" dirty="0"/>
              <a:t> </a:t>
            </a:r>
            <a:r>
              <a:rPr lang="en-US" dirty="0" err="1"/>
              <a:t>tại</a:t>
            </a:r>
            <a:r>
              <a:rPr lang="en-US" dirty="0"/>
              <a:t> </a:t>
            </a:r>
            <a:r>
              <a:rPr lang="en-US" dirty="0" err="1"/>
              <a:t>chỗ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737545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4" name="Google Shape;2164;gb5e6390668_2_45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5" name="Google Shape;2165;gb5e6390668_2_45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754425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" name="Google Shape;1844;gb5e3ec5bec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5" name="Google Shape;1845;gb5e3ec5bec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854566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" name="Google Shape;1505;gaca33d7c17_0_24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6" name="Google Shape;1506;gaca33d7c17_0_24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269432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7" name="Google Shape;1667;gb5e3ec5bec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8" name="Google Shape;1668;gb5e3ec5bec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003012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0" name="Google Shape;1820;gb5e3ec5bec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1" name="Google Shape;1821;gb5e3ec5bec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/>
              <a:t>Thầy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cũ</a:t>
            </a:r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71535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42940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1" name="Google Shape;1571;gaca33d7c17_0_52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2" name="Google Shape;1572;gaca33d7c17_0_52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402162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9" name="Google Shape;1849;gb5e3ec5bec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0" name="Google Shape;1850;gb5e3ec5bec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52111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8" name="Google Shape;1888;gbadbdc033f_0_36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9" name="Google Shape;1889;gbadbdc033f_0_36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Thầy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cũ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461839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359B7-C32A-4AE7-A941-F6A54E9993C0}" type="datetimeFigureOut">
              <a:rPr lang="en-US" smtClean="0"/>
              <a:t>3/29/22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C52CB-D9C7-40DF-8D18-B44D0485743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359B7-C32A-4AE7-A941-F6A54E9993C0}" type="datetimeFigureOut">
              <a:rPr lang="en-US" smtClean="0"/>
              <a:t>3/29/22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C52CB-D9C7-40DF-8D18-B44D0485743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359B7-C32A-4AE7-A941-F6A54E9993C0}" type="datetimeFigureOut">
              <a:rPr lang="en-US" smtClean="0"/>
              <a:t>3/29/22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C52CB-D9C7-40DF-8D18-B44D0485743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9">
  <p:cSld name="Title only 9"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p1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grpSp>
        <p:nvGrpSpPr>
          <p:cNvPr id="597" name="Google Shape;597;p18"/>
          <p:cNvGrpSpPr/>
          <p:nvPr/>
        </p:nvGrpSpPr>
        <p:grpSpPr>
          <a:xfrm rot="3320949">
            <a:off x="12115232" y="3117335"/>
            <a:ext cx="205731" cy="289477"/>
            <a:chOff x="5248950" y="2607450"/>
            <a:chExt cx="27575" cy="38800"/>
          </a:xfrm>
        </p:grpSpPr>
        <p:sp>
          <p:nvSpPr>
            <p:cNvPr id="598" name="Google Shape;598;p1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" name="Google Shape;599;p1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00" name="Google Shape;600;p18"/>
          <p:cNvGrpSpPr/>
          <p:nvPr/>
        </p:nvGrpSpPr>
        <p:grpSpPr>
          <a:xfrm rot="7179494">
            <a:off x="10274243" y="3188283"/>
            <a:ext cx="1201005" cy="1656601"/>
            <a:chOff x="330281" y="38723"/>
            <a:chExt cx="1614914" cy="2227176"/>
          </a:xfrm>
        </p:grpSpPr>
        <p:sp>
          <p:nvSpPr>
            <p:cNvPr id="601" name="Google Shape;601;p1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" name="Google Shape;602;p1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" name="Google Shape;603;p1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04" name="Google Shape;604;p18"/>
          <p:cNvGrpSpPr/>
          <p:nvPr/>
        </p:nvGrpSpPr>
        <p:grpSpPr>
          <a:xfrm>
            <a:off x="1124191" y="-177931"/>
            <a:ext cx="1232287" cy="1640092"/>
            <a:chOff x="330281" y="38723"/>
            <a:chExt cx="1614914" cy="2227176"/>
          </a:xfrm>
        </p:grpSpPr>
        <p:sp>
          <p:nvSpPr>
            <p:cNvPr id="605" name="Google Shape;605;p1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1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" name="Google Shape;607;p1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08" name="Google Shape;608;p18"/>
          <p:cNvSpPr/>
          <p:nvPr/>
        </p:nvSpPr>
        <p:spPr>
          <a:xfrm>
            <a:off x="-1287366" y="-568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9" name="Google Shape;609;p18"/>
          <p:cNvSpPr/>
          <p:nvPr/>
        </p:nvSpPr>
        <p:spPr>
          <a:xfrm>
            <a:off x="11277134" y="2225934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10" name="Google Shape;610;p18"/>
          <p:cNvGrpSpPr/>
          <p:nvPr/>
        </p:nvGrpSpPr>
        <p:grpSpPr>
          <a:xfrm rot="-5118020">
            <a:off x="398199" y="5376623"/>
            <a:ext cx="1201012" cy="1656648"/>
            <a:chOff x="330281" y="38723"/>
            <a:chExt cx="1614914" cy="2227176"/>
          </a:xfrm>
        </p:grpSpPr>
        <p:sp>
          <p:nvSpPr>
            <p:cNvPr id="611" name="Google Shape;611;p1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" name="Google Shape;612;p1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1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14" name="Google Shape;614;p18"/>
          <p:cNvGrpSpPr/>
          <p:nvPr/>
        </p:nvGrpSpPr>
        <p:grpSpPr>
          <a:xfrm rot="-2241120">
            <a:off x="11197213" y="320860"/>
            <a:ext cx="223377" cy="314312"/>
            <a:chOff x="5248950" y="2607450"/>
            <a:chExt cx="27575" cy="38800"/>
          </a:xfrm>
        </p:grpSpPr>
        <p:sp>
          <p:nvSpPr>
            <p:cNvPr id="615" name="Google Shape;615;p1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1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17" name="Google Shape;617;p18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618" name="Google Shape;618;p1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1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0" name="Google Shape;620;p18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621" name="Google Shape;621;p1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1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3" name="Google Shape;623;p18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624" name="Google Shape;624;p1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" name="Google Shape;625;p1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6" name="Google Shape;626;p18"/>
          <p:cNvGrpSpPr/>
          <p:nvPr/>
        </p:nvGrpSpPr>
        <p:grpSpPr>
          <a:xfrm rot="-2700000">
            <a:off x="764953" y="2334431"/>
            <a:ext cx="139484" cy="196264"/>
            <a:chOff x="5248950" y="2607450"/>
            <a:chExt cx="27575" cy="38800"/>
          </a:xfrm>
        </p:grpSpPr>
        <p:sp>
          <p:nvSpPr>
            <p:cNvPr id="627" name="Google Shape;627;p1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" name="Google Shape;628;p1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9" name="Google Shape;629;p18"/>
          <p:cNvGrpSpPr/>
          <p:nvPr/>
        </p:nvGrpSpPr>
        <p:grpSpPr>
          <a:xfrm rot="3320916">
            <a:off x="11519193" y="1527693"/>
            <a:ext cx="139487" cy="196267"/>
            <a:chOff x="5248950" y="2607450"/>
            <a:chExt cx="27575" cy="38800"/>
          </a:xfrm>
        </p:grpSpPr>
        <p:sp>
          <p:nvSpPr>
            <p:cNvPr id="630" name="Google Shape;630;p1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" name="Google Shape;631;p1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32" name="Google Shape;632;p18"/>
          <p:cNvSpPr/>
          <p:nvPr/>
        </p:nvSpPr>
        <p:spPr>
          <a:xfrm>
            <a:off x="607400" y="52346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18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18"/>
          <p:cNvSpPr/>
          <p:nvPr/>
        </p:nvSpPr>
        <p:spPr>
          <a:xfrm>
            <a:off x="10276367" y="10047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18"/>
          <p:cNvSpPr/>
          <p:nvPr/>
        </p:nvSpPr>
        <p:spPr>
          <a:xfrm>
            <a:off x="11493033" y="5014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6" name="Google Shape;636;p18"/>
          <p:cNvSpPr/>
          <p:nvPr/>
        </p:nvSpPr>
        <p:spPr>
          <a:xfrm>
            <a:off x="607400" y="15754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7" name="Google Shape;637;p18"/>
          <p:cNvSpPr/>
          <p:nvPr/>
        </p:nvSpPr>
        <p:spPr>
          <a:xfrm>
            <a:off x="6129933" y="64622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"/>
          <p:cNvSpPr txBox="1">
            <a:spLocks noGrp="1"/>
          </p:cNvSpPr>
          <p:nvPr>
            <p:ph type="title" hasCustomPrompt="1"/>
          </p:nvPr>
        </p:nvSpPr>
        <p:spPr>
          <a:xfrm>
            <a:off x="1536557" y="994460"/>
            <a:ext cx="1691600" cy="125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900"/>
              <a:buNone/>
              <a:defRPr sz="10265" b="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2pPr>
            <a:lvl3pPr lvl="2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3pPr>
            <a:lvl4pPr lvl="3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4pPr>
            <a:lvl5pPr lvl="4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5pPr>
            <a:lvl6pPr lvl="5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6pPr>
            <a:lvl7pPr lvl="6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7pPr>
            <a:lvl8pPr lvl="7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8pPr>
            <a:lvl9pPr lvl="8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9pPr>
          </a:lstStyle>
          <a:p>
            <a:r>
              <a:t>xx%</a:t>
            </a:r>
          </a:p>
        </p:txBody>
      </p:sp>
      <p:sp>
        <p:nvSpPr>
          <p:cNvPr id="60" name="Google Shape;60;p3"/>
          <p:cNvSpPr txBox="1">
            <a:spLocks noGrp="1"/>
          </p:cNvSpPr>
          <p:nvPr>
            <p:ph type="title" idx="2"/>
          </p:nvPr>
        </p:nvSpPr>
        <p:spPr>
          <a:xfrm>
            <a:off x="1166067" y="2405900"/>
            <a:ext cx="6040400" cy="218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7735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3"/>
          <p:cNvSpPr txBox="1">
            <a:spLocks noGrp="1"/>
          </p:cNvSpPr>
          <p:nvPr>
            <p:ph type="subTitle" idx="1"/>
          </p:nvPr>
        </p:nvSpPr>
        <p:spPr>
          <a:xfrm>
            <a:off x="1166067" y="5012367"/>
            <a:ext cx="3452400" cy="9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2135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2135"/>
              </a:spcBef>
              <a:spcAft>
                <a:spcPts val="2135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62" name="Google Shape;62;p3"/>
          <p:cNvGrpSpPr/>
          <p:nvPr/>
        </p:nvGrpSpPr>
        <p:grpSpPr>
          <a:xfrm rot="7179494">
            <a:off x="10423076" y="218550"/>
            <a:ext cx="1201005" cy="1656601"/>
            <a:chOff x="330281" y="38723"/>
            <a:chExt cx="1614914" cy="2227176"/>
          </a:xfrm>
        </p:grpSpPr>
        <p:sp>
          <p:nvSpPr>
            <p:cNvPr id="63" name="Google Shape;63;p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6" name="Google Shape;66;p3"/>
          <p:cNvGrpSpPr/>
          <p:nvPr/>
        </p:nvGrpSpPr>
        <p:grpSpPr>
          <a:xfrm rot="-4940312">
            <a:off x="5328917" y="5226733"/>
            <a:ext cx="1232307" cy="1640169"/>
            <a:chOff x="330281" y="38723"/>
            <a:chExt cx="1614914" cy="2227176"/>
          </a:xfrm>
        </p:grpSpPr>
        <p:sp>
          <p:nvSpPr>
            <p:cNvPr id="67" name="Google Shape;67;p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0" name="Google Shape;70;p3"/>
          <p:cNvSpPr/>
          <p:nvPr/>
        </p:nvSpPr>
        <p:spPr>
          <a:xfrm>
            <a:off x="4683667" y="-9288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3"/>
          <p:cNvSpPr/>
          <p:nvPr/>
        </p:nvSpPr>
        <p:spPr>
          <a:xfrm>
            <a:off x="7366700" y="6141901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2" name="Google Shape;72;p3"/>
          <p:cNvGrpSpPr/>
          <p:nvPr/>
        </p:nvGrpSpPr>
        <p:grpSpPr>
          <a:xfrm rot="-5856778">
            <a:off x="4115731" y="795177"/>
            <a:ext cx="1201101" cy="1656475"/>
            <a:chOff x="330281" y="38723"/>
            <a:chExt cx="1614914" cy="2227176"/>
          </a:xfrm>
        </p:grpSpPr>
        <p:sp>
          <p:nvSpPr>
            <p:cNvPr id="73" name="Google Shape;73;p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6" name="Google Shape;76;p3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77" name="Google Shape;77;p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9" name="Google Shape;79;p3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80" name="Google Shape;80;p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2" name="Google Shape;82;p3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83" name="Google Shape;83;p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5" name="Google Shape;85;p3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86" name="Google Shape;86;p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8" name="Google Shape;88;p3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89" name="Google Shape;89;p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1" name="Google Shape;91;p3"/>
          <p:cNvGrpSpPr/>
          <p:nvPr/>
        </p:nvGrpSpPr>
        <p:grpSpPr>
          <a:xfrm rot="3320916">
            <a:off x="11519175" y="731127"/>
            <a:ext cx="139487" cy="196267"/>
            <a:chOff x="5248950" y="2607450"/>
            <a:chExt cx="27575" cy="38800"/>
          </a:xfrm>
        </p:grpSpPr>
        <p:sp>
          <p:nvSpPr>
            <p:cNvPr id="92" name="Google Shape;92;p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4" name="Google Shape;94;p3"/>
          <p:cNvSpPr/>
          <p:nvPr/>
        </p:nvSpPr>
        <p:spPr>
          <a:xfrm>
            <a:off x="415600" y="5518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3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3"/>
          <p:cNvSpPr/>
          <p:nvPr/>
        </p:nvSpPr>
        <p:spPr>
          <a:xfrm>
            <a:off x="11643467" y="2609985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3"/>
          <p:cNvSpPr/>
          <p:nvPr/>
        </p:nvSpPr>
        <p:spPr>
          <a:xfrm>
            <a:off x="588167" y="1096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4"/>
          <p:cNvSpPr txBox="1">
            <a:spLocks noGrp="1"/>
          </p:cNvSpPr>
          <p:nvPr>
            <p:ph type="body" idx="1"/>
          </p:nvPr>
        </p:nvSpPr>
        <p:spPr>
          <a:xfrm>
            <a:off x="913467" y="1536633"/>
            <a:ext cx="10365200" cy="4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65"/>
            </a:lvl1pPr>
            <a:lvl2pPr marL="1219200" lvl="1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>
              <a:spcBef>
                <a:spcPts val="2135"/>
              </a:spcBef>
              <a:spcAft>
                <a:spcPts val="2135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101" name="Google Shape;101;p4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102" name="Google Shape;102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4" name="Google Shape;104;p4"/>
          <p:cNvGrpSpPr/>
          <p:nvPr/>
        </p:nvGrpSpPr>
        <p:grpSpPr>
          <a:xfrm rot="1583875">
            <a:off x="11507814" y="6028591"/>
            <a:ext cx="213065" cy="299803"/>
            <a:chOff x="5248950" y="2607450"/>
            <a:chExt cx="27575" cy="38800"/>
          </a:xfrm>
        </p:grpSpPr>
        <p:sp>
          <p:nvSpPr>
            <p:cNvPr id="105" name="Google Shape;105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7" name="Google Shape;107;p4"/>
          <p:cNvGrpSpPr/>
          <p:nvPr/>
        </p:nvGrpSpPr>
        <p:grpSpPr>
          <a:xfrm rot="4025085">
            <a:off x="1094364" y="6311382"/>
            <a:ext cx="140875" cy="198223"/>
            <a:chOff x="5248950" y="2607450"/>
            <a:chExt cx="27575" cy="38800"/>
          </a:xfrm>
        </p:grpSpPr>
        <p:sp>
          <p:nvSpPr>
            <p:cNvPr id="108" name="Google Shape;108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" name="Google Shape;110;p4"/>
          <p:cNvGrpSpPr/>
          <p:nvPr/>
        </p:nvGrpSpPr>
        <p:grpSpPr>
          <a:xfrm rot="-5243946">
            <a:off x="-112494" y="2989240"/>
            <a:ext cx="223379" cy="314309"/>
            <a:chOff x="5248950" y="2607450"/>
            <a:chExt cx="27575" cy="38800"/>
          </a:xfrm>
        </p:grpSpPr>
        <p:sp>
          <p:nvSpPr>
            <p:cNvPr id="111" name="Google Shape;111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3" name="Google Shape;113;p4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114" name="Google Shape;114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6" name="Google Shape;116;p4"/>
          <p:cNvGrpSpPr/>
          <p:nvPr/>
        </p:nvGrpSpPr>
        <p:grpSpPr>
          <a:xfrm rot="3320916">
            <a:off x="11502893" y="1444260"/>
            <a:ext cx="139487" cy="196267"/>
            <a:chOff x="5248950" y="2607450"/>
            <a:chExt cx="27575" cy="38800"/>
          </a:xfrm>
        </p:grpSpPr>
        <p:sp>
          <p:nvSpPr>
            <p:cNvPr id="117" name="Google Shape;117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9" name="Google Shape;119;p4"/>
          <p:cNvSpPr/>
          <p:nvPr/>
        </p:nvSpPr>
        <p:spPr>
          <a:xfrm>
            <a:off x="415600" y="57604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4"/>
          <p:cNvSpPr/>
          <p:nvPr/>
        </p:nvSpPr>
        <p:spPr>
          <a:xfrm>
            <a:off x="10359000" y="6360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4"/>
          <p:cNvSpPr/>
          <p:nvPr/>
        </p:nvSpPr>
        <p:spPr>
          <a:xfrm>
            <a:off x="11145900" y="6062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" name="Google Shape;122;p4"/>
          <p:cNvSpPr/>
          <p:nvPr/>
        </p:nvSpPr>
        <p:spPr>
          <a:xfrm>
            <a:off x="11643467" y="48626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4"/>
          <p:cNvSpPr/>
          <p:nvPr/>
        </p:nvSpPr>
        <p:spPr>
          <a:xfrm>
            <a:off x="854300" y="6657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ubTitle" idx="1"/>
          </p:nvPr>
        </p:nvSpPr>
        <p:spPr>
          <a:xfrm>
            <a:off x="2326233" y="4228029"/>
            <a:ext cx="3336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>
              <a:spcBef>
                <a:spcPts val="2135"/>
              </a:spcBef>
              <a:spcAft>
                <a:spcPts val="2135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126" name="Google Shape;126;p5"/>
          <p:cNvSpPr txBox="1">
            <a:spLocks noGrp="1"/>
          </p:cNvSpPr>
          <p:nvPr>
            <p:ph type="subTitle" idx="2"/>
          </p:nvPr>
        </p:nvSpPr>
        <p:spPr>
          <a:xfrm>
            <a:off x="2326233" y="4784833"/>
            <a:ext cx="3336400" cy="12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5"/>
          <p:cNvSpPr txBox="1">
            <a:spLocks noGrp="1"/>
          </p:cNvSpPr>
          <p:nvPr>
            <p:ph type="subTitle" idx="3"/>
          </p:nvPr>
        </p:nvSpPr>
        <p:spPr>
          <a:xfrm>
            <a:off x="6788788" y="4228029"/>
            <a:ext cx="3336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rtl="0">
              <a:spcBef>
                <a:spcPts val="2135"/>
              </a:spcBef>
              <a:spcAft>
                <a:spcPts val="2135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128" name="Google Shape;128;p5"/>
          <p:cNvSpPr txBox="1">
            <a:spLocks noGrp="1"/>
          </p:cNvSpPr>
          <p:nvPr>
            <p:ph type="subTitle" idx="4"/>
          </p:nvPr>
        </p:nvSpPr>
        <p:spPr>
          <a:xfrm>
            <a:off x="6788800" y="4784833"/>
            <a:ext cx="3336400" cy="12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9" name="Google Shape;129;p5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130" name="Google Shape;130;p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" name="Google Shape;132;p5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133" name="Google Shape;133;p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5" name="Google Shape;135;p5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36" name="Google Shape;136;p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9" name="Google Shape;139;p5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5"/>
          <p:cNvSpPr/>
          <p:nvPr/>
        </p:nvSpPr>
        <p:spPr>
          <a:xfrm>
            <a:off x="100601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5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5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43" name="Google Shape;143;p5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144" name="Google Shape;144;p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7" name="Google Shape;147;p5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148" name="Google Shape;148;p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1" name="Google Shape;151;p5"/>
          <p:cNvSpPr/>
          <p:nvPr/>
        </p:nvSpPr>
        <p:spPr>
          <a:xfrm>
            <a:off x="-1337299" y="5680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" name="Google Shape;152;p5"/>
          <p:cNvSpPr/>
          <p:nvPr/>
        </p:nvSpPr>
        <p:spPr>
          <a:xfrm>
            <a:off x="11241801" y="5680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" name="Google Shape;153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244000" y="3644143"/>
            <a:ext cx="9704000" cy="139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533" b="1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269933" y="5513567"/>
            <a:ext cx="5652000" cy="56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chemeClr val="l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12" name="Google Shape;12;p2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" name="Google Shape;14;p2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15" name="Google Shape;15;p2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" name="Google Shape;17;p2"/>
          <p:cNvGrpSpPr/>
          <p:nvPr/>
        </p:nvGrpSpPr>
        <p:grpSpPr>
          <a:xfrm rot="-2700000">
            <a:off x="2068219" y="869897"/>
            <a:ext cx="139484" cy="196264"/>
            <a:chOff x="5248950" y="2607450"/>
            <a:chExt cx="27575" cy="38800"/>
          </a:xfrm>
        </p:grpSpPr>
        <p:sp>
          <p:nvSpPr>
            <p:cNvPr id="18" name="Google Shape;18;p2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" name="Google Shape;20;p2"/>
          <p:cNvGrpSpPr/>
          <p:nvPr/>
        </p:nvGrpSpPr>
        <p:grpSpPr>
          <a:xfrm rot="3320916">
            <a:off x="11453326" y="1044893"/>
            <a:ext cx="139487" cy="196267"/>
            <a:chOff x="5248950" y="2607450"/>
            <a:chExt cx="27575" cy="38800"/>
          </a:xfrm>
        </p:grpSpPr>
        <p:sp>
          <p:nvSpPr>
            <p:cNvPr id="21" name="Google Shape;21;p2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" name="Google Shape;23;p2"/>
          <p:cNvGrpSpPr/>
          <p:nvPr/>
        </p:nvGrpSpPr>
        <p:grpSpPr>
          <a:xfrm rot="7179494">
            <a:off x="10922676" y="2477017"/>
            <a:ext cx="1201005" cy="1656601"/>
            <a:chOff x="330281" y="38723"/>
            <a:chExt cx="1614914" cy="2227176"/>
          </a:xfrm>
        </p:grpSpPr>
        <p:sp>
          <p:nvSpPr>
            <p:cNvPr id="24" name="Google Shape;24;p2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7" name="Google Shape;27;p2"/>
          <p:cNvGrpSpPr/>
          <p:nvPr/>
        </p:nvGrpSpPr>
        <p:grpSpPr>
          <a:xfrm>
            <a:off x="264158" y="379318"/>
            <a:ext cx="1232287" cy="1640092"/>
            <a:chOff x="330281" y="38723"/>
            <a:chExt cx="1614914" cy="2227176"/>
          </a:xfrm>
        </p:grpSpPr>
        <p:sp>
          <p:nvSpPr>
            <p:cNvPr id="28" name="Google Shape;28;p2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" name="Google Shape;31;p2"/>
          <p:cNvSpPr/>
          <p:nvPr/>
        </p:nvSpPr>
        <p:spPr>
          <a:xfrm>
            <a:off x="-1309766" y="-5432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9429784" y="1684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11493033" y="5014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2042067" y="54128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6" name="Google Shape;36;p2"/>
          <p:cNvGrpSpPr/>
          <p:nvPr/>
        </p:nvGrpSpPr>
        <p:grpSpPr>
          <a:xfrm rot="-263120">
            <a:off x="-975708" y="2896597"/>
            <a:ext cx="2444421" cy="5036641"/>
            <a:chOff x="6239025" y="396475"/>
            <a:chExt cx="480900" cy="990825"/>
          </a:xfrm>
        </p:grpSpPr>
        <p:sp>
          <p:nvSpPr>
            <p:cNvPr id="37" name="Google Shape;37;p2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" name="Google Shape;46;p2"/>
          <p:cNvSpPr/>
          <p:nvPr/>
        </p:nvSpPr>
        <p:spPr>
          <a:xfrm>
            <a:off x="11684834" y="18560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1244000" y="33463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8" name="Google Shape;48;p2"/>
          <p:cNvGrpSpPr/>
          <p:nvPr/>
        </p:nvGrpSpPr>
        <p:grpSpPr>
          <a:xfrm rot="288696" flipH="1">
            <a:off x="10490395" y="4368594"/>
            <a:ext cx="2022676" cy="4167959"/>
            <a:chOff x="6239025" y="396475"/>
            <a:chExt cx="480900" cy="990825"/>
          </a:xfrm>
        </p:grpSpPr>
        <p:sp>
          <p:nvSpPr>
            <p:cNvPr id="49" name="Google Shape;49;p2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7431261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"/>
          <p:cNvSpPr txBox="1">
            <a:spLocks noGrp="1"/>
          </p:cNvSpPr>
          <p:nvPr>
            <p:ph type="title" hasCustomPrompt="1"/>
          </p:nvPr>
        </p:nvSpPr>
        <p:spPr>
          <a:xfrm>
            <a:off x="1536557" y="994460"/>
            <a:ext cx="1691600" cy="125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900"/>
              <a:buNone/>
              <a:defRPr sz="10266" b="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2pPr>
            <a:lvl3pPr lvl="2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3pPr>
            <a:lvl4pPr lvl="3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4pPr>
            <a:lvl5pPr lvl="4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5pPr>
            <a:lvl6pPr lvl="5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6pPr>
            <a:lvl7pPr lvl="6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7pPr>
            <a:lvl8pPr lvl="7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8pPr>
            <a:lvl9pPr lvl="8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9pPr>
          </a:lstStyle>
          <a:p>
            <a:r>
              <a:t>xx%</a:t>
            </a:r>
          </a:p>
        </p:txBody>
      </p:sp>
      <p:sp>
        <p:nvSpPr>
          <p:cNvPr id="60" name="Google Shape;60;p3"/>
          <p:cNvSpPr txBox="1">
            <a:spLocks noGrp="1"/>
          </p:cNvSpPr>
          <p:nvPr>
            <p:ph type="title" idx="2"/>
          </p:nvPr>
        </p:nvSpPr>
        <p:spPr>
          <a:xfrm>
            <a:off x="1166067" y="2405900"/>
            <a:ext cx="6040400" cy="218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7733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3"/>
          <p:cNvSpPr txBox="1">
            <a:spLocks noGrp="1"/>
          </p:cNvSpPr>
          <p:nvPr>
            <p:ph type="subTitle" idx="1"/>
          </p:nvPr>
        </p:nvSpPr>
        <p:spPr>
          <a:xfrm>
            <a:off x="1166067" y="5012367"/>
            <a:ext cx="3452400" cy="9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62" name="Google Shape;62;p3"/>
          <p:cNvGrpSpPr/>
          <p:nvPr/>
        </p:nvGrpSpPr>
        <p:grpSpPr>
          <a:xfrm rot="7179494">
            <a:off x="10423076" y="218550"/>
            <a:ext cx="1201005" cy="1656601"/>
            <a:chOff x="330281" y="38723"/>
            <a:chExt cx="1614914" cy="2227176"/>
          </a:xfrm>
        </p:grpSpPr>
        <p:sp>
          <p:nvSpPr>
            <p:cNvPr id="63" name="Google Shape;63;p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6" name="Google Shape;66;p3"/>
          <p:cNvGrpSpPr/>
          <p:nvPr/>
        </p:nvGrpSpPr>
        <p:grpSpPr>
          <a:xfrm rot="-4940312">
            <a:off x="5328917" y="5226733"/>
            <a:ext cx="1232307" cy="1640169"/>
            <a:chOff x="330281" y="38723"/>
            <a:chExt cx="1614914" cy="2227176"/>
          </a:xfrm>
        </p:grpSpPr>
        <p:sp>
          <p:nvSpPr>
            <p:cNvPr id="67" name="Google Shape;67;p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0" name="Google Shape;70;p3"/>
          <p:cNvSpPr/>
          <p:nvPr/>
        </p:nvSpPr>
        <p:spPr>
          <a:xfrm>
            <a:off x="4683667" y="-9288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3"/>
          <p:cNvSpPr/>
          <p:nvPr/>
        </p:nvSpPr>
        <p:spPr>
          <a:xfrm>
            <a:off x="7366700" y="6141901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2" name="Google Shape;72;p3"/>
          <p:cNvGrpSpPr/>
          <p:nvPr/>
        </p:nvGrpSpPr>
        <p:grpSpPr>
          <a:xfrm rot="-5856778">
            <a:off x="4115731" y="795177"/>
            <a:ext cx="1201101" cy="1656475"/>
            <a:chOff x="330281" y="38723"/>
            <a:chExt cx="1614914" cy="2227176"/>
          </a:xfrm>
        </p:grpSpPr>
        <p:sp>
          <p:nvSpPr>
            <p:cNvPr id="73" name="Google Shape;73;p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6" name="Google Shape;76;p3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77" name="Google Shape;77;p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9" name="Google Shape;79;p3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80" name="Google Shape;80;p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2" name="Google Shape;82;p3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83" name="Google Shape;83;p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5" name="Google Shape;85;p3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86" name="Google Shape;86;p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8" name="Google Shape;88;p3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89" name="Google Shape;89;p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1" name="Google Shape;91;p3"/>
          <p:cNvGrpSpPr/>
          <p:nvPr/>
        </p:nvGrpSpPr>
        <p:grpSpPr>
          <a:xfrm rot="3320916">
            <a:off x="11519175" y="731127"/>
            <a:ext cx="139487" cy="196267"/>
            <a:chOff x="5248950" y="2607450"/>
            <a:chExt cx="27575" cy="38800"/>
          </a:xfrm>
        </p:grpSpPr>
        <p:sp>
          <p:nvSpPr>
            <p:cNvPr id="92" name="Google Shape;92;p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4" name="Google Shape;94;p3"/>
          <p:cNvSpPr/>
          <p:nvPr/>
        </p:nvSpPr>
        <p:spPr>
          <a:xfrm>
            <a:off x="415600" y="5518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3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3"/>
          <p:cNvSpPr/>
          <p:nvPr/>
        </p:nvSpPr>
        <p:spPr>
          <a:xfrm>
            <a:off x="11643467" y="2609985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3"/>
          <p:cNvSpPr/>
          <p:nvPr/>
        </p:nvSpPr>
        <p:spPr>
          <a:xfrm>
            <a:off x="588167" y="1096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228501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4"/>
          <p:cNvSpPr txBox="1">
            <a:spLocks noGrp="1"/>
          </p:cNvSpPr>
          <p:nvPr>
            <p:ph type="body" idx="1"/>
          </p:nvPr>
        </p:nvSpPr>
        <p:spPr>
          <a:xfrm>
            <a:off x="913467" y="1536633"/>
            <a:ext cx="10365200" cy="4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67"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101" name="Google Shape;101;p4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102" name="Google Shape;102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4" name="Google Shape;104;p4"/>
          <p:cNvGrpSpPr/>
          <p:nvPr/>
        </p:nvGrpSpPr>
        <p:grpSpPr>
          <a:xfrm rot="1583875">
            <a:off x="11507814" y="6028591"/>
            <a:ext cx="213065" cy="299803"/>
            <a:chOff x="5248950" y="2607450"/>
            <a:chExt cx="27575" cy="38800"/>
          </a:xfrm>
        </p:grpSpPr>
        <p:sp>
          <p:nvSpPr>
            <p:cNvPr id="105" name="Google Shape;105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7" name="Google Shape;107;p4"/>
          <p:cNvGrpSpPr/>
          <p:nvPr/>
        </p:nvGrpSpPr>
        <p:grpSpPr>
          <a:xfrm rot="4025085">
            <a:off x="1094364" y="6311382"/>
            <a:ext cx="140875" cy="198223"/>
            <a:chOff x="5248950" y="2607450"/>
            <a:chExt cx="27575" cy="38800"/>
          </a:xfrm>
        </p:grpSpPr>
        <p:sp>
          <p:nvSpPr>
            <p:cNvPr id="108" name="Google Shape;108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" name="Google Shape;110;p4"/>
          <p:cNvGrpSpPr/>
          <p:nvPr/>
        </p:nvGrpSpPr>
        <p:grpSpPr>
          <a:xfrm rot="-5243946">
            <a:off x="-112494" y="2989240"/>
            <a:ext cx="223379" cy="314309"/>
            <a:chOff x="5248950" y="2607450"/>
            <a:chExt cx="27575" cy="38800"/>
          </a:xfrm>
        </p:grpSpPr>
        <p:sp>
          <p:nvSpPr>
            <p:cNvPr id="111" name="Google Shape;111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3" name="Google Shape;113;p4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114" name="Google Shape;114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6" name="Google Shape;116;p4"/>
          <p:cNvGrpSpPr/>
          <p:nvPr/>
        </p:nvGrpSpPr>
        <p:grpSpPr>
          <a:xfrm rot="3320916">
            <a:off x="11502893" y="1444260"/>
            <a:ext cx="139487" cy="196267"/>
            <a:chOff x="5248950" y="2607450"/>
            <a:chExt cx="27575" cy="38800"/>
          </a:xfrm>
        </p:grpSpPr>
        <p:sp>
          <p:nvSpPr>
            <p:cNvPr id="117" name="Google Shape;117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9" name="Google Shape;119;p4"/>
          <p:cNvSpPr/>
          <p:nvPr/>
        </p:nvSpPr>
        <p:spPr>
          <a:xfrm>
            <a:off x="415600" y="57604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4"/>
          <p:cNvSpPr/>
          <p:nvPr/>
        </p:nvSpPr>
        <p:spPr>
          <a:xfrm>
            <a:off x="10359000" y="6360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4"/>
          <p:cNvSpPr/>
          <p:nvPr/>
        </p:nvSpPr>
        <p:spPr>
          <a:xfrm>
            <a:off x="11145900" y="6062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" name="Google Shape;122;p4"/>
          <p:cNvSpPr/>
          <p:nvPr/>
        </p:nvSpPr>
        <p:spPr>
          <a:xfrm>
            <a:off x="11643467" y="48626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4"/>
          <p:cNvSpPr/>
          <p:nvPr/>
        </p:nvSpPr>
        <p:spPr>
          <a:xfrm>
            <a:off x="854300" y="6657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494460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ubTitle" idx="1"/>
          </p:nvPr>
        </p:nvSpPr>
        <p:spPr>
          <a:xfrm>
            <a:off x="2326233" y="4228029"/>
            <a:ext cx="3336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126" name="Google Shape;126;p5"/>
          <p:cNvSpPr txBox="1">
            <a:spLocks noGrp="1"/>
          </p:cNvSpPr>
          <p:nvPr>
            <p:ph type="subTitle" idx="2"/>
          </p:nvPr>
        </p:nvSpPr>
        <p:spPr>
          <a:xfrm>
            <a:off x="2326233" y="4784833"/>
            <a:ext cx="3336400" cy="12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5"/>
          <p:cNvSpPr txBox="1">
            <a:spLocks noGrp="1"/>
          </p:cNvSpPr>
          <p:nvPr>
            <p:ph type="subTitle" idx="3"/>
          </p:nvPr>
        </p:nvSpPr>
        <p:spPr>
          <a:xfrm>
            <a:off x="6788788" y="4228029"/>
            <a:ext cx="3336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128" name="Google Shape;128;p5"/>
          <p:cNvSpPr txBox="1">
            <a:spLocks noGrp="1"/>
          </p:cNvSpPr>
          <p:nvPr>
            <p:ph type="subTitle" idx="4"/>
          </p:nvPr>
        </p:nvSpPr>
        <p:spPr>
          <a:xfrm>
            <a:off x="6788800" y="4784833"/>
            <a:ext cx="3336400" cy="12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9" name="Google Shape;129;p5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130" name="Google Shape;130;p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" name="Google Shape;132;p5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133" name="Google Shape;133;p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5" name="Google Shape;135;p5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36" name="Google Shape;136;p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9" name="Google Shape;139;p5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5"/>
          <p:cNvSpPr/>
          <p:nvPr/>
        </p:nvSpPr>
        <p:spPr>
          <a:xfrm>
            <a:off x="100601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5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5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43" name="Google Shape;143;p5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144" name="Google Shape;144;p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7" name="Google Shape;147;p5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148" name="Google Shape;148;p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1" name="Google Shape;151;p5"/>
          <p:cNvSpPr/>
          <p:nvPr/>
        </p:nvSpPr>
        <p:spPr>
          <a:xfrm>
            <a:off x="-1337299" y="5680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" name="Google Shape;152;p5"/>
          <p:cNvSpPr/>
          <p:nvPr/>
        </p:nvSpPr>
        <p:spPr>
          <a:xfrm>
            <a:off x="11241801" y="5680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" name="Google Shape;153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883019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359B7-C32A-4AE7-A941-F6A54E9993C0}" type="datetimeFigureOut">
              <a:rPr lang="en-US" smtClean="0"/>
              <a:t>3/29/22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C52CB-D9C7-40DF-8D18-B44D0485743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7"/>
          <p:cNvSpPr txBox="1">
            <a:spLocks noGrp="1"/>
          </p:cNvSpPr>
          <p:nvPr>
            <p:ph type="title"/>
          </p:nvPr>
        </p:nvSpPr>
        <p:spPr>
          <a:xfrm>
            <a:off x="2524567" y="1818760"/>
            <a:ext cx="7142800" cy="22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80" name="Google Shape;180;p7"/>
          <p:cNvSpPr txBox="1">
            <a:spLocks noGrp="1"/>
          </p:cNvSpPr>
          <p:nvPr>
            <p:ph type="subTitle" idx="1"/>
          </p:nvPr>
        </p:nvSpPr>
        <p:spPr>
          <a:xfrm>
            <a:off x="3034233" y="4050440"/>
            <a:ext cx="6123600" cy="98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81" name="Google Shape;181;p7"/>
          <p:cNvGrpSpPr/>
          <p:nvPr/>
        </p:nvGrpSpPr>
        <p:grpSpPr>
          <a:xfrm rot="7179494">
            <a:off x="9871760" y="4381968"/>
            <a:ext cx="1201005" cy="1656601"/>
            <a:chOff x="330281" y="38723"/>
            <a:chExt cx="1614914" cy="2227176"/>
          </a:xfrm>
        </p:grpSpPr>
        <p:sp>
          <p:nvSpPr>
            <p:cNvPr id="182" name="Google Shape;182;p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5" name="Google Shape;185;p7"/>
          <p:cNvGrpSpPr/>
          <p:nvPr/>
        </p:nvGrpSpPr>
        <p:grpSpPr>
          <a:xfrm>
            <a:off x="914807" y="547402"/>
            <a:ext cx="1232287" cy="1640092"/>
            <a:chOff x="330281" y="38723"/>
            <a:chExt cx="1614914" cy="2227176"/>
          </a:xfrm>
        </p:grpSpPr>
        <p:sp>
          <p:nvSpPr>
            <p:cNvPr id="186" name="Google Shape;186;p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9" name="Google Shape;189;p7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190" name="Google Shape;190;p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2" name="Google Shape;192;p7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193" name="Google Shape;193;p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5" name="Google Shape;195;p7"/>
          <p:cNvGrpSpPr/>
          <p:nvPr/>
        </p:nvGrpSpPr>
        <p:grpSpPr>
          <a:xfrm rot="4025085">
            <a:off x="720415" y="6196649"/>
            <a:ext cx="140875" cy="198223"/>
            <a:chOff x="5248950" y="2607450"/>
            <a:chExt cx="27575" cy="38800"/>
          </a:xfrm>
        </p:grpSpPr>
        <p:sp>
          <p:nvSpPr>
            <p:cNvPr id="196" name="Google Shape;196;p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8" name="Google Shape;198;p7"/>
          <p:cNvGrpSpPr/>
          <p:nvPr/>
        </p:nvGrpSpPr>
        <p:grpSpPr>
          <a:xfrm rot="-5243946">
            <a:off x="617107" y="677640"/>
            <a:ext cx="223379" cy="314309"/>
            <a:chOff x="5248950" y="2607450"/>
            <a:chExt cx="27575" cy="38800"/>
          </a:xfrm>
        </p:grpSpPr>
        <p:sp>
          <p:nvSpPr>
            <p:cNvPr id="199" name="Google Shape;199;p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1" name="Google Shape;201;p7"/>
          <p:cNvGrpSpPr/>
          <p:nvPr/>
        </p:nvGrpSpPr>
        <p:grpSpPr>
          <a:xfrm rot="-2700000">
            <a:off x="2573519" y="383864"/>
            <a:ext cx="139484" cy="196264"/>
            <a:chOff x="5248950" y="2607450"/>
            <a:chExt cx="27575" cy="38800"/>
          </a:xfrm>
        </p:grpSpPr>
        <p:sp>
          <p:nvSpPr>
            <p:cNvPr id="202" name="Google Shape;202;p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4" name="Google Shape;204;p7"/>
          <p:cNvGrpSpPr/>
          <p:nvPr/>
        </p:nvGrpSpPr>
        <p:grpSpPr>
          <a:xfrm rot="3320916">
            <a:off x="11453326" y="1044893"/>
            <a:ext cx="139487" cy="196267"/>
            <a:chOff x="5248950" y="2607450"/>
            <a:chExt cx="27575" cy="38800"/>
          </a:xfrm>
        </p:grpSpPr>
        <p:sp>
          <p:nvSpPr>
            <p:cNvPr id="205" name="Google Shape;205;p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7" name="Google Shape;207;p7"/>
          <p:cNvSpPr/>
          <p:nvPr/>
        </p:nvSpPr>
        <p:spPr>
          <a:xfrm>
            <a:off x="374933" y="5058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7"/>
          <p:cNvSpPr/>
          <p:nvPr/>
        </p:nvSpPr>
        <p:spPr>
          <a:xfrm>
            <a:off x="8364800" y="8493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7"/>
          <p:cNvSpPr/>
          <p:nvPr/>
        </p:nvSpPr>
        <p:spPr>
          <a:xfrm>
            <a:off x="7439533" y="64325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7"/>
          <p:cNvSpPr/>
          <p:nvPr/>
        </p:nvSpPr>
        <p:spPr>
          <a:xfrm>
            <a:off x="11277133" y="19186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" name="Google Shape;211;p7"/>
          <p:cNvSpPr/>
          <p:nvPr/>
        </p:nvSpPr>
        <p:spPr>
          <a:xfrm>
            <a:off x="5571500" y="6091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2" name="Google Shape;212;p7"/>
          <p:cNvSpPr/>
          <p:nvPr/>
        </p:nvSpPr>
        <p:spPr>
          <a:xfrm>
            <a:off x="2124900" y="2019400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629174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9"/>
          <p:cNvSpPr txBox="1">
            <a:spLocks noGrp="1"/>
          </p:cNvSpPr>
          <p:nvPr>
            <p:ph type="title"/>
          </p:nvPr>
        </p:nvSpPr>
        <p:spPr>
          <a:xfrm>
            <a:off x="6088233" y="1534267"/>
            <a:ext cx="4751600" cy="227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667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217" name="Google Shape;217;p9"/>
          <p:cNvSpPr txBox="1">
            <a:spLocks noGrp="1"/>
          </p:cNvSpPr>
          <p:nvPr>
            <p:ph type="subTitle" idx="1"/>
          </p:nvPr>
        </p:nvSpPr>
        <p:spPr>
          <a:xfrm>
            <a:off x="6088233" y="3924433"/>
            <a:ext cx="4751600" cy="12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218" name="Google Shape;218;p9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219" name="Google Shape;219;p9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9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1" name="Google Shape;221;p9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222" name="Google Shape;222;p9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9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4" name="Google Shape;224;p9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225" name="Google Shape;225;p9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9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9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8" name="Google Shape;228;p9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" name="Google Shape;229;p9"/>
          <p:cNvSpPr/>
          <p:nvPr/>
        </p:nvSpPr>
        <p:spPr>
          <a:xfrm>
            <a:off x="100601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0" name="Google Shape;230;p9"/>
          <p:cNvSpPr/>
          <p:nvPr/>
        </p:nvSpPr>
        <p:spPr>
          <a:xfrm>
            <a:off x="3840333" y="62553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1" name="Google Shape;231;p9"/>
          <p:cNvSpPr/>
          <p:nvPr/>
        </p:nvSpPr>
        <p:spPr>
          <a:xfrm>
            <a:off x="653000" y="17437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32" name="Google Shape;232;p9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233" name="Google Shape;233;p9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9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9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6" name="Google Shape;236;p9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237" name="Google Shape;237;p9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9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9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0" name="Google Shape;240;p9"/>
          <p:cNvSpPr/>
          <p:nvPr/>
        </p:nvSpPr>
        <p:spPr>
          <a:xfrm>
            <a:off x="4325134" y="-916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1" name="Google Shape;241;p9"/>
          <p:cNvSpPr/>
          <p:nvPr/>
        </p:nvSpPr>
        <p:spPr>
          <a:xfrm>
            <a:off x="11650901" y="38659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5217934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0"/>
          <p:cNvSpPr txBox="1">
            <a:spLocks noGrp="1"/>
          </p:cNvSpPr>
          <p:nvPr>
            <p:ph type="title"/>
          </p:nvPr>
        </p:nvSpPr>
        <p:spPr>
          <a:xfrm>
            <a:off x="1850800" y="1572800"/>
            <a:ext cx="8490400" cy="276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0533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244" name="Google Shape;244;p10"/>
          <p:cNvGrpSpPr/>
          <p:nvPr/>
        </p:nvGrpSpPr>
        <p:grpSpPr>
          <a:xfrm rot="-2241120">
            <a:off x="10779830" y="480927"/>
            <a:ext cx="223377" cy="314312"/>
            <a:chOff x="5248950" y="2607450"/>
            <a:chExt cx="27575" cy="38800"/>
          </a:xfrm>
        </p:grpSpPr>
        <p:sp>
          <p:nvSpPr>
            <p:cNvPr id="245" name="Google Shape;245;p10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10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7" name="Google Shape;247;p10"/>
          <p:cNvGrpSpPr/>
          <p:nvPr/>
        </p:nvGrpSpPr>
        <p:grpSpPr>
          <a:xfrm rot="-8254088">
            <a:off x="3920013" y="734861"/>
            <a:ext cx="139484" cy="196264"/>
            <a:chOff x="5248950" y="2607450"/>
            <a:chExt cx="27575" cy="38800"/>
          </a:xfrm>
        </p:grpSpPr>
        <p:sp>
          <p:nvSpPr>
            <p:cNvPr id="248" name="Google Shape;248;p10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10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0" name="Google Shape;250;p10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251" name="Google Shape;251;p1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54" name="Google Shape;254;p10"/>
          <p:cNvSpPr/>
          <p:nvPr/>
        </p:nvSpPr>
        <p:spPr>
          <a:xfrm>
            <a:off x="2518633" y="39142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" name="Google Shape;255;p10"/>
          <p:cNvSpPr/>
          <p:nvPr/>
        </p:nvSpPr>
        <p:spPr>
          <a:xfrm>
            <a:off x="7162917" y="53583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6" name="Google Shape;256;p10"/>
          <p:cNvSpPr/>
          <p:nvPr/>
        </p:nvSpPr>
        <p:spPr>
          <a:xfrm>
            <a:off x="11538433" y="39142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7" name="Google Shape;257;p10"/>
          <p:cNvSpPr/>
          <p:nvPr/>
        </p:nvSpPr>
        <p:spPr>
          <a:xfrm>
            <a:off x="630200" y="59403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8" name="Google Shape;258;p10"/>
          <p:cNvGrpSpPr/>
          <p:nvPr/>
        </p:nvGrpSpPr>
        <p:grpSpPr>
          <a:xfrm rot="3488692">
            <a:off x="1241883" y="294283"/>
            <a:ext cx="1201097" cy="1656627"/>
            <a:chOff x="330281" y="38723"/>
            <a:chExt cx="1614914" cy="2227176"/>
          </a:xfrm>
        </p:grpSpPr>
        <p:sp>
          <p:nvSpPr>
            <p:cNvPr id="259" name="Google Shape;259;p1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2" name="Google Shape;262;p10"/>
          <p:cNvGrpSpPr/>
          <p:nvPr/>
        </p:nvGrpSpPr>
        <p:grpSpPr>
          <a:xfrm rot="3488692">
            <a:off x="10641250" y="1070649"/>
            <a:ext cx="1201097" cy="1656627"/>
            <a:chOff x="330281" y="38723"/>
            <a:chExt cx="1614914" cy="2227176"/>
          </a:xfrm>
        </p:grpSpPr>
        <p:sp>
          <p:nvSpPr>
            <p:cNvPr id="263" name="Google Shape;263;p1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1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1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6" name="Google Shape;266;p10"/>
          <p:cNvGrpSpPr/>
          <p:nvPr/>
        </p:nvGrpSpPr>
        <p:grpSpPr>
          <a:xfrm>
            <a:off x="8023493" y="5688091"/>
            <a:ext cx="4367064" cy="1537619"/>
            <a:chOff x="5142175" y="4369850"/>
            <a:chExt cx="1625700" cy="572400"/>
          </a:xfrm>
        </p:grpSpPr>
        <p:sp>
          <p:nvSpPr>
            <p:cNvPr id="267" name="Google Shape;267;p10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0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" name="Google Shape;269;p10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" name="Google Shape;270;p10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10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72" name="Google Shape;272;p10"/>
          <p:cNvGrpSpPr/>
          <p:nvPr/>
        </p:nvGrpSpPr>
        <p:grpSpPr>
          <a:xfrm>
            <a:off x="-735579" y="5536889"/>
            <a:ext cx="4367064" cy="1537619"/>
            <a:chOff x="5142175" y="4369850"/>
            <a:chExt cx="1625700" cy="572400"/>
          </a:xfrm>
        </p:grpSpPr>
        <p:sp>
          <p:nvSpPr>
            <p:cNvPr id="273" name="Google Shape;273;p10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" name="Google Shape;274;p10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10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10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10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78" name="Google Shape;278;p10"/>
          <p:cNvGrpSpPr/>
          <p:nvPr/>
        </p:nvGrpSpPr>
        <p:grpSpPr>
          <a:xfrm>
            <a:off x="8944581" y="3429001"/>
            <a:ext cx="2394689" cy="4934176"/>
            <a:chOff x="6239025" y="396475"/>
            <a:chExt cx="480900" cy="990825"/>
          </a:xfrm>
        </p:grpSpPr>
        <p:sp>
          <p:nvSpPr>
            <p:cNvPr id="279" name="Google Shape;279;p10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10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10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10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10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10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10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" name="Google Shape;286;p10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10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8" name="Google Shape;288;p10"/>
          <p:cNvGrpSpPr/>
          <p:nvPr/>
        </p:nvGrpSpPr>
        <p:grpSpPr>
          <a:xfrm>
            <a:off x="315748" y="3674801"/>
            <a:ext cx="2394689" cy="4934176"/>
            <a:chOff x="6239025" y="396475"/>
            <a:chExt cx="480900" cy="990825"/>
          </a:xfrm>
        </p:grpSpPr>
        <p:sp>
          <p:nvSpPr>
            <p:cNvPr id="289" name="Google Shape;289;p10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10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10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10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10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10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10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" name="Google Shape;296;p10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" name="Google Shape;297;p10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98" name="Google Shape;298;p10"/>
          <p:cNvSpPr/>
          <p:nvPr/>
        </p:nvSpPr>
        <p:spPr>
          <a:xfrm>
            <a:off x="4640134" y="-1127533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9" name="Google Shape;299;p10"/>
          <p:cNvSpPr/>
          <p:nvPr/>
        </p:nvSpPr>
        <p:spPr>
          <a:xfrm>
            <a:off x="315733" y="34290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00" name="Google Shape;300;p10"/>
          <p:cNvGrpSpPr/>
          <p:nvPr/>
        </p:nvGrpSpPr>
        <p:grpSpPr>
          <a:xfrm rot="-1447079">
            <a:off x="4452805" y="5379823"/>
            <a:ext cx="139484" cy="196264"/>
            <a:chOff x="5248950" y="2607450"/>
            <a:chExt cx="27575" cy="38800"/>
          </a:xfrm>
        </p:grpSpPr>
        <p:sp>
          <p:nvSpPr>
            <p:cNvPr id="301" name="Google Shape;301;p10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10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3250090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716833"/>
            <a:ext cx="11360800" cy="191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3066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05" name="Google Shape;305;p11"/>
          <p:cNvSpPr txBox="1">
            <a:spLocks noGrp="1"/>
          </p:cNvSpPr>
          <p:nvPr>
            <p:ph type="subTitle" idx="1"/>
          </p:nvPr>
        </p:nvSpPr>
        <p:spPr>
          <a:xfrm>
            <a:off x="3399200" y="3839033"/>
            <a:ext cx="5393600" cy="5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306" name="Google Shape;306;p11"/>
          <p:cNvGrpSpPr/>
          <p:nvPr/>
        </p:nvGrpSpPr>
        <p:grpSpPr>
          <a:xfrm>
            <a:off x="7409327" y="5688091"/>
            <a:ext cx="4367064" cy="1537619"/>
            <a:chOff x="5142175" y="4369850"/>
            <a:chExt cx="1625700" cy="572400"/>
          </a:xfrm>
        </p:grpSpPr>
        <p:sp>
          <p:nvSpPr>
            <p:cNvPr id="307" name="Google Shape;307;p11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11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11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11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" name="Google Shape;311;p11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2" name="Google Shape;312;p11"/>
          <p:cNvGrpSpPr/>
          <p:nvPr/>
        </p:nvGrpSpPr>
        <p:grpSpPr>
          <a:xfrm>
            <a:off x="-735579" y="5536889"/>
            <a:ext cx="4367064" cy="1537619"/>
            <a:chOff x="5142175" y="4369850"/>
            <a:chExt cx="1625700" cy="572400"/>
          </a:xfrm>
        </p:grpSpPr>
        <p:sp>
          <p:nvSpPr>
            <p:cNvPr id="313" name="Google Shape;313;p11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11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11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11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11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8" name="Google Shape;318;p11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319" name="Google Shape;319;p1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" name="Google Shape;320;p1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1" name="Google Shape;321;p11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322" name="Google Shape;322;p1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4" name="Google Shape;324;p11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325" name="Google Shape;325;p1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8" name="Google Shape;328;p11"/>
          <p:cNvSpPr/>
          <p:nvPr/>
        </p:nvSpPr>
        <p:spPr>
          <a:xfrm>
            <a:off x="9947233" y="5321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1"/>
          <p:cNvSpPr/>
          <p:nvPr/>
        </p:nvSpPr>
        <p:spPr>
          <a:xfrm>
            <a:off x="3951251" y="6255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1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31" name="Google Shape;331;p11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332" name="Google Shape;332;p1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5" name="Google Shape;335;p11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336" name="Google Shape;336;p1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9" name="Google Shape;339;p11"/>
          <p:cNvGrpSpPr/>
          <p:nvPr/>
        </p:nvGrpSpPr>
        <p:grpSpPr>
          <a:xfrm>
            <a:off x="10469281" y="3467101"/>
            <a:ext cx="2394689" cy="4934176"/>
            <a:chOff x="6239025" y="396475"/>
            <a:chExt cx="480900" cy="990825"/>
          </a:xfrm>
        </p:grpSpPr>
        <p:sp>
          <p:nvSpPr>
            <p:cNvPr id="340" name="Google Shape;340;p11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1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1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1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1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1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1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11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11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9" name="Google Shape;349;p11"/>
          <p:cNvGrpSpPr/>
          <p:nvPr/>
        </p:nvGrpSpPr>
        <p:grpSpPr>
          <a:xfrm>
            <a:off x="-1410919" y="3744985"/>
            <a:ext cx="2394689" cy="4934176"/>
            <a:chOff x="6239025" y="396475"/>
            <a:chExt cx="480900" cy="990825"/>
          </a:xfrm>
        </p:grpSpPr>
        <p:sp>
          <p:nvSpPr>
            <p:cNvPr id="350" name="Google Shape;350;p11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11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11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11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11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11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11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11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11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9225817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0283" y="390939"/>
            <a:ext cx="1660509" cy="1660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14"/>
          <p:cNvSpPr txBox="1">
            <a:spLocks noGrp="1"/>
          </p:cNvSpPr>
          <p:nvPr>
            <p:ph type="title" hasCustomPrompt="1"/>
          </p:nvPr>
        </p:nvSpPr>
        <p:spPr>
          <a:xfrm>
            <a:off x="8460467" y="1400860"/>
            <a:ext cx="1691600" cy="125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10266" b="0">
                <a:solidFill>
                  <a:schemeClr val="l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9pPr>
          </a:lstStyle>
          <a:p>
            <a:r>
              <a:t>xx%</a:t>
            </a:r>
          </a:p>
        </p:txBody>
      </p:sp>
      <p:sp>
        <p:nvSpPr>
          <p:cNvPr id="411" name="Google Shape;411;p14"/>
          <p:cNvSpPr txBox="1">
            <a:spLocks noGrp="1"/>
          </p:cNvSpPr>
          <p:nvPr>
            <p:ph type="title" idx="2"/>
          </p:nvPr>
        </p:nvSpPr>
        <p:spPr>
          <a:xfrm>
            <a:off x="4074400" y="3065933"/>
            <a:ext cx="6383200" cy="12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 sz="77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12" name="Google Shape;412;p14"/>
          <p:cNvSpPr txBox="1">
            <a:spLocks noGrp="1"/>
          </p:cNvSpPr>
          <p:nvPr>
            <p:ph type="subTitle" idx="1"/>
          </p:nvPr>
        </p:nvSpPr>
        <p:spPr>
          <a:xfrm>
            <a:off x="6835800" y="4385933"/>
            <a:ext cx="3621600" cy="1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2133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413" name="Google Shape;413;p14"/>
          <p:cNvGrpSpPr/>
          <p:nvPr/>
        </p:nvGrpSpPr>
        <p:grpSpPr>
          <a:xfrm rot="7179494">
            <a:off x="10423076" y="218550"/>
            <a:ext cx="1201005" cy="1656601"/>
            <a:chOff x="330281" y="38723"/>
            <a:chExt cx="1614914" cy="2227176"/>
          </a:xfrm>
        </p:grpSpPr>
        <p:sp>
          <p:nvSpPr>
            <p:cNvPr id="414" name="Google Shape;414;p14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4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4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7" name="Google Shape;417;p14"/>
          <p:cNvGrpSpPr/>
          <p:nvPr/>
        </p:nvGrpSpPr>
        <p:grpSpPr>
          <a:xfrm rot="-4940312">
            <a:off x="5328917" y="5226733"/>
            <a:ext cx="1232307" cy="1640169"/>
            <a:chOff x="330281" y="38723"/>
            <a:chExt cx="1614914" cy="2227176"/>
          </a:xfrm>
        </p:grpSpPr>
        <p:sp>
          <p:nvSpPr>
            <p:cNvPr id="418" name="Google Shape;418;p14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4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4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1" name="Google Shape;421;p14"/>
          <p:cNvSpPr/>
          <p:nvPr/>
        </p:nvSpPr>
        <p:spPr>
          <a:xfrm>
            <a:off x="4683667" y="-9288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2" name="Google Shape;422;p14"/>
          <p:cNvSpPr/>
          <p:nvPr/>
        </p:nvSpPr>
        <p:spPr>
          <a:xfrm>
            <a:off x="7366700" y="6141901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23" name="Google Shape;423;p14"/>
          <p:cNvGrpSpPr/>
          <p:nvPr/>
        </p:nvGrpSpPr>
        <p:grpSpPr>
          <a:xfrm rot="-5856778">
            <a:off x="5344531" y="1074244"/>
            <a:ext cx="1201101" cy="1656475"/>
            <a:chOff x="330281" y="38723"/>
            <a:chExt cx="1614914" cy="2227176"/>
          </a:xfrm>
        </p:grpSpPr>
        <p:sp>
          <p:nvSpPr>
            <p:cNvPr id="424" name="Google Shape;424;p14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4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4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7" name="Google Shape;427;p14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428" name="Google Shape;428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0" name="Google Shape;430;p14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431" name="Google Shape;431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3" name="Google Shape;433;p14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434" name="Google Shape;434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6" name="Google Shape;436;p14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437" name="Google Shape;437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9" name="Google Shape;439;p14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440" name="Google Shape;440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42" name="Google Shape;442;p14"/>
          <p:cNvGrpSpPr/>
          <p:nvPr/>
        </p:nvGrpSpPr>
        <p:grpSpPr>
          <a:xfrm rot="3320916">
            <a:off x="11519175" y="731127"/>
            <a:ext cx="139487" cy="196267"/>
            <a:chOff x="5248950" y="2607450"/>
            <a:chExt cx="27575" cy="38800"/>
          </a:xfrm>
        </p:grpSpPr>
        <p:sp>
          <p:nvSpPr>
            <p:cNvPr id="443" name="Google Shape;443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5" name="Google Shape;445;p14"/>
          <p:cNvSpPr/>
          <p:nvPr/>
        </p:nvSpPr>
        <p:spPr>
          <a:xfrm>
            <a:off x="415600" y="5518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6" name="Google Shape;446;p14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7" name="Google Shape;447;p14"/>
          <p:cNvSpPr/>
          <p:nvPr/>
        </p:nvSpPr>
        <p:spPr>
          <a:xfrm>
            <a:off x="11643467" y="2609985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8" name="Google Shape;448;p14"/>
          <p:cNvSpPr/>
          <p:nvPr/>
        </p:nvSpPr>
        <p:spPr>
          <a:xfrm>
            <a:off x="588167" y="1096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4802734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17"/>
          <p:cNvSpPr txBox="1">
            <a:spLocks noGrp="1"/>
          </p:cNvSpPr>
          <p:nvPr>
            <p:ph type="subTitle" idx="1"/>
          </p:nvPr>
        </p:nvSpPr>
        <p:spPr>
          <a:xfrm>
            <a:off x="1942767" y="3568700"/>
            <a:ext cx="2388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535" name="Google Shape;535;p17"/>
          <p:cNvSpPr txBox="1">
            <a:spLocks noGrp="1"/>
          </p:cNvSpPr>
          <p:nvPr>
            <p:ph type="subTitle" idx="2"/>
          </p:nvPr>
        </p:nvSpPr>
        <p:spPr>
          <a:xfrm>
            <a:off x="1942783" y="4213333"/>
            <a:ext cx="2388400" cy="9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6" name="Google Shape;536;p17"/>
          <p:cNvSpPr txBox="1">
            <a:spLocks noGrp="1"/>
          </p:cNvSpPr>
          <p:nvPr>
            <p:ph type="subTitle" idx="3"/>
          </p:nvPr>
        </p:nvSpPr>
        <p:spPr>
          <a:xfrm>
            <a:off x="4906849" y="3568700"/>
            <a:ext cx="2388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537" name="Google Shape;537;p17"/>
          <p:cNvSpPr txBox="1">
            <a:spLocks noGrp="1"/>
          </p:cNvSpPr>
          <p:nvPr>
            <p:ph type="subTitle" idx="4"/>
          </p:nvPr>
        </p:nvSpPr>
        <p:spPr>
          <a:xfrm>
            <a:off x="4901800" y="4213333"/>
            <a:ext cx="2388400" cy="9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7"/>
          <p:cNvSpPr txBox="1">
            <a:spLocks noGrp="1"/>
          </p:cNvSpPr>
          <p:nvPr>
            <p:ph type="subTitle" idx="5"/>
          </p:nvPr>
        </p:nvSpPr>
        <p:spPr>
          <a:xfrm>
            <a:off x="7870932" y="3568700"/>
            <a:ext cx="2388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539" name="Google Shape;539;p17"/>
          <p:cNvSpPr txBox="1">
            <a:spLocks noGrp="1"/>
          </p:cNvSpPr>
          <p:nvPr>
            <p:ph type="subTitle" idx="6"/>
          </p:nvPr>
        </p:nvSpPr>
        <p:spPr>
          <a:xfrm>
            <a:off x="7860833" y="4213333"/>
            <a:ext cx="2388400" cy="9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40" name="Google Shape;540;p17"/>
          <p:cNvGrpSpPr/>
          <p:nvPr/>
        </p:nvGrpSpPr>
        <p:grpSpPr>
          <a:xfrm>
            <a:off x="7409327" y="5688091"/>
            <a:ext cx="4367064" cy="1537619"/>
            <a:chOff x="5142175" y="4369850"/>
            <a:chExt cx="1625700" cy="572400"/>
          </a:xfrm>
        </p:grpSpPr>
        <p:sp>
          <p:nvSpPr>
            <p:cNvPr id="541" name="Google Shape;541;p17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17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17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17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17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6" name="Google Shape;546;p17"/>
          <p:cNvGrpSpPr/>
          <p:nvPr/>
        </p:nvGrpSpPr>
        <p:grpSpPr>
          <a:xfrm>
            <a:off x="-735579" y="5536889"/>
            <a:ext cx="4367064" cy="1537619"/>
            <a:chOff x="5142175" y="4369850"/>
            <a:chExt cx="1625700" cy="572400"/>
          </a:xfrm>
        </p:grpSpPr>
        <p:sp>
          <p:nvSpPr>
            <p:cNvPr id="547" name="Google Shape;547;p17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7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7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7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7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2" name="Google Shape;552;p17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553" name="Google Shape;553;p1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5" name="Google Shape;555;p17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556" name="Google Shape;556;p1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1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8" name="Google Shape;558;p17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559" name="Google Shape;559;p1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1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1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62" name="Google Shape;562;p17"/>
          <p:cNvSpPr/>
          <p:nvPr/>
        </p:nvSpPr>
        <p:spPr>
          <a:xfrm>
            <a:off x="9947233" y="5321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3" name="Google Shape;563;p17"/>
          <p:cNvSpPr/>
          <p:nvPr/>
        </p:nvSpPr>
        <p:spPr>
          <a:xfrm>
            <a:off x="10913951" y="51965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4" name="Google Shape;564;p17"/>
          <p:cNvSpPr/>
          <p:nvPr/>
        </p:nvSpPr>
        <p:spPr>
          <a:xfrm>
            <a:off x="3951251" y="6255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5" name="Google Shape;565;p17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66" name="Google Shape;566;p17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567" name="Google Shape;567;p1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1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1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0" name="Google Shape;570;p17"/>
          <p:cNvGrpSpPr/>
          <p:nvPr/>
        </p:nvGrpSpPr>
        <p:grpSpPr>
          <a:xfrm>
            <a:off x="10469281" y="3467101"/>
            <a:ext cx="2394689" cy="4934176"/>
            <a:chOff x="6239025" y="396475"/>
            <a:chExt cx="480900" cy="990825"/>
          </a:xfrm>
        </p:grpSpPr>
        <p:sp>
          <p:nvSpPr>
            <p:cNvPr id="571" name="Google Shape;571;p17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17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17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17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17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" name="Google Shape;576;p17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17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17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17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80" name="Google Shape;580;p17"/>
          <p:cNvGrpSpPr/>
          <p:nvPr/>
        </p:nvGrpSpPr>
        <p:grpSpPr>
          <a:xfrm>
            <a:off x="-1410919" y="3744985"/>
            <a:ext cx="2394689" cy="4934176"/>
            <a:chOff x="6239025" y="396475"/>
            <a:chExt cx="480900" cy="990825"/>
          </a:xfrm>
        </p:grpSpPr>
        <p:sp>
          <p:nvSpPr>
            <p:cNvPr id="581" name="Google Shape;581;p17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17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17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17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17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17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17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17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17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90" name="Google Shape;590;p17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591" name="Google Shape;591;p1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1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1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4" name="Google Shape;594;p1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401691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20"/>
          <p:cNvSpPr txBox="1">
            <a:spLocks noGrp="1"/>
          </p:cNvSpPr>
          <p:nvPr>
            <p:ph type="subTitle" idx="1"/>
          </p:nvPr>
        </p:nvSpPr>
        <p:spPr>
          <a:xfrm>
            <a:off x="4050300" y="2093267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3" name="Google Shape;673;p20"/>
          <p:cNvSpPr txBox="1">
            <a:spLocks noGrp="1"/>
          </p:cNvSpPr>
          <p:nvPr>
            <p:ph type="subTitle" idx="2"/>
          </p:nvPr>
        </p:nvSpPr>
        <p:spPr>
          <a:xfrm>
            <a:off x="4050300" y="2737900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4" name="Google Shape;674;p20"/>
          <p:cNvSpPr txBox="1">
            <a:spLocks noGrp="1"/>
          </p:cNvSpPr>
          <p:nvPr>
            <p:ph type="subTitle" idx="3"/>
          </p:nvPr>
        </p:nvSpPr>
        <p:spPr>
          <a:xfrm>
            <a:off x="6497367" y="2093267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5" name="Google Shape;675;p20"/>
          <p:cNvSpPr txBox="1">
            <a:spLocks noGrp="1"/>
          </p:cNvSpPr>
          <p:nvPr>
            <p:ph type="subTitle" idx="4"/>
          </p:nvPr>
        </p:nvSpPr>
        <p:spPr>
          <a:xfrm>
            <a:off x="6257400" y="2737900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6" name="Google Shape;676;p20"/>
          <p:cNvSpPr txBox="1">
            <a:spLocks noGrp="1"/>
          </p:cNvSpPr>
          <p:nvPr>
            <p:ph type="subTitle" idx="5"/>
          </p:nvPr>
        </p:nvSpPr>
        <p:spPr>
          <a:xfrm>
            <a:off x="4050300" y="4529095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7" name="Google Shape;677;p20"/>
          <p:cNvSpPr txBox="1">
            <a:spLocks noGrp="1"/>
          </p:cNvSpPr>
          <p:nvPr>
            <p:ph type="subTitle" idx="6"/>
          </p:nvPr>
        </p:nvSpPr>
        <p:spPr>
          <a:xfrm>
            <a:off x="4050315" y="5173733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8" name="Google Shape;678;p20"/>
          <p:cNvSpPr txBox="1">
            <a:spLocks noGrp="1"/>
          </p:cNvSpPr>
          <p:nvPr>
            <p:ph type="subTitle" idx="7"/>
          </p:nvPr>
        </p:nvSpPr>
        <p:spPr>
          <a:xfrm>
            <a:off x="6497400" y="4529100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9" name="Google Shape;679;p20"/>
          <p:cNvSpPr txBox="1">
            <a:spLocks noGrp="1"/>
          </p:cNvSpPr>
          <p:nvPr>
            <p:ph type="subTitle" idx="8"/>
          </p:nvPr>
        </p:nvSpPr>
        <p:spPr>
          <a:xfrm>
            <a:off x="6257439" y="5173733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80" name="Google Shape;680;p20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681" name="Google Shape;681;p20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0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83" name="Google Shape;683;p20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684" name="Google Shape;684;p20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0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86" name="Google Shape;686;p20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687" name="Google Shape;687;p2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90" name="Google Shape;690;p20"/>
          <p:cNvSpPr/>
          <p:nvPr/>
        </p:nvSpPr>
        <p:spPr>
          <a:xfrm>
            <a:off x="10913951" y="51965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1" name="Google Shape;691;p20"/>
          <p:cNvSpPr/>
          <p:nvPr/>
        </p:nvSpPr>
        <p:spPr>
          <a:xfrm>
            <a:off x="3951251" y="6255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2" name="Google Shape;692;p20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93" name="Google Shape;693;p20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694" name="Google Shape;694;p2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97" name="Google Shape;697;p20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698" name="Google Shape;698;p2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01" name="Google Shape;701;p20"/>
          <p:cNvGrpSpPr/>
          <p:nvPr/>
        </p:nvGrpSpPr>
        <p:grpSpPr>
          <a:xfrm>
            <a:off x="10882593" y="2823724"/>
            <a:ext cx="4367064" cy="1537619"/>
            <a:chOff x="5142175" y="4369850"/>
            <a:chExt cx="1625700" cy="572400"/>
          </a:xfrm>
        </p:grpSpPr>
        <p:sp>
          <p:nvSpPr>
            <p:cNvPr id="702" name="Google Shape;702;p20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0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0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0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0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07" name="Google Shape;707;p20"/>
          <p:cNvGrpSpPr/>
          <p:nvPr/>
        </p:nvGrpSpPr>
        <p:grpSpPr>
          <a:xfrm>
            <a:off x="-2869812" y="3099123"/>
            <a:ext cx="4367064" cy="1537619"/>
            <a:chOff x="5142175" y="4369850"/>
            <a:chExt cx="1625700" cy="572400"/>
          </a:xfrm>
        </p:grpSpPr>
        <p:sp>
          <p:nvSpPr>
            <p:cNvPr id="708" name="Google Shape;708;p20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0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0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0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0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3" name="Google Shape;713;p20"/>
          <p:cNvGrpSpPr/>
          <p:nvPr/>
        </p:nvGrpSpPr>
        <p:grpSpPr>
          <a:xfrm>
            <a:off x="10799781" y="3496235"/>
            <a:ext cx="2394689" cy="4934176"/>
            <a:chOff x="6239025" y="396475"/>
            <a:chExt cx="480900" cy="990825"/>
          </a:xfrm>
        </p:grpSpPr>
        <p:sp>
          <p:nvSpPr>
            <p:cNvPr id="714" name="Google Shape;714;p20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0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0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0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0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0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0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0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0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23" name="Google Shape;723;p20"/>
          <p:cNvGrpSpPr/>
          <p:nvPr/>
        </p:nvGrpSpPr>
        <p:grpSpPr>
          <a:xfrm>
            <a:off x="-1410919" y="3744985"/>
            <a:ext cx="2394689" cy="4934176"/>
            <a:chOff x="6239025" y="396475"/>
            <a:chExt cx="480900" cy="990825"/>
          </a:xfrm>
        </p:grpSpPr>
        <p:sp>
          <p:nvSpPr>
            <p:cNvPr id="724" name="Google Shape;724;p20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0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0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0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0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0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0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0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0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3" name="Google Shape;733;p20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223886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9" name="Google Shape;759;p22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760" name="Google Shape;760;p22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22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62" name="Google Shape;762;p22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763" name="Google Shape;763;p22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2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65" name="Google Shape;765;p22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766" name="Google Shape;766;p22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2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2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69" name="Google Shape;769;p22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770" name="Google Shape;770;p22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2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22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73" name="Google Shape;773;p22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4" name="Google Shape;774;p22"/>
          <p:cNvSpPr/>
          <p:nvPr/>
        </p:nvSpPr>
        <p:spPr>
          <a:xfrm>
            <a:off x="-1337299" y="5680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5" name="Google Shape;775;p22"/>
          <p:cNvSpPr/>
          <p:nvPr/>
        </p:nvSpPr>
        <p:spPr>
          <a:xfrm>
            <a:off x="11241801" y="5680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6" name="Google Shape;776;p22"/>
          <p:cNvSpPr/>
          <p:nvPr/>
        </p:nvSpPr>
        <p:spPr>
          <a:xfrm>
            <a:off x="100601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77" name="Google Shape;777;p22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778" name="Google Shape;778;p22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2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2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81" name="Google Shape;781;p22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2" name="Google Shape;782;p22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3" name="Google Shape;783;p22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779106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5" name="Google Shape;785;p23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786" name="Google Shape;786;p2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8" name="Google Shape;788;p23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789" name="Google Shape;789;p2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91" name="Google Shape;791;p23"/>
          <p:cNvGrpSpPr/>
          <p:nvPr/>
        </p:nvGrpSpPr>
        <p:grpSpPr>
          <a:xfrm rot="3488692">
            <a:off x="7926084" y="5477416"/>
            <a:ext cx="1201097" cy="1656627"/>
            <a:chOff x="330281" y="38723"/>
            <a:chExt cx="1614914" cy="2227176"/>
          </a:xfrm>
        </p:grpSpPr>
        <p:sp>
          <p:nvSpPr>
            <p:cNvPr id="792" name="Google Shape;792;p2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95" name="Google Shape;795;p23"/>
          <p:cNvSpPr/>
          <p:nvPr/>
        </p:nvSpPr>
        <p:spPr>
          <a:xfrm>
            <a:off x="10911167" y="62553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6" name="Google Shape;796;p23"/>
          <p:cNvSpPr/>
          <p:nvPr/>
        </p:nvSpPr>
        <p:spPr>
          <a:xfrm>
            <a:off x="10073917" y="6062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7" name="Google Shape;797;p23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8" name="Google Shape;798;p23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99" name="Google Shape;799;p23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800" name="Google Shape;800;p2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03" name="Google Shape;803;p23"/>
          <p:cNvGrpSpPr/>
          <p:nvPr/>
        </p:nvGrpSpPr>
        <p:grpSpPr>
          <a:xfrm rot="3488692">
            <a:off x="11661684" y="949816"/>
            <a:ext cx="1201097" cy="1656627"/>
            <a:chOff x="330281" y="38723"/>
            <a:chExt cx="1614914" cy="2227176"/>
          </a:xfrm>
        </p:grpSpPr>
        <p:sp>
          <p:nvSpPr>
            <p:cNvPr id="804" name="Google Shape;804;p2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07" name="Google Shape;807;p2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499758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359B7-C32A-4AE7-A941-F6A54E9993C0}" type="datetimeFigureOut">
              <a:rPr lang="en-US" smtClean="0"/>
              <a:t>3/29/22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C52CB-D9C7-40DF-8D18-B44D0485743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Google Shape;891;p26"/>
          <p:cNvSpPr txBox="1">
            <a:spLocks noGrp="1"/>
          </p:cNvSpPr>
          <p:nvPr>
            <p:ph type="title"/>
          </p:nvPr>
        </p:nvSpPr>
        <p:spPr>
          <a:xfrm>
            <a:off x="3911067" y="3340799"/>
            <a:ext cx="4370000" cy="11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000" b="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9pPr>
          </a:lstStyle>
          <a:p>
            <a:endParaRPr/>
          </a:p>
        </p:txBody>
      </p:sp>
      <p:sp>
        <p:nvSpPr>
          <p:cNvPr id="892" name="Google Shape;892;p26"/>
          <p:cNvSpPr txBox="1">
            <a:spLocks noGrp="1"/>
          </p:cNvSpPr>
          <p:nvPr>
            <p:ph type="subTitle" idx="1"/>
          </p:nvPr>
        </p:nvSpPr>
        <p:spPr>
          <a:xfrm>
            <a:off x="3089000" y="1689483"/>
            <a:ext cx="6014000" cy="16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93" name="Google Shape;893;p26"/>
          <p:cNvGrpSpPr/>
          <p:nvPr/>
        </p:nvGrpSpPr>
        <p:grpSpPr>
          <a:xfrm rot="3320949">
            <a:off x="12115232" y="3117335"/>
            <a:ext cx="205731" cy="289477"/>
            <a:chOff x="5248950" y="2607450"/>
            <a:chExt cx="27575" cy="38800"/>
          </a:xfrm>
        </p:grpSpPr>
        <p:sp>
          <p:nvSpPr>
            <p:cNvPr id="894" name="Google Shape;894;p2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5" name="Google Shape;895;p2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96" name="Google Shape;896;p26"/>
          <p:cNvGrpSpPr/>
          <p:nvPr/>
        </p:nvGrpSpPr>
        <p:grpSpPr>
          <a:xfrm rot="7179494">
            <a:off x="10274243" y="3188283"/>
            <a:ext cx="1201005" cy="1656601"/>
            <a:chOff x="330281" y="38723"/>
            <a:chExt cx="1614914" cy="2227176"/>
          </a:xfrm>
        </p:grpSpPr>
        <p:sp>
          <p:nvSpPr>
            <p:cNvPr id="897" name="Google Shape;897;p2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8" name="Google Shape;898;p2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9" name="Google Shape;899;p2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00" name="Google Shape;900;p26"/>
          <p:cNvGrpSpPr/>
          <p:nvPr/>
        </p:nvGrpSpPr>
        <p:grpSpPr>
          <a:xfrm>
            <a:off x="1124191" y="-177931"/>
            <a:ext cx="1232287" cy="1640092"/>
            <a:chOff x="330281" y="38723"/>
            <a:chExt cx="1614914" cy="2227176"/>
          </a:xfrm>
        </p:grpSpPr>
        <p:sp>
          <p:nvSpPr>
            <p:cNvPr id="901" name="Google Shape;901;p2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2" name="Google Shape;902;p2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3" name="Google Shape;903;p2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04" name="Google Shape;904;p26"/>
          <p:cNvSpPr/>
          <p:nvPr/>
        </p:nvSpPr>
        <p:spPr>
          <a:xfrm>
            <a:off x="-1287366" y="-568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5" name="Google Shape;905;p26"/>
          <p:cNvSpPr/>
          <p:nvPr/>
        </p:nvSpPr>
        <p:spPr>
          <a:xfrm>
            <a:off x="11277134" y="2225934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06" name="Google Shape;906;p26"/>
          <p:cNvGrpSpPr/>
          <p:nvPr/>
        </p:nvGrpSpPr>
        <p:grpSpPr>
          <a:xfrm rot="-5118020">
            <a:off x="965833" y="3453556"/>
            <a:ext cx="1201012" cy="1656648"/>
            <a:chOff x="330281" y="38723"/>
            <a:chExt cx="1614914" cy="2227176"/>
          </a:xfrm>
        </p:grpSpPr>
        <p:sp>
          <p:nvSpPr>
            <p:cNvPr id="907" name="Google Shape;907;p2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2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2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10" name="Google Shape;910;p26"/>
          <p:cNvGrpSpPr/>
          <p:nvPr/>
        </p:nvGrpSpPr>
        <p:grpSpPr>
          <a:xfrm rot="-2241120">
            <a:off x="9175380" y="484960"/>
            <a:ext cx="223377" cy="314312"/>
            <a:chOff x="5248950" y="2607450"/>
            <a:chExt cx="27575" cy="38800"/>
          </a:xfrm>
        </p:grpSpPr>
        <p:sp>
          <p:nvSpPr>
            <p:cNvPr id="911" name="Google Shape;911;p2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2" name="Google Shape;912;p2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13" name="Google Shape;913;p26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914" name="Google Shape;914;p2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5" name="Google Shape;915;p2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16" name="Google Shape;916;p26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917" name="Google Shape;917;p2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8" name="Google Shape;918;p2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19" name="Google Shape;919;p26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920" name="Google Shape;920;p2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1" name="Google Shape;921;p2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22" name="Google Shape;922;p26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923" name="Google Shape;923;p2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4" name="Google Shape;924;p2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25" name="Google Shape;925;p26"/>
          <p:cNvGrpSpPr/>
          <p:nvPr/>
        </p:nvGrpSpPr>
        <p:grpSpPr>
          <a:xfrm rot="3320916">
            <a:off x="11519193" y="1527693"/>
            <a:ext cx="139487" cy="196267"/>
            <a:chOff x="5248950" y="2607450"/>
            <a:chExt cx="27575" cy="38800"/>
          </a:xfrm>
        </p:grpSpPr>
        <p:sp>
          <p:nvSpPr>
            <p:cNvPr id="926" name="Google Shape;926;p2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7" name="Google Shape;927;p2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8" name="Google Shape;928;p26"/>
          <p:cNvSpPr/>
          <p:nvPr/>
        </p:nvSpPr>
        <p:spPr>
          <a:xfrm>
            <a:off x="607400" y="52346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9" name="Google Shape;929;p26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0" name="Google Shape;930;p26"/>
          <p:cNvSpPr/>
          <p:nvPr/>
        </p:nvSpPr>
        <p:spPr>
          <a:xfrm>
            <a:off x="10276367" y="10047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1" name="Google Shape;931;p26"/>
          <p:cNvSpPr/>
          <p:nvPr/>
        </p:nvSpPr>
        <p:spPr>
          <a:xfrm>
            <a:off x="11493033" y="5014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2" name="Google Shape;932;p26"/>
          <p:cNvSpPr/>
          <p:nvPr/>
        </p:nvSpPr>
        <p:spPr>
          <a:xfrm>
            <a:off x="607400" y="15754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3" name="Google Shape;933;p26"/>
          <p:cNvSpPr/>
          <p:nvPr/>
        </p:nvSpPr>
        <p:spPr>
          <a:xfrm>
            <a:off x="6521167" y="61545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4" name="Google Shape;934;p26"/>
          <p:cNvSpPr/>
          <p:nvPr/>
        </p:nvSpPr>
        <p:spPr>
          <a:xfrm>
            <a:off x="7727067" y="56608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6060038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6" name="Google Shape;936;p27"/>
          <p:cNvSpPr txBox="1">
            <a:spLocks noGrp="1"/>
          </p:cNvSpPr>
          <p:nvPr>
            <p:ph type="title" hasCustomPrompt="1"/>
          </p:nvPr>
        </p:nvSpPr>
        <p:spPr>
          <a:xfrm>
            <a:off x="3292251" y="726133"/>
            <a:ext cx="5800400" cy="115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9pPr>
          </a:lstStyle>
          <a:p>
            <a:r>
              <a:t>xx%</a:t>
            </a:r>
          </a:p>
        </p:txBody>
      </p:sp>
      <p:sp>
        <p:nvSpPr>
          <p:cNvPr id="937" name="Google Shape;937;p27"/>
          <p:cNvSpPr txBox="1">
            <a:spLocks noGrp="1"/>
          </p:cNvSpPr>
          <p:nvPr>
            <p:ph type="subTitle" idx="1"/>
          </p:nvPr>
        </p:nvSpPr>
        <p:spPr>
          <a:xfrm>
            <a:off x="3292267" y="1887867"/>
            <a:ext cx="5800400" cy="36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8" name="Google Shape;938;p27"/>
          <p:cNvSpPr txBox="1">
            <a:spLocks noGrp="1"/>
          </p:cNvSpPr>
          <p:nvPr>
            <p:ph type="title" idx="2" hasCustomPrompt="1"/>
          </p:nvPr>
        </p:nvSpPr>
        <p:spPr>
          <a:xfrm>
            <a:off x="3292251" y="2442967"/>
            <a:ext cx="5800400" cy="115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9pPr>
          </a:lstStyle>
          <a:p>
            <a:r>
              <a:t>xx%</a:t>
            </a:r>
          </a:p>
        </p:txBody>
      </p:sp>
      <p:sp>
        <p:nvSpPr>
          <p:cNvPr id="939" name="Google Shape;939;p27"/>
          <p:cNvSpPr txBox="1">
            <a:spLocks noGrp="1"/>
          </p:cNvSpPr>
          <p:nvPr>
            <p:ph type="subTitle" idx="3"/>
          </p:nvPr>
        </p:nvSpPr>
        <p:spPr>
          <a:xfrm>
            <a:off x="3292267" y="3604700"/>
            <a:ext cx="5800400" cy="36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0" name="Google Shape;940;p27"/>
          <p:cNvSpPr txBox="1">
            <a:spLocks noGrp="1"/>
          </p:cNvSpPr>
          <p:nvPr>
            <p:ph type="title" idx="4" hasCustomPrompt="1"/>
          </p:nvPr>
        </p:nvSpPr>
        <p:spPr>
          <a:xfrm>
            <a:off x="3292251" y="4159800"/>
            <a:ext cx="5800400" cy="115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9pPr>
          </a:lstStyle>
          <a:p>
            <a:r>
              <a:t>xx%</a:t>
            </a:r>
          </a:p>
        </p:txBody>
      </p:sp>
      <p:sp>
        <p:nvSpPr>
          <p:cNvPr id="941" name="Google Shape;941;p27"/>
          <p:cNvSpPr txBox="1">
            <a:spLocks noGrp="1"/>
          </p:cNvSpPr>
          <p:nvPr>
            <p:ph type="subTitle" idx="5"/>
          </p:nvPr>
        </p:nvSpPr>
        <p:spPr>
          <a:xfrm>
            <a:off x="3292267" y="5321533"/>
            <a:ext cx="5800400" cy="36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42" name="Google Shape;942;p27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943" name="Google Shape;943;p2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4" name="Google Shape;944;p2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45" name="Google Shape;945;p27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946" name="Google Shape;946;p2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7" name="Google Shape;947;p2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48" name="Google Shape;948;p27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949" name="Google Shape;949;p2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0" name="Google Shape;950;p2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1" name="Google Shape;951;p2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52" name="Google Shape;952;p27"/>
          <p:cNvSpPr/>
          <p:nvPr/>
        </p:nvSpPr>
        <p:spPr>
          <a:xfrm>
            <a:off x="3951251" y="6255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3" name="Google Shape;953;p27"/>
          <p:cNvSpPr/>
          <p:nvPr/>
        </p:nvSpPr>
        <p:spPr>
          <a:xfrm>
            <a:off x="2490000" y="33282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54" name="Google Shape;954;p27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955" name="Google Shape;955;p2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6" name="Google Shape;956;p2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7" name="Google Shape;957;p2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58" name="Google Shape;958;p27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959" name="Google Shape;959;p2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0" name="Google Shape;960;p2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1" name="Google Shape;961;p2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62" name="Google Shape;962;p27"/>
          <p:cNvGrpSpPr/>
          <p:nvPr/>
        </p:nvGrpSpPr>
        <p:grpSpPr>
          <a:xfrm>
            <a:off x="9184214" y="3599868"/>
            <a:ext cx="2394689" cy="4934176"/>
            <a:chOff x="6239025" y="396475"/>
            <a:chExt cx="480900" cy="990825"/>
          </a:xfrm>
        </p:grpSpPr>
        <p:sp>
          <p:nvSpPr>
            <p:cNvPr id="963" name="Google Shape;963;p27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4" name="Google Shape;964;p27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5" name="Google Shape;965;p27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6" name="Google Shape;966;p27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7" name="Google Shape;967;p27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8" name="Google Shape;968;p27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9" name="Google Shape;969;p27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0" name="Google Shape;970;p27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1" name="Google Shape;971;p27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72" name="Google Shape;972;p27"/>
          <p:cNvGrpSpPr/>
          <p:nvPr/>
        </p:nvGrpSpPr>
        <p:grpSpPr>
          <a:xfrm>
            <a:off x="287114" y="3744985"/>
            <a:ext cx="2394689" cy="4934176"/>
            <a:chOff x="6239025" y="396475"/>
            <a:chExt cx="480900" cy="990825"/>
          </a:xfrm>
        </p:grpSpPr>
        <p:sp>
          <p:nvSpPr>
            <p:cNvPr id="973" name="Google Shape;973;p27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4" name="Google Shape;974;p27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5" name="Google Shape;975;p27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6" name="Google Shape;976;p27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7" name="Google Shape;977;p27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8" name="Google Shape;978;p27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9" name="Google Shape;979;p27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0" name="Google Shape;980;p27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1" name="Google Shape;981;p27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6516641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 only 7">
    <p:spTree>
      <p:nvGrpSpPr>
        <p:cNvPr id="1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3" name="Google Shape;983;p28"/>
          <p:cNvGrpSpPr/>
          <p:nvPr/>
        </p:nvGrpSpPr>
        <p:grpSpPr>
          <a:xfrm>
            <a:off x="8827760" y="2734040"/>
            <a:ext cx="4367064" cy="1537619"/>
            <a:chOff x="5142175" y="4369850"/>
            <a:chExt cx="1625700" cy="572400"/>
          </a:xfrm>
        </p:grpSpPr>
        <p:sp>
          <p:nvSpPr>
            <p:cNvPr id="984" name="Google Shape;984;p28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28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6" name="Google Shape;986;p28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28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28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89" name="Google Shape;989;p28"/>
          <p:cNvGrpSpPr/>
          <p:nvPr/>
        </p:nvGrpSpPr>
        <p:grpSpPr>
          <a:xfrm>
            <a:off x="-1002845" y="2770373"/>
            <a:ext cx="4367064" cy="1537619"/>
            <a:chOff x="5142175" y="4369850"/>
            <a:chExt cx="1625700" cy="572400"/>
          </a:xfrm>
        </p:grpSpPr>
        <p:sp>
          <p:nvSpPr>
            <p:cNvPr id="990" name="Google Shape;990;p28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28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28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28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28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95" name="Google Shape;995;p28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996" name="Google Shape;996;p2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2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98" name="Google Shape;998;p28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999" name="Google Shape;999;p2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0" name="Google Shape;1000;p2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01" name="Google Shape;1001;p28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002" name="Google Shape;1002;p2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3" name="Google Shape;1003;p2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4" name="Google Shape;1004;p2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05" name="Google Shape;1005;p28"/>
          <p:cNvSpPr/>
          <p:nvPr/>
        </p:nvSpPr>
        <p:spPr>
          <a:xfrm>
            <a:off x="8827767" y="57258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28"/>
          <p:cNvSpPr/>
          <p:nvPr/>
        </p:nvSpPr>
        <p:spPr>
          <a:xfrm>
            <a:off x="2613367" y="58838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28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08" name="Google Shape;1008;p28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1009" name="Google Shape;1009;p2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0" name="Google Shape;1010;p2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1" name="Google Shape;1011;p2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2" name="Google Shape;1012;p28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1013" name="Google Shape;1013;p2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4" name="Google Shape;1014;p2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5" name="Google Shape;1015;p2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6" name="Google Shape;1016;p28"/>
          <p:cNvGrpSpPr/>
          <p:nvPr/>
        </p:nvGrpSpPr>
        <p:grpSpPr>
          <a:xfrm>
            <a:off x="9712148" y="3306668"/>
            <a:ext cx="2394689" cy="4934176"/>
            <a:chOff x="6239025" y="396475"/>
            <a:chExt cx="480900" cy="990825"/>
          </a:xfrm>
        </p:grpSpPr>
        <p:sp>
          <p:nvSpPr>
            <p:cNvPr id="1017" name="Google Shape;1017;p28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" name="Google Shape;1018;p28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9" name="Google Shape;1019;p28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0" name="Google Shape;1020;p28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28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28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28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4" name="Google Shape;1024;p28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28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26" name="Google Shape;1026;p28"/>
          <p:cNvGrpSpPr/>
          <p:nvPr/>
        </p:nvGrpSpPr>
        <p:grpSpPr>
          <a:xfrm>
            <a:off x="-983924" y="2150527"/>
            <a:ext cx="3228699" cy="6652663"/>
            <a:chOff x="6239025" y="396475"/>
            <a:chExt cx="480900" cy="990825"/>
          </a:xfrm>
        </p:grpSpPr>
        <p:sp>
          <p:nvSpPr>
            <p:cNvPr id="1027" name="Google Shape;1027;p28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8" name="Google Shape;1028;p28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9" name="Google Shape;1029;p28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0" name="Google Shape;1030;p28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1" name="Google Shape;1031;p28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2" name="Google Shape;1032;p28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3" name="Google Shape;1033;p28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4" name="Google Shape;1034;p28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5" name="Google Shape;1035;p28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36" name="Google Shape;1036;p2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932186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Google Shape;1100;p31"/>
          <p:cNvSpPr txBox="1">
            <a:spLocks noGrp="1"/>
          </p:cNvSpPr>
          <p:nvPr>
            <p:ph type="title"/>
          </p:nvPr>
        </p:nvSpPr>
        <p:spPr>
          <a:xfrm>
            <a:off x="1140333" y="1635671"/>
            <a:ext cx="2586800" cy="13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101" name="Google Shape;1101;p31"/>
          <p:cNvSpPr txBox="1">
            <a:spLocks noGrp="1"/>
          </p:cNvSpPr>
          <p:nvPr>
            <p:ph type="subTitle" idx="1"/>
          </p:nvPr>
        </p:nvSpPr>
        <p:spPr>
          <a:xfrm>
            <a:off x="1140333" y="3627300"/>
            <a:ext cx="4629600" cy="13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102" name="Google Shape;1102;p31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1103" name="Google Shape;1103;p3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5" name="Google Shape;1105;p31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1106" name="Google Shape;1106;p3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8" name="Google Shape;1108;p31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109" name="Google Shape;1109;p3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12" name="Google Shape;1112;p31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3" name="Google Shape;1113;p31"/>
          <p:cNvSpPr/>
          <p:nvPr/>
        </p:nvSpPr>
        <p:spPr>
          <a:xfrm>
            <a:off x="88207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4" name="Google Shape;1114;p31"/>
          <p:cNvSpPr/>
          <p:nvPr/>
        </p:nvSpPr>
        <p:spPr>
          <a:xfrm>
            <a:off x="5245000" y="52575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5" name="Google Shape;1115;p31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16" name="Google Shape;1116;p31"/>
          <p:cNvGrpSpPr/>
          <p:nvPr/>
        </p:nvGrpSpPr>
        <p:grpSpPr>
          <a:xfrm rot="3488692">
            <a:off x="4816117" y="119049"/>
            <a:ext cx="1201097" cy="1656627"/>
            <a:chOff x="330281" y="38723"/>
            <a:chExt cx="1614914" cy="2227176"/>
          </a:xfrm>
        </p:grpSpPr>
        <p:sp>
          <p:nvSpPr>
            <p:cNvPr id="1117" name="Google Shape;1117;p3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0" name="Google Shape;1120;p31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1121" name="Google Shape;1121;p3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4" name="Google Shape;1124;p31"/>
          <p:cNvGrpSpPr/>
          <p:nvPr/>
        </p:nvGrpSpPr>
        <p:grpSpPr>
          <a:xfrm>
            <a:off x="-665724" y="5474691"/>
            <a:ext cx="4367064" cy="1537619"/>
            <a:chOff x="5142175" y="4369850"/>
            <a:chExt cx="1625700" cy="572400"/>
          </a:xfrm>
        </p:grpSpPr>
        <p:sp>
          <p:nvSpPr>
            <p:cNvPr id="1125" name="Google Shape;1125;p31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1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1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1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1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30" name="Google Shape;1130;p31"/>
          <p:cNvGrpSpPr/>
          <p:nvPr/>
        </p:nvGrpSpPr>
        <p:grpSpPr>
          <a:xfrm rot="295930">
            <a:off x="9636835" y="3443928"/>
            <a:ext cx="3544727" cy="7303792"/>
            <a:chOff x="6239025" y="396475"/>
            <a:chExt cx="480900" cy="990825"/>
          </a:xfrm>
        </p:grpSpPr>
        <p:sp>
          <p:nvSpPr>
            <p:cNvPr id="1131" name="Google Shape;1131;p31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1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31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31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31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31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31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31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31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38510662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2" name="Google Shape;1272;p35"/>
          <p:cNvGrpSpPr/>
          <p:nvPr/>
        </p:nvGrpSpPr>
        <p:grpSpPr>
          <a:xfrm rot="3320949">
            <a:off x="12115232" y="3117335"/>
            <a:ext cx="205731" cy="289477"/>
            <a:chOff x="5248950" y="2607450"/>
            <a:chExt cx="27575" cy="38800"/>
          </a:xfrm>
        </p:grpSpPr>
        <p:sp>
          <p:nvSpPr>
            <p:cNvPr id="1273" name="Google Shape;1273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75" name="Google Shape;1275;p35"/>
          <p:cNvGrpSpPr/>
          <p:nvPr/>
        </p:nvGrpSpPr>
        <p:grpSpPr>
          <a:xfrm rot="7179494">
            <a:off x="10274243" y="3188283"/>
            <a:ext cx="1201005" cy="1656601"/>
            <a:chOff x="330281" y="38723"/>
            <a:chExt cx="1614914" cy="2227176"/>
          </a:xfrm>
        </p:grpSpPr>
        <p:sp>
          <p:nvSpPr>
            <p:cNvPr id="1276" name="Google Shape;1276;p3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79" name="Google Shape;1279;p35"/>
          <p:cNvGrpSpPr/>
          <p:nvPr/>
        </p:nvGrpSpPr>
        <p:grpSpPr>
          <a:xfrm>
            <a:off x="1124191" y="-177931"/>
            <a:ext cx="1232287" cy="1640092"/>
            <a:chOff x="330281" y="38723"/>
            <a:chExt cx="1614914" cy="2227176"/>
          </a:xfrm>
        </p:grpSpPr>
        <p:sp>
          <p:nvSpPr>
            <p:cNvPr id="1280" name="Google Shape;1280;p3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3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83" name="Google Shape;1283;p35"/>
          <p:cNvSpPr/>
          <p:nvPr/>
        </p:nvSpPr>
        <p:spPr>
          <a:xfrm>
            <a:off x="-1287366" y="-568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4" name="Google Shape;1284;p35"/>
          <p:cNvSpPr/>
          <p:nvPr/>
        </p:nvSpPr>
        <p:spPr>
          <a:xfrm>
            <a:off x="11277134" y="2225934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85" name="Google Shape;1285;p35"/>
          <p:cNvGrpSpPr/>
          <p:nvPr/>
        </p:nvGrpSpPr>
        <p:grpSpPr>
          <a:xfrm rot="-5118020">
            <a:off x="965833" y="3453556"/>
            <a:ext cx="1201012" cy="1656648"/>
            <a:chOff x="330281" y="38723"/>
            <a:chExt cx="1614914" cy="2227176"/>
          </a:xfrm>
        </p:grpSpPr>
        <p:sp>
          <p:nvSpPr>
            <p:cNvPr id="1286" name="Google Shape;1286;p3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89" name="Google Shape;1289;p35"/>
          <p:cNvGrpSpPr/>
          <p:nvPr/>
        </p:nvGrpSpPr>
        <p:grpSpPr>
          <a:xfrm rot="-2241120">
            <a:off x="9175380" y="484960"/>
            <a:ext cx="223377" cy="314312"/>
            <a:chOff x="5248950" y="2607450"/>
            <a:chExt cx="27575" cy="38800"/>
          </a:xfrm>
        </p:grpSpPr>
        <p:sp>
          <p:nvSpPr>
            <p:cNvPr id="1290" name="Google Shape;1290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2" name="Google Shape;1292;p35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1293" name="Google Shape;1293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4" name="Google Shape;1294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5" name="Google Shape;1295;p35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1296" name="Google Shape;1296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8" name="Google Shape;1298;p35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1299" name="Google Shape;1299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1" name="Google Shape;1301;p35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1302" name="Google Shape;1302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3" name="Google Shape;1303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4" name="Google Shape;1304;p35"/>
          <p:cNvGrpSpPr/>
          <p:nvPr/>
        </p:nvGrpSpPr>
        <p:grpSpPr>
          <a:xfrm rot="3320916">
            <a:off x="11519193" y="1527693"/>
            <a:ext cx="139487" cy="196267"/>
            <a:chOff x="5248950" y="2607450"/>
            <a:chExt cx="27575" cy="38800"/>
          </a:xfrm>
        </p:grpSpPr>
        <p:sp>
          <p:nvSpPr>
            <p:cNvPr id="1305" name="Google Shape;1305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7" name="Google Shape;1307;p35"/>
          <p:cNvSpPr/>
          <p:nvPr/>
        </p:nvSpPr>
        <p:spPr>
          <a:xfrm>
            <a:off x="607400" y="52346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8" name="Google Shape;1308;p35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9" name="Google Shape;1309;p35"/>
          <p:cNvSpPr/>
          <p:nvPr/>
        </p:nvSpPr>
        <p:spPr>
          <a:xfrm>
            <a:off x="10276367" y="10047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0" name="Google Shape;1310;p35"/>
          <p:cNvSpPr/>
          <p:nvPr/>
        </p:nvSpPr>
        <p:spPr>
          <a:xfrm>
            <a:off x="11493033" y="5014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1" name="Google Shape;1311;p35"/>
          <p:cNvSpPr/>
          <p:nvPr/>
        </p:nvSpPr>
        <p:spPr>
          <a:xfrm>
            <a:off x="607400" y="15754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2" name="Google Shape;1312;p35"/>
          <p:cNvSpPr/>
          <p:nvPr/>
        </p:nvSpPr>
        <p:spPr>
          <a:xfrm>
            <a:off x="6521167" y="61545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3" name="Google Shape;1313;p35"/>
          <p:cNvSpPr/>
          <p:nvPr/>
        </p:nvSpPr>
        <p:spPr>
          <a:xfrm>
            <a:off x="7727067" y="56608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5675335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" name="Google Shape;1315;p36"/>
          <p:cNvSpPr txBox="1">
            <a:spLocks noGrp="1"/>
          </p:cNvSpPr>
          <p:nvPr>
            <p:ph type="subTitle" idx="1"/>
          </p:nvPr>
        </p:nvSpPr>
        <p:spPr>
          <a:xfrm>
            <a:off x="3741200" y="5513580"/>
            <a:ext cx="4709600" cy="56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316" name="Google Shape;1316;p36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1317" name="Google Shape;1317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19" name="Google Shape;1319;p36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1320" name="Google Shape;1320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2" name="Google Shape;1322;p36"/>
          <p:cNvGrpSpPr/>
          <p:nvPr/>
        </p:nvGrpSpPr>
        <p:grpSpPr>
          <a:xfrm rot="-2700000">
            <a:off x="2068219" y="869897"/>
            <a:ext cx="139484" cy="196264"/>
            <a:chOff x="5248950" y="2607450"/>
            <a:chExt cx="27575" cy="38800"/>
          </a:xfrm>
        </p:grpSpPr>
        <p:sp>
          <p:nvSpPr>
            <p:cNvPr id="1323" name="Google Shape;1323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5" name="Google Shape;1325;p36"/>
          <p:cNvGrpSpPr/>
          <p:nvPr/>
        </p:nvGrpSpPr>
        <p:grpSpPr>
          <a:xfrm rot="3320916">
            <a:off x="11453326" y="1044893"/>
            <a:ext cx="139487" cy="196267"/>
            <a:chOff x="5248950" y="2607450"/>
            <a:chExt cx="27575" cy="38800"/>
          </a:xfrm>
        </p:grpSpPr>
        <p:sp>
          <p:nvSpPr>
            <p:cNvPr id="1326" name="Google Shape;1326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8" name="Google Shape;1328;p36"/>
          <p:cNvGrpSpPr/>
          <p:nvPr/>
        </p:nvGrpSpPr>
        <p:grpSpPr>
          <a:xfrm rot="7179494">
            <a:off x="10922676" y="2477017"/>
            <a:ext cx="1201005" cy="1656601"/>
            <a:chOff x="330281" y="38723"/>
            <a:chExt cx="1614914" cy="2227176"/>
          </a:xfrm>
        </p:grpSpPr>
        <p:sp>
          <p:nvSpPr>
            <p:cNvPr id="1329" name="Google Shape;1329;p3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3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3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32" name="Google Shape;1332;p36"/>
          <p:cNvGrpSpPr/>
          <p:nvPr/>
        </p:nvGrpSpPr>
        <p:grpSpPr>
          <a:xfrm>
            <a:off x="264158" y="379318"/>
            <a:ext cx="1232287" cy="1640092"/>
            <a:chOff x="330281" y="38723"/>
            <a:chExt cx="1614914" cy="2227176"/>
          </a:xfrm>
        </p:grpSpPr>
        <p:sp>
          <p:nvSpPr>
            <p:cNvPr id="1333" name="Google Shape;1333;p3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3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3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36" name="Google Shape;1336;p36"/>
          <p:cNvSpPr/>
          <p:nvPr/>
        </p:nvSpPr>
        <p:spPr>
          <a:xfrm>
            <a:off x="-1309766" y="-5432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7" name="Google Shape;1337;p36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8" name="Google Shape;1338;p36"/>
          <p:cNvSpPr/>
          <p:nvPr/>
        </p:nvSpPr>
        <p:spPr>
          <a:xfrm>
            <a:off x="9429784" y="1684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9" name="Google Shape;1339;p36"/>
          <p:cNvSpPr/>
          <p:nvPr/>
        </p:nvSpPr>
        <p:spPr>
          <a:xfrm>
            <a:off x="11493033" y="5014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0" name="Google Shape;1340;p36"/>
          <p:cNvSpPr/>
          <p:nvPr/>
        </p:nvSpPr>
        <p:spPr>
          <a:xfrm>
            <a:off x="2042067" y="54128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41" name="Google Shape;1341;p36"/>
          <p:cNvGrpSpPr/>
          <p:nvPr/>
        </p:nvGrpSpPr>
        <p:grpSpPr>
          <a:xfrm rot="-263120">
            <a:off x="-975708" y="2896597"/>
            <a:ext cx="2444421" cy="5036641"/>
            <a:chOff x="6239025" y="396475"/>
            <a:chExt cx="480900" cy="990825"/>
          </a:xfrm>
        </p:grpSpPr>
        <p:sp>
          <p:nvSpPr>
            <p:cNvPr id="1342" name="Google Shape;1342;p36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36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36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36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36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36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36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36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36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51" name="Google Shape;1351;p36"/>
          <p:cNvSpPr/>
          <p:nvPr/>
        </p:nvSpPr>
        <p:spPr>
          <a:xfrm>
            <a:off x="11684834" y="18560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2" name="Google Shape;1352;p36"/>
          <p:cNvSpPr/>
          <p:nvPr/>
        </p:nvSpPr>
        <p:spPr>
          <a:xfrm>
            <a:off x="1244000" y="33463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53" name="Google Shape;1353;p36"/>
          <p:cNvGrpSpPr/>
          <p:nvPr/>
        </p:nvGrpSpPr>
        <p:grpSpPr>
          <a:xfrm rot="288696" flipH="1">
            <a:off x="10490395" y="4368594"/>
            <a:ext cx="2022676" cy="4167959"/>
            <a:chOff x="6239025" y="396475"/>
            <a:chExt cx="480900" cy="990825"/>
          </a:xfrm>
        </p:grpSpPr>
        <p:sp>
          <p:nvSpPr>
            <p:cNvPr id="1354" name="Google Shape;1354;p36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5" name="Google Shape;1355;p36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6" name="Google Shape;1356;p36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7" name="Google Shape;1357;p36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8" name="Google Shape;1358;p36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9" name="Google Shape;1359;p36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0" name="Google Shape;1360;p36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1" name="Google Shape;1361;p36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2" name="Google Shape;1362;p36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21018550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4" name="Google Shape;1364;p37"/>
          <p:cNvGrpSpPr/>
          <p:nvPr/>
        </p:nvGrpSpPr>
        <p:grpSpPr>
          <a:xfrm rot="7179494">
            <a:off x="10423076" y="218550"/>
            <a:ext cx="1201005" cy="1656601"/>
            <a:chOff x="330281" y="38723"/>
            <a:chExt cx="1614914" cy="2227176"/>
          </a:xfrm>
        </p:grpSpPr>
        <p:sp>
          <p:nvSpPr>
            <p:cNvPr id="1365" name="Google Shape;1365;p3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6" name="Google Shape;1366;p3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7" name="Google Shape;1367;p3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68" name="Google Shape;1368;p37"/>
          <p:cNvGrpSpPr/>
          <p:nvPr/>
        </p:nvGrpSpPr>
        <p:grpSpPr>
          <a:xfrm rot="-4940312">
            <a:off x="5328917" y="5226733"/>
            <a:ext cx="1232307" cy="1640169"/>
            <a:chOff x="330281" y="38723"/>
            <a:chExt cx="1614914" cy="2227176"/>
          </a:xfrm>
        </p:grpSpPr>
        <p:sp>
          <p:nvSpPr>
            <p:cNvPr id="1369" name="Google Shape;1369;p3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0" name="Google Shape;1370;p3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1" name="Google Shape;1371;p3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72" name="Google Shape;1372;p37"/>
          <p:cNvSpPr/>
          <p:nvPr/>
        </p:nvSpPr>
        <p:spPr>
          <a:xfrm>
            <a:off x="4683667" y="-9288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3" name="Google Shape;1373;p37"/>
          <p:cNvSpPr/>
          <p:nvPr/>
        </p:nvSpPr>
        <p:spPr>
          <a:xfrm>
            <a:off x="7366700" y="6141901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74" name="Google Shape;1374;p37"/>
          <p:cNvGrpSpPr/>
          <p:nvPr/>
        </p:nvGrpSpPr>
        <p:grpSpPr>
          <a:xfrm rot="-5856778">
            <a:off x="5344531" y="1074244"/>
            <a:ext cx="1201101" cy="1656475"/>
            <a:chOff x="330281" y="38723"/>
            <a:chExt cx="1614914" cy="2227176"/>
          </a:xfrm>
        </p:grpSpPr>
        <p:sp>
          <p:nvSpPr>
            <p:cNvPr id="1375" name="Google Shape;1375;p3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6" name="Google Shape;1376;p3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7" name="Google Shape;1377;p3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78" name="Google Shape;1378;p37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1379" name="Google Shape;1379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0" name="Google Shape;1380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1" name="Google Shape;1381;p37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1382" name="Google Shape;1382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3" name="Google Shape;1383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4" name="Google Shape;1384;p37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1385" name="Google Shape;1385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6" name="Google Shape;1386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7" name="Google Shape;1387;p37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1388" name="Google Shape;1388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9" name="Google Shape;1389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90" name="Google Shape;1390;p37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1391" name="Google Shape;1391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2" name="Google Shape;1392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93" name="Google Shape;1393;p37"/>
          <p:cNvGrpSpPr/>
          <p:nvPr/>
        </p:nvGrpSpPr>
        <p:grpSpPr>
          <a:xfrm rot="3320916">
            <a:off x="11519175" y="731127"/>
            <a:ext cx="139487" cy="196267"/>
            <a:chOff x="5248950" y="2607450"/>
            <a:chExt cx="27575" cy="38800"/>
          </a:xfrm>
        </p:grpSpPr>
        <p:sp>
          <p:nvSpPr>
            <p:cNvPr id="1394" name="Google Shape;1394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5" name="Google Shape;1395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96" name="Google Shape;1396;p37"/>
          <p:cNvSpPr/>
          <p:nvPr/>
        </p:nvSpPr>
        <p:spPr>
          <a:xfrm>
            <a:off x="415600" y="5518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7" name="Google Shape;1397;p37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8" name="Google Shape;1398;p37"/>
          <p:cNvSpPr/>
          <p:nvPr/>
        </p:nvSpPr>
        <p:spPr>
          <a:xfrm>
            <a:off x="11643467" y="2609985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9" name="Google Shape;1399;p37"/>
          <p:cNvSpPr/>
          <p:nvPr/>
        </p:nvSpPr>
        <p:spPr>
          <a:xfrm>
            <a:off x="588167" y="1096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33224696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Title only 6">
    <p:spTree>
      <p:nvGrpSpPr>
        <p:cNvPr id="1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8" name="Google Shape;848;p25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849" name="Google Shape;849;p2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0" name="Google Shape;850;p2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51" name="Google Shape;851;p25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852" name="Google Shape;852;p2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3" name="Google Shape;853;p2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54" name="Google Shape;854;p25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855" name="Google Shape;855;p2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6" name="Google Shape;856;p2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7" name="Google Shape;857;p2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58" name="Google Shape;858;p25"/>
          <p:cNvSpPr/>
          <p:nvPr/>
        </p:nvSpPr>
        <p:spPr>
          <a:xfrm>
            <a:off x="97819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59" name="Google Shape;859;p25"/>
          <p:cNvSpPr/>
          <p:nvPr/>
        </p:nvSpPr>
        <p:spPr>
          <a:xfrm>
            <a:off x="3951251" y="6255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60" name="Google Shape;860;p25"/>
          <p:cNvSpPr/>
          <p:nvPr/>
        </p:nvSpPr>
        <p:spPr>
          <a:xfrm>
            <a:off x="630200" y="48803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861" name="Google Shape;861;p25"/>
          <p:cNvGrpSpPr/>
          <p:nvPr/>
        </p:nvGrpSpPr>
        <p:grpSpPr>
          <a:xfrm rot="3488692">
            <a:off x="-507917" y="1388149"/>
            <a:ext cx="1201097" cy="1656627"/>
            <a:chOff x="330281" y="38723"/>
            <a:chExt cx="1614914" cy="2227176"/>
          </a:xfrm>
        </p:grpSpPr>
        <p:sp>
          <p:nvSpPr>
            <p:cNvPr id="862" name="Google Shape;862;p2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3" name="Google Shape;863;p2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4" name="Google Shape;864;p2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65" name="Google Shape;865;p25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866" name="Google Shape;866;p2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7" name="Google Shape;867;p2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8" name="Google Shape;868;p2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69" name="Google Shape;869;p25"/>
          <p:cNvGrpSpPr/>
          <p:nvPr/>
        </p:nvGrpSpPr>
        <p:grpSpPr>
          <a:xfrm>
            <a:off x="10737048" y="3740385"/>
            <a:ext cx="2394689" cy="4934176"/>
            <a:chOff x="6239025" y="396475"/>
            <a:chExt cx="480900" cy="990825"/>
          </a:xfrm>
        </p:grpSpPr>
        <p:sp>
          <p:nvSpPr>
            <p:cNvPr id="870" name="Google Shape;870;p25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1" name="Google Shape;871;p25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2" name="Google Shape;872;p25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3" name="Google Shape;873;p25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4" name="Google Shape;874;p25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5" name="Google Shape;875;p25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6" name="Google Shape;876;p25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7" name="Google Shape;877;p25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8" name="Google Shape;878;p25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79" name="Google Shape;879;p25"/>
          <p:cNvGrpSpPr/>
          <p:nvPr/>
        </p:nvGrpSpPr>
        <p:grpSpPr>
          <a:xfrm>
            <a:off x="-1360370" y="5329319"/>
            <a:ext cx="2394689" cy="4934176"/>
            <a:chOff x="6239025" y="396475"/>
            <a:chExt cx="480900" cy="990825"/>
          </a:xfrm>
        </p:grpSpPr>
        <p:sp>
          <p:nvSpPr>
            <p:cNvPr id="880" name="Google Shape;880;p25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1" name="Google Shape;881;p25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2" name="Google Shape;882;p25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3" name="Google Shape;883;p25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4" name="Google Shape;884;p25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5" name="Google Shape;885;p25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6" name="Google Shape;886;p25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7" name="Google Shape;887;p25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8" name="Google Shape;888;p25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89" name="Google Shape;889;p2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4941765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244000" y="3644143"/>
            <a:ext cx="9704000" cy="139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533" b="1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269933" y="5513567"/>
            <a:ext cx="5652000" cy="56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chemeClr val="l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12" name="Google Shape;12;p2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" name="Google Shape;14;p2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15" name="Google Shape;15;p2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" name="Google Shape;17;p2"/>
          <p:cNvGrpSpPr/>
          <p:nvPr/>
        </p:nvGrpSpPr>
        <p:grpSpPr>
          <a:xfrm rot="-2700000">
            <a:off x="2068219" y="869897"/>
            <a:ext cx="139484" cy="196264"/>
            <a:chOff x="5248950" y="2607450"/>
            <a:chExt cx="27575" cy="38800"/>
          </a:xfrm>
        </p:grpSpPr>
        <p:sp>
          <p:nvSpPr>
            <p:cNvPr id="18" name="Google Shape;18;p2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" name="Google Shape;20;p2"/>
          <p:cNvGrpSpPr/>
          <p:nvPr/>
        </p:nvGrpSpPr>
        <p:grpSpPr>
          <a:xfrm rot="3320916">
            <a:off x="11453326" y="1044893"/>
            <a:ext cx="139487" cy="196267"/>
            <a:chOff x="5248950" y="2607450"/>
            <a:chExt cx="27575" cy="38800"/>
          </a:xfrm>
        </p:grpSpPr>
        <p:sp>
          <p:nvSpPr>
            <p:cNvPr id="21" name="Google Shape;21;p2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" name="Google Shape;23;p2"/>
          <p:cNvGrpSpPr/>
          <p:nvPr/>
        </p:nvGrpSpPr>
        <p:grpSpPr>
          <a:xfrm rot="7179494">
            <a:off x="10922676" y="2477017"/>
            <a:ext cx="1201005" cy="1656601"/>
            <a:chOff x="330281" y="38723"/>
            <a:chExt cx="1614914" cy="2227176"/>
          </a:xfrm>
        </p:grpSpPr>
        <p:sp>
          <p:nvSpPr>
            <p:cNvPr id="24" name="Google Shape;24;p2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7" name="Google Shape;27;p2"/>
          <p:cNvGrpSpPr/>
          <p:nvPr/>
        </p:nvGrpSpPr>
        <p:grpSpPr>
          <a:xfrm>
            <a:off x="264158" y="379318"/>
            <a:ext cx="1232287" cy="1640092"/>
            <a:chOff x="330281" y="38723"/>
            <a:chExt cx="1614914" cy="2227176"/>
          </a:xfrm>
        </p:grpSpPr>
        <p:sp>
          <p:nvSpPr>
            <p:cNvPr id="28" name="Google Shape;28;p2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" name="Google Shape;31;p2"/>
          <p:cNvSpPr/>
          <p:nvPr/>
        </p:nvSpPr>
        <p:spPr>
          <a:xfrm>
            <a:off x="-1309766" y="-5432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9429784" y="1684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11493033" y="5014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2042067" y="54128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6" name="Google Shape;36;p2"/>
          <p:cNvGrpSpPr/>
          <p:nvPr/>
        </p:nvGrpSpPr>
        <p:grpSpPr>
          <a:xfrm rot="-263120">
            <a:off x="-975708" y="2896597"/>
            <a:ext cx="2444421" cy="5036641"/>
            <a:chOff x="6239025" y="396475"/>
            <a:chExt cx="480900" cy="990825"/>
          </a:xfrm>
        </p:grpSpPr>
        <p:sp>
          <p:nvSpPr>
            <p:cNvPr id="37" name="Google Shape;37;p2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" name="Google Shape;46;p2"/>
          <p:cNvSpPr/>
          <p:nvPr/>
        </p:nvSpPr>
        <p:spPr>
          <a:xfrm>
            <a:off x="11684834" y="18560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1244000" y="33463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8" name="Google Shape;48;p2"/>
          <p:cNvGrpSpPr/>
          <p:nvPr/>
        </p:nvGrpSpPr>
        <p:grpSpPr>
          <a:xfrm rot="288696" flipH="1">
            <a:off x="10490395" y="4368594"/>
            <a:ext cx="2022676" cy="4167959"/>
            <a:chOff x="6239025" y="396475"/>
            <a:chExt cx="480900" cy="990825"/>
          </a:xfrm>
        </p:grpSpPr>
        <p:sp>
          <p:nvSpPr>
            <p:cNvPr id="49" name="Google Shape;49;p2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94023470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"/>
          <p:cNvSpPr txBox="1">
            <a:spLocks noGrp="1"/>
          </p:cNvSpPr>
          <p:nvPr>
            <p:ph type="title" hasCustomPrompt="1"/>
          </p:nvPr>
        </p:nvSpPr>
        <p:spPr>
          <a:xfrm>
            <a:off x="1536557" y="994460"/>
            <a:ext cx="1691600" cy="125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900"/>
              <a:buNone/>
              <a:defRPr sz="10266" b="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2pPr>
            <a:lvl3pPr lvl="2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3pPr>
            <a:lvl4pPr lvl="3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4pPr>
            <a:lvl5pPr lvl="4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5pPr>
            <a:lvl6pPr lvl="5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6pPr>
            <a:lvl7pPr lvl="6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7pPr>
            <a:lvl8pPr lvl="7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8pPr>
            <a:lvl9pPr lvl="8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9pPr>
          </a:lstStyle>
          <a:p>
            <a:r>
              <a:t>xx%</a:t>
            </a:r>
          </a:p>
        </p:txBody>
      </p:sp>
      <p:sp>
        <p:nvSpPr>
          <p:cNvPr id="60" name="Google Shape;60;p3"/>
          <p:cNvSpPr txBox="1">
            <a:spLocks noGrp="1"/>
          </p:cNvSpPr>
          <p:nvPr>
            <p:ph type="title" idx="2"/>
          </p:nvPr>
        </p:nvSpPr>
        <p:spPr>
          <a:xfrm>
            <a:off x="1166067" y="2405900"/>
            <a:ext cx="6040400" cy="218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7733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3"/>
          <p:cNvSpPr txBox="1">
            <a:spLocks noGrp="1"/>
          </p:cNvSpPr>
          <p:nvPr>
            <p:ph type="subTitle" idx="1"/>
          </p:nvPr>
        </p:nvSpPr>
        <p:spPr>
          <a:xfrm>
            <a:off x="1166067" y="5012367"/>
            <a:ext cx="3452400" cy="9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62" name="Google Shape;62;p3"/>
          <p:cNvGrpSpPr/>
          <p:nvPr/>
        </p:nvGrpSpPr>
        <p:grpSpPr>
          <a:xfrm rot="7179494">
            <a:off x="10423076" y="218550"/>
            <a:ext cx="1201005" cy="1656601"/>
            <a:chOff x="330281" y="38723"/>
            <a:chExt cx="1614914" cy="2227176"/>
          </a:xfrm>
        </p:grpSpPr>
        <p:sp>
          <p:nvSpPr>
            <p:cNvPr id="63" name="Google Shape;63;p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6" name="Google Shape;66;p3"/>
          <p:cNvGrpSpPr/>
          <p:nvPr/>
        </p:nvGrpSpPr>
        <p:grpSpPr>
          <a:xfrm rot="-4940312">
            <a:off x="5328917" y="5226733"/>
            <a:ext cx="1232307" cy="1640169"/>
            <a:chOff x="330281" y="38723"/>
            <a:chExt cx="1614914" cy="2227176"/>
          </a:xfrm>
        </p:grpSpPr>
        <p:sp>
          <p:nvSpPr>
            <p:cNvPr id="67" name="Google Shape;67;p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0" name="Google Shape;70;p3"/>
          <p:cNvSpPr/>
          <p:nvPr/>
        </p:nvSpPr>
        <p:spPr>
          <a:xfrm>
            <a:off x="4683667" y="-9288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3"/>
          <p:cNvSpPr/>
          <p:nvPr/>
        </p:nvSpPr>
        <p:spPr>
          <a:xfrm>
            <a:off x="7366700" y="6141901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2" name="Google Shape;72;p3"/>
          <p:cNvGrpSpPr/>
          <p:nvPr/>
        </p:nvGrpSpPr>
        <p:grpSpPr>
          <a:xfrm rot="-5856778">
            <a:off x="4115731" y="795177"/>
            <a:ext cx="1201101" cy="1656475"/>
            <a:chOff x="330281" y="38723"/>
            <a:chExt cx="1614914" cy="2227176"/>
          </a:xfrm>
        </p:grpSpPr>
        <p:sp>
          <p:nvSpPr>
            <p:cNvPr id="73" name="Google Shape;73;p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6" name="Google Shape;76;p3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77" name="Google Shape;77;p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9" name="Google Shape;79;p3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80" name="Google Shape;80;p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2" name="Google Shape;82;p3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83" name="Google Shape;83;p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5" name="Google Shape;85;p3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86" name="Google Shape;86;p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8" name="Google Shape;88;p3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89" name="Google Shape;89;p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1" name="Google Shape;91;p3"/>
          <p:cNvGrpSpPr/>
          <p:nvPr/>
        </p:nvGrpSpPr>
        <p:grpSpPr>
          <a:xfrm rot="3320916">
            <a:off x="11519175" y="731127"/>
            <a:ext cx="139487" cy="196267"/>
            <a:chOff x="5248950" y="2607450"/>
            <a:chExt cx="27575" cy="38800"/>
          </a:xfrm>
        </p:grpSpPr>
        <p:sp>
          <p:nvSpPr>
            <p:cNvPr id="92" name="Google Shape;92;p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4" name="Google Shape;94;p3"/>
          <p:cNvSpPr/>
          <p:nvPr/>
        </p:nvSpPr>
        <p:spPr>
          <a:xfrm>
            <a:off x="415600" y="5518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3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3"/>
          <p:cNvSpPr/>
          <p:nvPr/>
        </p:nvSpPr>
        <p:spPr>
          <a:xfrm>
            <a:off x="11643467" y="2609985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3"/>
          <p:cNvSpPr/>
          <p:nvPr/>
        </p:nvSpPr>
        <p:spPr>
          <a:xfrm>
            <a:off x="588167" y="1096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8648962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359B7-C32A-4AE7-A941-F6A54E9993C0}" type="datetimeFigureOut">
              <a:rPr lang="en-US" smtClean="0"/>
              <a:t>3/29/22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C52CB-D9C7-40DF-8D18-B44D0485743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7347" y="-180460"/>
            <a:ext cx="2044518" cy="204451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4"/>
          <p:cNvSpPr txBox="1">
            <a:spLocks noGrp="1"/>
          </p:cNvSpPr>
          <p:nvPr>
            <p:ph type="body" idx="1"/>
          </p:nvPr>
        </p:nvSpPr>
        <p:spPr>
          <a:xfrm>
            <a:off x="913467" y="1536633"/>
            <a:ext cx="10365200" cy="4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67"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101" name="Google Shape;101;p4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102" name="Google Shape;102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4" name="Google Shape;104;p4"/>
          <p:cNvGrpSpPr/>
          <p:nvPr/>
        </p:nvGrpSpPr>
        <p:grpSpPr>
          <a:xfrm rot="1583875">
            <a:off x="11507814" y="6028591"/>
            <a:ext cx="213065" cy="299803"/>
            <a:chOff x="5248950" y="2607450"/>
            <a:chExt cx="27575" cy="38800"/>
          </a:xfrm>
        </p:grpSpPr>
        <p:sp>
          <p:nvSpPr>
            <p:cNvPr id="105" name="Google Shape;105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7" name="Google Shape;107;p4"/>
          <p:cNvGrpSpPr/>
          <p:nvPr/>
        </p:nvGrpSpPr>
        <p:grpSpPr>
          <a:xfrm rot="4025085">
            <a:off x="1094364" y="6311382"/>
            <a:ext cx="140875" cy="198223"/>
            <a:chOff x="5248950" y="2607450"/>
            <a:chExt cx="27575" cy="38800"/>
          </a:xfrm>
        </p:grpSpPr>
        <p:sp>
          <p:nvSpPr>
            <p:cNvPr id="108" name="Google Shape;108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" name="Google Shape;110;p4"/>
          <p:cNvGrpSpPr/>
          <p:nvPr/>
        </p:nvGrpSpPr>
        <p:grpSpPr>
          <a:xfrm rot="-5243946">
            <a:off x="-112494" y="2989240"/>
            <a:ext cx="223379" cy="314309"/>
            <a:chOff x="5248950" y="2607450"/>
            <a:chExt cx="27575" cy="38800"/>
          </a:xfrm>
        </p:grpSpPr>
        <p:sp>
          <p:nvSpPr>
            <p:cNvPr id="111" name="Google Shape;111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3" name="Google Shape;113;p4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114" name="Google Shape;114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6" name="Google Shape;116;p4"/>
          <p:cNvGrpSpPr/>
          <p:nvPr/>
        </p:nvGrpSpPr>
        <p:grpSpPr>
          <a:xfrm rot="3320916">
            <a:off x="11502893" y="1444260"/>
            <a:ext cx="139487" cy="196267"/>
            <a:chOff x="5248950" y="2607450"/>
            <a:chExt cx="27575" cy="38800"/>
          </a:xfrm>
        </p:grpSpPr>
        <p:sp>
          <p:nvSpPr>
            <p:cNvPr id="117" name="Google Shape;117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9" name="Google Shape;119;p4"/>
          <p:cNvSpPr/>
          <p:nvPr/>
        </p:nvSpPr>
        <p:spPr>
          <a:xfrm>
            <a:off x="415600" y="57604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4"/>
          <p:cNvSpPr/>
          <p:nvPr/>
        </p:nvSpPr>
        <p:spPr>
          <a:xfrm>
            <a:off x="10359000" y="6360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4"/>
          <p:cNvSpPr/>
          <p:nvPr/>
        </p:nvSpPr>
        <p:spPr>
          <a:xfrm>
            <a:off x="11145900" y="6062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" name="Google Shape;122;p4"/>
          <p:cNvSpPr/>
          <p:nvPr/>
        </p:nvSpPr>
        <p:spPr>
          <a:xfrm>
            <a:off x="11643467" y="48626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4"/>
          <p:cNvSpPr/>
          <p:nvPr/>
        </p:nvSpPr>
        <p:spPr>
          <a:xfrm>
            <a:off x="854300" y="6657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6685677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ubTitle" idx="1"/>
          </p:nvPr>
        </p:nvSpPr>
        <p:spPr>
          <a:xfrm>
            <a:off x="2326233" y="4228029"/>
            <a:ext cx="3336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126" name="Google Shape;126;p5"/>
          <p:cNvSpPr txBox="1">
            <a:spLocks noGrp="1"/>
          </p:cNvSpPr>
          <p:nvPr>
            <p:ph type="subTitle" idx="2"/>
          </p:nvPr>
        </p:nvSpPr>
        <p:spPr>
          <a:xfrm>
            <a:off x="2326233" y="4784833"/>
            <a:ext cx="3336400" cy="12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5"/>
          <p:cNvSpPr txBox="1">
            <a:spLocks noGrp="1"/>
          </p:cNvSpPr>
          <p:nvPr>
            <p:ph type="subTitle" idx="3"/>
          </p:nvPr>
        </p:nvSpPr>
        <p:spPr>
          <a:xfrm>
            <a:off x="6788788" y="4228029"/>
            <a:ext cx="3336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128" name="Google Shape;128;p5"/>
          <p:cNvSpPr txBox="1">
            <a:spLocks noGrp="1"/>
          </p:cNvSpPr>
          <p:nvPr>
            <p:ph type="subTitle" idx="4"/>
          </p:nvPr>
        </p:nvSpPr>
        <p:spPr>
          <a:xfrm>
            <a:off x="6788800" y="4784833"/>
            <a:ext cx="3336400" cy="12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9" name="Google Shape;129;p5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130" name="Google Shape;130;p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" name="Google Shape;132;p5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133" name="Google Shape;133;p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5" name="Google Shape;135;p5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36" name="Google Shape;136;p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9" name="Google Shape;139;p5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5"/>
          <p:cNvSpPr/>
          <p:nvPr/>
        </p:nvSpPr>
        <p:spPr>
          <a:xfrm>
            <a:off x="100601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5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5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43" name="Google Shape;143;p5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144" name="Google Shape;144;p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7" name="Google Shape;147;p5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148" name="Google Shape;148;p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1" name="Google Shape;151;p5"/>
          <p:cNvSpPr/>
          <p:nvPr/>
        </p:nvSpPr>
        <p:spPr>
          <a:xfrm>
            <a:off x="-1337299" y="5680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" name="Google Shape;152;p5"/>
          <p:cNvSpPr/>
          <p:nvPr/>
        </p:nvSpPr>
        <p:spPr>
          <a:xfrm>
            <a:off x="11241801" y="5680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" name="Google Shape;153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8092521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" name="Google Shape;155;p6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156" name="Google Shape;156;p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8" name="Google Shape;158;p6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159" name="Google Shape;159;p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1" name="Google Shape;161;p6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162" name="Google Shape;162;p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5" name="Google Shape;165;p6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166" name="Google Shape;166;p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9" name="Google Shape;169;p6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" name="Google Shape;170;p6"/>
          <p:cNvSpPr/>
          <p:nvPr/>
        </p:nvSpPr>
        <p:spPr>
          <a:xfrm>
            <a:off x="100601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1" name="Google Shape;171;p6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72" name="Google Shape;172;p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5" name="Google Shape;175;p6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" name="Google Shape;176;p6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7" name="Google Shape;177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1344683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7"/>
          <p:cNvSpPr txBox="1">
            <a:spLocks noGrp="1"/>
          </p:cNvSpPr>
          <p:nvPr>
            <p:ph type="title"/>
          </p:nvPr>
        </p:nvSpPr>
        <p:spPr>
          <a:xfrm>
            <a:off x="2524567" y="1818760"/>
            <a:ext cx="7142800" cy="22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80" name="Google Shape;180;p7"/>
          <p:cNvSpPr txBox="1">
            <a:spLocks noGrp="1"/>
          </p:cNvSpPr>
          <p:nvPr>
            <p:ph type="subTitle" idx="1"/>
          </p:nvPr>
        </p:nvSpPr>
        <p:spPr>
          <a:xfrm>
            <a:off x="3034233" y="4050440"/>
            <a:ext cx="6123600" cy="98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81" name="Google Shape;181;p7"/>
          <p:cNvGrpSpPr/>
          <p:nvPr/>
        </p:nvGrpSpPr>
        <p:grpSpPr>
          <a:xfrm rot="7179494">
            <a:off x="9871760" y="4381968"/>
            <a:ext cx="1201005" cy="1656601"/>
            <a:chOff x="330281" y="38723"/>
            <a:chExt cx="1614914" cy="2227176"/>
          </a:xfrm>
        </p:grpSpPr>
        <p:sp>
          <p:nvSpPr>
            <p:cNvPr id="182" name="Google Shape;182;p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5" name="Google Shape;185;p7"/>
          <p:cNvGrpSpPr/>
          <p:nvPr/>
        </p:nvGrpSpPr>
        <p:grpSpPr>
          <a:xfrm>
            <a:off x="914807" y="547402"/>
            <a:ext cx="1232287" cy="1640092"/>
            <a:chOff x="330281" y="38723"/>
            <a:chExt cx="1614914" cy="2227176"/>
          </a:xfrm>
        </p:grpSpPr>
        <p:sp>
          <p:nvSpPr>
            <p:cNvPr id="186" name="Google Shape;186;p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9" name="Google Shape;189;p7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190" name="Google Shape;190;p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2" name="Google Shape;192;p7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193" name="Google Shape;193;p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5" name="Google Shape;195;p7"/>
          <p:cNvGrpSpPr/>
          <p:nvPr/>
        </p:nvGrpSpPr>
        <p:grpSpPr>
          <a:xfrm rot="4025085">
            <a:off x="720415" y="6196649"/>
            <a:ext cx="140875" cy="198223"/>
            <a:chOff x="5248950" y="2607450"/>
            <a:chExt cx="27575" cy="38800"/>
          </a:xfrm>
        </p:grpSpPr>
        <p:sp>
          <p:nvSpPr>
            <p:cNvPr id="196" name="Google Shape;196;p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8" name="Google Shape;198;p7"/>
          <p:cNvGrpSpPr/>
          <p:nvPr/>
        </p:nvGrpSpPr>
        <p:grpSpPr>
          <a:xfrm rot="-5243946">
            <a:off x="617107" y="677640"/>
            <a:ext cx="223379" cy="314309"/>
            <a:chOff x="5248950" y="2607450"/>
            <a:chExt cx="27575" cy="38800"/>
          </a:xfrm>
        </p:grpSpPr>
        <p:sp>
          <p:nvSpPr>
            <p:cNvPr id="199" name="Google Shape;199;p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1" name="Google Shape;201;p7"/>
          <p:cNvGrpSpPr/>
          <p:nvPr/>
        </p:nvGrpSpPr>
        <p:grpSpPr>
          <a:xfrm rot="-2700000">
            <a:off x="2573519" y="383864"/>
            <a:ext cx="139484" cy="196264"/>
            <a:chOff x="5248950" y="2607450"/>
            <a:chExt cx="27575" cy="38800"/>
          </a:xfrm>
        </p:grpSpPr>
        <p:sp>
          <p:nvSpPr>
            <p:cNvPr id="202" name="Google Shape;202;p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4" name="Google Shape;204;p7"/>
          <p:cNvGrpSpPr/>
          <p:nvPr/>
        </p:nvGrpSpPr>
        <p:grpSpPr>
          <a:xfrm rot="3320916">
            <a:off x="11453326" y="1044893"/>
            <a:ext cx="139487" cy="196267"/>
            <a:chOff x="5248950" y="2607450"/>
            <a:chExt cx="27575" cy="38800"/>
          </a:xfrm>
        </p:grpSpPr>
        <p:sp>
          <p:nvSpPr>
            <p:cNvPr id="205" name="Google Shape;205;p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7" name="Google Shape;207;p7"/>
          <p:cNvSpPr/>
          <p:nvPr/>
        </p:nvSpPr>
        <p:spPr>
          <a:xfrm>
            <a:off x="374933" y="5058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7"/>
          <p:cNvSpPr/>
          <p:nvPr/>
        </p:nvSpPr>
        <p:spPr>
          <a:xfrm>
            <a:off x="8364800" y="8493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7"/>
          <p:cNvSpPr/>
          <p:nvPr/>
        </p:nvSpPr>
        <p:spPr>
          <a:xfrm>
            <a:off x="7439533" y="64325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7"/>
          <p:cNvSpPr/>
          <p:nvPr/>
        </p:nvSpPr>
        <p:spPr>
          <a:xfrm>
            <a:off x="11277133" y="19186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" name="Google Shape;211;p7"/>
          <p:cNvSpPr/>
          <p:nvPr/>
        </p:nvSpPr>
        <p:spPr>
          <a:xfrm>
            <a:off x="5571500" y="6091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2" name="Google Shape;212;p7"/>
          <p:cNvSpPr/>
          <p:nvPr/>
        </p:nvSpPr>
        <p:spPr>
          <a:xfrm>
            <a:off x="2124900" y="2019400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93829259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9"/>
          <p:cNvSpPr txBox="1">
            <a:spLocks noGrp="1"/>
          </p:cNvSpPr>
          <p:nvPr>
            <p:ph type="title"/>
          </p:nvPr>
        </p:nvSpPr>
        <p:spPr>
          <a:xfrm>
            <a:off x="6088233" y="1534267"/>
            <a:ext cx="4751600" cy="227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667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217" name="Google Shape;217;p9"/>
          <p:cNvSpPr txBox="1">
            <a:spLocks noGrp="1"/>
          </p:cNvSpPr>
          <p:nvPr>
            <p:ph type="subTitle" idx="1"/>
          </p:nvPr>
        </p:nvSpPr>
        <p:spPr>
          <a:xfrm>
            <a:off x="6088233" y="3924433"/>
            <a:ext cx="4751600" cy="12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218" name="Google Shape;218;p9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219" name="Google Shape;219;p9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9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1" name="Google Shape;221;p9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222" name="Google Shape;222;p9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9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4" name="Google Shape;224;p9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225" name="Google Shape;225;p9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9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9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8" name="Google Shape;228;p9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" name="Google Shape;229;p9"/>
          <p:cNvSpPr/>
          <p:nvPr/>
        </p:nvSpPr>
        <p:spPr>
          <a:xfrm>
            <a:off x="100601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0" name="Google Shape;230;p9"/>
          <p:cNvSpPr/>
          <p:nvPr/>
        </p:nvSpPr>
        <p:spPr>
          <a:xfrm>
            <a:off x="3840333" y="62553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1" name="Google Shape;231;p9"/>
          <p:cNvSpPr/>
          <p:nvPr/>
        </p:nvSpPr>
        <p:spPr>
          <a:xfrm>
            <a:off x="653000" y="17437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32" name="Google Shape;232;p9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233" name="Google Shape;233;p9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9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9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6" name="Google Shape;236;p9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237" name="Google Shape;237;p9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9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9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0" name="Google Shape;240;p9"/>
          <p:cNvSpPr/>
          <p:nvPr/>
        </p:nvSpPr>
        <p:spPr>
          <a:xfrm>
            <a:off x="4325134" y="-916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1" name="Google Shape;241;p9"/>
          <p:cNvSpPr/>
          <p:nvPr/>
        </p:nvSpPr>
        <p:spPr>
          <a:xfrm>
            <a:off x="11650901" y="38659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7046467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0"/>
          <p:cNvSpPr txBox="1">
            <a:spLocks noGrp="1"/>
          </p:cNvSpPr>
          <p:nvPr>
            <p:ph type="title"/>
          </p:nvPr>
        </p:nvSpPr>
        <p:spPr>
          <a:xfrm>
            <a:off x="1850800" y="1572800"/>
            <a:ext cx="8490400" cy="276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0533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244" name="Google Shape;244;p10"/>
          <p:cNvGrpSpPr/>
          <p:nvPr/>
        </p:nvGrpSpPr>
        <p:grpSpPr>
          <a:xfrm rot="-2241120">
            <a:off x="10779830" y="480927"/>
            <a:ext cx="223377" cy="314312"/>
            <a:chOff x="5248950" y="2607450"/>
            <a:chExt cx="27575" cy="38800"/>
          </a:xfrm>
        </p:grpSpPr>
        <p:sp>
          <p:nvSpPr>
            <p:cNvPr id="245" name="Google Shape;245;p10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10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7" name="Google Shape;247;p10"/>
          <p:cNvGrpSpPr/>
          <p:nvPr/>
        </p:nvGrpSpPr>
        <p:grpSpPr>
          <a:xfrm rot="-8254088">
            <a:off x="3920013" y="734861"/>
            <a:ext cx="139484" cy="196264"/>
            <a:chOff x="5248950" y="2607450"/>
            <a:chExt cx="27575" cy="38800"/>
          </a:xfrm>
        </p:grpSpPr>
        <p:sp>
          <p:nvSpPr>
            <p:cNvPr id="248" name="Google Shape;248;p10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10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0" name="Google Shape;250;p10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251" name="Google Shape;251;p1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54" name="Google Shape;254;p10"/>
          <p:cNvSpPr/>
          <p:nvPr/>
        </p:nvSpPr>
        <p:spPr>
          <a:xfrm>
            <a:off x="2518633" y="39142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" name="Google Shape;255;p10"/>
          <p:cNvSpPr/>
          <p:nvPr/>
        </p:nvSpPr>
        <p:spPr>
          <a:xfrm>
            <a:off x="7162917" y="53583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6" name="Google Shape;256;p10"/>
          <p:cNvSpPr/>
          <p:nvPr/>
        </p:nvSpPr>
        <p:spPr>
          <a:xfrm>
            <a:off x="11538433" y="39142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7" name="Google Shape;257;p10"/>
          <p:cNvSpPr/>
          <p:nvPr/>
        </p:nvSpPr>
        <p:spPr>
          <a:xfrm>
            <a:off x="630200" y="59403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8" name="Google Shape;258;p10"/>
          <p:cNvGrpSpPr/>
          <p:nvPr/>
        </p:nvGrpSpPr>
        <p:grpSpPr>
          <a:xfrm rot="3488692">
            <a:off x="1241883" y="294283"/>
            <a:ext cx="1201097" cy="1656627"/>
            <a:chOff x="330281" y="38723"/>
            <a:chExt cx="1614914" cy="2227176"/>
          </a:xfrm>
        </p:grpSpPr>
        <p:sp>
          <p:nvSpPr>
            <p:cNvPr id="259" name="Google Shape;259;p1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2" name="Google Shape;262;p10"/>
          <p:cNvGrpSpPr/>
          <p:nvPr/>
        </p:nvGrpSpPr>
        <p:grpSpPr>
          <a:xfrm rot="3488692">
            <a:off x="10641250" y="1070649"/>
            <a:ext cx="1201097" cy="1656627"/>
            <a:chOff x="330281" y="38723"/>
            <a:chExt cx="1614914" cy="2227176"/>
          </a:xfrm>
        </p:grpSpPr>
        <p:sp>
          <p:nvSpPr>
            <p:cNvPr id="263" name="Google Shape;263;p1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1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1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6" name="Google Shape;266;p10"/>
          <p:cNvGrpSpPr/>
          <p:nvPr/>
        </p:nvGrpSpPr>
        <p:grpSpPr>
          <a:xfrm>
            <a:off x="8023493" y="5688091"/>
            <a:ext cx="4367064" cy="1537619"/>
            <a:chOff x="5142175" y="4369850"/>
            <a:chExt cx="1625700" cy="572400"/>
          </a:xfrm>
        </p:grpSpPr>
        <p:sp>
          <p:nvSpPr>
            <p:cNvPr id="267" name="Google Shape;267;p10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0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" name="Google Shape;269;p10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" name="Google Shape;270;p10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10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72" name="Google Shape;272;p10"/>
          <p:cNvGrpSpPr/>
          <p:nvPr/>
        </p:nvGrpSpPr>
        <p:grpSpPr>
          <a:xfrm>
            <a:off x="-735579" y="5536889"/>
            <a:ext cx="4367064" cy="1537619"/>
            <a:chOff x="5142175" y="4369850"/>
            <a:chExt cx="1625700" cy="572400"/>
          </a:xfrm>
        </p:grpSpPr>
        <p:sp>
          <p:nvSpPr>
            <p:cNvPr id="273" name="Google Shape;273;p10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" name="Google Shape;274;p10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10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10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10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78" name="Google Shape;278;p10"/>
          <p:cNvGrpSpPr/>
          <p:nvPr/>
        </p:nvGrpSpPr>
        <p:grpSpPr>
          <a:xfrm>
            <a:off x="8944581" y="3429001"/>
            <a:ext cx="2394689" cy="4934176"/>
            <a:chOff x="6239025" y="396475"/>
            <a:chExt cx="480900" cy="990825"/>
          </a:xfrm>
        </p:grpSpPr>
        <p:sp>
          <p:nvSpPr>
            <p:cNvPr id="279" name="Google Shape;279;p10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10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10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10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10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10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10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" name="Google Shape;286;p10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10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8" name="Google Shape;288;p10"/>
          <p:cNvGrpSpPr/>
          <p:nvPr/>
        </p:nvGrpSpPr>
        <p:grpSpPr>
          <a:xfrm>
            <a:off x="315748" y="3674801"/>
            <a:ext cx="2394689" cy="4934176"/>
            <a:chOff x="6239025" y="396475"/>
            <a:chExt cx="480900" cy="990825"/>
          </a:xfrm>
        </p:grpSpPr>
        <p:sp>
          <p:nvSpPr>
            <p:cNvPr id="289" name="Google Shape;289;p10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10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10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10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10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10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10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" name="Google Shape;296;p10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" name="Google Shape;297;p10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98" name="Google Shape;298;p10"/>
          <p:cNvSpPr/>
          <p:nvPr/>
        </p:nvSpPr>
        <p:spPr>
          <a:xfrm>
            <a:off x="4640134" y="-1127533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9" name="Google Shape;299;p10"/>
          <p:cNvSpPr/>
          <p:nvPr/>
        </p:nvSpPr>
        <p:spPr>
          <a:xfrm>
            <a:off x="315733" y="34290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00" name="Google Shape;300;p10"/>
          <p:cNvGrpSpPr/>
          <p:nvPr/>
        </p:nvGrpSpPr>
        <p:grpSpPr>
          <a:xfrm rot="-1447079">
            <a:off x="4452805" y="5379823"/>
            <a:ext cx="139484" cy="196264"/>
            <a:chOff x="5248950" y="2607450"/>
            <a:chExt cx="27575" cy="38800"/>
          </a:xfrm>
        </p:grpSpPr>
        <p:sp>
          <p:nvSpPr>
            <p:cNvPr id="301" name="Google Shape;301;p10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10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0707402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716833"/>
            <a:ext cx="11360800" cy="191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3066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05" name="Google Shape;305;p11"/>
          <p:cNvSpPr txBox="1">
            <a:spLocks noGrp="1"/>
          </p:cNvSpPr>
          <p:nvPr>
            <p:ph type="subTitle" idx="1"/>
          </p:nvPr>
        </p:nvSpPr>
        <p:spPr>
          <a:xfrm>
            <a:off x="3399200" y="3839033"/>
            <a:ext cx="5393600" cy="5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306" name="Google Shape;306;p11"/>
          <p:cNvGrpSpPr/>
          <p:nvPr/>
        </p:nvGrpSpPr>
        <p:grpSpPr>
          <a:xfrm>
            <a:off x="7409327" y="5688091"/>
            <a:ext cx="4367064" cy="1537619"/>
            <a:chOff x="5142175" y="4369850"/>
            <a:chExt cx="1625700" cy="572400"/>
          </a:xfrm>
        </p:grpSpPr>
        <p:sp>
          <p:nvSpPr>
            <p:cNvPr id="307" name="Google Shape;307;p11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11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11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11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" name="Google Shape;311;p11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2" name="Google Shape;312;p11"/>
          <p:cNvGrpSpPr/>
          <p:nvPr/>
        </p:nvGrpSpPr>
        <p:grpSpPr>
          <a:xfrm>
            <a:off x="-735579" y="5536889"/>
            <a:ext cx="4367064" cy="1537619"/>
            <a:chOff x="5142175" y="4369850"/>
            <a:chExt cx="1625700" cy="572400"/>
          </a:xfrm>
        </p:grpSpPr>
        <p:sp>
          <p:nvSpPr>
            <p:cNvPr id="313" name="Google Shape;313;p11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11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11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11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11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8" name="Google Shape;318;p11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319" name="Google Shape;319;p1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" name="Google Shape;320;p1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1" name="Google Shape;321;p11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322" name="Google Shape;322;p1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4" name="Google Shape;324;p11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325" name="Google Shape;325;p1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8" name="Google Shape;328;p11"/>
          <p:cNvSpPr/>
          <p:nvPr/>
        </p:nvSpPr>
        <p:spPr>
          <a:xfrm>
            <a:off x="9947233" y="5321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1"/>
          <p:cNvSpPr/>
          <p:nvPr/>
        </p:nvSpPr>
        <p:spPr>
          <a:xfrm>
            <a:off x="3951251" y="6255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1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31" name="Google Shape;331;p11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332" name="Google Shape;332;p1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5" name="Google Shape;335;p11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336" name="Google Shape;336;p1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9" name="Google Shape;339;p11"/>
          <p:cNvGrpSpPr/>
          <p:nvPr/>
        </p:nvGrpSpPr>
        <p:grpSpPr>
          <a:xfrm>
            <a:off x="10469281" y="3467101"/>
            <a:ext cx="2394689" cy="4934176"/>
            <a:chOff x="6239025" y="396475"/>
            <a:chExt cx="480900" cy="990825"/>
          </a:xfrm>
        </p:grpSpPr>
        <p:sp>
          <p:nvSpPr>
            <p:cNvPr id="340" name="Google Shape;340;p11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1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1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1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1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1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1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11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11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9" name="Google Shape;349;p11"/>
          <p:cNvGrpSpPr/>
          <p:nvPr/>
        </p:nvGrpSpPr>
        <p:grpSpPr>
          <a:xfrm>
            <a:off x="-1410919" y="3744985"/>
            <a:ext cx="2394689" cy="4934176"/>
            <a:chOff x="6239025" y="396475"/>
            <a:chExt cx="480900" cy="990825"/>
          </a:xfrm>
        </p:grpSpPr>
        <p:sp>
          <p:nvSpPr>
            <p:cNvPr id="350" name="Google Shape;350;p11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11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11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11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11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11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11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11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11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95323622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0283" y="390939"/>
            <a:ext cx="1660509" cy="1660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82057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14"/>
          <p:cNvSpPr txBox="1">
            <a:spLocks noGrp="1"/>
          </p:cNvSpPr>
          <p:nvPr>
            <p:ph type="title" hasCustomPrompt="1"/>
          </p:nvPr>
        </p:nvSpPr>
        <p:spPr>
          <a:xfrm>
            <a:off x="8460467" y="1400860"/>
            <a:ext cx="1691600" cy="125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10266" b="0">
                <a:solidFill>
                  <a:schemeClr val="l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9pPr>
          </a:lstStyle>
          <a:p>
            <a:r>
              <a:t>xx%</a:t>
            </a:r>
          </a:p>
        </p:txBody>
      </p:sp>
      <p:sp>
        <p:nvSpPr>
          <p:cNvPr id="411" name="Google Shape;411;p14"/>
          <p:cNvSpPr txBox="1">
            <a:spLocks noGrp="1"/>
          </p:cNvSpPr>
          <p:nvPr>
            <p:ph type="title" idx="2"/>
          </p:nvPr>
        </p:nvSpPr>
        <p:spPr>
          <a:xfrm>
            <a:off x="4074400" y="3065933"/>
            <a:ext cx="6383200" cy="12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 sz="77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12" name="Google Shape;412;p14"/>
          <p:cNvSpPr txBox="1">
            <a:spLocks noGrp="1"/>
          </p:cNvSpPr>
          <p:nvPr>
            <p:ph type="subTitle" idx="1"/>
          </p:nvPr>
        </p:nvSpPr>
        <p:spPr>
          <a:xfrm>
            <a:off x="6835800" y="4385933"/>
            <a:ext cx="3621600" cy="1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2133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413" name="Google Shape;413;p14"/>
          <p:cNvGrpSpPr/>
          <p:nvPr/>
        </p:nvGrpSpPr>
        <p:grpSpPr>
          <a:xfrm rot="7179494">
            <a:off x="10423076" y="218550"/>
            <a:ext cx="1201005" cy="1656601"/>
            <a:chOff x="330281" y="38723"/>
            <a:chExt cx="1614914" cy="2227176"/>
          </a:xfrm>
        </p:grpSpPr>
        <p:sp>
          <p:nvSpPr>
            <p:cNvPr id="414" name="Google Shape;414;p14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4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4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7" name="Google Shape;417;p14"/>
          <p:cNvGrpSpPr/>
          <p:nvPr/>
        </p:nvGrpSpPr>
        <p:grpSpPr>
          <a:xfrm rot="-4940312">
            <a:off x="5328917" y="5226733"/>
            <a:ext cx="1232307" cy="1640169"/>
            <a:chOff x="330281" y="38723"/>
            <a:chExt cx="1614914" cy="2227176"/>
          </a:xfrm>
        </p:grpSpPr>
        <p:sp>
          <p:nvSpPr>
            <p:cNvPr id="418" name="Google Shape;418;p14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4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4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1" name="Google Shape;421;p14"/>
          <p:cNvSpPr/>
          <p:nvPr/>
        </p:nvSpPr>
        <p:spPr>
          <a:xfrm>
            <a:off x="4683667" y="-9288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2" name="Google Shape;422;p14"/>
          <p:cNvSpPr/>
          <p:nvPr/>
        </p:nvSpPr>
        <p:spPr>
          <a:xfrm>
            <a:off x="7366700" y="6141901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23" name="Google Shape;423;p14"/>
          <p:cNvGrpSpPr/>
          <p:nvPr/>
        </p:nvGrpSpPr>
        <p:grpSpPr>
          <a:xfrm rot="-5856778">
            <a:off x="5344531" y="1074244"/>
            <a:ext cx="1201101" cy="1656475"/>
            <a:chOff x="330281" y="38723"/>
            <a:chExt cx="1614914" cy="2227176"/>
          </a:xfrm>
        </p:grpSpPr>
        <p:sp>
          <p:nvSpPr>
            <p:cNvPr id="424" name="Google Shape;424;p14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4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4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7" name="Google Shape;427;p14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428" name="Google Shape;428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0" name="Google Shape;430;p14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431" name="Google Shape;431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3" name="Google Shape;433;p14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434" name="Google Shape;434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6" name="Google Shape;436;p14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437" name="Google Shape;437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9" name="Google Shape;439;p14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440" name="Google Shape;440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42" name="Google Shape;442;p14"/>
          <p:cNvGrpSpPr/>
          <p:nvPr/>
        </p:nvGrpSpPr>
        <p:grpSpPr>
          <a:xfrm rot="3320916">
            <a:off x="11519175" y="731127"/>
            <a:ext cx="139487" cy="196267"/>
            <a:chOff x="5248950" y="2607450"/>
            <a:chExt cx="27575" cy="38800"/>
          </a:xfrm>
        </p:grpSpPr>
        <p:sp>
          <p:nvSpPr>
            <p:cNvPr id="443" name="Google Shape;443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5" name="Google Shape;445;p14"/>
          <p:cNvSpPr/>
          <p:nvPr/>
        </p:nvSpPr>
        <p:spPr>
          <a:xfrm>
            <a:off x="415600" y="5518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6" name="Google Shape;446;p14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7" name="Google Shape;447;p14"/>
          <p:cNvSpPr/>
          <p:nvPr/>
        </p:nvSpPr>
        <p:spPr>
          <a:xfrm>
            <a:off x="11643467" y="2609985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8" name="Google Shape;448;p14"/>
          <p:cNvSpPr/>
          <p:nvPr/>
        </p:nvSpPr>
        <p:spPr>
          <a:xfrm>
            <a:off x="588167" y="1096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52427645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15"/>
          <p:cNvSpPr txBox="1">
            <a:spLocks noGrp="1"/>
          </p:cNvSpPr>
          <p:nvPr>
            <p:ph type="body" idx="1"/>
          </p:nvPr>
        </p:nvSpPr>
        <p:spPr>
          <a:xfrm>
            <a:off x="3153000" y="1745367"/>
            <a:ext cx="5886000" cy="42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317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733"/>
            </a:lvl1pPr>
            <a:lvl2pPr marL="1219170" lvl="1" indent="-4317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 sz="2000"/>
            </a:lvl2pPr>
            <a:lvl3pPr marL="1828754" lvl="2" indent="-431789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Char char="■"/>
              <a:defRPr sz="2000"/>
            </a:lvl3pPr>
            <a:lvl4pPr marL="2438339" lvl="3" indent="-431789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Char char="●"/>
              <a:defRPr sz="2000"/>
            </a:lvl4pPr>
            <a:lvl5pPr marL="3047924" lvl="4" indent="-431789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Char char="○"/>
              <a:defRPr sz="2000"/>
            </a:lvl5pPr>
            <a:lvl6pPr marL="3657509" lvl="5" indent="-431789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Char char="■"/>
              <a:defRPr sz="2000"/>
            </a:lvl6pPr>
            <a:lvl7pPr marL="4267093" lvl="6" indent="-431789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Char char="●"/>
              <a:defRPr sz="2000"/>
            </a:lvl7pPr>
            <a:lvl8pPr marL="4876678" lvl="7" indent="-431789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Char char="○"/>
              <a:defRPr sz="2000"/>
            </a:lvl8pPr>
            <a:lvl9pPr marL="5486263" lvl="8" indent="-431789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Char char="■"/>
              <a:defRPr sz="2000"/>
            </a:lvl9pPr>
          </a:lstStyle>
          <a:p>
            <a:endParaRPr/>
          </a:p>
        </p:txBody>
      </p:sp>
      <p:grpSp>
        <p:nvGrpSpPr>
          <p:cNvPr id="451" name="Google Shape;451;p15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452" name="Google Shape;452;p1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1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54" name="Google Shape;454;p15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455" name="Google Shape;455;p1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" name="Google Shape;456;p1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57" name="Google Shape;457;p15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458" name="Google Shape;458;p1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" name="Google Shape;459;p1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1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61" name="Google Shape;461;p15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462" name="Google Shape;462;p1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1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" name="Google Shape;464;p1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5" name="Google Shape;465;p15"/>
          <p:cNvSpPr/>
          <p:nvPr/>
        </p:nvSpPr>
        <p:spPr>
          <a:xfrm>
            <a:off x="1513033" y="37386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6" name="Google Shape;466;p15"/>
          <p:cNvSpPr/>
          <p:nvPr/>
        </p:nvSpPr>
        <p:spPr>
          <a:xfrm>
            <a:off x="100601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67" name="Google Shape;467;p15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468" name="Google Shape;468;p1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" name="Google Shape;469;p1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" name="Google Shape;470;p1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71" name="Google Shape;471;p15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2" name="Google Shape;472;p15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73" name="Google Shape;473;p15"/>
          <p:cNvGrpSpPr/>
          <p:nvPr/>
        </p:nvGrpSpPr>
        <p:grpSpPr>
          <a:xfrm>
            <a:off x="10814981" y="3495468"/>
            <a:ext cx="2394689" cy="4934176"/>
            <a:chOff x="6239025" y="396475"/>
            <a:chExt cx="480900" cy="990825"/>
          </a:xfrm>
        </p:grpSpPr>
        <p:sp>
          <p:nvSpPr>
            <p:cNvPr id="474" name="Google Shape;474;p15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" name="Google Shape;475;p15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" name="Google Shape;476;p15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" name="Google Shape;477;p15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15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15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15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15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15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83" name="Google Shape;483;p15"/>
          <p:cNvGrpSpPr/>
          <p:nvPr/>
        </p:nvGrpSpPr>
        <p:grpSpPr>
          <a:xfrm>
            <a:off x="-1251453" y="3606301"/>
            <a:ext cx="2394689" cy="4934176"/>
            <a:chOff x="6239025" y="396475"/>
            <a:chExt cx="480900" cy="990825"/>
          </a:xfrm>
        </p:grpSpPr>
        <p:sp>
          <p:nvSpPr>
            <p:cNvPr id="484" name="Google Shape;484;p15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15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15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15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15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15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15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" name="Google Shape;491;p15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" name="Google Shape;492;p15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3" name="Google Shape;493;p1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935658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359B7-C32A-4AE7-A941-F6A54E9993C0}" type="datetimeFigureOut">
              <a:rPr lang="en-US" smtClean="0"/>
              <a:t>3/29/22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C52CB-D9C7-40DF-8D18-B44D0485743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17"/>
          <p:cNvSpPr txBox="1">
            <a:spLocks noGrp="1"/>
          </p:cNvSpPr>
          <p:nvPr>
            <p:ph type="subTitle" idx="1"/>
          </p:nvPr>
        </p:nvSpPr>
        <p:spPr>
          <a:xfrm>
            <a:off x="1942767" y="3568700"/>
            <a:ext cx="2388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535" name="Google Shape;535;p17"/>
          <p:cNvSpPr txBox="1">
            <a:spLocks noGrp="1"/>
          </p:cNvSpPr>
          <p:nvPr>
            <p:ph type="subTitle" idx="2"/>
          </p:nvPr>
        </p:nvSpPr>
        <p:spPr>
          <a:xfrm>
            <a:off x="1942783" y="4213333"/>
            <a:ext cx="2388400" cy="9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6" name="Google Shape;536;p17"/>
          <p:cNvSpPr txBox="1">
            <a:spLocks noGrp="1"/>
          </p:cNvSpPr>
          <p:nvPr>
            <p:ph type="subTitle" idx="3"/>
          </p:nvPr>
        </p:nvSpPr>
        <p:spPr>
          <a:xfrm>
            <a:off x="4906849" y="3568700"/>
            <a:ext cx="2388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537" name="Google Shape;537;p17"/>
          <p:cNvSpPr txBox="1">
            <a:spLocks noGrp="1"/>
          </p:cNvSpPr>
          <p:nvPr>
            <p:ph type="subTitle" idx="4"/>
          </p:nvPr>
        </p:nvSpPr>
        <p:spPr>
          <a:xfrm>
            <a:off x="4901800" y="4213333"/>
            <a:ext cx="2388400" cy="9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7"/>
          <p:cNvSpPr txBox="1">
            <a:spLocks noGrp="1"/>
          </p:cNvSpPr>
          <p:nvPr>
            <p:ph type="subTitle" idx="5"/>
          </p:nvPr>
        </p:nvSpPr>
        <p:spPr>
          <a:xfrm>
            <a:off x="7870932" y="3568700"/>
            <a:ext cx="2388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539" name="Google Shape;539;p17"/>
          <p:cNvSpPr txBox="1">
            <a:spLocks noGrp="1"/>
          </p:cNvSpPr>
          <p:nvPr>
            <p:ph type="subTitle" idx="6"/>
          </p:nvPr>
        </p:nvSpPr>
        <p:spPr>
          <a:xfrm>
            <a:off x="7860833" y="4213333"/>
            <a:ext cx="2388400" cy="9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40" name="Google Shape;540;p17"/>
          <p:cNvGrpSpPr/>
          <p:nvPr/>
        </p:nvGrpSpPr>
        <p:grpSpPr>
          <a:xfrm>
            <a:off x="7409327" y="5688091"/>
            <a:ext cx="4367064" cy="1537619"/>
            <a:chOff x="5142175" y="4369850"/>
            <a:chExt cx="1625700" cy="572400"/>
          </a:xfrm>
        </p:grpSpPr>
        <p:sp>
          <p:nvSpPr>
            <p:cNvPr id="541" name="Google Shape;541;p17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17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17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17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17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6" name="Google Shape;546;p17"/>
          <p:cNvGrpSpPr/>
          <p:nvPr/>
        </p:nvGrpSpPr>
        <p:grpSpPr>
          <a:xfrm>
            <a:off x="-735579" y="5536889"/>
            <a:ext cx="4367064" cy="1537619"/>
            <a:chOff x="5142175" y="4369850"/>
            <a:chExt cx="1625700" cy="572400"/>
          </a:xfrm>
        </p:grpSpPr>
        <p:sp>
          <p:nvSpPr>
            <p:cNvPr id="547" name="Google Shape;547;p17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7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7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7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7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2" name="Google Shape;552;p17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553" name="Google Shape;553;p1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5" name="Google Shape;555;p17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556" name="Google Shape;556;p1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1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8" name="Google Shape;558;p17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559" name="Google Shape;559;p1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1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1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62" name="Google Shape;562;p17"/>
          <p:cNvSpPr/>
          <p:nvPr/>
        </p:nvSpPr>
        <p:spPr>
          <a:xfrm>
            <a:off x="9947233" y="5321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3" name="Google Shape;563;p17"/>
          <p:cNvSpPr/>
          <p:nvPr/>
        </p:nvSpPr>
        <p:spPr>
          <a:xfrm>
            <a:off x="10913951" y="51965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4" name="Google Shape;564;p17"/>
          <p:cNvSpPr/>
          <p:nvPr/>
        </p:nvSpPr>
        <p:spPr>
          <a:xfrm>
            <a:off x="3951251" y="6255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5" name="Google Shape;565;p17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66" name="Google Shape;566;p17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567" name="Google Shape;567;p1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1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1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0" name="Google Shape;570;p17"/>
          <p:cNvGrpSpPr/>
          <p:nvPr/>
        </p:nvGrpSpPr>
        <p:grpSpPr>
          <a:xfrm>
            <a:off x="10469281" y="3467101"/>
            <a:ext cx="2394689" cy="4934176"/>
            <a:chOff x="6239025" y="396475"/>
            <a:chExt cx="480900" cy="990825"/>
          </a:xfrm>
        </p:grpSpPr>
        <p:sp>
          <p:nvSpPr>
            <p:cNvPr id="571" name="Google Shape;571;p17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17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17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17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17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" name="Google Shape;576;p17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17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17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17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80" name="Google Shape;580;p17"/>
          <p:cNvGrpSpPr/>
          <p:nvPr/>
        </p:nvGrpSpPr>
        <p:grpSpPr>
          <a:xfrm>
            <a:off x="-1410919" y="3744985"/>
            <a:ext cx="2394689" cy="4934176"/>
            <a:chOff x="6239025" y="396475"/>
            <a:chExt cx="480900" cy="990825"/>
          </a:xfrm>
        </p:grpSpPr>
        <p:sp>
          <p:nvSpPr>
            <p:cNvPr id="581" name="Google Shape;581;p17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17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17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17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17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17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17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17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17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90" name="Google Shape;590;p17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591" name="Google Shape;591;p1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1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1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4" name="Google Shape;594;p1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pic>
        <p:nvPicPr>
          <p:cNvPr id="63" name="Picture 6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0283" y="390939"/>
            <a:ext cx="1660509" cy="1660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82529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20"/>
          <p:cNvSpPr txBox="1">
            <a:spLocks noGrp="1"/>
          </p:cNvSpPr>
          <p:nvPr>
            <p:ph type="subTitle" idx="1"/>
          </p:nvPr>
        </p:nvSpPr>
        <p:spPr>
          <a:xfrm>
            <a:off x="4050300" y="2093267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3" name="Google Shape;673;p20"/>
          <p:cNvSpPr txBox="1">
            <a:spLocks noGrp="1"/>
          </p:cNvSpPr>
          <p:nvPr>
            <p:ph type="subTitle" idx="2"/>
          </p:nvPr>
        </p:nvSpPr>
        <p:spPr>
          <a:xfrm>
            <a:off x="4050300" y="2737900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4" name="Google Shape;674;p20"/>
          <p:cNvSpPr txBox="1">
            <a:spLocks noGrp="1"/>
          </p:cNvSpPr>
          <p:nvPr>
            <p:ph type="subTitle" idx="3"/>
          </p:nvPr>
        </p:nvSpPr>
        <p:spPr>
          <a:xfrm>
            <a:off x="6497367" y="2093267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5" name="Google Shape;675;p20"/>
          <p:cNvSpPr txBox="1">
            <a:spLocks noGrp="1"/>
          </p:cNvSpPr>
          <p:nvPr>
            <p:ph type="subTitle" idx="4"/>
          </p:nvPr>
        </p:nvSpPr>
        <p:spPr>
          <a:xfrm>
            <a:off x="6257400" y="2737900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6" name="Google Shape;676;p20"/>
          <p:cNvSpPr txBox="1">
            <a:spLocks noGrp="1"/>
          </p:cNvSpPr>
          <p:nvPr>
            <p:ph type="subTitle" idx="5"/>
          </p:nvPr>
        </p:nvSpPr>
        <p:spPr>
          <a:xfrm>
            <a:off x="4050300" y="4529095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7" name="Google Shape;677;p20"/>
          <p:cNvSpPr txBox="1">
            <a:spLocks noGrp="1"/>
          </p:cNvSpPr>
          <p:nvPr>
            <p:ph type="subTitle" idx="6"/>
          </p:nvPr>
        </p:nvSpPr>
        <p:spPr>
          <a:xfrm>
            <a:off x="4050315" y="5173733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8" name="Google Shape;678;p20"/>
          <p:cNvSpPr txBox="1">
            <a:spLocks noGrp="1"/>
          </p:cNvSpPr>
          <p:nvPr>
            <p:ph type="subTitle" idx="7"/>
          </p:nvPr>
        </p:nvSpPr>
        <p:spPr>
          <a:xfrm>
            <a:off x="6497400" y="4529100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9" name="Google Shape;679;p20"/>
          <p:cNvSpPr txBox="1">
            <a:spLocks noGrp="1"/>
          </p:cNvSpPr>
          <p:nvPr>
            <p:ph type="subTitle" idx="8"/>
          </p:nvPr>
        </p:nvSpPr>
        <p:spPr>
          <a:xfrm>
            <a:off x="6257439" y="5173733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80" name="Google Shape;680;p20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681" name="Google Shape;681;p20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0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83" name="Google Shape;683;p20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684" name="Google Shape;684;p20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0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86" name="Google Shape;686;p20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687" name="Google Shape;687;p2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90" name="Google Shape;690;p20"/>
          <p:cNvSpPr/>
          <p:nvPr/>
        </p:nvSpPr>
        <p:spPr>
          <a:xfrm>
            <a:off x="10913951" y="51965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1" name="Google Shape;691;p20"/>
          <p:cNvSpPr/>
          <p:nvPr/>
        </p:nvSpPr>
        <p:spPr>
          <a:xfrm>
            <a:off x="3951251" y="6255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2" name="Google Shape;692;p20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93" name="Google Shape;693;p20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694" name="Google Shape;694;p2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97" name="Google Shape;697;p20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698" name="Google Shape;698;p2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01" name="Google Shape;701;p20"/>
          <p:cNvGrpSpPr/>
          <p:nvPr/>
        </p:nvGrpSpPr>
        <p:grpSpPr>
          <a:xfrm>
            <a:off x="10882593" y="2823724"/>
            <a:ext cx="4367064" cy="1537619"/>
            <a:chOff x="5142175" y="4369850"/>
            <a:chExt cx="1625700" cy="572400"/>
          </a:xfrm>
        </p:grpSpPr>
        <p:sp>
          <p:nvSpPr>
            <p:cNvPr id="702" name="Google Shape;702;p20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0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0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0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0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07" name="Google Shape;707;p20"/>
          <p:cNvGrpSpPr/>
          <p:nvPr/>
        </p:nvGrpSpPr>
        <p:grpSpPr>
          <a:xfrm>
            <a:off x="-2869812" y="3099123"/>
            <a:ext cx="4367064" cy="1537619"/>
            <a:chOff x="5142175" y="4369850"/>
            <a:chExt cx="1625700" cy="572400"/>
          </a:xfrm>
        </p:grpSpPr>
        <p:sp>
          <p:nvSpPr>
            <p:cNvPr id="708" name="Google Shape;708;p20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0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0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0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0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3" name="Google Shape;713;p20"/>
          <p:cNvGrpSpPr/>
          <p:nvPr/>
        </p:nvGrpSpPr>
        <p:grpSpPr>
          <a:xfrm>
            <a:off x="10799781" y="3496235"/>
            <a:ext cx="2394689" cy="4934176"/>
            <a:chOff x="6239025" y="396475"/>
            <a:chExt cx="480900" cy="990825"/>
          </a:xfrm>
        </p:grpSpPr>
        <p:sp>
          <p:nvSpPr>
            <p:cNvPr id="714" name="Google Shape;714;p20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0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0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0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0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0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0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0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0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23" name="Google Shape;723;p20"/>
          <p:cNvGrpSpPr/>
          <p:nvPr/>
        </p:nvGrpSpPr>
        <p:grpSpPr>
          <a:xfrm>
            <a:off x="-1410919" y="3744985"/>
            <a:ext cx="2394689" cy="4934176"/>
            <a:chOff x="6239025" y="396475"/>
            <a:chExt cx="480900" cy="990825"/>
          </a:xfrm>
        </p:grpSpPr>
        <p:sp>
          <p:nvSpPr>
            <p:cNvPr id="724" name="Google Shape;724;p20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0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0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0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0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0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0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0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0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3" name="Google Shape;733;p20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9059328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5" name="Google Shape;785;p23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786" name="Google Shape;786;p2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8" name="Google Shape;788;p23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789" name="Google Shape;789;p2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91" name="Google Shape;791;p23"/>
          <p:cNvGrpSpPr/>
          <p:nvPr/>
        </p:nvGrpSpPr>
        <p:grpSpPr>
          <a:xfrm rot="3488692">
            <a:off x="7926084" y="5477416"/>
            <a:ext cx="1201097" cy="1656627"/>
            <a:chOff x="330281" y="38723"/>
            <a:chExt cx="1614914" cy="2227176"/>
          </a:xfrm>
        </p:grpSpPr>
        <p:sp>
          <p:nvSpPr>
            <p:cNvPr id="792" name="Google Shape;792;p2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95" name="Google Shape;795;p23"/>
          <p:cNvSpPr/>
          <p:nvPr/>
        </p:nvSpPr>
        <p:spPr>
          <a:xfrm>
            <a:off x="10911167" y="62553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6" name="Google Shape;796;p23"/>
          <p:cNvSpPr/>
          <p:nvPr/>
        </p:nvSpPr>
        <p:spPr>
          <a:xfrm>
            <a:off x="10073917" y="6062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7" name="Google Shape;797;p23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8" name="Google Shape;798;p23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99" name="Google Shape;799;p23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800" name="Google Shape;800;p2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03" name="Google Shape;803;p23"/>
          <p:cNvGrpSpPr/>
          <p:nvPr/>
        </p:nvGrpSpPr>
        <p:grpSpPr>
          <a:xfrm rot="3488692">
            <a:off x="11661684" y="949816"/>
            <a:ext cx="1201097" cy="1656627"/>
            <a:chOff x="330281" y="38723"/>
            <a:chExt cx="1614914" cy="2227176"/>
          </a:xfrm>
        </p:grpSpPr>
        <p:sp>
          <p:nvSpPr>
            <p:cNvPr id="804" name="Google Shape;804;p2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07" name="Google Shape;807;p2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1758359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Title only 6">
    <p:spTree>
      <p:nvGrpSpPr>
        <p:cNvPr id="1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8" name="Google Shape;848;p25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849" name="Google Shape;849;p2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2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51" name="Google Shape;851;p25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852" name="Google Shape;852;p2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2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54" name="Google Shape;854;p25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855" name="Google Shape;855;p2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2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2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58" name="Google Shape;858;p25"/>
          <p:cNvSpPr/>
          <p:nvPr/>
        </p:nvSpPr>
        <p:spPr>
          <a:xfrm>
            <a:off x="97819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9" name="Google Shape;859;p25"/>
          <p:cNvSpPr/>
          <p:nvPr/>
        </p:nvSpPr>
        <p:spPr>
          <a:xfrm>
            <a:off x="3951251" y="6255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0" name="Google Shape;860;p25"/>
          <p:cNvSpPr/>
          <p:nvPr/>
        </p:nvSpPr>
        <p:spPr>
          <a:xfrm>
            <a:off x="630200" y="48803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61" name="Google Shape;861;p25"/>
          <p:cNvGrpSpPr/>
          <p:nvPr/>
        </p:nvGrpSpPr>
        <p:grpSpPr>
          <a:xfrm rot="3488692">
            <a:off x="-507917" y="1388149"/>
            <a:ext cx="1201097" cy="1656627"/>
            <a:chOff x="330281" y="38723"/>
            <a:chExt cx="1614914" cy="2227176"/>
          </a:xfrm>
        </p:grpSpPr>
        <p:sp>
          <p:nvSpPr>
            <p:cNvPr id="862" name="Google Shape;862;p2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2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2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65" name="Google Shape;865;p25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866" name="Google Shape;866;p2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2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2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69" name="Google Shape;869;p25"/>
          <p:cNvGrpSpPr/>
          <p:nvPr/>
        </p:nvGrpSpPr>
        <p:grpSpPr>
          <a:xfrm>
            <a:off x="10737048" y="3740385"/>
            <a:ext cx="2394689" cy="4934176"/>
            <a:chOff x="6239025" y="396475"/>
            <a:chExt cx="480900" cy="990825"/>
          </a:xfrm>
        </p:grpSpPr>
        <p:sp>
          <p:nvSpPr>
            <p:cNvPr id="870" name="Google Shape;870;p25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25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25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25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25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25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25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25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25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79" name="Google Shape;879;p25"/>
          <p:cNvGrpSpPr/>
          <p:nvPr/>
        </p:nvGrpSpPr>
        <p:grpSpPr>
          <a:xfrm>
            <a:off x="-1360370" y="5329319"/>
            <a:ext cx="2394689" cy="4934176"/>
            <a:chOff x="6239025" y="396475"/>
            <a:chExt cx="480900" cy="990825"/>
          </a:xfrm>
        </p:grpSpPr>
        <p:sp>
          <p:nvSpPr>
            <p:cNvPr id="880" name="Google Shape;880;p25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25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25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25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25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25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6" name="Google Shape;886;p25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25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8" name="Google Shape;888;p25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89" name="Google Shape;889;p2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4699061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Google Shape;891;p26"/>
          <p:cNvSpPr txBox="1">
            <a:spLocks noGrp="1"/>
          </p:cNvSpPr>
          <p:nvPr>
            <p:ph type="title"/>
          </p:nvPr>
        </p:nvSpPr>
        <p:spPr>
          <a:xfrm>
            <a:off x="3911067" y="3340799"/>
            <a:ext cx="4370000" cy="11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000" b="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9pPr>
          </a:lstStyle>
          <a:p>
            <a:endParaRPr/>
          </a:p>
        </p:txBody>
      </p:sp>
      <p:sp>
        <p:nvSpPr>
          <p:cNvPr id="892" name="Google Shape;892;p26"/>
          <p:cNvSpPr txBox="1">
            <a:spLocks noGrp="1"/>
          </p:cNvSpPr>
          <p:nvPr>
            <p:ph type="subTitle" idx="1"/>
          </p:nvPr>
        </p:nvSpPr>
        <p:spPr>
          <a:xfrm>
            <a:off x="3089000" y="1689483"/>
            <a:ext cx="6014000" cy="16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93" name="Google Shape;893;p26"/>
          <p:cNvGrpSpPr/>
          <p:nvPr/>
        </p:nvGrpSpPr>
        <p:grpSpPr>
          <a:xfrm rot="3320949">
            <a:off x="12115232" y="3117335"/>
            <a:ext cx="205731" cy="289477"/>
            <a:chOff x="5248950" y="2607450"/>
            <a:chExt cx="27575" cy="38800"/>
          </a:xfrm>
        </p:grpSpPr>
        <p:sp>
          <p:nvSpPr>
            <p:cNvPr id="894" name="Google Shape;894;p2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5" name="Google Shape;895;p2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96" name="Google Shape;896;p26"/>
          <p:cNvGrpSpPr/>
          <p:nvPr/>
        </p:nvGrpSpPr>
        <p:grpSpPr>
          <a:xfrm rot="7179494">
            <a:off x="10274243" y="3188283"/>
            <a:ext cx="1201005" cy="1656601"/>
            <a:chOff x="330281" y="38723"/>
            <a:chExt cx="1614914" cy="2227176"/>
          </a:xfrm>
        </p:grpSpPr>
        <p:sp>
          <p:nvSpPr>
            <p:cNvPr id="897" name="Google Shape;897;p2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8" name="Google Shape;898;p2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9" name="Google Shape;899;p2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00" name="Google Shape;900;p26"/>
          <p:cNvGrpSpPr/>
          <p:nvPr/>
        </p:nvGrpSpPr>
        <p:grpSpPr>
          <a:xfrm>
            <a:off x="1124191" y="-177931"/>
            <a:ext cx="1232287" cy="1640092"/>
            <a:chOff x="330281" y="38723"/>
            <a:chExt cx="1614914" cy="2227176"/>
          </a:xfrm>
        </p:grpSpPr>
        <p:sp>
          <p:nvSpPr>
            <p:cNvPr id="901" name="Google Shape;901;p2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2" name="Google Shape;902;p2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3" name="Google Shape;903;p2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04" name="Google Shape;904;p26"/>
          <p:cNvSpPr/>
          <p:nvPr/>
        </p:nvSpPr>
        <p:spPr>
          <a:xfrm>
            <a:off x="-1287366" y="-568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5" name="Google Shape;905;p26"/>
          <p:cNvSpPr/>
          <p:nvPr/>
        </p:nvSpPr>
        <p:spPr>
          <a:xfrm>
            <a:off x="11277134" y="2225934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06" name="Google Shape;906;p26"/>
          <p:cNvGrpSpPr/>
          <p:nvPr/>
        </p:nvGrpSpPr>
        <p:grpSpPr>
          <a:xfrm rot="-5118020">
            <a:off x="965833" y="3453556"/>
            <a:ext cx="1201012" cy="1656648"/>
            <a:chOff x="330281" y="38723"/>
            <a:chExt cx="1614914" cy="2227176"/>
          </a:xfrm>
        </p:grpSpPr>
        <p:sp>
          <p:nvSpPr>
            <p:cNvPr id="907" name="Google Shape;907;p2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2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2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10" name="Google Shape;910;p26"/>
          <p:cNvGrpSpPr/>
          <p:nvPr/>
        </p:nvGrpSpPr>
        <p:grpSpPr>
          <a:xfrm rot="-2241120">
            <a:off x="9175380" y="484960"/>
            <a:ext cx="223377" cy="314312"/>
            <a:chOff x="5248950" y="2607450"/>
            <a:chExt cx="27575" cy="38800"/>
          </a:xfrm>
        </p:grpSpPr>
        <p:sp>
          <p:nvSpPr>
            <p:cNvPr id="911" name="Google Shape;911;p2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2" name="Google Shape;912;p2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13" name="Google Shape;913;p26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914" name="Google Shape;914;p2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5" name="Google Shape;915;p2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16" name="Google Shape;916;p26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917" name="Google Shape;917;p2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8" name="Google Shape;918;p2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19" name="Google Shape;919;p26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920" name="Google Shape;920;p2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1" name="Google Shape;921;p2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22" name="Google Shape;922;p26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923" name="Google Shape;923;p2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4" name="Google Shape;924;p2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25" name="Google Shape;925;p26"/>
          <p:cNvGrpSpPr/>
          <p:nvPr/>
        </p:nvGrpSpPr>
        <p:grpSpPr>
          <a:xfrm rot="3320916">
            <a:off x="11519193" y="1527693"/>
            <a:ext cx="139487" cy="196267"/>
            <a:chOff x="5248950" y="2607450"/>
            <a:chExt cx="27575" cy="38800"/>
          </a:xfrm>
        </p:grpSpPr>
        <p:sp>
          <p:nvSpPr>
            <p:cNvPr id="926" name="Google Shape;926;p2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7" name="Google Shape;927;p2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8" name="Google Shape;928;p26"/>
          <p:cNvSpPr/>
          <p:nvPr/>
        </p:nvSpPr>
        <p:spPr>
          <a:xfrm>
            <a:off x="607400" y="52346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9" name="Google Shape;929;p26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0" name="Google Shape;930;p26"/>
          <p:cNvSpPr/>
          <p:nvPr/>
        </p:nvSpPr>
        <p:spPr>
          <a:xfrm>
            <a:off x="10276367" y="10047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1" name="Google Shape;931;p26"/>
          <p:cNvSpPr/>
          <p:nvPr/>
        </p:nvSpPr>
        <p:spPr>
          <a:xfrm>
            <a:off x="11493033" y="5014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2" name="Google Shape;932;p26"/>
          <p:cNvSpPr/>
          <p:nvPr/>
        </p:nvSpPr>
        <p:spPr>
          <a:xfrm>
            <a:off x="607400" y="15754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3" name="Google Shape;933;p26"/>
          <p:cNvSpPr/>
          <p:nvPr/>
        </p:nvSpPr>
        <p:spPr>
          <a:xfrm>
            <a:off x="6521167" y="61545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4" name="Google Shape;934;p26"/>
          <p:cNvSpPr/>
          <p:nvPr/>
        </p:nvSpPr>
        <p:spPr>
          <a:xfrm>
            <a:off x="7727067" y="56608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87441168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 only 7">
    <p:spTree>
      <p:nvGrpSpPr>
        <p:cNvPr id="1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3" name="Google Shape;983;p28"/>
          <p:cNvGrpSpPr/>
          <p:nvPr/>
        </p:nvGrpSpPr>
        <p:grpSpPr>
          <a:xfrm>
            <a:off x="8827760" y="2734040"/>
            <a:ext cx="4367064" cy="1537619"/>
            <a:chOff x="5142175" y="4369850"/>
            <a:chExt cx="1625700" cy="572400"/>
          </a:xfrm>
        </p:grpSpPr>
        <p:sp>
          <p:nvSpPr>
            <p:cNvPr id="984" name="Google Shape;984;p28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28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6" name="Google Shape;986;p28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28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28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89" name="Google Shape;989;p28"/>
          <p:cNvGrpSpPr/>
          <p:nvPr/>
        </p:nvGrpSpPr>
        <p:grpSpPr>
          <a:xfrm>
            <a:off x="-1002845" y="2770373"/>
            <a:ext cx="4367064" cy="1537619"/>
            <a:chOff x="5142175" y="4369850"/>
            <a:chExt cx="1625700" cy="572400"/>
          </a:xfrm>
        </p:grpSpPr>
        <p:sp>
          <p:nvSpPr>
            <p:cNvPr id="990" name="Google Shape;990;p28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28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28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28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28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95" name="Google Shape;995;p28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996" name="Google Shape;996;p2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2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98" name="Google Shape;998;p28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999" name="Google Shape;999;p2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0" name="Google Shape;1000;p2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01" name="Google Shape;1001;p28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002" name="Google Shape;1002;p2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3" name="Google Shape;1003;p2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4" name="Google Shape;1004;p2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05" name="Google Shape;1005;p28"/>
          <p:cNvSpPr/>
          <p:nvPr/>
        </p:nvSpPr>
        <p:spPr>
          <a:xfrm>
            <a:off x="8827767" y="57258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28"/>
          <p:cNvSpPr/>
          <p:nvPr/>
        </p:nvSpPr>
        <p:spPr>
          <a:xfrm>
            <a:off x="2613367" y="58838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28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08" name="Google Shape;1008;p28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1009" name="Google Shape;1009;p2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0" name="Google Shape;1010;p2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1" name="Google Shape;1011;p2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2" name="Google Shape;1012;p28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1013" name="Google Shape;1013;p2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4" name="Google Shape;1014;p2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5" name="Google Shape;1015;p2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6" name="Google Shape;1016;p28"/>
          <p:cNvGrpSpPr/>
          <p:nvPr/>
        </p:nvGrpSpPr>
        <p:grpSpPr>
          <a:xfrm>
            <a:off x="9712148" y="3306668"/>
            <a:ext cx="2394689" cy="4934176"/>
            <a:chOff x="6239025" y="396475"/>
            <a:chExt cx="480900" cy="990825"/>
          </a:xfrm>
        </p:grpSpPr>
        <p:sp>
          <p:nvSpPr>
            <p:cNvPr id="1017" name="Google Shape;1017;p28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" name="Google Shape;1018;p28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9" name="Google Shape;1019;p28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0" name="Google Shape;1020;p28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28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28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28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4" name="Google Shape;1024;p28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28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26" name="Google Shape;1026;p28"/>
          <p:cNvGrpSpPr/>
          <p:nvPr/>
        </p:nvGrpSpPr>
        <p:grpSpPr>
          <a:xfrm>
            <a:off x="-983924" y="2150527"/>
            <a:ext cx="3228699" cy="6652663"/>
            <a:chOff x="6239025" y="396475"/>
            <a:chExt cx="480900" cy="990825"/>
          </a:xfrm>
        </p:grpSpPr>
        <p:sp>
          <p:nvSpPr>
            <p:cNvPr id="1027" name="Google Shape;1027;p28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8" name="Google Shape;1028;p28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9" name="Google Shape;1029;p28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0" name="Google Shape;1030;p28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1" name="Google Shape;1031;p28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2" name="Google Shape;1032;p28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3" name="Google Shape;1033;p28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4" name="Google Shape;1034;p28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5" name="Google Shape;1035;p28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36" name="Google Shape;1036;p2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5135925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Google Shape;1100;p31"/>
          <p:cNvSpPr txBox="1">
            <a:spLocks noGrp="1"/>
          </p:cNvSpPr>
          <p:nvPr>
            <p:ph type="title"/>
          </p:nvPr>
        </p:nvSpPr>
        <p:spPr>
          <a:xfrm>
            <a:off x="1140333" y="1635671"/>
            <a:ext cx="2586800" cy="13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101" name="Google Shape;1101;p31"/>
          <p:cNvSpPr txBox="1">
            <a:spLocks noGrp="1"/>
          </p:cNvSpPr>
          <p:nvPr>
            <p:ph type="subTitle" idx="1"/>
          </p:nvPr>
        </p:nvSpPr>
        <p:spPr>
          <a:xfrm>
            <a:off x="1140333" y="3627300"/>
            <a:ext cx="4629600" cy="13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102" name="Google Shape;1102;p31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1103" name="Google Shape;1103;p3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5" name="Google Shape;1105;p31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1106" name="Google Shape;1106;p3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8" name="Google Shape;1108;p31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109" name="Google Shape;1109;p3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12" name="Google Shape;1112;p31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3" name="Google Shape;1113;p31"/>
          <p:cNvSpPr/>
          <p:nvPr/>
        </p:nvSpPr>
        <p:spPr>
          <a:xfrm>
            <a:off x="88207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4" name="Google Shape;1114;p31"/>
          <p:cNvSpPr/>
          <p:nvPr/>
        </p:nvSpPr>
        <p:spPr>
          <a:xfrm>
            <a:off x="5245000" y="52575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5" name="Google Shape;1115;p31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16" name="Google Shape;1116;p31"/>
          <p:cNvGrpSpPr/>
          <p:nvPr/>
        </p:nvGrpSpPr>
        <p:grpSpPr>
          <a:xfrm rot="3488692">
            <a:off x="4816117" y="119049"/>
            <a:ext cx="1201097" cy="1656627"/>
            <a:chOff x="330281" y="38723"/>
            <a:chExt cx="1614914" cy="2227176"/>
          </a:xfrm>
        </p:grpSpPr>
        <p:sp>
          <p:nvSpPr>
            <p:cNvPr id="1117" name="Google Shape;1117;p3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0" name="Google Shape;1120;p31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1121" name="Google Shape;1121;p3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4" name="Google Shape;1124;p31"/>
          <p:cNvGrpSpPr/>
          <p:nvPr/>
        </p:nvGrpSpPr>
        <p:grpSpPr>
          <a:xfrm>
            <a:off x="-665724" y="5474691"/>
            <a:ext cx="4367064" cy="1537619"/>
            <a:chOff x="5142175" y="4369850"/>
            <a:chExt cx="1625700" cy="572400"/>
          </a:xfrm>
        </p:grpSpPr>
        <p:sp>
          <p:nvSpPr>
            <p:cNvPr id="1125" name="Google Shape;1125;p31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1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1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1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1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30" name="Google Shape;1130;p31"/>
          <p:cNvGrpSpPr/>
          <p:nvPr/>
        </p:nvGrpSpPr>
        <p:grpSpPr>
          <a:xfrm rot="295930">
            <a:off x="9636835" y="3443928"/>
            <a:ext cx="3544727" cy="7303792"/>
            <a:chOff x="6239025" y="396475"/>
            <a:chExt cx="480900" cy="990825"/>
          </a:xfrm>
        </p:grpSpPr>
        <p:sp>
          <p:nvSpPr>
            <p:cNvPr id="1131" name="Google Shape;1131;p31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1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31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31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31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31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31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31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31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52777085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2" name="Google Shape;1272;p35"/>
          <p:cNvGrpSpPr/>
          <p:nvPr/>
        </p:nvGrpSpPr>
        <p:grpSpPr>
          <a:xfrm rot="3320949">
            <a:off x="12115232" y="3117335"/>
            <a:ext cx="205731" cy="289477"/>
            <a:chOff x="5248950" y="2607450"/>
            <a:chExt cx="27575" cy="38800"/>
          </a:xfrm>
        </p:grpSpPr>
        <p:sp>
          <p:nvSpPr>
            <p:cNvPr id="1273" name="Google Shape;1273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75" name="Google Shape;1275;p35"/>
          <p:cNvGrpSpPr/>
          <p:nvPr/>
        </p:nvGrpSpPr>
        <p:grpSpPr>
          <a:xfrm rot="7179494">
            <a:off x="10274243" y="3188283"/>
            <a:ext cx="1201005" cy="1656601"/>
            <a:chOff x="330281" y="38723"/>
            <a:chExt cx="1614914" cy="2227176"/>
          </a:xfrm>
        </p:grpSpPr>
        <p:sp>
          <p:nvSpPr>
            <p:cNvPr id="1276" name="Google Shape;1276;p3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79" name="Google Shape;1279;p35"/>
          <p:cNvGrpSpPr/>
          <p:nvPr/>
        </p:nvGrpSpPr>
        <p:grpSpPr>
          <a:xfrm>
            <a:off x="1124191" y="-177931"/>
            <a:ext cx="1232287" cy="1640092"/>
            <a:chOff x="330281" y="38723"/>
            <a:chExt cx="1614914" cy="2227176"/>
          </a:xfrm>
        </p:grpSpPr>
        <p:sp>
          <p:nvSpPr>
            <p:cNvPr id="1280" name="Google Shape;1280;p3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3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83" name="Google Shape;1283;p35"/>
          <p:cNvSpPr/>
          <p:nvPr/>
        </p:nvSpPr>
        <p:spPr>
          <a:xfrm>
            <a:off x="-1287366" y="-568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4" name="Google Shape;1284;p35"/>
          <p:cNvSpPr/>
          <p:nvPr/>
        </p:nvSpPr>
        <p:spPr>
          <a:xfrm>
            <a:off x="11277134" y="2225934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85" name="Google Shape;1285;p35"/>
          <p:cNvGrpSpPr/>
          <p:nvPr/>
        </p:nvGrpSpPr>
        <p:grpSpPr>
          <a:xfrm rot="-5118020">
            <a:off x="965833" y="3453556"/>
            <a:ext cx="1201012" cy="1656648"/>
            <a:chOff x="330281" y="38723"/>
            <a:chExt cx="1614914" cy="2227176"/>
          </a:xfrm>
        </p:grpSpPr>
        <p:sp>
          <p:nvSpPr>
            <p:cNvPr id="1286" name="Google Shape;1286;p3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89" name="Google Shape;1289;p35"/>
          <p:cNvGrpSpPr/>
          <p:nvPr/>
        </p:nvGrpSpPr>
        <p:grpSpPr>
          <a:xfrm rot="-2241120">
            <a:off x="9175380" y="484960"/>
            <a:ext cx="223377" cy="314312"/>
            <a:chOff x="5248950" y="2607450"/>
            <a:chExt cx="27575" cy="38800"/>
          </a:xfrm>
        </p:grpSpPr>
        <p:sp>
          <p:nvSpPr>
            <p:cNvPr id="1290" name="Google Shape;1290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2" name="Google Shape;1292;p35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1293" name="Google Shape;1293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4" name="Google Shape;1294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5" name="Google Shape;1295;p35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1296" name="Google Shape;1296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8" name="Google Shape;1298;p35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1299" name="Google Shape;1299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1" name="Google Shape;1301;p35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1302" name="Google Shape;1302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3" name="Google Shape;1303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4" name="Google Shape;1304;p35"/>
          <p:cNvGrpSpPr/>
          <p:nvPr/>
        </p:nvGrpSpPr>
        <p:grpSpPr>
          <a:xfrm rot="3320916">
            <a:off x="11519193" y="1527693"/>
            <a:ext cx="139487" cy="196267"/>
            <a:chOff x="5248950" y="2607450"/>
            <a:chExt cx="27575" cy="38800"/>
          </a:xfrm>
        </p:grpSpPr>
        <p:sp>
          <p:nvSpPr>
            <p:cNvPr id="1305" name="Google Shape;1305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7" name="Google Shape;1307;p35"/>
          <p:cNvSpPr/>
          <p:nvPr/>
        </p:nvSpPr>
        <p:spPr>
          <a:xfrm>
            <a:off x="607400" y="52346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8" name="Google Shape;1308;p35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9" name="Google Shape;1309;p35"/>
          <p:cNvSpPr/>
          <p:nvPr/>
        </p:nvSpPr>
        <p:spPr>
          <a:xfrm>
            <a:off x="10276367" y="10047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0" name="Google Shape;1310;p35"/>
          <p:cNvSpPr/>
          <p:nvPr/>
        </p:nvSpPr>
        <p:spPr>
          <a:xfrm>
            <a:off x="11493033" y="5014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1" name="Google Shape;1311;p35"/>
          <p:cNvSpPr/>
          <p:nvPr/>
        </p:nvSpPr>
        <p:spPr>
          <a:xfrm>
            <a:off x="607400" y="15754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2" name="Google Shape;1312;p35"/>
          <p:cNvSpPr/>
          <p:nvPr/>
        </p:nvSpPr>
        <p:spPr>
          <a:xfrm>
            <a:off x="6521167" y="61545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3" name="Google Shape;1313;p35"/>
          <p:cNvSpPr/>
          <p:nvPr/>
        </p:nvSpPr>
        <p:spPr>
          <a:xfrm>
            <a:off x="7727067" y="56608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8095390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" name="Google Shape;1315;p36"/>
          <p:cNvSpPr txBox="1">
            <a:spLocks noGrp="1"/>
          </p:cNvSpPr>
          <p:nvPr>
            <p:ph type="subTitle" idx="1"/>
          </p:nvPr>
        </p:nvSpPr>
        <p:spPr>
          <a:xfrm>
            <a:off x="3741200" y="5513580"/>
            <a:ext cx="4709600" cy="56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316" name="Google Shape;1316;p36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1317" name="Google Shape;1317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19" name="Google Shape;1319;p36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1320" name="Google Shape;1320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2" name="Google Shape;1322;p36"/>
          <p:cNvGrpSpPr/>
          <p:nvPr/>
        </p:nvGrpSpPr>
        <p:grpSpPr>
          <a:xfrm rot="-2700000">
            <a:off x="2068219" y="869897"/>
            <a:ext cx="139484" cy="196264"/>
            <a:chOff x="5248950" y="2607450"/>
            <a:chExt cx="27575" cy="38800"/>
          </a:xfrm>
        </p:grpSpPr>
        <p:sp>
          <p:nvSpPr>
            <p:cNvPr id="1323" name="Google Shape;1323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5" name="Google Shape;1325;p36"/>
          <p:cNvGrpSpPr/>
          <p:nvPr/>
        </p:nvGrpSpPr>
        <p:grpSpPr>
          <a:xfrm rot="3320916">
            <a:off x="11453326" y="1044893"/>
            <a:ext cx="139487" cy="196267"/>
            <a:chOff x="5248950" y="2607450"/>
            <a:chExt cx="27575" cy="38800"/>
          </a:xfrm>
        </p:grpSpPr>
        <p:sp>
          <p:nvSpPr>
            <p:cNvPr id="1326" name="Google Shape;1326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8" name="Google Shape;1328;p36"/>
          <p:cNvGrpSpPr/>
          <p:nvPr/>
        </p:nvGrpSpPr>
        <p:grpSpPr>
          <a:xfrm rot="7179494">
            <a:off x="10922676" y="2477017"/>
            <a:ext cx="1201005" cy="1656601"/>
            <a:chOff x="330281" y="38723"/>
            <a:chExt cx="1614914" cy="2227176"/>
          </a:xfrm>
        </p:grpSpPr>
        <p:sp>
          <p:nvSpPr>
            <p:cNvPr id="1329" name="Google Shape;1329;p3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3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3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32" name="Google Shape;1332;p36"/>
          <p:cNvGrpSpPr/>
          <p:nvPr/>
        </p:nvGrpSpPr>
        <p:grpSpPr>
          <a:xfrm>
            <a:off x="264158" y="379318"/>
            <a:ext cx="1232287" cy="1640092"/>
            <a:chOff x="330281" y="38723"/>
            <a:chExt cx="1614914" cy="2227176"/>
          </a:xfrm>
        </p:grpSpPr>
        <p:sp>
          <p:nvSpPr>
            <p:cNvPr id="1333" name="Google Shape;1333;p3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3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3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36" name="Google Shape;1336;p36"/>
          <p:cNvSpPr/>
          <p:nvPr/>
        </p:nvSpPr>
        <p:spPr>
          <a:xfrm>
            <a:off x="-1309766" y="-5432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7" name="Google Shape;1337;p36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8" name="Google Shape;1338;p36"/>
          <p:cNvSpPr/>
          <p:nvPr/>
        </p:nvSpPr>
        <p:spPr>
          <a:xfrm>
            <a:off x="9429784" y="1684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9" name="Google Shape;1339;p36"/>
          <p:cNvSpPr/>
          <p:nvPr/>
        </p:nvSpPr>
        <p:spPr>
          <a:xfrm>
            <a:off x="11493033" y="5014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0" name="Google Shape;1340;p36"/>
          <p:cNvSpPr/>
          <p:nvPr/>
        </p:nvSpPr>
        <p:spPr>
          <a:xfrm>
            <a:off x="2042067" y="54128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41" name="Google Shape;1341;p36"/>
          <p:cNvGrpSpPr/>
          <p:nvPr/>
        </p:nvGrpSpPr>
        <p:grpSpPr>
          <a:xfrm rot="-263120">
            <a:off x="-975708" y="2896597"/>
            <a:ext cx="2444421" cy="5036641"/>
            <a:chOff x="6239025" y="396475"/>
            <a:chExt cx="480900" cy="990825"/>
          </a:xfrm>
        </p:grpSpPr>
        <p:sp>
          <p:nvSpPr>
            <p:cNvPr id="1342" name="Google Shape;1342;p36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36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36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36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36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36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36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36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36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51" name="Google Shape;1351;p36"/>
          <p:cNvSpPr/>
          <p:nvPr/>
        </p:nvSpPr>
        <p:spPr>
          <a:xfrm>
            <a:off x="11684834" y="18560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2" name="Google Shape;1352;p36"/>
          <p:cNvSpPr/>
          <p:nvPr/>
        </p:nvSpPr>
        <p:spPr>
          <a:xfrm>
            <a:off x="1244000" y="33463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53" name="Google Shape;1353;p36"/>
          <p:cNvGrpSpPr/>
          <p:nvPr/>
        </p:nvGrpSpPr>
        <p:grpSpPr>
          <a:xfrm rot="288696" flipH="1">
            <a:off x="10490395" y="4368594"/>
            <a:ext cx="2022676" cy="4167959"/>
            <a:chOff x="6239025" y="396475"/>
            <a:chExt cx="480900" cy="990825"/>
          </a:xfrm>
        </p:grpSpPr>
        <p:sp>
          <p:nvSpPr>
            <p:cNvPr id="1354" name="Google Shape;1354;p36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5" name="Google Shape;1355;p36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6" name="Google Shape;1356;p36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7" name="Google Shape;1357;p36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8" name="Google Shape;1358;p36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9" name="Google Shape;1359;p36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0" name="Google Shape;1360;p36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1" name="Google Shape;1361;p36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2" name="Google Shape;1362;p36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60386043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4" name="Google Shape;1364;p37"/>
          <p:cNvGrpSpPr/>
          <p:nvPr/>
        </p:nvGrpSpPr>
        <p:grpSpPr>
          <a:xfrm rot="7179494">
            <a:off x="10423076" y="218550"/>
            <a:ext cx="1201005" cy="1656601"/>
            <a:chOff x="330281" y="38723"/>
            <a:chExt cx="1614914" cy="2227176"/>
          </a:xfrm>
        </p:grpSpPr>
        <p:sp>
          <p:nvSpPr>
            <p:cNvPr id="1365" name="Google Shape;1365;p3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6" name="Google Shape;1366;p3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7" name="Google Shape;1367;p3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68" name="Google Shape;1368;p37"/>
          <p:cNvGrpSpPr/>
          <p:nvPr/>
        </p:nvGrpSpPr>
        <p:grpSpPr>
          <a:xfrm rot="-4940312">
            <a:off x="5328917" y="5226733"/>
            <a:ext cx="1232307" cy="1640169"/>
            <a:chOff x="330281" y="38723"/>
            <a:chExt cx="1614914" cy="2227176"/>
          </a:xfrm>
        </p:grpSpPr>
        <p:sp>
          <p:nvSpPr>
            <p:cNvPr id="1369" name="Google Shape;1369;p3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0" name="Google Shape;1370;p3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1" name="Google Shape;1371;p3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72" name="Google Shape;1372;p37"/>
          <p:cNvSpPr/>
          <p:nvPr/>
        </p:nvSpPr>
        <p:spPr>
          <a:xfrm>
            <a:off x="4683667" y="-9288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3" name="Google Shape;1373;p37"/>
          <p:cNvSpPr/>
          <p:nvPr/>
        </p:nvSpPr>
        <p:spPr>
          <a:xfrm>
            <a:off x="7366700" y="6141901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74" name="Google Shape;1374;p37"/>
          <p:cNvGrpSpPr/>
          <p:nvPr/>
        </p:nvGrpSpPr>
        <p:grpSpPr>
          <a:xfrm rot="-5856778">
            <a:off x="5344531" y="1074244"/>
            <a:ext cx="1201101" cy="1656475"/>
            <a:chOff x="330281" y="38723"/>
            <a:chExt cx="1614914" cy="2227176"/>
          </a:xfrm>
        </p:grpSpPr>
        <p:sp>
          <p:nvSpPr>
            <p:cNvPr id="1375" name="Google Shape;1375;p3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6" name="Google Shape;1376;p3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7" name="Google Shape;1377;p3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78" name="Google Shape;1378;p37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1379" name="Google Shape;1379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0" name="Google Shape;1380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1" name="Google Shape;1381;p37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1382" name="Google Shape;1382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3" name="Google Shape;1383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4" name="Google Shape;1384;p37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1385" name="Google Shape;1385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6" name="Google Shape;1386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7" name="Google Shape;1387;p37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1388" name="Google Shape;1388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9" name="Google Shape;1389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90" name="Google Shape;1390;p37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1391" name="Google Shape;1391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2" name="Google Shape;1392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93" name="Google Shape;1393;p37"/>
          <p:cNvGrpSpPr/>
          <p:nvPr/>
        </p:nvGrpSpPr>
        <p:grpSpPr>
          <a:xfrm rot="3320916">
            <a:off x="11519175" y="731127"/>
            <a:ext cx="139487" cy="196267"/>
            <a:chOff x="5248950" y="2607450"/>
            <a:chExt cx="27575" cy="38800"/>
          </a:xfrm>
        </p:grpSpPr>
        <p:sp>
          <p:nvSpPr>
            <p:cNvPr id="1394" name="Google Shape;1394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5" name="Google Shape;1395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96" name="Google Shape;1396;p37"/>
          <p:cNvSpPr/>
          <p:nvPr/>
        </p:nvSpPr>
        <p:spPr>
          <a:xfrm>
            <a:off x="415600" y="5518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7" name="Google Shape;1397;p37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8" name="Google Shape;1398;p37"/>
          <p:cNvSpPr/>
          <p:nvPr/>
        </p:nvSpPr>
        <p:spPr>
          <a:xfrm>
            <a:off x="11643467" y="2609985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9" name="Google Shape;1399;p37"/>
          <p:cNvSpPr/>
          <p:nvPr/>
        </p:nvSpPr>
        <p:spPr>
          <a:xfrm>
            <a:off x="588167" y="1096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360135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359B7-C32A-4AE7-A941-F6A54E9993C0}" type="datetimeFigureOut">
              <a:rPr lang="en-US" smtClean="0"/>
              <a:t>3/29/22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C52CB-D9C7-40DF-8D18-B44D0485743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359B7-C32A-4AE7-A941-F6A54E9993C0}" type="datetimeFigureOut">
              <a:rPr lang="en-US" smtClean="0"/>
              <a:t>3/29/22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C52CB-D9C7-40DF-8D18-B44D0485743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359B7-C32A-4AE7-A941-F6A54E9993C0}" type="datetimeFigureOut">
              <a:rPr lang="en-US" smtClean="0"/>
              <a:t>3/29/22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C52CB-D9C7-40DF-8D18-B44D0485743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359B7-C32A-4AE7-A941-F6A54E9993C0}" type="datetimeFigureOut">
              <a:rPr lang="en-US" smtClean="0"/>
              <a:t>3/29/22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C52CB-D9C7-40DF-8D18-B44D0485743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7347" y="-180460"/>
            <a:ext cx="2044518" cy="2044518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18.xml"/><Relationship Id="rId21" Type="http://schemas.openxmlformats.org/officeDocument/2006/relationships/slideLayout" Target="../slideLayouts/slideLayout36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20" Type="http://schemas.openxmlformats.org/officeDocument/2006/relationships/slideLayout" Target="../slideLayouts/slideLayout35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25.xml"/><Relationship Id="rId19" Type="http://schemas.openxmlformats.org/officeDocument/2006/relationships/slideLayout" Target="../slideLayouts/slideLayout34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Relationship Id="rId22" Type="http://schemas.openxmlformats.org/officeDocument/2006/relationships/slideLayout" Target="../slideLayouts/slideLayout3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40.xml"/><Relationship Id="rId21" Type="http://schemas.openxmlformats.org/officeDocument/2006/relationships/slideLayout" Target="../slideLayouts/slideLayout58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4.xml"/><Relationship Id="rId2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53.xml"/><Relationship Id="rId20" Type="http://schemas.openxmlformats.org/officeDocument/2006/relationships/slideLayout" Target="../slideLayouts/slideLayout57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52.xml"/><Relationship Id="rId23" Type="http://schemas.openxmlformats.org/officeDocument/2006/relationships/theme" Target="../theme/theme3.xml"/><Relationship Id="rId10" Type="http://schemas.openxmlformats.org/officeDocument/2006/relationships/slideLayout" Target="../slideLayouts/slideLayout47.xml"/><Relationship Id="rId19" Type="http://schemas.openxmlformats.org/officeDocument/2006/relationships/slideLayout" Target="../slideLayouts/slideLayout56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Relationship Id="rId22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3359B7-C32A-4AE7-A941-F6A54E9993C0}" type="datetimeFigureOut">
              <a:rPr lang="en-US" smtClean="0"/>
              <a:t>3/29/22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6C52CB-D9C7-40DF-8D18-B44D0485743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3" r:id="rId14"/>
    <p:sldLayoutId id="2147483664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3938095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8" r:id="rId11"/>
    <p:sldLayoutId id="2147483679" r:id="rId12"/>
    <p:sldLayoutId id="2147483680" r:id="rId13"/>
    <p:sldLayoutId id="2147483681" r:id="rId14"/>
    <p:sldLayoutId id="2147483683" r:id="rId15"/>
    <p:sldLayoutId id="2147483684" r:id="rId16"/>
    <p:sldLayoutId id="2147483685" r:id="rId17"/>
    <p:sldLayoutId id="2147483686" r:id="rId18"/>
    <p:sldLayoutId id="2147483687" r:id="rId19"/>
    <p:sldLayoutId id="2147483688" r:id="rId20"/>
    <p:sldLayoutId id="2147483689" r:id="rId21"/>
    <p:sldLayoutId id="2147483690" r:id="rId2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7092255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  <p:sldLayoutId id="2147483706" r:id="rId15"/>
    <p:sldLayoutId id="2147483707" r:id="rId16"/>
    <p:sldLayoutId id="2147483708" r:id="rId17"/>
    <p:sldLayoutId id="2147483709" r:id="rId18"/>
    <p:sldLayoutId id="2147483710" r:id="rId19"/>
    <p:sldLayoutId id="2147483711" r:id="rId20"/>
    <p:sldLayoutId id="2147483712" r:id="rId21"/>
    <p:sldLayoutId id="2147483713" r:id="rId2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8.png"/><Relationship Id="rId7" Type="http://schemas.openxmlformats.org/officeDocument/2006/relationships/image" Target="../media/image22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1.wav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10.png"/><Relationship Id="rId4" Type="http://schemas.openxmlformats.org/officeDocument/2006/relationships/image" Target="../media/image18.png"/><Relationship Id="rId9" Type="http://schemas.openxmlformats.org/officeDocument/2006/relationships/image" Target="../media/image22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audio" Target="../media/audio1.wav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1.wav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GIF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1.wav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GIF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GI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GIF"/><Relationship Id="rId13" Type="http://schemas.openxmlformats.org/officeDocument/2006/relationships/image" Target="../media/image49.png"/><Relationship Id="rId3" Type="http://schemas.openxmlformats.org/officeDocument/2006/relationships/image" Target="../media/image40.png"/><Relationship Id="rId7" Type="http://schemas.openxmlformats.org/officeDocument/2006/relationships/image" Target="../media/image43.GIF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2.GIF"/><Relationship Id="rId11" Type="http://schemas.openxmlformats.org/officeDocument/2006/relationships/image" Target="../media/image47.png"/><Relationship Id="rId5" Type="http://schemas.openxmlformats.org/officeDocument/2006/relationships/image" Target="../media/image39.png"/><Relationship Id="rId15" Type="http://schemas.openxmlformats.org/officeDocument/2006/relationships/image" Target="../media/image51.png"/><Relationship Id="rId10" Type="http://schemas.openxmlformats.org/officeDocument/2006/relationships/image" Target="../media/image46.png"/><Relationship Id="rId4" Type="http://schemas.openxmlformats.org/officeDocument/2006/relationships/image" Target="../media/image41.png"/><Relationship Id="rId9" Type="http://schemas.openxmlformats.org/officeDocument/2006/relationships/image" Target="../media/image45.GIF"/><Relationship Id="rId1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0.png"/><Relationship Id="rId7" Type="http://schemas.openxmlformats.org/officeDocument/2006/relationships/image" Target="../media/image45.GIF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3.GIF"/><Relationship Id="rId11" Type="http://schemas.openxmlformats.org/officeDocument/2006/relationships/image" Target="../media/image50.png"/><Relationship Id="rId5" Type="http://schemas.openxmlformats.org/officeDocument/2006/relationships/image" Target="../media/image39.png"/><Relationship Id="rId10" Type="http://schemas.openxmlformats.org/officeDocument/2006/relationships/image" Target="../media/image49.png"/><Relationship Id="rId4" Type="http://schemas.openxmlformats.org/officeDocument/2006/relationships/image" Target="../media/image41.png"/><Relationship Id="rId9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GIF"/><Relationship Id="rId13" Type="http://schemas.openxmlformats.org/officeDocument/2006/relationships/image" Target="../media/image50.png"/><Relationship Id="rId3" Type="http://schemas.openxmlformats.org/officeDocument/2006/relationships/image" Target="../media/image40.png"/><Relationship Id="rId7" Type="http://schemas.openxmlformats.org/officeDocument/2006/relationships/image" Target="../media/image43.GIF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2.GIF"/><Relationship Id="rId11" Type="http://schemas.openxmlformats.org/officeDocument/2006/relationships/image" Target="../media/image48.png"/><Relationship Id="rId5" Type="http://schemas.openxmlformats.org/officeDocument/2006/relationships/image" Target="../media/image39.png"/><Relationship Id="rId10" Type="http://schemas.openxmlformats.org/officeDocument/2006/relationships/image" Target="../media/image46.png"/><Relationship Id="rId4" Type="http://schemas.openxmlformats.org/officeDocument/2006/relationships/image" Target="../media/image41.png"/><Relationship Id="rId9" Type="http://schemas.openxmlformats.org/officeDocument/2006/relationships/image" Target="../media/image45.GIF"/><Relationship Id="rId14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GIF"/><Relationship Id="rId13" Type="http://schemas.openxmlformats.org/officeDocument/2006/relationships/image" Target="../media/image50.png"/><Relationship Id="rId3" Type="http://schemas.openxmlformats.org/officeDocument/2006/relationships/image" Target="../media/image40.png"/><Relationship Id="rId7" Type="http://schemas.openxmlformats.org/officeDocument/2006/relationships/image" Target="../media/image44.GIF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3.GIF"/><Relationship Id="rId11" Type="http://schemas.openxmlformats.org/officeDocument/2006/relationships/image" Target="../media/image48.png"/><Relationship Id="rId5" Type="http://schemas.openxmlformats.org/officeDocument/2006/relationships/image" Target="../media/image42.GIF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Relationship Id="rId14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GIF"/><Relationship Id="rId13" Type="http://schemas.openxmlformats.org/officeDocument/2006/relationships/image" Target="../media/image49.png"/><Relationship Id="rId3" Type="http://schemas.openxmlformats.org/officeDocument/2006/relationships/image" Target="../media/image40.png"/><Relationship Id="rId7" Type="http://schemas.openxmlformats.org/officeDocument/2006/relationships/image" Target="../media/image44.GIF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3.GIF"/><Relationship Id="rId11" Type="http://schemas.openxmlformats.org/officeDocument/2006/relationships/image" Target="../media/image48.png"/><Relationship Id="rId5" Type="http://schemas.openxmlformats.org/officeDocument/2006/relationships/image" Target="../media/image42.GIF"/><Relationship Id="rId10" Type="http://schemas.openxmlformats.org/officeDocument/2006/relationships/image" Target="../media/image39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Relationship Id="rId14" Type="http://schemas.openxmlformats.org/officeDocument/2006/relationships/image" Target="../media/image5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png"/><Relationship Id="rId5" Type="http://schemas.openxmlformats.org/officeDocument/2006/relationships/image" Target="../media/image39.png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03789" y="2565131"/>
            <a:ext cx="7843235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Nunito Sans" pitchFamily="2" charset="0"/>
              </a:rPr>
              <a:t>ÔN TẬP VỀ SỐ TỰ NHIÊN</a:t>
            </a:r>
          </a:p>
          <a:p>
            <a:pPr algn="ctr"/>
            <a:endParaRPr lang="en-US" sz="3600" dirty="0">
              <a:solidFill>
                <a:srgbClr val="002060"/>
              </a:solidFill>
              <a:latin typeface="Nunito Sans" pitchFamily="2" charset="0"/>
            </a:endParaRPr>
          </a:p>
          <a:p>
            <a:pPr algn="ctr"/>
            <a:endParaRPr lang="en-US" sz="3600" dirty="0">
              <a:solidFill>
                <a:srgbClr val="002060"/>
              </a:solidFill>
              <a:latin typeface="Nunito Sans" pitchFamily="2" charset="0"/>
            </a:endParaRPr>
          </a:p>
          <a:p>
            <a:pPr algn="ctr"/>
            <a:r>
              <a:rPr lang="en-US" sz="3600" dirty="0">
                <a:solidFill>
                  <a:srgbClr val="002060"/>
                </a:solidFill>
                <a:latin typeface="Nunito Sans" pitchFamily="2" charset="0"/>
              </a:rPr>
              <a:t>Trang 147</a:t>
            </a:r>
          </a:p>
          <a:p>
            <a:endParaRPr lang="en-US" sz="4400" dirty="0">
              <a:latin typeface="Nunito Sans" pitchFamily="2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2575775" y="673334"/>
            <a:ext cx="6398652" cy="1190471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BÀI GIẢNG TRỰC TUYẾN</a:t>
            </a:r>
          </a:p>
          <a:p>
            <a:pPr algn="ctr"/>
            <a:r>
              <a:rPr lang="en-US" sz="3600" b="1" dirty="0" err="1">
                <a:solidFill>
                  <a:schemeClr val="tx1"/>
                </a:solidFill>
              </a:rPr>
              <a:t>Toán</a:t>
            </a:r>
            <a:endParaRPr lang="en-US" sz="3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7964" y="0"/>
            <a:ext cx="14489517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6220921" y="1434407"/>
            <a:ext cx="6533444" cy="4902711"/>
            <a:chOff x="5091082" y="1000278"/>
            <a:chExt cx="4900083" cy="367703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665" t="8741" b="62447"/>
            <a:stretch/>
          </p:blipFill>
          <p:spPr>
            <a:xfrm>
              <a:off x="5091082" y="1000278"/>
              <a:ext cx="4900083" cy="3677033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5887832" y="1963242"/>
              <a:ext cx="3069976" cy="900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7200" kern="0" dirty="0">
                  <a:solidFill>
                    <a:srgbClr val="000000"/>
                  </a:solidFill>
                  <a:latin typeface="UTM Cookies" panose="02040603050506020204" pitchFamily="18" charset="0"/>
                  <a:cs typeface="Arial"/>
                  <a:sym typeface="Arial"/>
                </a:rPr>
                <a:t>TẮM LỢN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291631" y="3172172"/>
            <a:ext cx="3604635" cy="3099149"/>
            <a:chOff x="968723" y="2379129"/>
            <a:chExt cx="2703476" cy="2324362"/>
          </a:xfrm>
        </p:grpSpPr>
        <p:grpSp>
          <p:nvGrpSpPr>
            <p:cNvPr id="1609" name="Google Shape;1609;p44"/>
            <p:cNvGrpSpPr/>
            <p:nvPr/>
          </p:nvGrpSpPr>
          <p:grpSpPr>
            <a:xfrm rot="1045877">
              <a:off x="968723" y="2379129"/>
              <a:ext cx="2703476" cy="2324362"/>
              <a:chOff x="4492975" y="964425"/>
              <a:chExt cx="2888900" cy="2200875"/>
            </a:xfrm>
          </p:grpSpPr>
          <p:sp>
            <p:nvSpPr>
              <p:cNvPr id="1610" name="Google Shape;1610;p44"/>
              <p:cNvSpPr/>
              <p:nvPr/>
            </p:nvSpPr>
            <p:spPr>
              <a:xfrm>
                <a:off x="4492975" y="2915825"/>
                <a:ext cx="346050" cy="243425"/>
              </a:xfrm>
              <a:custGeom>
                <a:avLst/>
                <a:gdLst/>
                <a:ahLst/>
                <a:cxnLst/>
                <a:rect l="l" t="t" r="r" b="b"/>
                <a:pathLst>
                  <a:path w="13842" h="9737" extrusionOk="0">
                    <a:moveTo>
                      <a:pt x="3702" y="0"/>
                    </a:moveTo>
                    <a:lnTo>
                      <a:pt x="3139" y="81"/>
                    </a:lnTo>
                    <a:lnTo>
                      <a:pt x="2495" y="322"/>
                    </a:lnTo>
                    <a:lnTo>
                      <a:pt x="2012" y="563"/>
                    </a:lnTo>
                    <a:lnTo>
                      <a:pt x="1530" y="966"/>
                    </a:lnTo>
                    <a:lnTo>
                      <a:pt x="1127" y="1368"/>
                    </a:lnTo>
                    <a:lnTo>
                      <a:pt x="725" y="1851"/>
                    </a:lnTo>
                    <a:lnTo>
                      <a:pt x="483" y="2334"/>
                    </a:lnTo>
                    <a:lnTo>
                      <a:pt x="242" y="2897"/>
                    </a:lnTo>
                    <a:lnTo>
                      <a:pt x="81" y="3460"/>
                    </a:lnTo>
                    <a:lnTo>
                      <a:pt x="1" y="4104"/>
                    </a:lnTo>
                    <a:lnTo>
                      <a:pt x="1" y="4667"/>
                    </a:lnTo>
                    <a:lnTo>
                      <a:pt x="81" y="5231"/>
                    </a:lnTo>
                    <a:lnTo>
                      <a:pt x="242" y="5794"/>
                    </a:lnTo>
                    <a:lnTo>
                      <a:pt x="483" y="6357"/>
                    </a:lnTo>
                    <a:lnTo>
                      <a:pt x="725" y="6840"/>
                    </a:lnTo>
                    <a:lnTo>
                      <a:pt x="1047" y="7323"/>
                    </a:lnTo>
                    <a:lnTo>
                      <a:pt x="1449" y="7806"/>
                    </a:lnTo>
                    <a:lnTo>
                      <a:pt x="1851" y="8208"/>
                    </a:lnTo>
                    <a:lnTo>
                      <a:pt x="2334" y="8530"/>
                    </a:lnTo>
                    <a:lnTo>
                      <a:pt x="2737" y="8852"/>
                    </a:lnTo>
                    <a:lnTo>
                      <a:pt x="3300" y="9093"/>
                    </a:lnTo>
                    <a:lnTo>
                      <a:pt x="3783" y="9335"/>
                    </a:lnTo>
                    <a:lnTo>
                      <a:pt x="4909" y="9576"/>
                    </a:lnTo>
                    <a:lnTo>
                      <a:pt x="6036" y="9737"/>
                    </a:lnTo>
                    <a:lnTo>
                      <a:pt x="6197" y="9737"/>
                    </a:lnTo>
                    <a:lnTo>
                      <a:pt x="7002" y="9657"/>
                    </a:lnTo>
                    <a:lnTo>
                      <a:pt x="7887" y="9496"/>
                    </a:lnTo>
                    <a:lnTo>
                      <a:pt x="8691" y="9335"/>
                    </a:lnTo>
                    <a:lnTo>
                      <a:pt x="9496" y="9013"/>
                    </a:lnTo>
                    <a:lnTo>
                      <a:pt x="10220" y="8610"/>
                    </a:lnTo>
                    <a:lnTo>
                      <a:pt x="10864" y="8128"/>
                    </a:lnTo>
                    <a:lnTo>
                      <a:pt x="11508" y="7564"/>
                    </a:lnTo>
                    <a:lnTo>
                      <a:pt x="12071" y="6921"/>
                    </a:lnTo>
                    <a:lnTo>
                      <a:pt x="12635" y="6277"/>
                    </a:lnTo>
                    <a:lnTo>
                      <a:pt x="13037" y="5472"/>
                    </a:lnTo>
                    <a:lnTo>
                      <a:pt x="13359" y="4667"/>
                    </a:lnTo>
                    <a:lnTo>
                      <a:pt x="13681" y="3863"/>
                    </a:lnTo>
                    <a:lnTo>
                      <a:pt x="13761" y="3058"/>
                    </a:lnTo>
                    <a:lnTo>
                      <a:pt x="13842" y="2173"/>
                    </a:lnTo>
                    <a:lnTo>
                      <a:pt x="13842" y="1288"/>
                    </a:lnTo>
                    <a:lnTo>
                      <a:pt x="13681" y="483"/>
                    </a:lnTo>
                    <a:lnTo>
                      <a:pt x="13600" y="242"/>
                    </a:lnTo>
                    <a:lnTo>
                      <a:pt x="13439" y="81"/>
                    </a:lnTo>
                    <a:lnTo>
                      <a:pt x="13198" y="0"/>
                    </a:lnTo>
                    <a:lnTo>
                      <a:pt x="12956" y="0"/>
                    </a:lnTo>
                    <a:lnTo>
                      <a:pt x="12715" y="81"/>
                    </a:lnTo>
                    <a:lnTo>
                      <a:pt x="12554" y="242"/>
                    </a:lnTo>
                    <a:lnTo>
                      <a:pt x="12474" y="483"/>
                    </a:lnTo>
                    <a:lnTo>
                      <a:pt x="12474" y="724"/>
                    </a:lnTo>
                    <a:lnTo>
                      <a:pt x="12554" y="1449"/>
                    </a:lnTo>
                    <a:lnTo>
                      <a:pt x="12635" y="2173"/>
                    </a:lnTo>
                    <a:lnTo>
                      <a:pt x="12554" y="2897"/>
                    </a:lnTo>
                    <a:lnTo>
                      <a:pt x="12393" y="3541"/>
                    </a:lnTo>
                    <a:lnTo>
                      <a:pt x="12232" y="4265"/>
                    </a:lnTo>
                    <a:lnTo>
                      <a:pt x="11910" y="4909"/>
                    </a:lnTo>
                    <a:lnTo>
                      <a:pt x="11588" y="5553"/>
                    </a:lnTo>
                    <a:lnTo>
                      <a:pt x="11106" y="6116"/>
                    </a:lnTo>
                    <a:lnTo>
                      <a:pt x="10623" y="6679"/>
                    </a:lnTo>
                    <a:lnTo>
                      <a:pt x="10140" y="7081"/>
                    </a:lnTo>
                    <a:lnTo>
                      <a:pt x="9496" y="7484"/>
                    </a:lnTo>
                    <a:lnTo>
                      <a:pt x="8852" y="7886"/>
                    </a:lnTo>
                    <a:lnTo>
                      <a:pt x="8209" y="8128"/>
                    </a:lnTo>
                    <a:lnTo>
                      <a:pt x="7484" y="8289"/>
                    </a:lnTo>
                    <a:lnTo>
                      <a:pt x="6760" y="8449"/>
                    </a:lnTo>
                    <a:lnTo>
                      <a:pt x="6116" y="8449"/>
                    </a:lnTo>
                    <a:lnTo>
                      <a:pt x="5151" y="8369"/>
                    </a:lnTo>
                    <a:lnTo>
                      <a:pt x="4266" y="8128"/>
                    </a:lnTo>
                    <a:lnTo>
                      <a:pt x="3380" y="7725"/>
                    </a:lnTo>
                    <a:lnTo>
                      <a:pt x="2737" y="7242"/>
                    </a:lnTo>
                    <a:lnTo>
                      <a:pt x="2334" y="6921"/>
                    </a:lnTo>
                    <a:lnTo>
                      <a:pt x="2093" y="6599"/>
                    </a:lnTo>
                    <a:lnTo>
                      <a:pt x="1610" y="5794"/>
                    </a:lnTo>
                    <a:lnTo>
                      <a:pt x="1449" y="5392"/>
                    </a:lnTo>
                    <a:lnTo>
                      <a:pt x="1369" y="4989"/>
                    </a:lnTo>
                    <a:lnTo>
                      <a:pt x="1288" y="4587"/>
                    </a:lnTo>
                    <a:lnTo>
                      <a:pt x="1288" y="4185"/>
                    </a:lnTo>
                    <a:lnTo>
                      <a:pt x="1288" y="3702"/>
                    </a:lnTo>
                    <a:lnTo>
                      <a:pt x="1449" y="3299"/>
                    </a:lnTo>
                    <a:lnTo>
                      <a:pt x="1610" y="2897"/>
                    </a:lnTo>
                    <a:lnTo>
                      <a:pt x="1771" y="2575"/>
                    </a:lnTo>
                    <a:lnTo>
                      <a:pt x="2012" y="2173"/>
                    </a:lnTo>
                    <a:lnTo>
                      <a:pt x="2334" y="1931"/>
                    </a:lnTo>
                    <a:lnTo>
                      <a:pt x="2656" y="1690"/>
                    </a:lnTo>
                    <a:lnTo>
                      <a:pt x="3059" y="1449"/>
                    </a:lnTo>
                    <a:lnTo>
                      <a:pt x="3380" y="1368"/>
                    </a:lnTo>
                    <a:lnTo>
                      <a:pt x="3863" y="1288"/>
                    </a:lnTo>
                    <a:lnTo>
                      <a:pt x="4266" y="1288"/>
                    </a:lnTo>
                    <a:lnTo>
                      <a:pt x="4668" y="1368"/>
                    </a:lnTo>
                    <a:lnTo>
                      <a:pt x="4990" y="1449"/>
                    </a:lnTo>
                    <a:lnTo>
                      <a:pt x="5392" y="1610"/>
                    </a:lnTo>
                    <a:lnTo>
                      <a:pt x="5714" y="1851"/>
                    </a:lnTo>
                    <a:lnTo>
                      <a:pt x="5955" y="2173"/>
                    </a:lnTo>
                    <a:lnTo>
                      <a:pt x="6197" y="2495"/>
                    </a:lnTo>
                    <a:lnTo>
                      <a:pt x="6277" y="2897"/>
                    </a:lnTo>
                    <a:lnTo>
                      <a:pt x="6358" y="3219"/>
                    </a:lnTo>
                    <a:lnTo>
                      <a:pt x="6358" y="3621"/>
                    </a:lnTo>
                    <a:lnTo>
                      <a:pt x="6277" y="4024"/>
                    </a:lnTo>
                    <a:lnTo>
                      <a:pt x="6116" y="4346"/>
                    </a:lnTo>
                    <a:lnTo>
                      <a:pt x="5955" y="4667"/>
                    </a:lnTo>
                    <a:lnTo>
                      <a:pt x="5634" y="4989"/>
                    </a:lnTo>
                    <a:lnTo>
                      <a:pt x="5473" y="5150"/>
                    </a:lnTo>
                    <a:lnTo>
                      <a:pt x="5392" y="5392"/>
                    </a:lnTo>
                    <a:lnTo>
                      <a:pt x="5473" y="5633"/>
                    </a:lnTo>
                    <a:lnTo>
                      <a:pt x="5553" y="5874"/>
                    </a:lnTo>
                    <a:lnTo>
                      <a:pt x="5714" y="6035"/>
                    </a:lnTo>
                    <a:lnTo>
                      <a:pt x="5955" y="6116"/>
                    </a:lnTo>
                    <a:lnTo>
                      <a:pt x="6197" y="6035"/>
                    </a:lnTo>
                    <a:lnTo>
                      <a:pt x="6438" y="5955"/>
                    </a:lnTo>
                    <a:lnTo>
                      <a:pt x="6921" y="5553"/>
                    </a:lnTo>
                    <a:lnTo>
                      <a:pt x="7243" y="4989"/>
                    </a:lnTo>
                    <a:lnTo>
                      <a:pt x="7484" y="4426"/>
                    </a:lnTo>
                    <a:lnTo>
                      <a:pt x="7565" y="3782"/>
                    </a:lnTo>
                    <a:lnTo>
                      <a:pt x="7645" y="3138"/>
                    </a:lnTo>
                    <a:lnTo>
                      <a:pt x="7484" y="2575"/>
                    </a:lnTo>
                    <a:lnTo>
                      <a:pt x="7323" y="1931"/>
                    </a:lnTo>
                    <a:lnTo>
                      <a:pt x="7002" y="1368"/>
                    </a:lnTo>
                    <a:lnTo>
                      <a:pt x="6599" y="966"/>
                    </a:lnTo>
                    <a:lnTo>
                      <a:pt x="6116" y="563"/>
                    </a:lnTo>
                    <a:lnTo>
                      <a:pt x="5553" y="322"/>
                    </a:lnTo>
                    <a:lnTo>
                      <a:pt x="4990" y="81"/>
                    </a:lnTo>
                    <a:lnTo>
                      <a:pt x="4346" y="0"/>
                    </a:lnTo>
                    <a:close/>
                  </a:path>
                </a:pathLst>
              </a:custGeom>
              <a:solidFill>
                <a:srgbClr val="FFBAB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11" name="Google Shape;1611;p44"/>
              <p:cNvSpPr/>
              <p:nvPr/>
            </p:nvSpPr>
            <p:spPr>
              <a:xfrm>
                <a:off x="6402125" y="964425"/>
                <a:ext cx="247475" cy="382250"/>
              </a:xfrm>
              <a:custGeom>
                <a:avLst/>
                <a:gdLst/>
                <a:ahLst/>
                <a:cxnLst/>
                <a:rect l="l" t="t" r="r" b="b"/>
                <a:pathLst>
                  <a:path w="9899" h="15290" extrusionOk="0">
                    <a:moveTo>
                      <a:pt x="6921" y="0"/>
                    </a:moveTo>
                    <a:lnTo>
                      <a:pt x="1" y="11186"/>
                    </a:lnTo>
                    <a:lnTo>
                      <a:pt x="8531" y="15290"/>
                    </a:lnTo>
                    <a:lnTo>
                      <a:pt x="9094" y="13600"/>
                    </a:lnTo>
                    <a:lnTo>
                      <a:pt x="9577" y="11990"/>
                    </a:lnTo>
                    <a:lnTo>
                      <a:pt x="9818" y="10381"/>
                    </a:lnTo>
                    <a:lnTo>
                      <a:pt x="9899" y="8932"/>
                    </a:lnTo>
                    <a:lnTo>
                      <a:pt x="9899" y="7565"/>
                    </a:lnTo>
                    <a:lnTo>
                      <a:pt x="9738" y="6357"/>
                    </a:lnTo>
                    <a:lnTo>
                      <a:pt x="9496" y="5150"/>
                    </a:lnTo>
                    <a:lnTo>
                      <a:pt x="9175" y="4104"/>
                    </a:lnTo>
                    <a:lnTo>
                      <a:pt x="8853" y="3219"/>
                    </a:lnTo>
                    <a:lnTo>
                      <a:pt x="8450" y="2334"/>
                    </a:lnTo>
                    <a:lnTo>
                      <a:pt x="8128" y="1690"/>
                    </a:lnTo>
                    <a:lnTo>
                      <a:pt x="7726" y="1127"/>
                    </a:lnTo>
                    <a:lnTo>
                      <a:pt x="7163" y="322"/>
                    </a:lnTo>
                    <a:lnTo>
                      <a:pt x="6921" y="0"/>
                    </a:lnTo>
                    <a:close/>
                  </a:path>
                </a:pathLst>
              </a:custGeom>
              <a:solidFill>
                <a:srgbClr val="FFBAB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12" name="Google Shape;1612;p44"/>
              <p:cNvSpPr/>
              <p:nvPr/>
            </p:nvSpPr>
            <p:spPr>
              <a:xfrm>
                <a:off x="6420250" y="2350525"/>
                <a:ext cx="319875" cy="778550"/>
              </a:xfrm>
              <a:custGeom>
                <a:avLst/>
                <a:gdLst/>
                <a:ahLst/>
                <a:cxnLst/>
                <a:rect l="l" t="t" r="r" b="b"/>
                <a:pathLst>
                  <a:path w="12795" h="31142" extrusionOk="0">
                    <a:moveTo>
                      <a:pt x="10300" y="0"/>
                    </a:moveTo>
                    <a:lnTo>
                      <a:pt x="0" y="5874"/>
                    </a:lnTo>
                    <a:lnTo>
                      <a:pt x="8289" y="31142"/>
                    </a:lnTo>
                    <a:lnTo>
                      <a:pt x="12795" y="31142"/>
                    </a:lnTo>
                    <a:lnTo>
                      <a:pt x="10300" y="0"/>
                    </a:lnTo>
                    <a:close/>
                  </a:path>
                </a:pathLst>
              </a:custGeom>
              <a:solidFill>
                <a:srgbClr val="FFBAB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13" name="Google Shape;1613;p44"/>
              <p:cNvSpPr/>
              <p:nvPr/>
            </p:nvSpPr>
            <p:spPr>
              <a:xfrm>
                <a:off x="6603325" y="3058650"/>
                <a:ext cx="136800" cy="704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2817" extrusionOk="0">
                    <a:moveTo>
                      <a:pt x="0" y="0"/>
                    </a:moveTo>
                    <a:lnTo>
                      <a:pt x="966" y="2817"/>
                    </a:lnTo>
                    <a:lnTo>
                      <a:pt x="5472" y="2817"/>
                    </a:lnTo>
                    <a:lnTo>
                      <a:pt x="5231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14" name="Google Shape;1614;p44"/>
              <p:cNvSpPr/>
              <p:nvPr/>
            </p:nvSpPr>
            <p:spPr>
              <a:xfrm>
                <a:off x="4822900" y="2386725"/>
                <a:ext cx="1221175" cy="706150"/>
              </a:xfrm>
              <a:custGeom>
                <a:avLst/>
                <a:gdLst/>
                <a:ahLst/>
                <a:cxnLst/>
                <a:rect l="l" t="t" r="r" b="b"/>
                <a:pathLst>
                  <a:path w="48847" h="28246" extrusionOk="0">
                    <a:moveTo>
                      <a:pt x="14888" y="1"/>
                    </a:moveTo>
                    <a:lnTo>
                      <a:pt x="11910" y="161"/>
                    </a:lnTo>
                    <a:lnTo>
                      <a:pt x="9174" y="564"/>
                    </a:lnTo>
                    <a:lnTo>
                      <a:pt x="6680" y="966"/>
                    </a:lnTo>
                    <a:lnTo>
                      <a:pt x="4427" y="1449"/>
                    </a:lnTo>
                    <a:lnTo>
                      <a:pt x="2576" y="1932"/>
                    </a:lnTo>
                    <a:lnTo>
                      <a:pt x="1208" y="2334"/>
                    </a:lnTo>
                    <a:lnTo>
                      <a:pt x="1" y="2737"/>
                    </a:lnTo>
                    <a:lnTo>
                      <a:pt x="162" y="5070"/>
                    </a:lnTo>
                    <a:lnTo>
                      <a:pt x="484" y="7323"/>
                    </a:lnTo>
                    <a:lnTo>
                      <a:pt x="806" y="9416"/>
                    </a:lnTo>
                    <a:lnTo>
                      <a:pt x="1369" y="11347"/>
                    </a:lnTo>
                    <a:lnTo>
                      <a:pt x="1932" y="13117"/>
                    </a:lnTo>
                    <a:lnTo>
                      <a:pt x="2576" y="14807"/>
                    </a:lnTo>
                    <a:lnTo>
                      <a:pt x="3381" y="16336"/>
                    </a:lnTo>
                    <a:lnTo>
                      <a:pt x="4185" y="17784"/>
                    </a:lnTo>
                    <a:lnTo>
                      <a:pt x="5151" y="19072"/>
                    </a:lnTo>
                    <a:lnTo>
                      <a:pt x="6036" y="20279"/>
                    </a:lnTo>
                    <a:lnTo>
                      <a:pt x="7082" y="21325"/>
                    </a:lnTo>
                    <a:lnTo>
                      <a:pt x="8128" y="22291"/>
                    </a:lnTo>
                    <a:lnTo>
                      <a:pt x="9174" y="23176"/>
                    </a:lnTo>
                    <a:lnTo>
                      <a:pt x="10301" y="23981"/>
                    </a:lnTo>
                    <a:lnTo>
                      <a:pt x="11428" y="24705"/>
                    </a:lnTo>
                    <a:lnTo>
                      <a:pt x="12554" y="25349"/>
                    </a:lnTo>
                    <a:lnTo>
                      <a:pt x="13681" y="25831"/>
                    </a:lnTo>
                    <a:lnTo>
                      <a:pt x="14807" y="26314"/>
                    </a:lnTo>
                    <a:lnTo>
                      <a:pt x="15853" y="26717"/>
                    </a:lnTo>
                    <a:lnTo>
                      <a:pt x="16900" y="27119"/>
                    </a:lnTo>
                    <a:lnTo>
                      <a:pt x="18911" y="27602"/>
                    </a:lnTo>
                    <a:lnTo>
                      <a:pt x="20762" y="27924"/>
                    </a:lnTo>
                    <a:lnTo>
                      <a:pt x="22211" y="28165"/>
                    </a:lnTo>
                    <a:lnTo>
                      <a:pt x="23418" y="28245"/>
                    </a:lnTo>
                    <a:lnTo>
                      <a:pt x="45788" y="28245"/>
                    </a:lnTo>
                    <a:lnTo>
                      <a:pt x="48846" y="23900"/>
                    </a:lnTo>
                    <a:lnTo>
                      <a:pt x="38707" y="22532"/>
                    </a:lnTo>
                    <a:lnTo>
                      <a:pt x="38868" y="21647"/>
                    </a:lnTo>
                    <a:lnTo>
                      <a:pt x="38948" y="20601"/>
                    </a:lnTo>
                    <a:lnTo>
                      <a:pt x="38948" y="19152"/>
                    </a:lnTo>
                    <a:lnTo>
                      <a:pt x="38787" y="17382"/>
                    </a:lnTo>
                    <a:lnTo>
                      <a:pt x="38627" y="16416"/>
                    </a:lnTo>
                    <a:lnTo>
                      <a:pt x="38466" y="15290"/>
                    </a:lnTo>
                    <a:lnTo>
                      <a:pt x="38224" y="14163"/>
                    </a:lnTo>
                    <a:lnTo>
                      <a:pt x="37822" y="12876"/>
                    </a:lnTo>
                    <a:lnTo>
                      <a:pt x="37419" y="11588"/>
                    </a:lnTo>
                    <a:lnTo>
                      <a:pt x="36856" y="10220"/>
                    </a:lnTo>
                    <a:lnTo>
                      <a:pt x="35971" y="8691"/>
                    </a:lnTo>
                    <a:lnTo>
                      <a:pt x="34925" y="7323"/>
                    </a:lnTo>
                    <a:lnTo>
                      <a:pt x="33798" y="6036"/>
                    </a:lnTo>
                    <a:lnTo>
                      <a:pt x="32591" y="4990"/>
                    </a:lnTo>
                    <a:lnTo>
                      <a:pt x="31304" y="4024"/>
                    </a:lnTo>
                    <a:lnTo>
                      <a:pt x="29936" y="3139"/>
                    </a:lnTo>
                    <a:lnTo>
                      <a:pt x="28487" y="2415"/>
                    </a:lnTo>
                    <a:lnTo>
                      <a:pt x="27119" y="1771"/>
                    </a:lnTo>
                    <a:lnTo>
                      <a:pt x="25590" y="1288"/>
                    </a:lnTo>
                    <a:lnTo>
                      <a:pt x="24061" y="805"/>
                    </a:lnTo>
                    <a:lnTo>
                      <a:pt x="22532" y="483"/>
                    </a:lnTo>
                    <a:lnTo>
                      <a:pt x="21004" y="242"/>
                    </a:lnTo>
                    <a:lnTo>
                      <a:pt x="19475" y="81"/>
                    </a:lnTo>
                    <a:lnTo>
                      <a:pt x="17946" y="1"/>
                    </a:lnTo>
                    <a:close/>
                  </a:path>
                </a:pathLst>
              </a:custGeom>
              <a:solidFill>
                <a:srgbClr val="FFBAB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15" name="Google Shape;1615;p44"/>
              <p:cNvSpPr/>
              <p:nvPr/>
            </p:nvSpPr>
            <p:spPr>
              <a:xfrm>
                <a:off x="5887125" y="2970125"/>
                <a:ext cx="156950" cy="122750"/>
              </a:xfrm>
              <a:custGeom>
                <a:avLst/>
                <a:gdLst/>
                <a:ahLst/>
                <a:cxnLst/>
                <a:rect l="l" t="t" r="r" b="b"/>
                <a:pathLst>
                  <a:path w="6278" h="4910" extrusionOk="0">
                    <a:moveTo>
                      <a:pt x="2495" y="1"/>
                    </a:moveTo>
                    <a:lnTo>
                      <a:pt x="1" y="4909"/>
                    </a:lnTo>
                    <a:lnTo>
                      <a:pt x="3219" y="4909"/>
                    </a:lnTo>
                    <a:lnTo>
                      <a:pt x="6277" y="564"/>
                    </a:lnTo>
                    <a:lnTo>
                      <a:pt x="2495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16" name="Google Shape;1616;p44"/>
              <p:cNvSpPr/>
              <p:nvPr/>
            </p:nvSpPr>
            <p:spPr>
              <a:xfrm>
                <a:off x="4607650" y="1081100"/>
                <a:ext cx="2084200" cy="2033900"/>
              </a:xfrm>
              <a:custGeom>
                <a:avLst/>
                <a:gdLst/>
                <a:ahLst/>
                <a:cxnLst/>
                <a:rect l="l" t="t" r="r" b="b"/>
                <a:pathLst>
                  <a:path w="83368" h="81356" extrusionOk="0">
                    <a:moveTo>
                      <a:pt x="41925" y="1"/>
                    </a:moveTo>
                    <a:lnTo>
                      <a:pt x="40316" y="564"/>
                    </a:lnTo>
                    <a:lnTo>
                      <a:pt x="38385" y="1288"/>
                    </a:lnTo>
                    <a:lnTo>
                      <a:pt x="35810" y="2334"/>
                    </a:lnTo>
                    <a:lnTo>
                      <a:pt x="32832" y="3783"/>
                    </a:lnTo>
                    <a:lnTo>
                      <a:pt x="31223" y="4587"/>
                    </a:lnTo>
                    <a:lnTo>
                      <a:pt x="29533" y="5473"/>
                    </a:lnTo>
                    <a:lnTo>
                      <a:pt x="27763" y="6519"/>
                    </a:lnTo>
                    <a:lnTo>
                      <a:pt x="25912" y="7645"/>
                    </a:lnTo>
                    <a:lnTo>
                      <a:pt x="24061" y="8852"/>
                    </a:lnTo>
                    <a:lnTo>
                      <a:pt x="22130" y="10220"/>
                    </a:lnTo>
                    <a:lnTo>
                      <a:pt x="20279" y="11669"/>
                    </a:lnTo>
                    <a:lnTo>
                      <a:pt x="18348" y="13198"/>
                    </a:lnTo>
                    <a:lnTo>
                      <a:pt x="16497" y="14888"/>
                    </a:lnTo>
                    <a:lnTo>
                      <a:pt x="14646" y="16658"/>
                    </a:lnTo>
                    <a:lnTo>
                      <a:pt x="12876" y="18589"/>
                    </a:lnTo>
                    <a:lnTo>
                      <a:pt x="11105" y="20601"/>
                    </a:lnTo>
                    <a:lnTo>
                      <a:pt x="9496" y="22693"/>
                    </a:lnTo>
                    <a:lnTo>
                      <a:pt x="7887" y="25027"/>
                    </a:lnTo>
                    <a:lnTo>
                      <a:pt x="6438" y="27441"/>
                    </a:lnTo>
                    <a:lnTo>
                      <a:pt x="5070" y="29935"/>
                    </a:lnTo>
                    <a:lnTo>
                      <a:pt x="3863" y="32591"/>
                    </a:lnTo>
                    <a:lnTo>
                      <a:pt x="2736" y="35407"/>
                    </a:lnTo>
                    <a:lnTo>
                      <a:pt x="2254" y="36856"/>
                    </a:lnTo>
                    <a:lnTo>
                      <a:pt x="1851" y="38385"/>
                    </a:lnTo>
                    <a:lnTo>
                      <a:pt x="1449" y="39833"/>
                    </a:lnTo>
                    <a:lnTo>
                      <a:pt x="1047" y="41443"/>
                    </a:lnTo>
                    <a:lnTo>
                      <a:pt x="725" y="43052"/>
                    </a:lnTo>
                    <a:lnTo>
                      <a:pt x="483" y="44661"/>
                    </a:lnTo>
                    <a:lnTo>
                      <a:pt x="242" y="46351"/>
                    </a:lnTo>
                    <a:lnTo>
                      <a:pt x="81" y="48041"/>
                    </a:lnTo>
                    <a:lnTo>
                      <a:pt x="0" y="50375"/>
                    </a:lnTo>
                    <a:lnTo>
                      <a:pt x="0" y="52547"/>
                    </a:lnTo>
                    <a:lnTo>
                      <a:pt x="81" y="54720"/>
                    </a:lnTo>
                    <a:lnTo>
                      <a:pt x="242" y="56812"/>
                    </a:lnTo>
                    <a:lnTo>
                      <a:pt x="483" y="58744"/>
                    </a:lnTo>
                    <a:lnTo>
                      <a:pt x="805" y="60675"/>
                    </a:lnTo>
                    <a:lnTo>
                      <a:pt x="1208" y="62526"/>
                    </a:lnTo>
                    <a:lnTo>
                      <a:pt x="1690" y="64216"/>
                    </a:lnTo>
                    <a:lnTo>
                      <a:pt x="2254" y="65905"/>
                    </a:lnTo>
                    <a:lnTo>
                      <a:pt x="2897" y="67515"/>
                    </a:lnTo>
                    <a:lnTo>
                      <a:pt x="3622" y="68963"/>
                    </a:lnTo>
                    <a:lnTo>
                      <a:pt x="4507" y="70412"/>
                    </a:lnTo>
                    <a:lnTo>
                      <a:pt x="5392" y="71699"/>
                    </a:lnTo>
                    <a:lnTo>
                      <a:pt x="6358" y="72987"/>
                    </a:lnTo>
                    <a:lnTo>
                      <a:pt x="7404" y="74113"/>
                    </a:lnTo>
                    <a:lnTo>
                      <a:pt x="8530" y="75159"/>
                    </a:lnTo>
                    <a:lnTo>
                      <a:pt x="9818" y="76206"/>
                    </a:lnTo>
                    <a:lnTo>
                      <a:pt x="11105" y="77091"/>
                    </a:lnTo>
                    <a:lnTo>
                      <a:pt x="12554" y="77895"/>
                    </a:lnTo>
                    <a:lnTo>
                      <a:pt x="14002" y="78620"/>
                    </a:lnTo>
                    <a:lnTo>
                      <a:pt x="15612" y="79263"/>
                    </a:lnTo>
                    <a:lnTo>
                      <a:pt x="17221" y="79827"/>
                    </a:lnTo>
                    <a:lnTo>
                      <a:pt x="18991" y="80310"/>
                    </a:lnTo>
                    <a:lnTo>
                      <a:pt x="20762" y="80712"/>
                    </a:lnTo>
                    <a:lnTo>
                      <a:pt x="22693" y="80953"/>
                    </a:lnTo>
                    <a:lnTo>
                      <a:pt x="24705" y="81195"/>
                    </a:lnTo>
                    <a:lnTo>
                      <a:pt x="26797" y="81275"/>
                    </a:lnTo>
                    <a:lnTo>
                      <a:pt x="28970" y="81356"/>
                    </a:lnTo>
                    <a:lnTo>
                      <a:pt x="31223" y="81275"/>
                    </a:lnTo>
                    <a:lnTo>
                      <a:pt x="33557" y="81114"/>
                    </a:lnTo>
                    <a:lnTo>
                      <a:pt x="36051" y="80873"/>
                    </a:lnTo>
                    <a:lnTo>
                      <a:pt x="38546" y="80470"/>
                    </a:lnTo>
                    <a:lnTo>
                      <a:pt x="41121" y="80068"/>
                    </a:lnTo>
                    <a:lnTo>
                      <a:pt x="43776" y="79585"/>
                    </a:lnTo>
                    <a:lnTo>
                      <a:pt x="46512" y="78942"/>
                    </a:lnTo>
                    <a:lnTo>
                      <a:pt x="49329" y="78298"/>
                    </a:lnTo>
                    <a:lnTo>
                      <a:pt x="51743" y="77493"/>
                    </a:lnTo>
                    <a:lnTo>
                      <a:pt x="54077" y="76608"/>
                    </a:lnTo>
                    <a:lnTo>
                      <a:pt x="56330" y="75642"/>
                    </a:lnTo>
                    <a:lnTo>
                      <a:pt x="58502" y="74677"/>
                    </a:lnTo>
                    <a:lnTo>
                      <a:pt x="60595" y="73631"/>
                    </a:lnTo>
                    <a:lnTo>
                      <a:pt x="62606" y="72584"/>
                    </a:lnTo>
                    <a:lnTo>
                      <a:pt x="64538" y="71377"/>
                    </a:lnTo>
                    <a:lnTo>
                      <a:pt x="66388" y="70170"/>
                    </a:lnTo>
                    <a:lnTo>
                      <a:pt x="68159" y="68883"/>
                    </a:lnTo>
                    <a:lnTo>
                      <a:pt x="69849" y="67595"/>
                    </a:lnTo>
                    <a:lnTo>
                      <a:pt x="71458" y="66227"/>
                    </a:lnTo>
                    <a:lnTo>
                      <a:pt x="72987" y="64779"/>
                    </a:lnTo>
                    <a:lnTo>
                      <a:pt x="74435" y="63330"/>
                    </a:lnTo>
                    <a:lnTo>
                      <a:pt x="75803" y="61801"/>
                    </a:lnTo>
                    <a:lnTo>
                      <a:pt x="77091" y="60192"/>
                    </a:lnTo>
                    <a:lnTo>
                      <a:pt x="78218" y="58583"/>
                    </a:lnTo>
                    <a:lnTo>
                      <a:pt x="79022" y="57376"/>
                    </a:lnTo>
                    <a:lnTo>
                      <a:pt x="79827" y="56169"/>
                    </a:lnTo>
                    <a:lnTo>
                      <a:pt x="80471" y="54962"/>
                    </a:lnTo>
                    <a:lnTo>
                      <a:pt x="81195" y="53674"/>
                    </a:lnTo>
                    <a:lnTo>
                      <a:pt x="81758" y="52386"/>
                    </a:lnTo>
                    <a:lnTo>
                      <a:pt x="82322" y="51099"/>
                    </a:lnTo>
                    <a:lnTo>
                      <a:pt x="82885" y="49731"/>
                    </a:lnTo>
                    <a:lnTo>
                      <a:pt x="83368" y="48363"/>
                    </a:lnTo>
                    <a:lnTo>
                      <a:pt x="50294" y="6358"/>
                    </a:lnTo>
                    <a:lnTo>
                      <a:pt x="44822" y="2173"/>
                    </a:lnTo>
                    <a:lnTo>
                      <a:pt x="41925" y="1"/>
                    </a:lnTo>
                    <a:close/>
                  </a:path>
                </a:pathLst>
              </a:custGeom>
              <a:solidFill>
                <a:srgbClr val="FFCCC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17" name="Google Shape;1617;p44"/>
              <p:cNvSpPr/>
              <p:nvPr/>
            </p:nvSpPr>
            <p:spPr>
              <a:xfrm>
                <a:off x="6223100" y="2509450"/>
                <a:ext cx="317875" cy="655850"/>
              </a:xfrm>
              <a:custGeom>
                <a:avLst/>
                <a:gdLst/>
                <a:ahLst/>
                <a:cxnLst/>
                <a:rect l="l" t="t" r="r" b="b"/>
                <a:pathLst>
                  <a:path w="12715" h="26234" extrusionOk="0">
                    <a:moveTo>
                      <a:pt x="11668" y="0"/>
                    </a:moveTo>
                    <a:lnTo>
                      <a:pt x="0" y="966"/>
                    </a:lnTo>
                    <a:lnTo>
                      <a:pt x="8289" y="26233"/>
                    </a:lnTo>
                    <a:lnTo>
                      <a:pt x="12714" y="26233"/>
                    </a:lnTo>
                    <a:lnTo>
                      <a:pt x="11668" y="0"/>
                    </a:lnTo>
                    <a:close/>
                  </a:path>
                </a:pathLst>
              </a:custGeom>
              <a:solidFill>
                <a:srgbClr val="FFCCC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18" name="Google Shape;1618;p44"/>
              <p:cNvSpPr/>
              <p:nvPr/>
            </p:nvSpPr>
            <p:spPr>
              <a:xfrm>
                <a:off x="5702050" y="1135425"/>
                <a:ext cx="989800" cy="1410250"/>
              </a:xfrm>
              <a:custGeom>
                <a:avLst/>
                <a:gdLst/>
                <a:ahLst/>
                <a:cxnLst/>
                <a:rect l="l" t="t" r="r" b="b"/>
                <a:pathLst>
                  <a:path w="39592" h="56410" extrusionOk="0">
                    <a:moveTo>
                      <a:pt x="1046" y="0"/>
                    </a:moveTo>
                    <a:lnTo>
                      <a:pt x="0" y="322"/>
                    </a:lnTo>
                    <a:lnTo>
                      <a:pt x="3058" y="25187"/>
                    </a:lnTo>
                    <a:lnTo>
                      <a:pt x="3300" y="26555"/>
                    </a:lnTo>
                    <a:lnTo>
                      <a:pt x="3782" y="28084"/>
                    </a:lnTo>
                    <a:lnTo>
                      <a:pt x="4346" y="30016"/>
                    </a:lnTo>
                    <a:lnTo>
                      <a:pt x="5231" y="32430"/>
                    </a:lnTo>
                    <a:lnTo>
                      <a:pt x="6277" y="35005"/>
                    </a:lnTo>
                    <a:lnTo>
                      <a:pt x="6921" y="36453"/>
                    </a:lnTo>
                    <a:lnTo>
                      <a:pt x="7565" y="37821"/>
                    </a:lnTo>
                    <a:lnTo>
                      <a:pt x="8369" y="39270"/>
                    </a:lnTo>
                    <a:lnTo>
                      <a:pt x="9174" y="40718"/>
                    </a:lnTo>
                    <a:lnTo>
                      <a:pt x="10140" y="42167"/>
                    </a:lnTo>
                    <a:lnTo>
                      <a:pt x="11105" y="43615"/>
                    </a:lnTo>
                    <a:lnTo>
                      <a:pt x="12151" y="45063"/>
                    </a:lnTo>
                    <a:lnTo>
                      <a:pt x="13358" y="46431"/>
                    </a:lnTo>
                    <a:lnTo>
                      <a:pt x="14565" y="47799"/>
                    </a:lnTo>
                    <a:lnTo>
                      <a:pt x="15933" y="49087"/>
                    </a:lnTo>
                    <a:lnTo>
                      <a:pt x="17301" y="50294"/>
                    </a:lnTo>
                    <a:lnTo>
                      <a:pt x="18830" y="51421"/>
                    </a:lnTo>
                    <a:lnTo>
                      <a:pt x="20440" y="52547"/>
                    </a:lnTo>
                    <a:lnTo>
                      <a:pt x="22130" y="53432"/>
                    </a:lnTo>
                    <a:lnTo>
                      <a:pt x="23900" y="54317"/>
                    </a:lnTo>
                    <a:lnTo>
                      <a:pt x="25831" y="55042"/>
                    </a:lnTo>
                    <a:lnTo>
                      <a:pt x="27843" y="55605"/>
                    </a:lnTo>
                    <a:lnTo>
                      <a:pt x="29935" y="56007"/>
                    </a:lnTo>
                    <a:lnTo>
                      <a:pt x="32188" y="56329"/>
                    </a:lnTo>
                    <a:lnTo>
                      <a:pt x="34442" y="56410"/>
                    </a:lnTo>
                    <a:lnTo>
                      <a:pt x="35246" y="55203"/>
                    </a:lnTo>
                    <a:lnTo>
                      <a:pt x="36051" y="53996"/>
                    </a:lnTo>
                    <a:lnTo>
                      <a:pt x="36695" y="52789"/>
                    </a:lnTo>
                    <a:lnTo>
                      <a:pt x="37419" y="51501"/>
                    </a:lnTo>
                    <a:lnTo>
                      <a:pt x="37982" y="50213"/>
                    </a:lnTo>
                    <a:lnTo>
                      <a:pt x="38546" y="48926"/>
                    </a:lnTo>
                    <a:lnTo>
                      <a:pt x="39109" y="47558"/>
                    </a:lnTo>
                    <a:lnTo>
                      <a:pt x="39592" y="46190"/>
                    </a:lnTo>
                    <a:lnTo>
                      <a:pt x="6518" y="4185"/>
                    </a:lnTo>
                    <a:lnTo>
                      <a:pt x="1046" y="0"/>
                    </a:lnTo>
                    <a:close/>
                  </a:path>
                </a:pathLst>
              </a:custGeom>
              <a:solidFill>
                <a:srgbClr val="D67F7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19" name="Google Shape;1619;p44"/>
              <p:cNvSpPr/>
              <p:nvPr/>
            </p:nvSpPr>
            <p:spPr>
              <a:xfrm>
                <a:off x="5068350" y="2459150"/>
                <a:ext cx="772525" cy="633725"/>
              </a:xfrm>
              <a:custGeom>
                <a:avLst/>
                <a:gdLst/>
                <a:ahLst/>
                <a:cxnLst/>
                <a:rect l="l" t="t" r="r" b="b"/>
                <a:pathLst>
                  <a:path w="30901" h="25349" extrusionOk="0">
                    <a:moveTo>
                      <a:pt x="0" y="0"/>
                    </a:moveTo>
                    <a:lnTo>
                      <a:pt x="11910" y="17543"/>
                    </a:lnTo>
                    <a:lnTo>
                      <a:pt x="19233" y="25188"/>
                    </a:lnTo>
                    <a:lnTo>
                      <a:pt x="20118" y="25348"/>
                    </a:lnTo>
                    <a:lnTo>
                      <a:pt x="22693" y="24946"/>
                    </a:lnTo>
                    <a:lnTo>
                      <a:pt x="25348" y="24463"/>
                    </a:lnTo>
                    <a:lnTo>
                      <a:pt x="28084" y="23820"/>
                    </a:lnTo>
                    <a:lnTo>
                      <a:pt x="30901" y="23176"/>
                    </a:lnTo>
                    <a:lnTo>
                      <a:pt x="22210" y="21405"/>
                    </a:lnTo>
                    <a:lnTo>
                      <a:pt x="22290" y="21245"/>
                    </a:lnTo>
                    <a:lnTo>
                      <a:pt x="22451" y="20601"/>
                    </a:lnTo>
                    <a:lnTo>
                      <a:pt x="22612" y="19635"/>
                    </a:lnTo>
                    <a:lnTo>
                      <a:pt x="22612" y="18267"/>
                    </a:lnTo>
                    <a:lnTo>
                      <a:pt x="22612" y="17462"/>
                    </a:lnTo>
                    <a:lnTo>
                      <a:pt x="22451" y="16577"/>
                    </a:lnTo>
                    <a:lnTo>
                      <a:pt x="22290" y="15531"/>
                    </a:lnTo>
                    <a:lnTo>
                      <a:pt x="22049" y="14405"/>
                    </a:lnTo>
                    <a:lnTo>
                      <a:pt x="21727" y="13278"/>
                    </a:lnTo>
                    <a:lnTo>
                      <a:pt x="21244" y="11990"/>
                    </a:lnTo>
                    <a:lnTo>
                      <a:pt x="20681" y="10622"/>
                    </a:lnTo>
                    <a:lnTo>
                      <a:pt x="20037" y="9174"/>
                    </a:lnTo>
                    <a:lnTo>
                      <a:pt x="19474" y="8289"/>
                    </a:lnTo>
                    <a:lnTo>
                      <a:pt x="18830" y="7404"/>
                    </a:lnTo>
                    <a:lnTo>
                      <a:pt x="18186" y="6679"/>
                    </a:lnTo>
                    <a:lnTo>
                      <a:pt x="17543" y="5875"/>
                    </a:lnTo>
                    <a:lnTo>
                      <a:pt x="16818" y="5231"/>
                    </a:lnTo>
                    <a:lnTo>
                      <a:pt x="16014" y="4587"/>
                    </a:lnTo>
                    <a:lnTo>
                      <a:pt x="15290" y="4024"/>
                    </a:lnTo>
                    <a:lnTo>
                      <a:pt x="14485" y="3541"/>
                    </a:lnTo>
                    <a:lnTo>
                      <a:pt x="12875" y="2656"/>
                    </a:lnTo>
                    <a:lnTo>
                      <a:pt x="11186" y="1851"/>
                    </a:lnTo>
                    <a:lnTo>
                      <a:pt x="9496" y="1288"/>
                    </a:lnTo>
                    <a:lnTo>
                      <a:pt x="7886" y="886"/>
                    </a:lnTo>
                    <a:lnTo>
                      <a:pt x="6277" y="483"/>
                    </a:lnTo>
                    <a:lnTo>
                      <a:pt x="4828" y="322"/>
                    </a:lnTo>
                    <a:lnTo>
                      <a:pt x="3460" y="161"/>
                    </a:lnTo>
                    <a:lnTo>
                      <a:pt x="2334" y="81"/>
                    </a:lnTo>
                    <a:lnTo>
                      <a:pt x="563" y="0"/>
                    </a:lnTo>
                    <a:close/>
                  </a:path>
                </a:pathLst>
              </a:custGeom>
              <a:solidFill>
                <a:srgbClr val="D67F7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20" name="Google Shape;1620;p44"/>
              <p:cNvSpPr/>
              <p:nvPr/>
            </p:nvSpPr>
            <p:spPr>
              <a:xfrm>
                <a:off x="5655775" y="1010700"/>
                <a:ext cx="1716050" cy="1472625"/>
              </a:xfrm>
              <a:custGeom>
                <a:avLst/>
                <a:gdLst/>
                <a:ahLst/>
                <a:cxnLst/>
                <a:rect l="l" t="t" r="r" b="b"/>
                <a:pathLst>
                  <a:path w="68642" h="58905" extrusionOk="0">
                    <a:moveTo>
                      <a:pt x="16899" y="0"/>
                    </a:moveTo>
                    <a:lnTo>
                      <a:pt x="14405" y="81"/>
                    </a:lnTo>
                    <a:lnTo>
                      <a:pt x="11749" y="322"/>
                    </a:lnTo>
                    <a:lnTo>
                      <a:pt x="9013" y="724"/>
                    </a:lnTo>
                    <a:lnTo>
                      <a:pt x="6116" y="1288"/>
                    </a:lnTo>
                    <a:lnTo>
                      <a:pt x="3139" y="1931"/>
                    </a:lnTo>
                    <a:lnTo>
                      <a:pt x="0" y="2817"/>
                    </a:lnTo>
                    <a:lnTo>
                      <a:pt x="3058" y="27682"/>
                    </a:lnTo>
                    <a:lnTo>
                      <a:pt x="3380" y="29130"/>
                    </a:lnTo>
                    <a:lnTo>
                      <a:pt x="3863" y="30820"/>
                    </a:lnTo>
                    <a:lnTo>
                      <a:pt x="4507" y="32993"/>
                    </a:lnTo>
                    <a:lnTo>
                      <a:pt x="5472" y="35487"/>
                    </a:lnTo>
                    <a:lnTo>
                      <a:pt x="6599" y="38304"/>
                    </a:lnTo>
                    <a:lnTo>
                      <a:pt x="7323" y="39833"/>
                    </a:lnTo>
                    <a:lnTo>
                      <a:pt x="8128" y="41281"/>
                    </a:lnTo>
                    <a:lnTo>
                      <a:pt x="9013" y="42810"/>
                    </a:lnTo>
                    <a:lnTo>
                      <a:pt x="9898" y="44339"/>
                    </a:lnTo>
                    <a:lnTo>
                      <a:pt x="10944" y="45868"/>
                    </a:lnTo>
                    <a:lnTo>
                      <a:pt x="12071" y="47397"/>
                    </a:lnTo>
                    <a:lnTo>
                      <a:pt x="13278" y="48845"/>
                    </a:lnTo>
                    <a:lnTo>
                      <a:pt x="14566" y="50213"/>
                    </a:lnTo>
                    <a:lnTo>
                      <a:pt x="15934" y="51581"/>
                    </a:lnTo>
                    <a:lnTo>
                      <a:pt x="17382" y="52869"/>
                    </a:lnTo>
                    <a:lnTo>
                      <a:pt x="18991" y="54076"/>
                    </a:lnTo>
                    <a:lnTo>
                      <a:pt x="20681" y="55122"/>
                    </a:lnTo>
                    <a:lnTo>
                      <a:pt x="22452" y="56168"/>
                    </a:lnTo>
                    <a:lnTo>
                      <a:pt x="24383" y="56973"/>
                    </a:lnTo>
                    <a:lnTo>
                      <a:pt x="26395" y="57697"/>
                    </a:lnTo>
                    <a:lnTo>
                      <a:pt x="28567" y="58260"/>
                    </a:lnTo>
                    <a:lnTo>
                      <a:pt x="30740" y="58663"/>
                    </a:lnTo>
                    <a:lnTo>
                      <a:pt x="31947" y="58824"/>
                    </a:lnTo>
                    <a:lnTo>
                      <a:pt x="33154" y="58904"/>
                    </a:lnTo>
                    <a:lnTo>
                      <a:pt x="36936" y="58904"/>
                    </a:lnTo>
                    <a:lnTo>
                      <a:pt x="38304" y="58743"/>
                    </a:lnTo>
                    <a:lnTo>
                      <a:pt x="40236" y="58421"/>
                    </a:lnTo>
                    <a:lnTo>
                      <a:pt x="42006" y="58099"/>
                    </a:lnTo>
                    <a:lnTo>
                      <a:pt x="43696" y="57697"/>
                    </a:lnTo>
                    <a:lnTo>
                      <a:pt x="45225" y="57214"/>
                    </a:lnTo>
                    <a:lnTo>
                      <a:pt x="46673" y="56651"/>
                    </a:lnTo>
                    <a:lnTo>
                      <a:pt x="48041" y="56088"/>
                    </a:lnTo>
                    <a:lnTo>
                      <a:pt x="49248" y="55524"/>
                    </a:lnTo>
                    <a:lnTo>
                      <a:pt x="50455" y="54881"/>
                    </a:lnTo>
                    <a:lnTo>
                      <a:pt x="51421" y="54156"/>
                    </a:lnTo>
                    <a:lnTo>
                      <a:pt x="52387" y="53432"/>
                    </a:lnTo>
                    <a:lnTo>
                      <a:pt x="53272" y="52708"/>
                    </a:lnTo>
                    <a:lnTo>
                      <a:pt x="54077" y="51984"/>
                    </a:lnTo>
                    <a:lnTo>
                      <a:pt x="54720" y="51259"/>
                    </a:lnTo>
                    <a:lnTo>
                      <a:pt x="55364" y="50455"/>
                    </a:lnTo>
                    <a:lnTo>
                      <a:pt x="55927" y="49731"/>
                    </a:lnTo>
                    <a:lnTo>
                      <a:pt x="56410" y="48926"/>
                    </a:lnTo>
                    <a:lnTo>
                      <a:pt x="57215" y="47477"/>
                    </a:lnTo>
                    <a:lnTo>
                      <a:pt x="57778" y="46029"/>
                    </a:lnTo>
                    <a:lnTo>
                      <a:pt x="58181" y="44741"/>
                    </a:lnTo>
                    <a:lnTo>
                      <a:pt x="58422" y="43615"/>
                    </a:lnTo>
                    <a:lnTo>
                      <a:pt x="58502" y="42649"/>
                    </a:lnTo>
                    <a:lnTo>
                      <a:pt x="58583" y="41844"/>
                    </a:lnTo>
                    <a:lnTo>
                      <a:pt x="58583" y="41281"/>
                    </a:lnTo>
                    <a:lnTo>
                      <a:pt x="59146" y="40879"/>
                    </a:lnTo>
                    <a:lnTo>
                      <a:pt x="59870" y="40396"/>
                    </a:lnTo>
                    <a:lnTo>
                      <a:pt x="60675" y="39752"/>
                    </a:lnTo>
                    <a:lnTo>
                      <a:pt x="61721" y="38948"/>
                    </a:lnTo>
                    <a:lnTo>
                      <a:pt x="62848" y="37901"/>
                    </a:lnTo>
                    <a:lnTo>
                      <a:pt x="63974" y="36614"/>
                    </a:lnTo>
                    <a:lnTo>
                      <a:pt x="65101" y="35165"/>
                    </a:lnTo>
                    <a:lnTo>
                      <a:pt x="66147" y="33556"/>
                    </a:lnTo>
                    <a:lnTo>
                      <a:pt x="67113" y="31786"/>
                    </a:lnTo>
                    <a:lnTo>
                      <a:pt x="67596" y="30901"/>
                    </a:lnTo>
                    <a:lnTo>
                      <a:pt x="67998" y="29854"/>
                    </a:lnTo>
                    <a:lnTo>
                      <a:pt x="68320" y="28808"/>
                    </a:lnTo>
                    <a:lnTo>
                      <a:pt x="68642" y="27682"/>
                    </a:lnTo>
                    <a:lnTo>
                      <a:pt x="59468" y="15370"/>
                    </a:lnTo>
                    <a:lnTo>
                      <a:pt x="58181" y="15692"/>
                    </a:lnTo>
                    <a:lnTo>
                      <a:pt x="56813" y="15933"/>
                    </a:lnTo>
                    <a:lnTo>
                      <a:pt x="55203" y="16094"/>
                    </a:lnTo>
                    <a:lnTo>
                      <a:pt x="53433" y="16255"/>
                    </a:lnTo>
                    <a:lnTo>
                      <a:pt x="51662" y="16255"/>
                    </a:lnTo>
                    <a:lnTo>
                      <a:pt x="50858" y="16094"/>
                    </a:lnTo>
                    <a:lnTo>
                      <a:pt x="50053" y="15933"/>
                    </a:lnTo>
                    <a:lnTo>
                      <a:pt x="49409" y="15692"/>
                    </a:lnTo>
                    <a:lnTo>
                      <a:pt x="48846" y="15370"/>
                    </a:lnTo>
                    <a:lnTo>
                      <a:pt x="48202" y="14807"/>
                    </a:lnTo>
                    <a:lnTo>
                      <a:pt x="47317" y="13841"/>
                    </a:lnTo>
                    <a:lnTo>
                      <a:pt x="46190" y="12634"/>
                    </a:lnTo>
                    <a:lnTo>
                      <a:pt x="44822" y="11105"/>
                    </a:lnTo>
                    <a:lnTo>
                      <a:pt x="43133" y="9496"/>
                    </a:lnTo>
                    <a:lnTo>
                      <a:pt x="41121" y="7806"/>
                    </a:lnTo>
                    <a:lnTo>
                      <a:pt x="39994" y="6921"/>
                    </a:lnTo>
                    <a:lnTo>
                      <a:pt x="38787" y="6116"/>
                    </a:lnTo>
                    <a:lnTo>
                      <a:pt x="37500" y="5311"/>
                    </a:lnTo>
                    <a:lnTo>
                      <a:pt x="36132" y="4506"/>
                    </a:lnTo>
                    <a:lnTo>
                      <a:pt x="34683" y="3702"/>
                    </a:lnTo>
                    <a:lnTo>
                      <a:pt x="33074" y="2978"/>
                    </a:lnTo>
                    <a:lnTo>
                      <a:pt x="31384" y="2334"/>
                    </a:lnTo>
                    <a:lnTo>
                      <a:pt x="29694" y="1770"/>
                    </a:lnTo>
                    <a:lnTo>
                      <a:pt x="27763" y="1207"/>
                    </a:lnTo>
                    <a:lnTo>
                      <a:pt x="25831" y="724"/>
                    </a:lnTo>
                    <a:lnTo>
                      <a:pt x="23739" y="402"/>
                    </a:lnTo>
                    <a:lnTo>
                      <a:pt x="21567" y="161"/>
                    </a:lnTo>
                    <a:lnTo>
                      <a:pt x="19313" y="0"/>
                    </a:lnTo>
                    <a:close/>
                  </a:path>
                </a:pathLst>
              </a:custGeom>
              <a:solidFill>
                <a:srgbClr val="FFCCC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21" name="Google Shape;1621;p44"/>
              <p:cNvSpPr/>
              <p:nvPr/>
            </p:nvSpPr>
            <p:spPr>
              <a:xfrm>
                <a:off x="4617700" y="2459150"/>
                <a:ext cx="1219150" cy="706150"/>
              </a:xfrm>
              <a:custGeom>
                <a:avLst/>
                <a:gdLst/>
                <a:ahLst/>
                <a:cxnLst/>
                <a:rect l="l" t="t" r="r" b="b"/>
                <a:pathLst>
                  <a:path w="48766" h="28246" extrusionOk="0">
                    <a:moveTo>
                      <a:pt x="14807" y="0"/>
                    </a:moveTo>
                    <a:lnTo>
                      <a:pt x="11830" y="242"/>
                    </a:lnTo>
                    <a:lnTo>
                      <a:pt x="9094" y="564"/>
                    </a:lnTo>
                    <a:lnTo>
                      <a:pt x="6599" y="966"/>
                    </a:lnTo>
                    <a:lnTo>
                      <a:pt x="4346" y="1449"/>
                    </a:lnTo>
                    <a:lnTo>
                      <a:pt x="2576" y="1932"/>
                    </a:lnTo>
                    <a:lnTo>
                      <a:pt x="1127" y="2334"/>
                    </a:lnTo>
                    <a:lnTo>
                      <a:pt x="1" y="2736"/>
                    </a:lnTo>
                    <a:lnTo>
                      <a:pt x="81" y="5070"/>
                    </a:lnTo>
                    <a:lnTo>
                      <a:pt x="403" y="7323"/>
                    </a:lnTo>
                    <a:lnTo>
                      <a:pt x="806" y="9415"/>
                    </a:lnTo>
                    <a:lnTo>
                      <a:pt x="1288" y="11347"/>
                    </a:lnTo>
                    <a:lnTo>
                      <a:pt x="1852" y="13198"/>
                    </a:lnTo>
                    <a:lnTo>
                      <a:pt x="2576" y="14807"/>
                    </a:lnTo>
                    <a:lnTo>
                      <a:pt x="3300" y="16416"/>
                    </a:lnTo>
                    <a:lnTo>
                      <a:pt x="4185" y="17784"/>
                    </a:lnTo>
                    <a:lnTo>
                      <a:pt x="5070" y="19072"/>
                    </a:lnTo>
                    <a:lnTo>
                      <a:pt x="6036" y="20279"/>
                    </a:lnTo>
                    <a:lnTo>
                      <a:pt x="7002" y="21405"/>
                    </a:lnTo>
                    <a:lnTo>
                      <a:pt x="8048" y="22371"/>
                    </a:lnTo>
                    <a:lnTo>
                      <a:pt x="9174" y="23256"/>
                    </a:lnTo>
                    <a:lnTo>
                      <a:pt x="10221" y="24061"/>
                    </a:lnTo>
                    <a:lnTo>
                      <a:pt x="11347" y="24705"/>
                    </a:lnTo>
                    <a:lnTo>
                      <a:pt x="12474" y="25348"/>
                    </a:lnTo>
                    <a:lnTo>
                      <a:pt x="13600" y="25912"/>
                    </a:lnTo>
                    <a:lnTo>
                      <a:pt x="14727" y="26395"/>
                    </a:lnTo>
                    <a:lnTo>
                      <a:pt x="15773" y="26797"/>
                    </a:lnTo>
                    <a:lnTo>
                      <a:pt x="16900" y="27119"/>
                    </a:lnTo>
                    <a:lnTo>
                      <a:pt x="18911" y="27602"/>
                    </a:lnTo>
                    <a:lnTo>
                      <a:pt x="20682" y="28004"/>
                    </a:lnTo>
                    <a:lnTo>
                      <a:pt x="22211" y="28165"/>
                    </a:lnTo>
                    <a:lnTo>
                      <a:pt x="23337" y="28245"/>
                    </a:lnTo>
                    <a:lnTo>
                      <a:pt x="45708" y="28245"/>
                    </a:lnTo>
                    <a:lnTo>
                      <a:pt x="48766" y="23900"/>
                    </a:lnTo>
                    <a:lnTo>
                      <a:pt x="38627" y="22532"/>
                    </a:lnTo>
                    <a:lnTo>
                      <a:pt x="38788" y="21647"/>
                    </a:lnTo>
                    <a:lnTo>
                      <a:pt x="38868" y="20601"/>
                    </a:lnTo>
                    <a:lnTo>
                      <a:pt x="38868" y="19152"/>
                    </a:lnTo>
                    <a:lnTo>
                      <a:pt x="38707" y="17382"/>
                    </a:lnTo>
                    <a:lnTo>
                      <a:pt x="38627" y="16416"/>
                    </a:lnTo>
                    <a:lnTo>
                      <a:pt x="38385" y="15290"/>
                    </a:lnTo>
                    <a:lnTo>
                      <a:pt x="38144" y="14163"/>
                    </a:lnTo>
                    <a:lnTo>
                      <a:pt x="37822" y="12956"/>
                    </a:lnTo>
                    <a:lnTo>
                      <a:pt x="37339" y="11588"/>
                    </a:lnTo>
                    <a:lnTo>
                      <a:pt x="36856" y="10301"/>
                    </a:lnTo>
                    <a:lnTo>
                      <a:pt x="35891" y="8691"/>
                    </a:lnTo>
                    <a:lnTo>
                      <a:pt x="34844" y="7323"/>
                    </a:lnTo>
                    <a:lnTo>
                      <a:pt x="33718" y="6116"/>
                    </a:lnTo>
                    <a:lnTo>
                      <a:pt x="32511" y="4990"/>
                    </a:lnTo>
                    <a:lnTo>
                      <a:pt x="31223" y="4024"/>
                    </a:lnTo>
                    <a:lnTo>
                      <a:pt x="29855" y="3139"/>
                    </a:lnTo>
                    <a:lnTo>
                      <a:pt x="28487" y="2415"/>
                    </a:lnTo>
                    <a:lnTo>
                      <a:pt x="27039" y="1771"/>
                    </a:lnTo>
                    <a:lnTo>
                      <a:pt x="25510" y="1288"/>
                    </a:lnTo>
                    <a:lnTo>
                      <a:pt x="24061" y="886"/>
                    </a:lnTo>
                    <a:lnTo>
                      <a:pt x="22533" y="564"/>
                    </a:lnTo>
                    <a:lnTo>
                      <a:pt x="20923" y="322"/>
                    </a:lnTo>
                    <a:lnTo>
                      <a:pt x="19394" y="161"/>
                    </a:lnTo>
                    <a:lnTo>
                      <a:pt x="17865" y="0"/>
                    </a:lnTo>
                    <a:close/>
                  </a:path>
                </a:pathLst>
              </a:custGeom>
              <a:solidFill>
                <a:srgbClr val="FFCCC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22" name="Google Shape;1622;p44"/>
              <p:cNvSpPr/>
              <p:nvPr/>
            </p:nvSpPr>
            <p:spPr>
              <a:xfrm>
                <a:off x="5696000" y="3046575"/>
                <a:ext cx="140850" cy="118725"/>
              </a:xfrm>
              <a:custGeom>
                <a:avLst/>
                <a:gdLst/>
                <a:ahLst/>
                <a:cxnLst/>
                <a:rect l="l" t="t" r="r" b="b"/>
                <a:pathLst>
                  <a:path w="5634" h="4749" extrusionOk="0">
                    <a:moveTo>
                      <a:pt x="2817" y="1"/>
                    </a:moveTo>
                    <a:lnTo>
                      <a:pt x="1449" y="2415"/>
                    </a:lnTo>
                    <a:lnTo>
                      <a:pt x="806" y="3622"/>
                    </a:lnTo>
                    <a:lnTo>
                      <a:pt x="1" y="4748"/>
                    </a:lnTo>
                    <a:lnTo>
                      <a:pt x="2576" y="4748"/>
                    </a:lnTo>
                    <a:lnTo>
                      <a:pt x="5634" y="403"/>
                    </a:lnTo>
                    <a:lnTo>
                      <a:pt x="2817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23" name="Google Shape;1623;p44"/>
              <p:cNvSpPr/>
              <p:nvPr/>
            </p:nvSpPr>
            <p:spPr>
              <a:xfrm>
                <a:off x="6396100" y="3064675"/>
                <a:ext cx="144875" cy="100625"/>
              </a:xfrm>
              <a:custGeom>
                <a:avLst/>
                <a:gdLst/>
                <a:ahLst/>
                <a:cxnLst/>
                <a:rect l="l" t="t" r="r" b="b"/>
                <a:pathLst>
                  <a:path w="5795" h="4025" extrusionOk="0">
                    <a:moveTo>
                      <a:pt x="1" y="1"/>
                    </a:moveTo>
                    <a:lnTo>
                      <a:pt x="1369" y="4024"/>
                    </a:lnTo>
                    <a:lnTo>
                      <a:pt x="5794" y="4024"/>
                    </a:lnTo>
                    <a:lnTo>
                      <a:pt x="5633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24" name="Google Shape;1624;p44"/>
              <p:cNvSpPr/>
              <p:nvPr/>
            </p:nvSpPr>
            <p:spPr>
              <a:xfrm>
                <a:off x="7055950" y="1370800"/>
                <a:ext cx="325925" cy="335975"/>
              </a:xfrm>
              <a:custGeom>
                <a:avLst/>
                <a:gdLst/>
                <a:ahLst/>
                <a:cxnLst/>
                <a:rect l="l" t="t" r="r" b="b"/>
                <a:pathLst>
                  <a:path w="13037" h="13439" extrusionOk="0">
                    <a:moveTo>
                      <a:pt x="4749" y="0"/>
                    </a:moveTo>
                    <a:lnTo>
                      <a:pt x="4185" y="81"/>
                    </a:lnTo>
                    <a:lnTo>
                      <a:pt x="3461" y="242"/>
                    </a:lnTo>
                    <a:lnTo>
                      <a:pt x="2656" y="403"/>
                    </a:lnTo>
                    <a:lnTo>
                      <a:pt x="1771" y="805"/>
                    </a:lnTo>
                    <a:lnTo>
                      <a:pt x="1208" y="1127"/>
                    </a:lnTo>
                    <a:lnTo>
                      <a:pt x="806" y="1529"/>
                    </a:lnTo>
                    <a:lnTo>
                      <a:pt x="403" y="2012"/>
                    </a:lnTo>
                    <a:lnTo>
                      <a:pt x="162" y="2575"/>
                    </a:lnTo>
                    <a:lnTo>
                      <a:pt x="1" y="3219"/>
                    </a:lnTo>
                    <a:lnTo>
                      <a:pt x="81" y="3782"/>
                    </a:lnTo>
                    <a:lnTo>
                      <a:pt x="162" y="4426"/>
                    </a:lnTo>
                    <a:lnTo>
                      <a:pt x="484" y="4989"/>
                    </a:lnTo>
                    <a:lnTo>
                      <a:pt x="806" y="5553"/>
                    </a:lnTo>
                    <a:lnTo>
                      <a:pt x="1288" y="6035"/>
                    </a:lnTo>
                    <a:lnTo>
                      <a:pt x="1852" y="6599"/>
                    </a:lnTo>
                    <a:lnTo>
                      <a:pt x="2495" y="7162"/>
                    </a:lnTo>
                    <a:lnTo>
                      <a:pt x="5553" y="9737"/>
                    </a:lnTo>
                    <a:lnTo>
                      <a:pt x="7002" y="10864"/>
                    </a:lnTo>
                    <a:lnTo>
                      <a:pt x="8370" y="11910"/>
                    </a:lnTo>
                    <a:lnTo>
                      <a:pt x="9657" y="12715"/>
                    </a:lnTo>
                    <a:lnTo>
                      <a:pt x="10221" y="12956"/>
                    </a:lnTo>
                    <a:lnTo>
                      <a:pt x="10784" y="13197"/>
                    </a:lnTo>
                    <a:lnTo>
                      <a:pt x="11347" y="13358"/>
                    </a:lnTo>
                    <a:lnTo>
                      <a:pt x="11830" y="13439"/>
                    </a:lnTo>
                    <a:lnTo>
                      <a:pt x="12232" y="13439"/>
                    </a:lnTo>
                    <a:lnTo>
                      <a:pt x="12635" y="13278"/>
                    </a:lnTo>
                    <a:lnTo>
                      <a:pt x="12796" y="13197"/>
                    </a:lnTo>
                    <a:lnTo>
                      <a:pt x="12957" y="13036"/>
                    </a:lnTo>
                    <a:lnTo>
                      <a:pt x="13037" y="12795"/>
                    </a:lnTo>
                    <a:lnTo>
                      <a:pt x="13037" y="12473"/>
                    </a:lnTo>
                    <a:lnTo>
                      <a:pt x="12957" y="11749"/>
                    </a:lnTo>
                    <a:lnTo>
                      <a:pt x="12796" y="10783"/>
                    </a:lnTo>
                    <a:lnTo>
                      <a:pt x="12393" y="9818"/>
                    </a:lnTo>
                    <a:lnTo>
                      <a:pt x="11991" y="8611"/>
                    </a:lnTo>
                    <a:lnTo>
                      <a:pt x="11428" y="7484"/>
                    </a:lnTo>
                    <a:lnTo>
                      <a:pt x="10864" y="6277"/>
                    </a:lnTo>
                    <a:lnTo>
                      <a:pt x="10221" y="5070"/>
                    </a:lnTo>
                    <a:lnTo>
                      <a:pt x="9496" y="3863"/>
                    </a:lnTo>
                    <a:lnTo>
                      <a:pt x="8853" y="2817"/>
                    </a:lnTo>
                    <a:lnTo>
                      <a:pt x="8128" y="1851"/>
                    </a:lnTo>
                    <a:lnTo>
                      <a:pt x="7485" y="1127"/>
                    </a:lnTo>
                    <a:lnTo>
                      <a:pt x="6841" y="483"/>
                    </a:lnTo>
                    <a:lnTo>
                      <a:pt x="6278" y="161"/>
                    </a:lnTo>
                    <a:lnTo>
                      <a:pt x="6036" y="0"/>
                    </a:lnTo>
                    <a:close/>
                  </a:path>
                </a:pathLst>
              </a:custGeom>
              <a:solidFill>
                <a:srgbClr val="F7B7B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25" name="Google Shape;1625;p44"/>
              <p:cNvSpPr/>
              <p:nvPr/>
            </p:nvSpPr>
            <p:spPr>
              <a:xfrm>
                <a:off x="6044050" y="1155525"/>
                <a:ext cx="321900" cy="370200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14808" extrusionOk="0">
                    <a:moveTo>
                      <a:pt x="9898" y="1"/>
                    </a:moveTo>
                    <a:lnTo>
                      <a:pt x="0" y="14244"/>
                    </a:lnTo>
                    <a:lnTo>
                      <a:pt x="5311" y="14727"/>
                    </a:lnTo>
                    <a:lnTo>
                      <a:pt x="6116" y="14807"/>
                    </a:lnTo>
                    <a:lnTo>
                      <a:pt x="6840" y="14727"/>
                    </a:lnTo>
                    <a:lnTo>
                      <a:pt x="7564" y="14566"/>
                    </a:lnTo>
                    <a:lnTo>
                      <a:pt x="8289" y="14405"/>
                    </a:lnTo>
                    <a:lnTo>
                      <a:pt x="9013" y="14083"/>
                    </a:lnTo>
                    <a:lnTo>
                      <a:pt x="9576" y="13761"/>
                    </a:lnTo>
                    <a:lnTo>
                      <a:pt x="10220" y="13359"/>
                    </a:lnTo>
                    <a:lnTo>
                      <a:pt x="10783" y="12876"/>
                    </a:lnTo>
                    <a:lnTo>
                      <a:pt x="11266" y="12393"/>
                    </a:lnTo>
                    <a:lnTo>
                      <a:pt x="11668" y="11750"/>
                    </a:lnTo>
                    <a:lnTo>
                      <a:pt x="12071" y="11186"/>
                    </a:lnTo>
                    <a:lnTo>
                      <a:pt x="12393" y="10543"/>
                    </a:lnTo>
                    <a:lnTo>
                      <a:pt x="12634" y="9818"/>
                    </a:lnTo>
                    <a:lnTo>
                      <a:pt x="12795" y="9094"/>
                    </a:lnTo>
                    <a:lnTo>
                      <a:pt x="12876" y="8370"/>
                    </a:lnTo>
                    <a:lnTo>
                      <a:pt x="12795" y="7565"/>
                    </a:lnTo>
                    <a:lnTo>
                      <a:pt x="12715" y="6680"/>
                    </a:lnTo>
                    <a:lnTo>
                      <a:pt x="12634" y="5875"/>
                    </a:lnTo>
                    <a:lnTo>
                      <a:pt x="12232" y="4346"/>
                    </a:lnTo>
                    <a:lnTo>
                      <a:pt x="11749" y="3059"/>
                    </a:lnTo>
                    <a:lnTo>
                      <a:pt x="11186" y="2013"/>
                    </a:lnTo>
                    <a:lnTo>
                      <a:pt x="10703" y="1128"/>
                    </a:lnTo>
                    <a:lnTo>
                      <a:pt x="10300" y="564"/>
                    </a:lnTo>
                    <a:lnTo>
                      <a:pt x="9898" y="1"/>
                    </a:lnTo>
                    <a:close/>
                  </a:path>
                </a:pathLst>
              </a:custGeom>
              <a:solidFill>
                <a:srgbClr val="F7B7B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26" name="Google Shape;1626;p44"/>
              <p:cNvSpPr/>
              <p:nvPr/>
            </p:nvSpPr>
            <p:spPr>
              <a:xfrm>
                <a:off x="6828625" y="1889825"/>
                <a:ext cx="454675" cy="229375"/>
              </a:xfrm>
              <a:custGeom>
                <a:avLst/>
                <a:gdLst/>
                <a:ahLst/>
                <a:cxnLst/>
                <a:rect l="l" t="t" r="r" b="b"/>
                <a:pathLst>
                  <a:path w="18187" h="9175" extrusionOk="0">
                    <a:moveTo>
                      <a:pt x="18187" y="0"/>
                    </a:moveTo>
                    <a:lnTo>
                      <a:pt x="17865" y="403"/>
                    </a:lnTo>
                    <a:lnTo>
                      <a:pt x="17060" y="1208"/>
                    </a:lnTo>
                    <a:lnTo>
                      <a:pt x="15692" y="2254"/>
                    </a:lnTo>
                    <a:lnTo>
                      <a:pt x="14807" y="2897"/>
                    </a:lnTo>
                    <a:lnTo>
                      <a:pt x="13842" y="3622"/>
                    </a:lnTo>
                    <a:lnTo>
                      <a:pt x="12635" y="4265"/>
                    </a:lnTo>
                    <a:lnTo>
                      <a:pt x="11347" y="4990"/>
                    </a:lnTo>
                    <a:lnTo>
                      <a:pt x="9899" y="5714"/>
                    </a:lnTo>
                    <a:lnTo>
                      <a:pt x="8289" y="6438"/>
                    </a:lnTo>
                    <a:lnTo>
                      <a:pt x="6438" y="7082"/>
                    </a:lnTo>
                    <a:lnTo>
                      <a:pt x="4507" y="7726"/>
                    </a:lnTo>
                    <a:lnTo>
                      <a:pt x="2334" y="8369"/>
                    </a:lnTo>
                    <a:lnTo>
                      <a:pt x="1" y="8852"/>
                    </a:lnTo>
                    <a:lnTo>
                      <a:pt x="81" y="9174"/>
                    </a:lnTo>
                    <a:lnTo>
                      <a:pt x="1047" y="9174"/>
                    </a:lnTo>
                    <a:lnTo>
                      <a:pt x="2173" y="9094"/>
                    </a:lnTo>
                    <a:lnTo>
                      <a:pt x="3541" y="8933"/>
                    </a:lnTo>
                    <a:lnTo>
                      <a:pt x="5070" y="8691"/>
                    </a:lnTo>
                    <a:lnTo>
                      <a:pt x="6680" y="8289"/>
                    </a:lnTo>
                    <a:lnTo>
                      <a:pt x="8289" y="7726"/>
                    </a:lnTo>
                    <a:lnTo>
                      <a:pt x="9979" y="7001"/>
                    </a:lnTo>
                    <a:lnTo>
                      <a:pt x="10784" y="6599"/>
                    </a:lnTo>
                    <a:lnTo>
                      <a:pt x="11669" y="6116"/>
                    </a:lnTo>
                    <a:lnTo>
                      <a:pt x="12232" y="5714"/>
                    </a:lnTo>
                    <a:lnTo>
                      <a:pt x="12956" y="5231"/>
                    </a:lnTo>
                    <a:lnTo>
                      <a:pt x="13761" y="4587"/>
                    </a:lnTo>
                    <a:lnTo>
                      <a:pt x="14807" y="3783"/>
                    </a:lnTo>
                    <a:lnTo>
                      <a:pt x="15934" y="2736"/>
                    </a:lnTo>
                    <a:lnTo>
                      <a:pt x="17060" y="1449"/>
                    </a:lnTo>
                    <a:lnTo>
                      <a:pt x="18187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27" name="Google Shape;1627;p44"/>
              <p:cNvSpPr/>
              <p:nvPr/>
            </p:nvSpPr>
            <p:spPr>
              <a:xfrm>
                <a:off x="7237025" y="1445225"/>
                <a:ext cx="92550" cy="130800"/>
              </a:xfrm>
              <a:custGeom>
                <a:avLst/>
                <a:gdLst/>
                <a:ahLst/>
                <a:cxnLst/>
                <a:rect l="l" t="t" r="r" b="b"/>
                <a:pathLst>
                  <a:path w="3702" h="5232" extrusionOk="0">
                    <a:moveTo>
                      <a:pt x="242" y="1"/>
                    </a:moveTo>
                    <a:lnTo>
                      <a:pt x="81" y="81"/>
                    </a:lnTo>
                    <a:lnTo>
                      <a:pt x="0" y="162"/>
                    </a:lnTo>
                    <a:lnTo>
                      <a:pt x="0" y="403"/>
                    </a:lnTo>
                    <a:lnTo>
                      <a:pt x="161" y="1127"/>
                    </a:lnTo>
                    <a:lnTo>
                      <a:pt x="644" y="2012"/>
                    </a:lnTo>
                    <a:lnTo>
                      <a:pt x="1207" y="3058"/>
                    </a:lnTo>
                    <a:lnTo>
                      <a:pt x="2012" y="4024"/>
                    </a:lnTo>
                    <a:lnTo>
                      <a:pt x="2656" y="4748"/>
                    </a:lnTo>
                    <a:lnTo>
                      <a:pt x="3219" y="5151"/>
                    </a:lnTo>
                    <a:lnTo>
                      <a:pt x="3460" y="5231"/>
                    </a:lnTo>
                    <a:lnTo>
                      <a:pt x="3621" y="5231"/>
                    </a:lnTo>
                    <a:lnTo>
                      <a:pt x="3702" y="5070"/>
                    </a:lnTo>
                    <a:lnTo>
                      <a:pt x="3702" y="4829"/>
                    </a:lnTo>
                    <a:lnTo>
                      <a:pt x="3541" y="4185"/>
                    </a:lnTo>
                    <a:lnTo>
                      <a:pt x="3138" y="3219"/>
                    </a:lnTo>
                    <a:lnTo>
                      <a:pt x="2495" y="2173"/>
                    </a:lnTo>
                    <a:lnTo>
                      <a:pt x="1771" y="1208"/>
                    </a:lnTo>
                    <a:lnTo>
                      <a:pt x="1046" y="483"/>
                    </a:lnTo>
                    <a:lnTo>
                      <a:pt x="483" y="81"/>
                    </a:lnTo>
                    <a:lnTo>
                      <a:pt x="242" y="1"/>
                    </a:lnTo>
                    <a:close/>
                  </a:path>
                </a:pathLst>
              </a:custGeom>
              <a:solidFill>
                <a:srgbClr val="B6394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28" name="Google Shape;1628;p44"/>
              <p:cNvSpPr/>
              <p:nvPr/>
            </p:nvSpPr>
            <p:spPr>
              <a:xfrm>
                <a:off x="7160575" y="1503575"/>
                <a:ext cx="118700" cy="110675"/>
              </a:xfrm>
              <a:custGeom>
                <a:avLst/>
                <a:gdLst/>
                <a:ahLst/>
                <a:cxnLst/>
                <a:rect l="l" t="t" r="r" b="b"/>
                <a:pathLst>
                  <a:path w="4748" h="4427" extrusionOk="0">
                    <a:moveTo>
                      <a:pt x="161" y="0"/>
                    </a:moveTo>
                    <a:lnTo>
                      <a:pt x="0" y="81"/>
                    </a:lnTo>
                    <a:lnTo>
                      <a:pt x="0" y="242"/>
                    </a:lnTo>
                    <a:lnTo>
                      <a:pt x="0" y="483"/>
                    </a:lnTo>
                    <a:lnTo>
                      <a:pt x="322" y="1127"/>
                    </a:lnTo>
                    <a:lnTo>
                      <a:pt x="966" y="1932"/>
                    </a:lnTo>
                    <a:lnTo>
                      <a:pt x="1851" y="2736"/>
                    </a:lnTo>
                    <a:lnTo>
                      <a:pt x="2736" y="3541"/>
                    </a:lnTo>
                    <a:lnTo>
                      <a:pt x="3621" y="4104"/>
                    </a:lnTo>
                    <a:lnTo>
                      <a:pt x="4265" y="4346"/>
                    </a:lnTo>
                    <a:lnTo>
                      <a:pt x="4507" y="4426"/>
                    </a:lnTo>
                    <a:lnTo>
                      <a:pt x="4668" y="4346"/>
                    </a:lnTo>
                    <a:lnTo>
                      <a:pt x="4748" y="4185"/>
                    </a:lnTo>
                    <a:lnTo>
                      <a:pt x="4668" y="3943"/>
                    </a:lnTo>
                    <a:lnTo>
                      <a:pt x="4346" y="3300"/>
                    </a:lnTo>
                    <a:lnTo>
                      <a:pt x="3702" y="2495"/>
                    </a:lnTo>
                    <a:lnTo>
                      <a:pt x="2817" y="1690"/>
                    </a:lnTo>
                    <a:lnTo>
                      <a:pt x="1932" y="885"/>
                    </a:lnTo>
                    <a:lnTo>
                      <a:pt x="1046" y="322"/>
                    </a:lnTo>
                    <a:lnTo>
                      <a:pt x="403" y="81"/>
                    </a:lnTo>
                    <a:lnTo>
                      <a:pt x="161" y="0"/>
                    </a:lnTo>
                    <a:close/>
                  </a:path>
                </a:pathLst>
              </a:custGeom>
              <a:solidFill>
                <a:srgbClr val="B6394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29" name="Google Shape;1629;p44"/>
              <p:cNvSpPr/>
              <p:nvPr/>
            </p:nvSpPr>
            <p:spPr>
              <a:xfrm>
                <a:off x="6713950" y="1354700"/>
                <a:ext cx="179075" cy="181075"/>
              </a:xfrm>
              <a:custGeom>
                <a:avLst/>
                <a:gdLst/>
                <a:ahLst/>
                <a:cxnLst/>
                <a:rect l="l" t="t" r="r" b="b"/>
                <a:pathLst>
                  <a:path w="7163" h="7243" extrusionOk="0">
                    <a:moveTo>
                      <a:pt x="2576" y="0"/>
                    </a:moveTo>
                    <a:lnTo>
                      <a:pt x="1771" y="81"/>
                    </a:lnTo>
                    <a:lnTo>
                      <a:pt x="1449" y="161"/>
                    </a:lnTo>
                    <a:lnTo>
                      <a:pt x="1127" y="242"/>
                    </a:lnTo>
                    <a:lnTo>
                      <a:pt x="886" y="403"/>
                    </a:lnTo>
                    <a:lnTo>
                      <a:pt x="645" y="644"/>
                    </a:lnTo>
                    <a:lnTo>
                      <a:pt x="403" y="886"/>
                    </a:lnTo>
                    <a:lnTo>
                      <a:pt x="242" y="1208"/>
                    </a:lnTo>
                    <a:lnTo>
                      <a:pt x="81" y="1449"/>
                    </a:lnTo>
                    <a:lnTo>
                      <a:pt x="1" y="1851"/>
                    </a:lnTo>
                    <a:lnTo>
                      <a:pt x="1" y="2576"/>
                    </a:lnTo>
                    <a:lnTo>
                      <a:pt x="81" y="3380"/>
                    </a:lnTo>
                    <a:lnTo>
                      <a:pt x="403" y="4185"/>
                    </a:lnTo>
                    <a:lnTo>
                      <a:pt x="806" y="5070"/>
                    </a:lnTo>
                    <a:lnTo>
                      <a:pt x="1369" y="5875"/>
                    </a:lnTo>
                    <a:lnTo>
                      <a:pt x="2093" y="6679"/>
                    </a:lnTo>
                    <a:lnTo>
                      <a:pt x="2495" y="7082"/>
                    </a:lnTo>
                    <a:lnTo>
                      <a:pt x="2737" y="7243"/>
                    </a:lnTo>
                    <a:lnTo>
                      <a:pt x="2898" y="7243"/>
                    </a:lnTo>
                    <a:lnTo>
                      <a:pt x="3059" y="7162"/>
                    </a:lnTo>
                    <a:lnTo>
                      <a:pt x="3300" y="7082"/>
                    </a:lnTo>
                    <a:lnTo>
                      <a:pt x="3381" y="6921"/>
                    </a:lnTo>
                    <a:lnTo>
                      <a:pt x="3461" y="6679"/>
                    </a:lnTo>
                    <a:lnTo>
                      <a:pt x="3381" y="6519"/>
                    </a:lnTo>
                    <a:lnTo>
                      <a:pt x="3300" y="6358"/>
                    </a:lnTo>
                    <a:lnTo>
                      <a:pt x="2737" y="5553"/>
                    </a:lnTo>
                    <a:lnTo>
                      <a:pt x="2174" y="4909"/>
                    </a:lnTo>
                    <a:lnTo>
                      <a:pt x="1771" y="4185"/>
                    </a:lnTo>
                    <a:lnTo>
                      <a:pt x="1530" y="3541"/>
                    </a:lnTo>
                    <a:lnTo>
                      <a:pt x="1369" y="2897"/>
                    </a:lnTo>
                    <a:lnTo>
                      <a:pt x="1288" y="2415"/>
                    </a:lnTo>
                    <a:lnTo>
                      <a:pt x="1369" y="1932"/>
                    </a:lnTo>
                    <a:lnTo>
                      <a:pt x="1610" y="1610"/>
                    </a:lnTo>
                    <a:lnTo>
                      <a:pt x="1932" y="1368"/>
                    </a:lnTo>
                    <a:lnTo>
                      <a:pt x="2898" y="1368"/>
                    </a:lnTo>
                    <a:lnTo>
                      <a:pt x="3461" y="1610"/>
                    </a:lnTo>
                    <a:lnTo>
                      <a:pt x="4105" y="1851"/>
                    </a:lnTo>
                    <a:lnTo>
                      <a:pt x="4829" y="2254"/>
                    </a:lnTo>
                    <a:lnTo>
                      <a:pt x="5553" y="2817"/>
                    </a:lnTo>
                    <a:lnTo>
                      <a:pt x="6278" y="3380"/>
                    </a:lnTo>
                    <a:lnTo>
                      <a:pt x="6439" y="3541"/>
                    </a:lnTo>
                    <a:lnTo>
                      <a:pt x="6680" y="3541"/>
                    </a:lnTo>
                    <a:lnTo>
                      <a:pt x="6841" y="3461"/>
                    </a:lnTo>
                    <a:lnTo>
                      <a:pt x="7002" y="3380"/>
                    </a:lnTo>
                    <a:lnTo>
                      <a:pt x="7163" y="3219"/>
                    </a:lnTo>
                    <a:lnTo>
                      <a:pt x="7163" y="2978"/>
                    </a:lnTo>
                    <a:lnTo>
                      <a:pt x="7163" y="2817"/>
                    </a:lnTo>
                    <a:lnTo>
                      <a:pt x="7082" y="2656"/>
                    </a:lnTo>
                    <a:lnTo>
                      <a:pt x="6680" y="2173"/>
                    </a:lnTo>
                    <a:lnTo>
                      <a:pt x="5875" y="1449"/>
                    </a:lnTo>
                    <a:lnTo>
                      <a:pt x="4990" y="886"/>
                    </a:lnTo>
                    <a:lnTo>
                      <a:pt x="4185" y="483"/>
                    </a:lnTo>
                    <a:lnTo>
                      <a:pt x="3381" y="161"/>
                    </a:lnTo>
                    <a:lnTo>
                      <a:pt x="257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0" name="Google Shape;1630;p44"/>
              <p:cNvSpPr/>
              <p:nvPr/>
            </p:nvSpPr>
            <p:spPr>
              <a:xfrm>
                <a:off x="6470525" y="1628300"/>
                <a:ext cx="179075" cy="181075"/>
              </a:xfrm>
              <a:custGeom>
                <a:avLst/>
                <a:gdLst/>
                <a:ahLst/>
                <a:cxnLst/>
                <a:rect l="l" t="t" r="r" b="b"/>
                <a:pathLst>
                  <a:path w="7163" h="7243" extrusionOk="0">
                    <a:moveTo>
                      <a:pt x="2576" y="0"/>
                    </a:moveTo>
                    <a:lnTo>
                      <a:pt x="1771" y="81"/>
                    </a:lnTo>
                    <a:lnTo>
                      <a:pt x="1449" y="161"/>
                    </a:lnTo>
                    <a:lnTo>
                      <a:pt x="1128" y="242"/>
                    </a:lnTo>
                    <a:lnTo>
                      <a:pt x="886" y="403"/>
                    </a:lnTo>
                    <a:lnTo>
                      <a:pt x="645" y="644"/>
                    </a:lnTo>
                    <a:lnTo>
                      <a:pt x="403" y="886"/>
                    </a:lnTo>
                    <a:lnTo>
                      <a:pt x="242" y="1127"/>
                    </a:lnTo>
                    <a:lnTo>
                      <a:pt x="81" y="1449"/>
                    </a:lnTo>
                    <a:lnTo>
                      <a:pt x="1" y="1771"/>
                    </a:lnTo>
                    <a:lnTo>
                      <a:pt x="1" y="2575"/>
                    </a:lnTo>
                    <a:lnTo>
                      <a:pt x="81" y="3300"/>
                    </a:lnTo>
                    <a:lnTo>
                      <a:pt x="403" y="4185"/>
                    </a:lnTo>
                    <a:lnTo>
                      <a:pt x="806" y="5070"/>
                    </a:lnTo>
                    <a:lnTo>
                      <a:pt x="1369" y="5875"/>
                    </a:lnTo>
                    <a:lnTo>
                      <a:pt x="2093" y="6679"/>
                    </a:lnTo>
                    <a:lnTo>
                      <a:pt x="2496" y="7082"/>
                    </a:lnTo>
                    <a:lnTo>
                      <a:pt x="2737" y="7243"/>
                    </a:lnTo>
                    <a:lnTo>
                      <a:pt x="2898" y="7243"/>
                    </a:lnTo>
                    <a:lnTo>
                      <a:pt x="3059" y="7162"/>
                    </a:lnTo>
                    <a:lnTo>
                      <a:pt x="3220" y="7082"/>
                    </a:lnTo>
                    <a:lnTo>
                      <a:pt x="3300" y="7082"/>
                    </a:lnTo>
                    <a:lnTo>
                      <a:pt x="3381" y="6921"/>
                    </a:lnTo>
                    <a:lnTo>
                      <a:pt x="3461" y="6679"/>
                    </a:lnTo>
                    <a:lnTo>
                      <a:pt x="3381" y="6518"/>
                    </a:lnTo>
                    <a:lnTo>
                      <a:pt x="3300" y="6277"/>
                    </a:lnTo>
                    <a:lnTo>
                      <a:pt x="2656" y="5553"/>
                    </a:lnTo>
                    <a:lnTo>
                      <a:pt x="2174" y="4829"/>
                    </a:lnTo>
                    <a:lnTo>
                      <a:pt x="1771" y="4185"/>
                    </a:lnTo>
                    <a:lnTo>
                      <a:pt x="1530" y="3541"/>
                    </a:lnTo>
                    <a:lnTo>
                      <a:pt x="1369" y="2897"/>
                    </a:lnTo>
                    <a:lnTo>
                      <a:pt x="1288" y="2415"/>
                    </a:lnTo>
                    <a:lnTo>
                      <a:pt x="1369" y="1932"/>
                    </a:lnTo>
                    <a:lnTo>
                      <a:pt x="1610" y="1610"/>
                    </a:lnTo>
                    <a:lnTo>
                      <a:pt x="1932" y="1368"/>
                    </a:lnTo>
                    <a:lnTo>
                      <a:pt x="2335" y="1288"/>
                    </a:lnTo>
                    <a:lnTo>
                      <a:pt x="2898" y="1368"/>
                    </a:lnTo>
                    <a:lnTo>
                      <a:pt x="3461" y="1529"/>
                    </a:lnTo>
                    <a:lnTo>
                      <a:pt x="4105" y="1851"/>
                    </a:lnTo>
                    <a:lnTo>
                      <a:pt x="4829" y="2254"/>
                    </a:lnTo>
                    <a:lnTo>
                      <a:pt x="5553" y="2817"/>
                    </a:lnTo>
                    <a:lnTo>
                      <a:pt x="6278" y="3380"/>
                    </a:lnTo>
                    <a:lnTo>
                      <a:pt x="6439" y="3461"/>
                    </a:lnTo>
                    <a:lnTo>
                      <a:pt x="6680" y="3541"/>
                    </a:lnTo>
                    <a:lnTo>
                      <a:pt x="6841" y="3461"/>
                    </a:lnTo>
                    <a:lnTo>
                      <a:pt x="7002" y="3380"/>
                    </a:lnTo>
                    <a:lnTo>
                      <a:pt x="7163" y="3219"/>
                    </a:lnTo>
                    <a:lnTo>
                      <a:pt x="7163" y="2978"/>
                    </a:lnTo>
                    <a:lnTo>
                      <a:pt x="7163" y="2817"/>
                    </a:lnTo>
                    <a:lnTo>
                      <a:pt x="7082" y="2656"/>
                    </a:lnTo>
                    <a:lnTo>
                      <a:pt x="6680" y="2173"/>
                    </a:lnTo>
                    <a:lnTo>
                      <a:pt x="5875" y="1449"/>
                    </a:lnTo>
                    <a:lnTo>
                      <a:pt x="4990" y="886"/>
                    </a:lnTo>
                    <a:lnTo>
                      <a:pt x="4185" y="403"/>
                    </a:lnTo>
                    <a:lnTo>
                      <a:pt x="3300" y="161"/>
                    </a:lnTo>
                    <a:lnTo>
                      <a:pt x="257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1" name="Google Shape;1631;p44"/>
              <p:cNvSpPr/>
              <p:nvPr/>
            </p:nvSpPr>
            <p:spPr>
              <a:xfrm>
                <a:off x="6780350" y="2040700"/>
                <a:ext cx="58375" cy="181100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7244" extrusionOk="0">
                    <a:moveTo>
                      <a:pt x="0" y="1"/>
                    </a:moveTo>
                    <a:lnTo>
                      <a:pt x="483" y="886"/>
                    </a:lnTo>
                    <a:lnTo>
                      <a:pt x="886" y="1771"/>
                    </a:lnTo>
                    <a:lnTo>
                      <a:pt x="1207" y="2576"/>
                    </a:lnTo>
                    <a:lnTo>
                      <a:pt x="1449" y="3461"/>
                    </a:lnTo>
                    <a:lnTo>
                      <a:pt x="1690" y="4427"/>
                    </a:lnTo>
                    <a:lnTo>
                      <a:pt x="1851" y="5312"/>
                    </a:lnTo>
                    <a:lnTo>
                      <a:pt x="2012" y="7243"/>
                    </a:lnTo>
                    <a:lnTo>
                      <a:pt x="2254" y="6277"/>
                    </a:lnTo>
                    <a:lnTo>
                      <a:pt x="2334" y="5312"/>
                    </a:lnTo>
                    <a:lnTo>
                      <a:pt x="2254" y="4346"/>
                    </a:lnTo>
                    <a:lnTo>
                      <a:pt x="2093" y="3380"/>
                    </a:lnTo>
                    <a:lnTo>
                      <a:pt x="1771" y="2415"/>
                    </a:lnTo>
                    <a:lnTo>
                      <a:pt x="1288" y="1530"/>
                    </a:lnTo>
                    <a:lnTo>
                      <a:pt x="725" y="72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985" r="44270" b="5319"/>
            <a:stretch/>
          </p:blipFill>
          <p:spPr>
            <a:xfrm>
              <a:off x="1048335" y="2538815"/>
              <a:ext cx="1476602" cy="1232487"/>
            </a:xfrm>
            <a:prstGeom prst="rect">
              <a:avLst/>
            </a:prstGeom>
          </p:spPr>
        </p:pic>
        <p:pic>
          <p:nvPicPr>
            <p:cNvPr id="68" name="Picture 6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349" t="7848" r="-8079" b="9456"/>
            <a:stretch/>
          </p:blipFill>
          <p:spPr>
            <a:xfrm>
              <a:off x="1967305" y="2914322"/>
              <a:ext cx="1129327" cy="942624"/>
            </a:xfrm>
            <a:prstGeom prst="rect">
              <a:avLst/>
            </a:prstGeom>
          </p:spPr>
        </p:pic>
      </p:grpSp>
      <p:grpSp>
        <p:nvGrpSpPr>
          <p:cNvPr id="1603" name="Google Shape;1603;p44"/>
          <p:cNvGrpSpPr/>
          <p:nvPr/>
        </p:nvGrpSpPr>
        <p:grpSpPr>
          <a:xfrm rot="212413">
            <a:off x="-134264" y="3814963"/>
            <a:ext cx="7001691" cy="2911096"/>
            <a:chOff x="5142175" y="4369850"/>
            <a:chExt cx="1625700" cy="572400"/>
          </a:xfrm>
        </p:grpSpPr>
        <p:sp>
          <p:nvSpPr>
            <p:cNvPr id="1604" name="Google Shape;1604;p44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5" name="Google Shape;1605;p44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6" name="Google Shape;1606;p44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7" name="Google Shape;1607;p44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8" name="Google Shape;1608;p44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4278" y="1642408"/>
            <a:ext cx="3812035" cy="2144269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7863218" y="1119617"/>
            <a:ext cx="2933372" cy="95676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000" kern="0" dirty="0">
                <a:solidFill>
                  <a:srgbClr val="000000"/>
                </a:solidFill>
                <a:latin typeface="Nunito Sans" pitchFamily="2" charset="0"/>
                <a:cs typeface="Calibri" panose="020F0502020204030204" pitchFamily="34" charset="0"/>
                <a:sym typeface="Arial"/>
              </a:rPr>
              <a:t>NHIỆM VỤ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2192462" y="171450"/>
            <a:ext cx="9999538" cy="3357563"/>
          </a:xfrm>
          <a:prstGeom prst="roundRect">
            <a:avLst/>
          </a:prstGeom>
          <a:solidFill>
            <a:schemeClr val="tx2"/>
          </a:solidFill>
          <a:ln w="3810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8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Bạn</a:t>
            </a:r>
            <a:r>
              <a:rPr lang="en-US" sz="48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cần</a:t>
            </a:r>
            <a:r>
              <a:rPr lang="en-US" sz="48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nhớ</a:t>
            </a:r>
            <a:r>
              <a:rPr lang="en-US" sz="48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</a:t>
            </a:r>
          </a:p>
          <a:p>
            <a:pPr algn="ctr" defTabSz="1219170">
              <a:buClr>
                <a:srgbClr val="000000"/>
              </a:buClr>
            </a:pPr>
            <a:endParaRPr lang="en-US" sz="3600" b="1" kern="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algn="just" defTabSz="1219170">
              <a:buClr>
                <a:srgbClr val="000000"/>
              </a:buClr>
            </a:pPr>
            <a:r>
              <a:rPr lang="vi-VN" sz="35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- Hai số tự nhiên liên tiếp hơn (kém) nhau 1 đơn vị.</a:t>
            </a:r>
            <a:endParaRPr lang="en-US" sz="3500" b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algn="just" defTabSz="1219170">
              <a:buClr>
                <a:srgbClr val="000000"/>
              </a:buClr>
            </a:pPr>
            <a:r>
              <a:rPr lang="en-US" sz="35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- </a:t>
            </a:r>
            <a:r>
              <a:rPr lang="vi-VN" sz="35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Hai số chẵn liên tiếp hơn (kém) nhau 2 đơn vị.</a:t>
            </a:r>
            <a:endParaRPr lang="en-US" sz="3500" b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algn="just" defTabSz="1219170">
              <a:buClr>
                <a:srgbClr val="000000"/>
              </a:buClr>
              <a:tabLst>
                <a:tab pos="457200" algn="l"/>
              </a:tabLst>
            </a:pPr>
            <a:r>
              <a:rPr lang="en-US" sz="35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- </a:t>
            </a:r>
            <a:r>
              <a:rPr lang="vi-VN" sz="35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Hai số lẻ liên tiếp hơn (kém) nhau 2 đơn vị.</a:t>
            </a:r>
            <a:endParaRPr lang="en-US" sz="3500" b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" t="-95" r="77315" b="52550"/>
          <a:stretch/>
        </p:blipFill>
        <p:spPr>
          <a:xfrm flipH="1">
            <a:off x="-269397" y="1671637"/>
            <a:ext cx="3248793" cy="5014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0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00" r="22300"/>
          <a:stretch/>
        </p:blipFill>
        <p:spPr>
          <a:xfrm>
            <a:off x="-85344" y="-85344"/>
            <a:ext cx="12277344" cy="7034784"/>
          </a:xfrm>
          <a:prstGeom prst="rect">
            <a:avLst/>
          </a:prstGeom>
        </p:spPr>
      </p:pic>
      <p:sp>
        <p:nvSpPr>
          <p:cNvPr id="14" name="Round Diagonal Corner Rectangle 13"/>
          <p:cNvSpPr/>
          <p:nvPr/>
        </p:nvSpPr>
        <p:spPr>
          <a:xfrm>
            <a:off x="3730406" y="98456"/>
            <a:ext cx="5260369" cy="794535"/>
          </a:xfrm>
          <a:prstGeom prst="round2DiagRect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a. Ba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số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tự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nhiên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liên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tiếp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</a:t>
            </a:r>
          </a:p>
        </p:txBody>
      </p:sp>
      <p:sp>
        <p:nvSpPr>
          <p:cNvPr id="15" name="Oval 14"/>
          <p:cNvSpPr/>
          <p:nvPr/>
        </p:nvSpPr>
        <p:spPr>
          <a:xfrm>
            <a:off x="2839550" y="52460"/>
            <a:ext cx="1027415" cy="863031"/>
          </a:xfrm>
          <a:prstGeom prst="ellipse">
            <a:avLst/>
          </a:prstGeom>
          <a:solidFill>
            <a:schemeClr val="tx2"/>
          </a:solidFill>
          <a:ln w="28575">
            <a:solidFill>
              <a:schemeClr val="accent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5867" kern="0" dirty="0">
                <a:solidFill>
                  <a:srgbClr val="000000"/>
                </a:solidFill>
                <a:latin typeface="UTM Cookies" panose="02040603050506020204" pitchFamily="18" charset="0"/>
                <a:sym typeface="Arial"/>
              </a:rPr>
              <a:t>2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3561407" y="1369890"/>
            <a:ext cx="1815099" cy="1137007"/>
          </a:xfrm>
          <a:prstGeom prst="roundRect">
            <a:avLst/>
          </a:prstGeom>
          <a:solidFill>
            <a:srgbClr val="66FF66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26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998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5376506" y="1369889"/>
            <a:ext cx="1815099" cy="1137007"/>
          </a:xfrm>
          <a:prstGeom prst="roundRect">
            <a:avLst/>
          </a:prstGeom>
          <a:solidFill>
            <a:srgbClr val="66FF66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26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999</a:t>
            </a:r>
          </a:p>
        </p:txBody>
      </p:sp>
      <p:sp>
        <p:nvSpPr>
          <p:cNvPr id="53" name="Rounded Rectangle 52"/>
          <p:cNvSpPr/>
          <p:nvPr/>
        </p:nvSpPr>
        <p:spPr>
          <a:xfrm>
            <a:off x="7191604" y="1369887"/>
            <a:ext cx="1815099" cy="1137007"/>
          </a:xfrm>
          <a:prstGeom prst="roundRect">
            <a:avLst/>
          </a:prstGeom>
          <a:solidFill>
            <a:srgbClr val="66FF66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4267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57" name="Rounded Rectangle 56"/>
          <p:cNvSpPr/>
          <p:nvPr/>
        </p:nvSpPr>
        <p:spPr>
          <a:xfrm>
            <a:off x="3575411" y="2543626"/>
            <a:ext cx="1815099" cy="113700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4267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58" name="Rounded Rectangle 57"/>
          <p:cNvSpPr/>
          <p:nvPr/>
        </p:nvSpPr>
        <p:spPr>
          <a:xfrm>
            <a:off x="5390509" y="2543623"/>
            <a:ext cx="1815099" cy="113700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26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8 000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7205608" y="2543621"/>
            <a:ext cx="1815099" cy="113700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26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8 001</a:t>
            </a:r>
          </a:p>
        </p:txBody>
      </p:sp>
      <p:sp>
        <p:nvSpPr>
          <p:cNvPr id="61" name="Rounded Rectangle 60"/>
          <p:cNvSpPr/>
          <p:nvPr/>
        </p:nvSpPr>
        <p:spPr>
          <a:xfrm>
            <a:off x="3533686" y="3717374"/>
            <a:ext cx="1815099" cy="1137007"/>
          </a:xfrm>
          <a:prstGeom prst="roundRect">
            <a:avLst/>
          </a:prstGeom>
          <a:solidFill>
            <a:srgbClr val="FFFF00"/>
          </a:solidFill>
          <a:ln w="285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26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66 665</a:t>
            </a:r>
          </a:p>
        </p:txBody>
      </p:sp>
      <p:sp>
        <p:nvSpPr>
          <p:cNvPr id="62" name="Rounded Rectangle 61"/>
          <p:cNvSpPr/>
          <p:nvPr/>
        </p:nvSpPr>
        <p:spPr>
          <a:xfrm>
            <a:off x="5348785" y="3717369"/>
            <a:ext cx="1815099" cy="1137007"/>
          </a:xfrm>
          <a:prstGeom prst="roundRect">
            <a:avLst/>
          </a:prstGeom>
          <a:solidFill>
            <a:srgbClr val="FFFF00"/>
          </a:solidFill>
          <a:ln w="285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4267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63" name="Rounded Rectangle 62"/>
          <p:cNvSpPr/>
          <p:nvPr/>
        </p:nvSpPr>
        <p:spPr>
          <a:xfrm>
            <a:off x="7163883" y="3717366"/>
            <a:ext cx="1815099" cy="1137007"/>
          </a:xfrm>
          <a:prstGeom prst="roundRect">
            <a:avLst/>
          </a:prstGeom>
          <a:solidFill>
            <a:srgbClr val="FFFF00"/>
          </a:solidFill>
          <a:ln w="285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26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66 667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607" b="50062"/>
          <a:stretch/>
        </p:blipFill>
        <p:spPr>
          <a:xfrm>
            <a:off x="7239832" y="898552"/>
            <a:ext cx="1697596" cy="1877872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65" t="854" r="29137" b="49208"/>
          <a:stretch/>
        </p:blipFill>
        <p:spPr>
          <a:xfrm flipH="1">
            <a:off x="3609635" y="2497172"/>
            <a:ext cx="1521428" cy="1396337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61" t="-616" r="6541" b="50678"/>
          <a:stretch/>
        </p:blipFill>
        <p:spPr>
          <a:xfrm flipH="1">
            <a:off x="5334781" y="3587684"/>
            <a:ext cx="1786191" cy="139633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14233" y="4250659"/>
            <a:ext cx="2504420" cy="26073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420494" y="1563896"/>
            <a:ext cx="1441790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1 000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782997" y="2709051"/>
            <a:ext cx="1493162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7 999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418059" y="3896001"/>
            <a:ext cx="2043989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66 666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F8D5FA6-8AE0-42CD-AFA4-4362E1718E84}"/>
              </a:ext>
            </a:extLst>
          </p:cNvPr>
          <p:cNvGrpSpPr/>
          <p:nvPr/>
        </p:nvGrpSpPr>
        <p:grpSpPr>
          <a:xfrm>
            <a:off x="9064448" y="5225604"/>
            <a:ext cx="2724819" cy="1247149"/>
            <a:chOff x="-1024834" y="556407"/>
            <a:chExt cx="2756949" cy="1474159"/>
          </a:xfrm>
        </p:grpSpPr>
        <p:sp>
          <p:nvSpPr>
            <p:cNvPr id="30" name="Rounded Rectangle 42">
              <a:extLst>
                <a:ext uri="{FF2B5EF4-FFF2-40B4-BE49-F238E27FC236}">
                  <a16:creationId xmlns:a16="http://schemas.microsoft.com/office/drawing/2014/main" id="{4BD0C655-5DD9-4851-B047-D8268DA319E1}"/>
                </a:ext>
              </a:extLst>
            </p:cNvPr>
            <p:cNvSpPr/>
            <p:nvPr/>
          </p:nvSpPr>
          <p:spPr>
            <a:xfrm>
              <a:off x="-287754" y="1254119"/>
              <a:ext cx="2019869" cy="723331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2667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Hoàn</a:t>
              </a:r>
              <a:r>
                <a:rPr lang="en-US" sz="2667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667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thành</a:t>
              </a:r>
              <a:endParaRPr lang="en-US" sz="26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3D40E101-7570-4A0E-914F-CA20309DC2A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24834" y="556407"/>
              <a:ext cx="1474159" cy="1474159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299 0.20895 L -3.33333E-6 -6.17284E-7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-104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52" grpId="0" animBg="1"/>
      <p:bldP spid="53" grpId="0" animBg="1"/>
      <p:bldP spid="57" grpId="0" animBg="1"/>
      <p:bldP spid="58" grpId="0" animBg="1"/>
      <p:bldP spid="59" grpId="0" animBg="1"/>
      <p:bldP spid="61" grpId="0" animBg="1"/>
      <p:bldP spid="62" grpId="0" animBg="1"/>
      <p:bldP spid="63" grpId="0" animBg="1"/>
      <p:bldP spid="3" grpId="0"/>
      <p:bldP spid="27" grpId="0"/>
      <p:bldP spid="2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00" r="22300"/>
          <a:stretch/>
        </p:blipFill>
        <p:spPr>
          <a:xfrm>
            <a:off x="-85344" y="-97535"/>
            <a:ext cx="12277344" cy="6964851"/>
          </a:xfrm>
          <a:prstGeom prst="rect">
            <a:avLst/>
          </a:prstGeom>
        </p:spPr>
      </p:pic>
      <p:sp>
        <p:nvSpPr>
          <p:cNvPr id="17" name="Round Diagonal Corner Rectangle 16"/>
          <p:cNvSpPr/>
          <p:nvPr/>
        </p:nvSpPr>
        <p:spPr>
          <a:xfrm>
            <a:off x="3760338" y="130139"/>
            <a:ext cx="5260369" cy="794535"/>
          </a:xfrm>
          <a:prstGeom prst="round2DiagRect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b. Ba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số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chẵn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liên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tiếp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</a:t>
            </a:r>
          </a:p>
        </p:txBody>
      </p:sp>
      <p:sp>
        <p:nvSpPr>
          <p:cNvPr id="18" name="Oval 17"/>
          <p:cNvSpPr/>
          <p:nvPr/>
        </p:nvSpPr>
        <p:spPr>
          <a:xfrm>
            <a:off x="2924707" y="95890"/>
            <a:ext cx="1027415" cy="863031"/>
          </a:xfrm>
          <a:prstGeom prst="ellipse">
            <a:avLst/>
          </a:prstGeom>
          <a:solidFill>
            <a:schemeClr val="tx2"/>
          </a:solidFill>
          <a:ln w="28575">
            <a:solidFill>
              <a:schemeClr val="accent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5867" kern="0" dirty="0">
                <a:solidFill>
                  <a:srgbClr val="000000"/>
                </a:solidFill>
                <a:latin typeface="UTM Cookies" panose="02040603050506020204" pitchFamily="18" charset="0"/>
                <a:sym typeface="Arial"/>
              </a:rPr>
              <a:t>2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3546260" y="1369890"/>
            <a:ext cx="1815099" cy="1137007"/>
          </a:xfrm>
          <a:prstGeom prst="roundRect">
            <a:avLst/>
          </a:prstGeom>
          <a:solidFill>
            <a:schemeClr val="accent3"/>
          </a:solidFill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26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98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5361359" y="1369889"/>
            <a:ext cx="1815099" cy="1137007"/>
          </a:xfrm>
          <a:prstGeom prst="roundRect">
            <a:avLst/>
          </a:prstGeom>
          <a:solidFill>
            <a:schemeClr val="accent3"/>
          </a:solidFill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4267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7176457" y="1369887"/>
            <a:ext cx="1815099" cy="1137007"/>
          </a:xfrm>
          <a:prstGeom prst="roundRect">
            <a:avLst/>
          </a:prstGeom>
          <a:solidFill>
            <a:schemeClr val="accent3"/>
          </a:solidFill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26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102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3561996" y="2537111"/>
            <a:ext cx="1815099" cy="1137007"/>
          </a:xfrm>
          <a:prstGeom prst="roundRect">
            <a:avLst/>
          </a:prstGeom>
          <a:solidFill>
            <a:srgbClr val="99FF66"/>
          </a:solidFill>
          <a:ln w="285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26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996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5377095" y="2537109"/>
            <a:ext cx="1815099" cy="1137007"/>
          </a:xfrm>
          <a:prstGeom prst="roundRect">
            <a:avLst/>
          </a:prstGeom>
          <a:solidFill>
            <a:srgbClr val="99FF66"/>
          </a:solidFill>
          <a:ln w="285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4267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7192193" y="2537106"/>
            <a:ext cx="1815099" cy="1137007"/>
          </a:xfrm>
          <a:prstGeom prst="roundRect">
            <a:avLst/>
          </a:prstGeom>
          <a:solidFill>
            <a:srgbClr val="99FF66"/>
          </a:solidFill>
          <a:ln w="285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4267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3560541" y="3694059"/>
            <a:ext cx="1815099" cy="113700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4267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5375640" y="3694054"/>
            <a:ext cx="1815099" cy="113700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26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3000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7195008" y="3695704"/>
            <a:ext cx="1815099" cy="113700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26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3002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6" t="48140" r="74944" b="10312"/>
          <a:stretch/>
        </p:blipFill>
        <p:spPr>
          <a:xfrm rot="552962">
            <a:off x="5694624" y="1256410"/>
            <a:ext cx="1194425" cy="1274055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14" t="48512" r="26276" b="9940"/>
          <a:stretch/>
        </p:blipFill>
        <p:spPr>
          <a:xfrm rot="161617">
            <a:off x="5814661" y="2448451"/>
            <a:ext cx="1124895" cy="1199888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82" t="48475" r="4108" b="9977"/>
          <a:stretch/>
        </p:blipFill>
        <p:spPr>
          <a:xfrm rot="2252495">
            <a:off x="7506592" y="2368165"/>
            <a:ext cx="1275429" cy="13604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989" b="51660"/>
          <a:stretch/>
        </p:blipFill>
        <p:spPr>
          <a:xfrm>
            <a:off x="3951854" y="3596469"/>
            <a:ext cx="1028500" cy="13310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67834" y="4364737"/>
            <a:ext cx="2450091" cy="255078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700691" y="1548537"/>
            <a:ext cx="1304544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100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792113" y="2715755"/>
            <a:ext cx="1304544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998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7559300" y="2715754"/>
            <a:ext cx="1304544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1000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934098" y="3875426"/>
            <a:ext cx="1304544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2998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9064448" y="5225604"/>
            <a:ext cx="2724819" cy="1247149"/>
            <a:chOff x="-1024834" y="556407"/>
            <a:chExt cx="2756949" cy="1474159"/>
          </a:xfrm>
        </p:grpSpPr>
        <p:sp>
          <p:nvSpPr>
            <p:cNvPr id="43" name="Rounded Rectangle 42"/>
            <p:cNvSpPr/>
            <p:nvPr/>
          </p:nvSpPr>
          <p:spPr>
            <a:xfrm>
              <a:off x="-287754" y="1254119"/>
              <a:ext cx="2019869" cy="723331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2667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Hoàn</a:t>
              </a:r>
              <a:r>
                <a:rPr lang="en-US" sz="2667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667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thành</a:t>
              </a:r>
              <a:endParaRPr lang="en-US" sz="26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24834" y="556407"/>
              <a:ext cx="1474159" cy="1474159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878 0.13951 L -2.22222E-6 -2.22222E-6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31" y="-69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5" grpId="0" animBg="1"/>
      <p:bldP spid="26" grpId="0" animBg="1"/>
      <p:bldP spid="27" grpId="0" animBg="1"/>
      <p:bldP spid="29" grpId="0" animBg="1"/>
      <p:bldP spid="30" grpId="0" animBg="1"/>
      <p:bldP spid="32" grpId="0" animBg="1"/>
      <p:bldP spid="2" grpId="0"/>
      <p:bldP spid="37" grpId="0"/>
      <p:bldP spid="38" grpId="0"/>
      <p:bldP spid="3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00" r="22300"/>
          <a:stretch/>
        </p:blipFill>
        <p:spPr>
          <a:xfrm>
            <a:off x="-85344" y="-85344"/>
            <a:ext cx="12277344" cy="7034784"/>
          </a:xfrm>
          <a:prstGeom prst="rect">
            <a:avLst/>
          </a:prstGeom>
        </p:spPr>
      </p:pic>
      <p:sp>
        <p:nvSpPr>
          <p:cNvPr id="14" name="Round Diagonal Corner Rectangle 13"/>
          <p:cNvSpPr/>
          <p:nvPr/>
        </p:nvSpPr>
        <p:spPr>
          <a:xfrm>
            <a:off x="3730406" y="98456"/>
            <a:ext cx="5260369" cy="794535"/>
          </a:xfrm>
          <a:prstGeom prst="round2DiagRect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a. Ba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số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lẻ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liên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tiếp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:</a:t>
            </a:r>
          </a:p>
        </p:txBody>
      </p:sp>
      <p:sp>
        <p:nvSpPr>
          <p:cNvPr id="15" name="Oval 14"/>
          <p:cNvSpPr/>
          <p:nvPr/>
        </p:nvSpPr>
        <p:spPr>
          <a:xfrm>
            <a:off x="2839550" y="52460"/>
            <a:ext cx="1027415" cy="863031"/>
          </a:xfrm>
          <a:prstGeom prst="ellipse">
            <a:avLst/>
          </a:prstGeom>
          <a:solidFill>
            <a:schemeClr val="tx2"/>
          </a:solidFill>
          <a:ln w="28575">
            <a:solidFill>
              <a:schemeClr val="accent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5867" kern="0" dirty="0">
                <a:solidFill>
                  <a:srgbClr val="000000"/>
                </a:solidFill>
                <a:latin typeface="UTM Cookies" panose="02040603050506020204" pitchFamily="18" charset="0"/>
                <a:sym typeface="Arial"/>
              </a:rPr>
              <a:t>2</a:t>
            </a:r>
            <a:endParaRPr kumimoji="0" lang="en-US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+mn-cs"/>
              <a:sym typeface="Arial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3561407" y="1369890"/>
            <a:ext cx="1815099" cy="1137007"/>
          </a:xfrm>
          <a:prstGeom prst="roundRect">
            <a:avLst/>
          </a:prstGeom>
          <a:solidFill>
            <a:srgbClr val="66FF66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426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77</a:t>
            </a:r>
            <a:endParaRPr kumimoji="0" lang="en-US" sz="42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5376506" y="1369889"/>
            <a:ext cx="1815099" cy="1137007"/>
          </a:xfrm>
          <a:prstGeom prst="roundRect">
            <a:avLst/>
          </a:prstGeom>
          <a:solidFill>
            <a:srgbClr val="66FF66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426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79</a:t>
            </a:r>
            <a:endParaRPr kumimoji="0" lang="en-US" sz="42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7191604" y="1369887"/>
            <a:ext cx="1815099" cy="1137007"/>
          </a:xfrm>
          <a:prstGeom prst="roundRect">
            <a:avLst/>
          </a:prstGeom>
          <a:solidFill>
            <a:srgbClr val="66FF66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42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57" name="Rounded Rectangle 56"/>
          <p:cNvSpPr/>
          <p:nvPr/>
        </p:nvSpPr>
        <p:spPr>
          <a:xfrm>
            <a:off x="5376495" y="2557386"/>
            <a:ext cx="1815099" cy="113700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42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58" name="Rounded Rectangle 57"/>
          <p:cNvSpPr/>
          <p:nvPr/>
        </p:nvSpPr>
        <p:spPr>
          <a:xfrm>
            <a:off x="3562805" y="2543620"/>
            <a:ext cx="1815099" cy="113700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426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299</a:t>
            </a:r>
            <a:endParaRPr kumimoji="0" lang="en-US" sz="42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59" name="Rounded Rectangle 58"/>
          <p:cNvSpPr/>
          <p:nvPr/>
        </p:nvSpPr>
        <p:spPr>
          <a:xfrm>
            <a:off x="7205608" y="2543621"/>
            <a:ext cx="1815099" cy="113700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426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303</a:t>
            </a:r>
            <a:endParaRPr kumimoji="0" lang="en-US" sz="42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61" name="Rounded Rectangle 60"/>
          <p:cNvSpPr/>
          <p:nvPr/>
        </p:nvSpPr>
        <p:spPr>
          <a:xfrm>
            <a:off x="5349217" y="3736562"/>
            <a:ext cx="1815099" cy="1137007"/>
          </a:xfrm>
          <a:prstGeom prst="roundRect">
            <a:avLst/>
          </a:prstGeom>
          <a:solidFill>
            <a:srgbClr val="FFFF00"/>
          </a:solidFill>
          <a:ln w="285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426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2 001</a:t>
            </a:r>
            <a:endParaRPr kumimoji="0" lang="en-US" sz="42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62" name="Rounded Rectangle 61"/>
          <p:cNvSpPr/>
          <p:nvPr/>
        </p:nvSpPr>
        <p:spPr>
          <a:xfrm>
            <a:off x="3520098" y="3717366"/>
            <a:ext cx="1815099" cy="1137007"/>
          </a:xfrm>
          <a:prstGeom prst="roundRect">
            <a:avLst/>
          </a:prstGeom>
          <a:solidFill>
            <a:srgbClr val="FFFF00"/>
          </a:solidFill>
          <a:ln w="285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42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63" name="Rounded Rectangle 62"/>
          <p:cNvSpPr/>
          <p:nvPr/>
        </p:nvSpPr>
        <p:spPr>
          <a:xfrm>
            <a:off x="7163883" y="3717366"/>
            <a:ext cx="1815099" cy="1137007"/>
          </a:xfrm>
          <a:prstGeom prst="roundRect">
            <a:avLst/>
          </a:prstGeom>
          <a:solidFill>
            <a:srgbClr val="FFFF00"/>
          </a:solidFill>
          <a:ln w="285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426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2 003</a:t>
            </a:r>
            <a:endParaRPr kumimoji="0" lang="en-US" sz="42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607" b="50062"/>
          <a:stretch/>
        </p:blipFill>
        <p:spPr>
          <a:xfrm>
            <a:off x="7239832" y="898552"/>
            <a:ext cx="1697596" cy="1877872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65" t="854" r="29137" b="49208"/>
          <a:stretch/>
        </p:blipFill>
        <p:spPr>
          <a:xfrm flipH="1">
            <a:off x="5352152" y="2463812"/>
            <a:ext cx="1521428" cy="1396337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61" t="-616" r="6541" b="50678"/>
          <a:stretch/>
        </p:blipFill>
        <p:spPr>
          <a:xfrm flipH="1">
            <a:off x="3534553" y="3587684"/>
            <a:ext cx="1786191" cy="139633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14233" y="4250659"/>
            <a:ext cx="2504420" cy="26073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49098" y="1563896"/>
            <a:ext cx="1441790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81</a:t>
            </a:r>
            <a:endParaRPr kumimoji="0" lang="en-US" sz="4267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749122" y="2723328"/>
            <a:ext cx="1493162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4267" b="1" kern="0" noProof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301</a:t>
            </a:r>
            <a:endParaRPr kumimoji="0" lang="en-US" sz="4267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717844" y="3896001"/>
            <a:ext cx="2043989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1 999</a:t>
            </a:r>
            <a:endParaRPr kumimoji="0" lang="en-US" sz="4267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F8D5FA6-8AE0-42CD-AFA4-4362E1718E84}"/>
              </a:ext>
            </a:extLst>
          </p:cNvPr>
          <p:cNvGrpSpPr/>
          <p:nvPr/>
        </p:nvGrpSpPr>
        <p:grpSpPr>
          <a:xfrm>
            <a:off x="9064448" y="5225604"/>
            <a:ext cx="2724819" cy="1247149"/>
            <a:chOff x="-1024834" y="556407"/>
            <a:chExt cx="2756949" cy="1474159"/>
          </a:xfrm>
        </p:grpSpPr>
        <p:sp>
          <p:nvSpPr>
            <p:cNvPr id="30" name="Rounded Rectangle 42">
              <a:extLst>
                <a:ext uri="{FF2B5EF4-FFF2-40B4-BE49-F238E27FC236}">
                  <a16:creationId xmlns:a16="http://schemas.microsoft.com/office/drawing/2014/main" id="{4BD0C655-5DD9-4851-B047-D8268DA319E1}"/>
                </a:ext>
              </a:extLst>
            </p:cNvPr>
            <p:cNvSpPr/>
            <p:nvPr/>
          </p:nvSpPr>
          <p:spPr>
            <a:xfrm>
              <a:off x="-287754" y="1254119"/>
              <a:ext cx="2019869" cy="723331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Hoàn</a:t>
              </a:r>
              <a:r>
                <a:rPr kumimoji="0" lang="en-US" sz="26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6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thành</a:t>
              </a:r>
              <a:endPara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3D40E101-7570-4A0E-914F-CA20309DC2A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24834" y="556407"/>
              <a:ext cx="1474159" cy="14741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17899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299 0.20895 L -3.33333E-6 -6.17284E-7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-104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52" grpId="0" animBg="1"/>
      <p:bldP spid="53" grpId="0" animBg="1"/>
      <p:bldP spid="57" grpId="0" animBg="1"/>
      <p:bldP spid="58" grpId="0" animBg="1"/>
      <p:bldP spid="59" grpId="0" animBg="1"/>
      <p:bldP spid="61" grpId="0" animBg="1"/>
      <p:bldP spid="62" grpId="0" animBg="1"/>
      <p:bldP spid="63" grpId="0" animBg="1"/>
      <p:bldP spid="3" grpId="0"/>
      <p:bldP spid="27" grpId="0"/>
      <p:bldP spid="2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" t="-95" r="77315" b="52550"/>
          <a:stretch/>
        </p:blipFill>
        <p:spPr>
          <a:xfrm flipH="1">
            <a:off x="202091" y="873576"/>
            <a:ext cx="3876868" cy="5984424"/>
          </a:xfrm>
          <a:prstGeom prst="rect">
            <a:avLst/>
          </a:prstGeom>
        </p:spPr>
      </p:pic>
      <p:sp>
        <p:nvSpPr>
          <p:cNvPr id="11" name="Oval Callout 5">
            <a:extLst>
              <a:ext uri="{FF2B5EF4-FFF2-40B4-BE49-F238E27FC236}">
                <a16:creationId xmlns:a16="http://schemas.microsoft.com/office/drawing/2014/main" id="{C3F3308B-E1D0-4336-982E-82F1A76A5795}"/>
              </a:ext>
            </a:extLst>
          </p:cNvPr>
          <p:cNvSpPr/>
          <p:nvPr/>
        </p:nvSpPr>
        <p:spPr>
          <a:xfrm>
            <a:off x="4176147" y="217451"/>
            <a:ext cx="4981707" cy="3343167"/>
          </a:xfrm>
          <a:prstGeom prst="wedgeEllipseCallout">
            <a:avLst>
              <a:gd name="adj1" fmla="val -60997"/>
              <a:gd name="adj2" fmla="val 34000"/>
            </a:avLst>
          </a:prstGeom>
          <a:solidFill>
            <a:schemeClr val="tx2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giỏi</a:t>
            </a:r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quá</a:t>
            </a:r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 </a:t>
            </a:r>
            <a:r>
              <a:rPr lang="en-US" sz="32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vượt</a:t>
            </a:r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qua </a:t>
            </a:r>
            <a:r>
              <a:rPr lang="en-US" sz="32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thử</a:t>
            </a:r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thách</a:t>
            </a:r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tiếp</a:t>
            </a:r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67469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8" r="15809"/>
          <a:stretch>
            <a:fillRect/>
          </a:stretch>
        </p:blipFill>
        <p:spPr>
          <a:xfrm>
            <a:off x="-944450" y="-334851"/>
            <a:ext cx="13136450" cy="7650051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371061" y="2557670"/>
            <a:ext cx="5168348" cy="288897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UTM Cookies" panose="02040603050506020204" pitchFamily="18" charset="0"/>
              </a:rPr>
              <a:t>DỌN LÔNG CỪU</a:t>
            </a:r>
          </a:p>
        </p:txBody>
      </p:sp>
      <p:sp>
        <p:nvSpPr>
          <p:cNvPr id="8" name="Google Shape;2167;p57"/>
          <p:cNvSpPr/>
          <p:nvPr/>
        </p:nvSpPr>
        <p:spPr>
          <a:xfrm>
            <a:off x="730555" y="1146313"/>
            <a:ext cx="4470763" cy="1680607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accent1"/>
          </a:solidFill>
          <a:ln w="38100">
            <a:solidFill>
              <a:schemeClr val="tx1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5335" dirty="0" err="1">
                <a:latin typeface="UTM Cookies" panose="02040603050506020204" pitchFamily="18" charset="0"/>
              </a:rPr>
              <a:t>Nhiệm</a:t>
            </a:r>
            <a:r>
              <a:rPr lang="en-US" sz="5335" dirty="0">
                <a:latin typeface="UTM Cookies" panose="02040603050506020204" pitchFamily="18" charset="0"/>
              </a:rPr>
              <a:t> </a:t>
            </a:r>
            <a:r>
              <a:rPr lang="en-US" sz="5335" dirty="0" err="1">
                <a:latin typeface="UTM Cookies" panose="02040603050506020204" pitchFamily="18" charset="0"/>
              </a:rPr>
              <a:t>vụ</a:t>
            </a:r>
            <a:r>
              <a:rPr lang="en-US" sz="5335" dirty="0">
                <a:latin typeface="UTM Cookies" panose="02040603050506020204" pitchFamily="18" charset="0"/>
              </a:rPr>
              <a:t> </a:t>
            </a:r>
            <a:endParaRPr sz="5335" dirty="0">
              <a:latin typeface="UTM Cookies" panose="0204060305050602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34" t="48973" r="55693" b="6480"/>
          <a:stretch>
            <a:fillRect/>
          </a:stretch>
        </p:blipFill>
        <p:spPr>
          <a:xfrm flipH="1">
            <a:off x="-339570" y="934279"/>
            <a:ext cx="4307121" cy="6284580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A35280E-0F10-44C7-9547-B79803C2B9E7}"/>
              </a:ext>
            </a:extLst>
          </p:cNvPr>
          <p:cNvSpPr/>
          <p:nvPr/>
        </p:nvSpPr>
        <p:spPr>
          <a:xfrm>
            <a:off x="3220726" y="314325"/>
            <a:ext cx="7661564" cy="4700127"/>
          </a:xfrm>
          <a:prstGeom prst="roundRect">
            <a:avLst/>
          </a:prstGeom>
          <a:solidFill>
            <a:srgbClr val="FFFFFF"/>
          </a:solidFill>
          <a:ln w="38100" cap="flat" cmpd="sng" algn="ctr">
            <a:solidFill>
              <a:srgbClr val="000000"/>
            </a:solidFill>
            <a:prstDash val="lgDash"/>
          </a:ln>
          <a:effectLst/>
        </p:spPr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vi-VN" sz="3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Bạn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cần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nhớ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</a:t>
            </a:r>
          </a:p>
          <a:p>
            <a:pPr lvl="0" algn="ctr" defTabSz="1219170">
              <a:buClr>
                <a:srgbClr val="000000"/>
              </a:buClr>
              <a:defRPr/>
            </a:pPr>
            <a:r>
              <a:rPr lang="vi-VN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Trong 2 số tự nhiên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</a:t>
            </a:r>
            <a:endParaRPr lang="vi-VN" sz="3600" b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lvl="0" defTabSz="1219170">
              <a:buClr>
                <a:srgbClr val="000000"/>
              </a:buClr>
              <a:defRPr/>
            </a:pPr>
            <a:r>
              <a:rPr lang="vi-VN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+ Số nào có nhiều chữ số hơn thì lớn hơn. Số nào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vi-VN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có ít chữ số hơn thì bé hơn.</a:t>
            </a:r>
            <a:endParaRPr lang="en-US" sz="3600" b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lvl="0" defTabSz="1219170">
              <a:buClr>
                <a:srgbClr val="000000"/>
              </a:buClr>
              <a:defRPr/>
            </a:pP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+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Nếu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hai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số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có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số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chữ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số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bằng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nhau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thì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so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sánh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từng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cặp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chữ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số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ở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cùng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một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hàng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kể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từ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trái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sáng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phải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</a:p>
        </p:txBody>
      </p:sp>
      <p:pic>
        <p:nvPicPr>
          <p:cNvPr id="1028" name="Picture 4" descr="Home | Peter Newman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94730" y="3721995"/>
            <a:ext cx="5575120" cy="3136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574" y="0"/>
            <a:ext cx="12606497" cy="685800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575353" y="1493178"/>
            <a:ext cx="10520736" cy="520557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400" b="54489"/>
          <a:stretch>
            <a:fillRect/>
          </a:stretch>
        </p:blipFill>
        <p:spPr>
          <a:xfrm>
            <a:off x="8384603" y="8949"/>
            <a:ext cx="4381859" cy="2434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20" t="55847" r="36880" b="-1358"/>
          <a:stretch>
            <a:fillRect/>
          </a:stretch>
        </p:blipFill>
        <p:spPr>
          <a:xfrm>
            <a:off x="-1656705" y="-379379"/>
            <a:ext cx="3689769" cy="2049732"/>
          </a:xfrm>
          <a:prstGeom prst="rect">
            <a:avLst/>
          </a:prstGeom>
        </p:spPr>
      </p:pic>
      <p:pic>
        <p:nvPicPr>
          <p:cNvPr id="7172" name="Picture 4" descr="Flower Gif - Ice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574" y="4095965"/>
            <a:ext cx="2744047" cy="2744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231" y="3972286"/>
            <a:ext cx="4655388" cy="2618656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9191100" y="-88790"/>
            <a:ext cx="2756949" cy="1474159"/>
            <a:chOff x="-1024834" y="556407"/>
            <a:chExt cx="2756949" cy="1474159"/>
          </a:xfrm>
        </p:grpSpPr>
        <p:sp>
          <p:nvSpPr>
            <p:cNvPr id="28" name="Rounded Rectangle 27"/>
            <p:cNvSpPr/>
            <p:nvPr/>
          </p:nvSpPr>
          <p:spPr>
            <a:xfrm>
              <a:off x="-287754" y="1254119"/>
              <a:ext cx="2019869" cy="723331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schemeClr val="tx1"/>
                  </a:solidFill>
                </a:rPr>
                <a:t>Hoàn</a:t>
              </a:r>
              <a:r>
                <a:rPr lang="en-US" sz="2800" b="1" dirty="0">
                  <a:solidFill>
                    <a:schemeClr val="tx1"/>
                  </a:solidFill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</a:rPr>
                <a:t>thành</a:t>
              </a:r>
              <a:endParaRPr lang="en-US" sz="2800" b="1" dirty="0">
                <a:solidFill>
                  <a:schemeClr val="tx1"/>
                </a:solidFill>
              </a:endParaRPr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24834" y="556407"/>
              <a:ext cx="1474159" cy="1474159"/>
            </a:xfrm>
            <a:prstGeom prst="rect">
              <a:avLst/>
            </a:prstGeom>
          </p:spPr>
        </p:pic>
      </p:grpSp>
      <p:sp>
        <p:nvSpPr>
          <p:cNvPr id="31" name="TextBox 69">
            <a:extLst>
              <a:ext uri="{FF2B5EF4-FFF2-40B4-BE49-F238E27FC236}">
                <a16:creationId xmlns:a16="http://schemas.microsoft.com/office/drawing/2014/main" id="{3E6F62ED-90DB-42B2-AA35-2BB334FB0763}"/>
              </a:ext>
            </a:extLst>
          </p:cNvPr>
          <p:cNvSpPr txBox="1"/>
          <p:nvPr/>
        </p:nvSpPr>
        <p:spPr>
          <a:xfrm>
            <a:off x="839064" y="2465258"/>
            <a:ext cx="5230493" cy="24956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600" b="1" dirty="0">
                <a:solidFill>
                  <a:prstClr val="black"/>
                </a:solidFill>
                <a:latin typeface=".VnTime" panose="020B7200000000000000" pitchFamily="34" charset="0"/>
              </a:rPr>
              <a:t>       1 000 … 997</a:t>
            </a: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prstClr val="black"/>
                </a:solidFill>
                <a:latin typeface=".VnTime" panose="020B7200000000000000" pitchFamily="34" charset="0"/>
              </a:rPr>
              <a:t>       6 987 … 10 087</a:t>
            </a: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prstClr val="black"/>
                </a:solidFill>
                <a:latin typeface=".VnTime" panose="020B7200000000000000" pitchFamily="34" charset="0"/>
              </a:rPr>
              <a:t>7 500 : 10 … 750</a:t>
            </a:r>
          </a:p>
        </p:txBody>
      </p:sp>
      <p:sp>
        <p:nvSpPr>
          <p:cNvPr id="33" name="TextBox 83">
            <a:extLst>
              <a:ext uri="{FF2B5EF4-FFF2-40B4-BE49-F238E27FC236}">
                <a16:creationId xmlns:a16="http://schemas.microsoft.com/office/drawing/2014/main" id="{B48387D6-09A7-491F-BAE6-FEDD16A85D72}"/>
              </a:ext>
            </a:extLst>
          </p:cNvPr>
          <p:cNvSpPr txBox="1"/>
          <p:nvPr/>
        </p:nvSpPr>
        <p:spPr>
          <a:xfrm>
            <a:off x="5205416" y="2465258"/>
            <a:ext cx="4243383" cy="2485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53 796 … 53 800</a:t>
            </a: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217 690 … 217 689</a:t>
            </a: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68 400 … 684 x 100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95BD68C-7C41-4C93-922B-11670407A211}"/>
              </a:ext>
            </a:extLst>
          </p:cNvPr>
          <p:cNvSpPr txBox="1"/>
          <p:nvPr/>
        </p:nvSpPr>
        <p:spPr>
          <a:xfrm>
            <a:off x="2932924" y="2520697"/>
            <a:ext cx="451638" cy="793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&gt;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C257AE5-A188-4389-A0DE-04A20FB5F862}"/>
              </a:ext>
            </a:extLst>
          </p:cNvPr>
          <p:cNvSpPr txBox="1"/>
          <p:nvPr/>
        </p:nvSpPr>
        <p:spPr>
          <a:xfrm>
            <a:off x="2873867" y="3364632"/>
            <a:ext cx="6276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&lt;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E457483-26DE-4911-B890-E3973F522A34}"/>
              </a:ext>
            </a:extLst>
          </p:cNvPr>
          <p:cNvSpPr txBox="1"/>
          <p:nvPr/>
        </p:nvSpPr>
        <p:spPr>
          <a:xfrm>
            <a:off x="2914214" y="4241882"/>
            <a:ext cx="6276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=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690581D-353B-4846-8723-E0FCB9F0ADFD}"/>
              </a:ext>
            </a:extLst>
          </p:cNvPr>
          <p:cNvSpPr txBox="1"/>
          <p:nvPr/>
        </p:nvSpPr>
        <p:spPr>
          <a:xfrm>
            <a:off x="6866450" y="2508094"/>
            <a:ext cx="6276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&lt;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37E101B-569D-4841-B41D-414D27F1ADC2}"/>
              </a:ext>
            </a:extLst>
          </p:cNvPr>
          <p:cNvSpPr txBox="1"/>
          <p:nvPr/>
        </p:nvSpPr>
        <p:spPr>
          <a:xfrm>
            <a:off x="6958083" y="3373237"/>
            <a:ext cx="5440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&gt;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B15DCDF-3B7D-4C7D-B950-2531D39EFADF}"/>
              </a:ext>
            </a:extLst>
          </p:cNvPr>
          <p:cNvSpPr txBox="1"/>
          <p:nvPr/>
        </p:nvSpPr>
        <p:spPr>
          <a:xfrm>
            <a:off x="6961021" y="4220343"/>
            <a:ext cx="6276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=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5B5A1FF2-BEEA-48DD-8925-1AEE0222B553}"/>
              </a:ext>
            </a:extLst>
          </p:cNvPr>
          <p:cNvSpPr/>
          <p:nvPr/>
        </p:nvSpPr>
        <p:spPr>
          <a:xfrm>
            <a:off x="61645" y="66780"/>
            <a:ext cx="1027415" cy="863031"/>
          </a:xfrm>
          <a:prstGeom prst="ellipse">
            <a:avLst/>
          </a:prstGeom>
          <a:solidFill>
            <a:srgbClr val="FFFFFF"/>
          </a:solidFill>
          <a:ln w="28575" cap="flat" cmpd="sng" algn="ctr">
            <a:solidFill>
              <a:srgbClr val="EE532A"/>
            </a:solidFill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5867" kern="0" dirty="0">
                <a:solidFill>
                  <a:srgbClr val="000000"/>
                </a:solidFill>
                <a:latin typeface="UTM Cookies" panose="02040603050506020204" pitchFamily="18" charset="0"/>
                <a:sym typeface="Arial"/>
              </a:rPr>
              <a:t>3</a:t>
            </a:r>
            <a:endParaRPr kumimoji="0" lang="en-US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+mn-cs"/>
              <a:sym typeface="Arial"/>
            </a:endParaRPr>
          </a:p>
        </p:txBody>
      </p:sp>
      <p:sp>
        <p:nvSpPr>
          <p:cNvPr id="5" name="Round Diagonal Corner Rectangle 4"/>
          <p:cNvSpPr/>
          <p:nvPr/>
        </p:nvSpPr>
        <p:spPr>
          <a:xfrm>
            <a:off x="68496" y="871064"/>
            <a:ext cx="1027415" cy="1687728"/>
          </a:xfrm>
          <a:prstGeom prst="round2Diag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>
                <a:lumMod val="7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735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TextBox 68">
            <a:extLst>
              <a:ext uri="{FF2B5EF4-FFF2-40B4-BE49-F238E27FC236}">
                <a16:creationId xmlns:a16="http://schemas.microsoft.com/office/drawing/2014/main" id="{6ED7A2C5-7B29-4A0E-96D7-A7B858E2A862}"/>
              </a:ext>
            </a:extLst>
          </p:cNvPr>
          <p:cNvSpPr txBox="1"/>
          <p:nvPr/>
        </p:nvSpPr>
        <p:spPr>
          <a:xfrm>
            <a:off x="296814" y="740430"/>
            <a:ext cx="533400" cy="1938992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rPr>
              <a:t>&gt;</a:t>
            </a:r>
          </a:p>
          <a:p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rPr>
              <a:t>&lt; </a:t>
            </a:r>
          </a:p>
          <a:p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rPr>
              <a:t>=</a:t>
            </a:r>
          </a:p>
        </p:txBody>
      </p:sp>
      <p:sp>
        <p:nvSpPr>
          <p:cNvPr id="32" name="TextBox 77">
            <a:extLst>
              <a:ext uri="{FF2B5EF4-FFF2-40B4-BE49-F238E27FC236}">
                <a16:creationId xmlns:a16="http://schemas.microsoft.com/office/drawing/2014/main" id="{40FABA01-B9F2-4A93-97F4-A10365D3EF5F}"/>
              </a:ext>
            </a:extLst>
          </p:cNvPr>
          <p:cNvSpPr txBox="1"/>
          <p:nvPr/>
        </p:nvSpPr>
        <p:spPr>
          <a:xfrm>
            <a:off x="762591" y="1332738"/>
            <a:ext cx="4725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650EAA48-8F13-4AFF-8751-16C7FFF72C2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067"/>
          <a:stretch>
            <a:fillRect/>
          </a:stretch>
        </p:blipFill>
        <p:spPr>
          <a:xfrm rot="10800000">
            <a:off x="417069" y="4669551"/>
            <a:ext cx="2885616" cy="382809"/>
          </a:xfrm>
          <a:prstGeom prst="rect">
            <a:avLst/>
          </a:prstGeom>
        </p:spPr>
      </p:pic>
      <p:sp>
        <p:nvSpPr>
          <p:cNvPr id="44" name="Rounded Rectangle 20">
            <a:extLst>
              <a:ext uri="{FF2B5EF4-FFF2-40B4-BE49-F238E27FC236}">
                <a16:creationId xmlns:a16="http://schemas.microsoft.com/office/drawing/2014/main" id="{AD471901-41BD-4CB4-9409-95E79B3F1104}"/>
              </a:ext>
            </a:extLst>
          </p:cNvPr>
          <p:cNvSpPr/>
          <p:nvPr/>
        </p:nvSpPr>
        <p:spPr>
          <a:xfrm>
            <a:off x="1505949" y="5115019"/>
            <a:ext cx="919221" cy="397324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750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C45DF799-3161-462B-98DB-8BB82FCB6DE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067"/>
          <a:stretch>
            <a:fillRect/>
          </a:stretch>
        </p:blipFill>
        <p:spPr>
          <a:xfrm rot="10800000">
            <a:off x="6906935" y="4707961"/>
            <a:ext cx="2885616" cy="382809"/>
          </a:xfrm>
          <a:prstGeom prst="rect">
            <a:avLst/>
          </a:prstGeom>
        </p:spPr>
      </p:pic>
      <p:sp>
        <p:nvSpPr>
          <p:cNvPr id="46" name="Rounded Rectangle 20">
            <a:extLst>
              <a:ext uri="{FF2B5EF4-FFF2-40B4-BE49-F238E27FC236}">
                <a16:creationId xmlns:a16="http://schemas.microsoft.com/office/drawing/2014/main" id="{32B90C4A-4234-4087-B29D-6BE64DB35E98}"/>
              </a:ext>
            </a:extLst>
          </p:cNvPr>
          <p:cNvSpPr/>
          <p:nvPr/>
        </p:nvSpPr>
        <p:spPr>
          <a:xfrm>
            <a:off x="7588638" y="5153429"/>
            <a:ext cx="1586335" cy="42496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68 400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351 -0.04599 L 4.44444E-6 2.34568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06" y="2377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149 -0.31913 L -2.77778E-7 2.22222E-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1" y="15895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1" grpId="0"/>
      <p:bldP spid="33" grpId="0"/>
      <p:bldP spid="35" grpId="0"/>
      <p:bldP spid="36" grpId="0"/>
      <p:bldP spid="37" grpId="0"/>
      <p:bldP spid="38" grpId="0"/>
      <p:bldP spid="39" grpId="0"/>
      <p:bldP spid="40" grpId="0"/>
      <p:bldP spid="42" grpId="0" animBg="1"/>
      <p:bldP spid="5" grpId="0" animBg="1"/>
      <p:bldP spid="44" grpId="0" animBg="1"/>
      <p:bldP spid="4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2192462" y="171450"/>
            <a:ext cx="9999538" cy="2921946"/>
          </a:xfrm>
          <a:prstGeom prst="roundRect">
            <a:avLst/>
          </a:prstGeom>
          <a:solidFill>
            <a:schemeClr val="tx2"/>
          </a:solidFill>
          <a:ln w="3810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35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" t="-95" r="77315" b="52550"/>
          <a:stretch/>
        </p:blipFill>
        <p:spPr>
          <a:xfrm flipH="1">
            <a:off x="-269397" y="1214437"/>
            <a:ext cx="3248793" cy="5014913"/>
          </a:xfrm>
          <a:prstGeom prst="rect">
            <a:avLst/>
          </a:prstGeom>
        </p:spPr>
      </p:pic>
      <p:sp>
        <p:nvSpPr>
          <p:cNvPr id="5" name="Text Box 8">
            <a:extLst>
              <a:ext uri="{FF2B5EF4-FFF2-40B4-BE49-F238E27FC236}">
                <a16:creationId xmlns:a16="http://schemas.microsoft.com/office/drawing/2014/main" id="{3289179A-AD08-4425-BEF4-96D6D7E5B9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8676" y="286666"/>
            <a:ext cx="9073324" cy="206210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 i="1" dirty="0" err="1">
                <a:latin typeface="Nunito Sans" pitchFamily="2" charset="0"/>
              </a:rPr>
              <a:t>V</a:t>
            </a:r>
            <a:r>
              <a:rPr lang="en-US" sz="3200" b="1" i="1" dirty="0" err="1">
                <a:latin typeface="Nunito Sans" pitchFamily="2" charset="0"/>
                <a:cs typeface="Times New Roman" panose="02020603050405020304" pitchFamily="18" charset="0"/>
              </a:rPr>
              <a:t>iết</a:t>
            </a:r>
            <a:r>
              <a:rPr lang="en-US" sz="3200" b="1" i="1" dirty="0"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Nunito Sans" pitchFamily="2" charset="0"/>
                <a:cs typeface="Times New Roman" panose="02020603050405020304" pitchFamily="18" charset="0"/>
              </a:rPr>
              <a:t>các</a:t>
            </a:r>
            <a:r>
              <a:rPr lang="en-US" sz="3200" b="1" i="1" dirty="0"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Nunito Sans" pitchFamily="2" charset="0"/>
                <a:cs typeface="Times New Roman" panose="02020603050405020304" pitchFamily="18" charset="0"/>
              </a:rPr>
              <a:t>số</a:t>
            </a:r>
            <a:r>
              <a:rPr lang="en-US" sz="3200" b="1" i="1" dirty="0"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Nunito Sans" pitchFamily="2" charset="0"/>
                <a:cs typeface="Times New Roman" panose="02020603050405020304" pitchFamily="18" charset="0"/>
              </a:rPr>
              <a:t>theo</a:t>
            </a:r>
            <a:r>
              <a:rPr lang="en-US" sz="3200" b="1" i="1" dirty="0"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Nunito Sans" pitchFamily="2" charset="0"/>
                <a:cs typeface="Times New Roman" panose="02020603050405020304" pitchFamily="18" charset="0"/>
              </a:rPr>
              <a:t>thứ</a:t>
            </a:r>
            <a:r>
              <a:rPr lang="en-US" sz="3200" b="1" i="1" dirty="0"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Nunito Sans" pitchFamily="2" charset="0"/>
                <a:cs typeface="Times New Roman" panose="02020603050405020304" pitchFamily="18" charset="0"/>
              </a:rPr>
              <a:t>tự</a:t>
            </a:r>
            <a:r>
              <a:rPr lang="en-US" sz="3200" b="1" i="1" dirty="0">
                <a:latin typeface="Nunito Sans" pitchFamily="2" charset="0"/>
                <a:cs typeface="Times New Roman" panose="02020603050405020304" pitchFamily="18" charset="0"/>
              </a:rPr>
              <a:t>:</a:t>
            </a:r>
          </a:p>
          <a:p>
            <a:pPr marL="457200" indent="-457200">
              <a:spcBef>
                <a:spcPct val="50000"/>
              </a:spcBef>
              <a:buAutoNum type="alphaLcParenR"/>
            </a:pPr>
            <a:r>
              <a:rPr lang="en-US" sz="3200" b="1" i="1" dirty="0" err="1">
                <a:latin typeface="Nunito Sans" pitchFamily="2" charset="0"/>
                <a:cs typeface="Times New Roman" panose="02020603050405020304" pitchFamily="18" charset="0"/>
              </a:rPr>
              <a:t>Từ</a:t>
            </a:r>
            <a:r>
              <a:rPr lang="en-US" sz="3200" b="1" i="1" dirty="0"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Nunito Sans" pitchFamily="2" charset="0"/>
                <a:cs typeface="Times New Roman" panose="02020603050405020304" pitchFamily="18" charset="0"/>
              </a:rPr>
              <a:t>bé</a:t>
            </a:r>
            <a:r>
              <a:rPr lang="en-US" sz="3200" b="1" i="1" dirty="0"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Nunito Sans" pitchFamily="2" charset="0"/>
                <a:cs typeface="Times New Roman" panose="02020603050405020304" pitchFamily="18" charset="0"/>
              </a:rPr>
              <a:t>đến</a:t>
            </a:r>
            <a:r>
              <a:rPr lang="en-US" sz="3200" b="1" i="1" dirty="0"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Nunito Sans" pitchFamily="2" charset="0"/>
                <a:cs typeface="Times New Roman" panose="02020603050405020304" pitchFamily="18" charset="0"/>
              </a:rPr>
              <a:t>lớn</a:t>
            </a:r>
            <a:r>
              <a:rPr lang="en-US" sz="3200" b="1" i="1" dirty="0">
                <a:latin typeface="Nunito Sans" pitchFamily="2" charset="0"/>
                <a:cs typeface="Times New Roman" panose="02020603050405020304" pitchFamily="18" charset="0"/>
              </a:rPr>
              <a:t>: 4 856;  3 999;  5 486;  5 468.</a:t>
            </a:r>
          </a:p>
          <a:p>
            <a:pPr marL="457200" indent="-457200">
              <a:spcBef>
                <a:spcPct val="50000"/>
              </a:spcBef>
              <a:buAutoNum type="alphaLcParenR"/>
            </a:pPr>
            <a:r>
              <a:rPr lang="en-US" sz="3200" b="1" i="1" dirty="0" err="1">
                <a:latin typeface="Nunito Sans" pitchFamily="2" charset="0"/>
                <a:cs typeface="Times New Roman" panose="02020603050405020304" pitchFamily="18" charset="0"/>
              </a:rPr>
              <a:t>Từ</a:t>
            </a:r>
            <a:r>
              <a:rPr lang="en-US" sz="3200" b="1" i="1" dirty="0"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Nunito Sans" pitchFamily="2" charset="0"/>
                <a:cs typeface="Times New Roman" panose="02020603050405020304" pitchFamily="18" charset="0"/>
              </a:rPr>
              <a:t>lớn</a:t>
            </a:r>
            <a:r>
              <a:rPr lang="en-US" sz="3200" b="1" i="1" dirty="0"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Nunito Sans" pitchFamily="2" charset="0"/>
                <a:cs typeface="Times New Roman" panose="02020603050405020304" pitchFamily="18" charset="0"/>
              </a:rPr>
              <a:t>đến</a:t>
            </a:r>
            <a:r>
              <a:rPr lang="en-US" sz="3200" b="1" i="1" dirty="0"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Nunito Sans" pitchFamily="2" charset="0"/>
                <a:cs typeface="Times New Roman" panose="02020603050405020304" pitchFamily="18" charset="0"/>
              </a:rPr>
              <a:t>bé</a:t>
            </a:r>
            <a:r>
              <a:rPr lang="en-US" sz="3200" b="1" i="1" dirty="0">
                <a:latin typeface="Nunito Sans" pitchFamily="2" charset="0"/>
                <a:cs typeface="Times New Roman" panose="02020603050405020304" pitchFamily="18" charset="0"/>
              </a:rPr>
              <a:t>: 2 763;  2 736;  3 726;  3 762.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77B8D0D-9FDE-4F11-AA8A-CB62E7164D1A}"/>
              </a:ext>
            </a:extLst>
          </p:cNvPr>
          <p:cNvSpPr/>
          <p:nvPr/>
        </p:nvSpPr>
        <p:spPr>
          <a:xfrm>
            <a:off x="1951981" y="154271"/>
            <a:ext cx="1027415" cy="863031"/>
          </a:xfrm>
          <a:prstGeom prst="ellipse">
            <a:avLst/>
          </a:prstGeom>
          <a:solidFill>
            <a:srgbClr val="FFFFFF"/>
          </a:solidFill>
          <a:ln w="28575" cap="flat" cmpd="sng" algn="ctr">
            <a:solidFill>
              <a:srgbClr val="EE532A"/>
            </a:solidFill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5867" kern="0" noProof="0" dirty="0">
                <a:solidFill>
                  <a:srgbClr val="000000"/>
                </a:solidFill>
                <a:latin typeface="UTM Cookies" panose="02040603050506020204" pitchFamily="18" charset="0"/>
                <a:sym typeface="Arial"/>
              </a:rPr>
              <a:t>4</a:t>
            </a:r>
            <a:endParaRPr kumimoji="0" lang="en-US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9777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74033" y="1804427"/>
            <a:ext cx="78432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000" dirty="0" err="1">
                <a:solidFill>
                  <a:prstClr val="black"/>
                </a:solidFill>
                <a:latin typeface="UTM Cookies" panose="02040603050506020204" pitchFamily="18" charset="0"/>
              </a:rPr>
              <a:t>Đọc</a:t>
            </a:r>
            <a:r>
              <a:rPr lang="en-US" sz="4000" dirty="0">
                <a:solidFill>
                  <a:prstClr val="black"/>
                </a:solidFill>
                <a:latin typeface="UTM Cookies" panose="02040603050506020204" pitchFamily="18" charset="0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UTM Cookies" panose="02040603050506020204" pitchFamily="18" charset="0"/>
              </a:rPr>
              <a:t>viết</a:t>
            </a:r>
            <a:r>
              <a:rPr lang="en-US" sz="4000" dirty="0">
                <a:solidFill>
                  <a:prstClr val="black"/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UTM Cookies" panose="02040603050506020204" pitchFamily="18" charset="0"/>
              </a:rPr>
              <a:t>số</a:t>
            </a:r>
            <a:r>
              <a:rPr lang="en-US" sz="4000" dirty="0">
                <a:solidFill>
                  <a:prstClr val="black"/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UTM Cookies" panose="02040603050506020204" pitchFamily="18" charset="0"/>
              </a:rPr>
              <a:t>tự</a:t>
            </a:r>
            <a:r>
              <a:rPr lang="en-US" sz="4000" dirty="0">
                <a:solidFill>
                  <a:prstClr val="black"/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UTM Cookies" panose="02040603050506020204" pitchFamily="18" charset="0"/>
              </a:rPr>
              <a:t>nhiên</a:t>
            </a:r>
            <a:endParaRPr lang="en-US" sz="4000" dirty="0">
              <a:solidFill>
                <a:prstClr val="black"/>
              </a:solidFill>
              <a:latin typeface="UTM Cookies" panose="02040603050506020204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2035000" y="0"/>
            <a:ext cx="4060999" cy="99004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MỤC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TIÊU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B0F9D8-6B49-4121-BA40-17714E8DB1CF}"/>
              </a:ext>
            </a:extLst>
          </p:cNvPr>
          <p:cNvSpPr txBox="1"/>
          <p:nvPr/>
        </p:nvSpPr>
        <p:spPr>
          <a:xfrm>
            <a:off x="3093701" y="2561511"/>
            <a:ext cx="78432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000" dirty="0">
                <a:solidFill>
                  <a:prstClr val="black"/>
                </a:solidFill>
                <a:latin typeface="UTM Cookies" panose="02040603050506020204" pitchFamily="18" charset="0"/>
              </a:rPr>
              <a:t>So </a:t>
            </a:r>
            <a:r>
              <a:rPr lang="en-US" sz="4000" dirty="0" err="1">
                <a:solidFill>
                  <a:prstClr val="black"/>
                </a:solidFill>
                <a:latin typeface="UTM Cookies" panose="02040603050506020204" pitchFamily="18" charset="0"/>
              </a:rPr>
              <a:t>sánh</a:t>
            </a:r>
            <a:r>
              <a:rPr lang="en-US" sz="4000" dirty="0">
                <a:solidFill>
                  <a:prstClr val="black"/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UTM Cookies" panose="02040603050506020204" pitchFamily="18" charset="0"/>
              </a:rPr>
              <a:t>các</a:t>
            </a:r>
            <a:r>
              <a:rPr lang="en-US" sz="4000" dirty="0">
                <a:solidFill>
                  <a:prstClr val="black"/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UTM Cookies" panose="02040603050506020204" pitchFamily="18" charset="0"/>
              </a:rPr>
              <a:t>số</a:t>
            </a:r>
            <a:r>
              <a:rPr lang="en-US" sz="4000" dirty="0">
                <a:solidFill>
                  <a:prstClr val="black"/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UTM Cookies" panose="02040603050506020204" pitchFamily="18" charset="0"/>
              </a:rPr>
              <a:t>tự</a:t>
            </a:r>
            <a:r>
              <a:rPr lang="en-US" sz="4000" dirty="0">
                <a:solidFill>
                  <a:prstClr val="black"/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UTM Cookies" panose="02040603050506020204" pitchFamily="18" charset="0"/>
              </a:rPr>
              <a:t>nhiên</a:t>
            </a:r>
            <a:endParaRPr lang="en-US" sz="4000" dirty="0">
              <a:solidFill>
                <a:prstClr val="black"/>
              </a:solidFill>
              <a:latin typeface="UTM Cookies" panose="0204060305050602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B14E46-FB3A-45CC-940B-449E37B6A229}"/>
              </a:ext>
            </a:extLst>
          </p:cNvPr>
          <p:cNvSpPr txBox="1"/>
          <p:nvPr/>
        </p:nvSpPr>
        <p:spPr>
          <a:xfrm>
            <a:off x="3074033" y="3318595"/>
            <a:ext cx="57012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000">
                <a:solidFill>
                  <a:prstClr val="black"/>
                </a:solidFill>
                <a:latin typeface="UTM Cookies" panose="02040603050506020204" pitchFamily="18" charset="0"/>
              </a:rPr>
              <a:t>Dấu hiệu chia hết cho 2, 3, 5, 9</a:t>
            </a:r>
            <a:endParaRPr lang="en-US" sz="4000" dirty="0">
              <a:solidFill>
                <a:prstClr val="black"/>
              </a:solidFill>
              <a:latin typeface="UTM Cookies" panose="0204060305050602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A4D6403-05FD-45A8-8021-B0FBEBE99B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94" b="89474" l="6075" r="98131">
                        <a14:foregroundMark x1="43458" y1="8187" x2="69626" y2="4094"/>
                        <a14:foregroundMark x1="69626" y1="4094" x2="75701" y2="5263"/>
                        <a14:foregroundMark x1="91121" y1="51462" x2="93925" y2="74854"/>
                        <a14:foregroundMark x1="9346" y1="60234" x2="6542" y2="81871"/>
                        <a14:foregroundMark x1="96729" y1="54971" x2="98131" y2="6432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138518" y="1714014"/>
            <a:ext cx="935515" cy="7975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F42AFE0-6679-4F2E-93F7-06328CE208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94" b="89474" l="6075" r="98131">
                        <a14:foregroundMark x1="43458" y1="8187" x2="69626" y2="4094"/>
                        <a14:foregroundMark x1="69626" y1="4094" x2="75701" y2="5263"/>
                        <a14:foregroundMark x1="91121" y1="51462" x2="93925" y2="74854"/>
                        <a14:foregroundMark x1="9346" y1="60234" x2="6542" y2="81871"/>
                        <a14:foregroundMark x1="96729" y1="54971" x2="98131" y2="6432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158186" y="2471818"/>
            <a:ext cx="935515" cy="79757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A923826-218C-44FC-841E-2E84E0C018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94" b="89474" l="6075" r="98131">
                        <a14:foregroundMark x1="43458" y1="8187" x2="69626" y2="4094"/>
                        <a14:foregroundMark x1="69626" y1="4094" x2="75701" y2="5263"/>
                        <a14:foregroundMark x1="91121" y1="51462" x2="93925" y2="74854"/>
                        <a14:foregroundMark x1="9346" y1="60234" x2="6542" y2="81871"/>
                        <a14:foregroundMark x1="96729" y1="54971" x2="98131" y2="6432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158186" y="3229622"/>
            <a:ext cx="935515" cy="797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702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 animBg="1"/>
      <p:bldP spid="6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574" y="0"/>
            <a:ext cx="12606497" cy="685800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575352" y="1493178"/>
            <a:ext cx="10520736" cy="520557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400" b="54489"/>
          <a:stretch>
            <a:fillRect/>
          </a:stretch>
        </p:blipFill>
        <p:spPr>
          <a:xfrm>
            <a:off x="8384603" y="8949"/>
            <a:ext cx="4381859" cy="2434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20" t="55847" r="36880" b="-1358"/>
          <a:stretch>
            <a:fillRect/>
          </a:stretch>
        </p:blipFill>
        <p:spPr>
          <a:xfrm>
            <a:off x="-1656705" y="-379379"/>
            <a:ext cx="3689769" cy="2049732"/>
          </a:xfrm>
          <a:prstGeom prst="rect">
            <a:avLst/>
          </a:prstGeom>
        </p:spPr>
      </p:pic>
      <p:pic>
        <p:nvPicPr>
          <p:cNvPr id="7172" name="Picture 4" descr="Flower Gif - Ice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574" y="4095965"/>
            <a:ext cx="2744047" cy="2744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4196" y="4433451"/>
            <a:ext cx="3771612" cy="2121532"/>
          </a:xfrm>
          <a:prstGeom prst="rect">
            <a:avLst/>
          </a:prstGeom>
        </p:spPr>
      </p:pic>
      <p:sp>
        <p:nvSpPr>
          <p:cNvPr id="34" name="Text Box 8">
            <a:extLst>
              <a:ext uri="{FF2B5EF4-FFF2-40B4-BE49-F238E27FC236}">
                <a16:creationId xmlns:a16="http://schemas.microsoft.com/office/drawing/2014/main" id="{F7C588C4-62E1-49DC-85FF-666134E41F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599" y="2443149"/>
            <a:ext cx="10376241" cy="64633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600" b="1" i="1" dirty="0">
                <a:latin typeface="Nunito Sans" pitchFamily="2" charset="0"/>
                <a:cs typeface="Times New Roman" panose="02020603050405020304" pitchFamily="18" charset="0"/>
              </a:rPr>
              <a:t>a) </a:t>
            </a:r>
            <a:r>
              <a:rPr lang="en-US" sz="3600" b="1" i="1" dirty="0" err="1">
                <a:latin typeface="Nunito Sans" pitchFamily="2" charset="0"/>
                <a:cs typeface="Times New Roman" panose="02020603050405020304" pitchFamily="18" charset="0"/>
              </a:rPr>
              <a:t>Từ</a:t>
            </a:r>
            <a:r>
              <a:rPr lang="en-US" sz="3600" b="1" i="1" dirty="0"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Nunito Sans" pitchFamily="2" charset="0"/>
                <a:cs typeface="Times New Roman" panose="02020603050405020304" pitchFamily="18" charset="0"/>
              </a:rPr>
              <a:t>bé</a:t>
            </a:r>
            <a:r>
              <a:rPr lang="en-US" sz="3600" b="1" i="1" dirty="0"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Nunito Sans" pitchFamily="2" charset="0"/>
                <a:cs typeface="Times New Roman" panose="02020603050405020304" pitchFamily="18" charset="0"/>
              </a:rPr>
              <a:t>đến</a:t>
            </a:r>
            <a:r>
              <a:rPr lang="en-US" sz="3600" b="1" i="1" dirty="0"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Nunito Sans" pitchFamily="2" charset="0"/>
                <a:cs typeface="Times New Roman" panose="02020603050405020304" pitchFamily="18" charset="0"/>
              </a:rPr>
              <a:t>lớn</a:t>
            </a:r>
            <a:r>
              <a:rPr lang="en-US" sz="3600" b="1" i="1" dirty="0">
                <a:latin typeface="Nunito Sans" pitchFamily="2" charset="0"/>
                <a:cs typeface="Times New Roman" panose="02020603050405020304" pitchFamily="18" charset="0"/>
              </a:rPr>
              <a:t>: 3 999 ;  4 856 ; 5 468  ; 5 486.</a:t>
            </a:r>
          </a:p>
        </p:txBody>
      </p:sp>
      <p:sp>
        <p:nvSpPr>
          <p:cNvPr id="41" name="Text Box 8">
            <a:extLst>
              <a:ext uri="{FF2B5EF4-FFF2-40B4-BE49-F238E27FC236}">
                <a16:creationId xmlns:a16="http://schemas.microsoft.com/office/drawing/2014/main" id="{A93D0EBF-93DB-465E-AF30-D417F818D0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846" y="3887494"/>
            <a:ext cx="10376241" cy="64633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600" b="1" i="1" dirty="0">
                <a:latin typeface="Nunito Sans" pitchFamily="2" charset="0"/>
                <a:cs typeface="Times New Roman" panose="02020603050405020304" pitchFamily="18" charset="0"/>
              </a:rPr>
              <a:t>3 762 &gt; 3 726 &gt; 2 763 &gt; 2 736 </a:t>
            </a:r>
          </a:p>
        </p:txBody>
      </p:sp>
      <p:sp>
        <p:nvSpPr>
          <p:cNvPr id="47" name="Text Box 8">
            <a:extLst>
              <a:ext uri="{FF2B5EF4-FFF2-40B4-BE49-F238E27FC236}">
                <a16:creationId xmlns:a16="http://schemas.microsoft.com/office/drawing/2014/main" id="{746F009A-BF0B-4381-81DB-0D4EA04E4C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7879" y="1729970"/>
            <a:ext cx="10376241" cy="64633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600" b="1" i="1" dirty="0">
                <a:latin typeface="Nunito Sans" pitchFamily="2" charset="0"/>
                <a:cs typeface="Times New Roman" panose="02020603050405020304" pitchFamily="18" charset="0"/>
              </a:rPr>
              <a:t>3 999 &lt;  4 856 &lt; 5 468  &lt; 5 486</a:t>
            </a:r>
          </a:p>
        </p:txBody>
      </p:sp>
      <p:sp>
        <p:nvSpPr>
          <p:cNvPr id="48" name="Text Box 8">
            <a:extLst>
              <a:ext uri="{FF2B5EF4-FFF2-40B4-BE49-F238E27FC236}">
                <a16:creationId xmlns:a16="http://schemas.microsoft.com/office/drawing/2014/main" id="{CA9BDC01-958A-4CEC-AD95-6BFBB4200E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775" y="4646791"/>
            <a:ext cx="10376241" cy="64633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600" b="1" i="1" dirty="0">
                <a:latin typeface="Nunito Sans" pitchFamily="2" charset="0"/>
                <a:cs typeface="Times New Roman" panose="02020603050405020304" pitchFamily="18" charset="0"/>
              </a:rPr>
              <a:t>b) </a:t>
            </a:r>
            <a:r>
              <a:rPr lang="en-US" sz="3600" b="1" i="1" dirty="0" err="1">
                <a:latin typeface="Nunito Sans" pitchFamily="2" charset="0"/>
                <a:cs typeface="Times New Roman" panose="02020603050405020304" pitchFamily="18" charset="0"/>
              </a:rPr>
              <a:t>Từ</a:t>
            </a:r>
            <a:r>
              <a:rPr lang="en-US" sz="3600" b="1" i="1" dirty="0"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Nunito Sans" pitchFamily="2" charset="0"/>
                <a:cs typeface="Times New Roman" panose="02020603050405020304" pitchFamily="18" charset="0"/>
              </a:rPr>
              <a:t>lớn</a:t>
            </a:r>
            <a:r>
              <a:rPr lang="en-US" sz="3600" b="1" i="1" dirty="0"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Nunito Sans" pitchFamily="2" charset="0"/>
                <a:cs typeface="Times New Roman" panose="02020603050405020304" pitchFamily="18" charset="0"/>
              </a:rPr>
              <a:t>đến</a:t>
            </a:r>
            <a:r>
              <a:rPr lang="en-US" sz="3600" b="1" i="1" dirty="0"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Nunito Sans" pitchFamily="2" charset="0"/>
                <a:cs typeface="Times New Roman" panose="02020603050405020304" pitchFamily="18" charset="0"/>
              </a:rPr>
              <a:t>bé</a:t>
            </a:r>
            <a:r>
              <a:rPr lang="en-US" sz="3600" b="1" i="1" dirty="0">
                <a:latin typeface="Nunito Sans" pitchFamily="2" charset="0"/>
                <a:cs typeface="Times New Roman" panose="02020603050405020304" pitchFamily="18" charset="0"/>
              </a:rPr>
              <a:t>: 2 763;  2 736;  3 726;  3 762.</a:t>
            </a:r>
          </a:p>
        </p:txBody>
      </p:sp>
      <p:pic>
        <p:nvPicPr>
          <p:cNvPr id="50" name="Picture 4" descr="Flower Gif - IceGif">
            <a:extLst>
              <a:ext uri="{FF2B5EF4-FFF2-40B4-BE49-F238E27FC236}">
                <a16:creationId xmlns:a16="http://schemas.microsoft.com/office/drawing/2014/main" id="{8FE70CB3-B036-4DE0-8B99-F6C686642AF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6048" y="4113953"/>
            <a:ext cx="2744047" cy="2744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4" descr="Flower Gif - IceGif">
            <a:extLst>
              <a:ext uri="{FF2B5EF4-FFF2-40B4-BE49-F238E27FC236}">
                <a16:creationId xmlns:a16="http://schemas.microsoft.com/office/drawing/2014/main" id="{77611061-BA09-49BF-A00B-4E82FF8619D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3359" y="4122947"/>
            <a:ext cx="2744047" cy="2744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/>
          <p:cNvGrpSpPr/>
          <p:nvPr/>
        </p:nvGrpSpPr>
        <p:grpSpPr>
          <a:xfrm>
            <a:off x="9191100" y="-88790"/>
            <a:ext cx="2756949" cy="1474159"/>
            <a:chOff x="-1024834" y="556407"/>
            <a:chExt cx="2756949" cy="1474159"/>
          </a:xfrm>
        </p:grpSpPr>
        <p:sp>
          <p:nvSpPr>
            <p:cNvPr id="28" name="Rounded Rectangle 27"/>
            <p:cNvSpPr/>
            <p:nvPr/>
          </p:nvSpPr>
          <p:spPr>
            <a:xfrm>
              <a:off x="-287754" y="1254119"/>
              <a:ext cx="2019869" cy="723331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Hoàn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thành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24834" y="556407"/>
              <a:ext cx="1474159" cy="14741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974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149 -0.31913 L -2.77778E-7 2.22222E-6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1" y="15895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4" grpId="0" animBg="1"/>
      <p:bldP spid="41" grpId="0" animBg="1"/>
      <p:bldP spid="47" grpId="0" animBg="1"/>
      <p:bldP spid="4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6743" y="-649355"/>
            <a:ext cx="13530621" cy="776577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" t="2100" r="77304" b="53353"/>
          <a:stretch>
            <a:fillRect/>
          </a:stretch>
        </p:blipFill>
        <p:spPr>
          <a:xfrm flipH="1">
            <a:off x="781713" y="781878"/>
            <a:ext cx="4307121" cy="6284580"/>
          </a:xfrm>
          <a:prstGeom prst="rect">
            <a:avLst/>
          </a:prstGeom>
        </p:spPr>
      </p:pic>
      <p:sp>
        <p:nvSpPr>
          <p:cNvPr id="21" name="Oval Callout 20"/>
          <p:cNvSpPr/>
          <p:nvPr/>
        </p:nvSpPr>
        <p:spPr>
          <a:xfrm>
            <a:off x="4618786" y="96342"/>
            <a:ext cx="4770874" cy="2315554"/>
          </a:xfrm>
          <a:prstGeom prst="wedgeEllipseCallout">
            <a:avLst>
              <a:gd name="adj1" fmla="val -60805"/>
              <a:gd name="adj2" fmla="val 24896"/>
            </a:avLst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giỏi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quá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vượt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qua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thử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thách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cuối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hôm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nay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sp>
        <p:nvSpPr>
          <p:cNvPr id="23" name="Cloud Callout 22"/>
          <p:cNvSpPr/>
          <p:nvPr/>
        </p:nvSpPr>
        <p:spPr>
          <a:xfrm>
            <a:off x="7036904" y="3485322"/>
            <a:ext cx="1835426" cy="1179443"/>
          </a:xfrm>
          <a:prstGeom prst="cloudCallout">
            <a:avLst>
              <a:gd name="adj1" fmla="val -102564"/>
              <a:gd name="adj2" fmla="val 36657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B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Y</a:t>
            </a:r>
            <a:r>
              <a:rPr lang="en-US" sz="4000" dirty="0">
                <a:solidFill>
                  <a:srgbClr val="FFC000"/>
                </a:solidFill>
                <a:latin typeface="UTM Cookies" panose="02040603050506020204" pitchFamily="18" charset="0"/>
              </a:rPr>
              <a:t>E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902 0.46551 L 4.79167E-6 -2.22222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51" y="-23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7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46" t="32160" r="-562" b="-1997"/>
          <a:stretch>
            <a:fillRect/>
          </a:stretch>
        </p:blipFill>
        <p:spPr>
          <a:xfrm>
            <a:off x="6419935" y="1787858"/>
            <a:ext cx="3963927" cy="567987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371061" y="2557670"/>
            <a:ext cx="5168348" cy="288897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UTM Cookies" panose="02040603050506020204" pitchFamily="18" charset="0"/>
              </a:rPr>
              <a:t>TÌM CÀ RỐT</a:t>
            </a:r>
          </a:p>
        </p:txBody>
      </p:sp>
      <p:sp>
        <p:nvSpPr>
          <p:cNvPr id="31" name="Google Shape;2167;p57"/>
          <p:cNvSpPr/>
          <p:nvPr/>
        </p:nvSpPr>
        <p:spPr>
          <a:xfrm>
            <a:off x="730555" y="1146313"/>
            <a:ext cx="4470763" cy="1680607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5335" dirty="0" err="1">
                <a:latin typeface="UTM Cookies" panose="02040603050506020204" pitchFamily="18" charset="0"/>
              </a:rPr>
              <a:t>Nhiệm</a:t>
            </a:r>
            <a:r>
              <a:rPr lang="en-US" sz="5335" dirty="0">
                <a:latin typeface="UTM Cookies" panose="02040603050506020204" pitchFamily="18" charset="0"/>
              </a:rPr>
              <a:t> </a:t>
            </a:r>
            <a:r>
              <a:rPr lang="en-US" sz="5335" dirty="0" err="1">
                <a:latin typeface="UTM Cookies" panose="02040603050506020204" pitchFamily="18" charset="0"/>
              </a:rPr>
              <a:t>vụ</a:t>
            </a:r>
            <a:r>
              <a:rPr lang="en-US" sz="5335" dirty="0">
                <a:latin typeface="UTM Cookies" panose="02040603050506020204" pitchFamily="18" charset="0"/>
              </a:rPr>
              <a:t> </a:t>
            </a:r>
            <a:endParaRPr sz="5335" dirty="0">
              <a:latin typeface="UTM Cookies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34" t="48973" r="55693" b="6480"/>
          <a:stretch>
            <a:fillRect/>
          </a:stretch>
        </p:blipFill>
        <p:spPr>
          <a:xfrm flipH="1">
            <a:off x="-103273" y="745993"/>
            <a:ext cx="4307121" cy="6284580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A35280E-0F10-44C7-9547-B79803C2B9E7}"/>
              </a:ext>
            </a:extLst>
          </p:cNvPr>
          <p:cNvSpPr/>
          <p:nvPr/>
        </p:nvSpPr>
        <p:spPr>
          <a:xfrm>
            <a:off x="4085303" y="172810"/>
            <a:ext cx="7691056" cy="5141360"/>
          </a:xfrm>
          <a:prstGeom prst="roundRect">
            <a:avLst/>
          </a:prstGeom>
          <a:solidFill>
            <a:srgbClr val="FFFFFF"/>
          </a:solidFill>
          <a:ln w="38100" cap="flat" cmpd="sng" algn="ctr">
            <a:solidFill>
              <a:srgbClr val="000000"/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3733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unito Sans" pitchFamily="2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028" name="Picture 4" descr="Home | Peter Newman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825415" y="4435589"/>
            <a:ext cx="4577372" cy="2574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93">
            <a:extLst>
              <a:ext uri="{FF2B5EF4-FFF2-40B4-BE49-F238E27FC236}">
                <a16:creationId xmlns:a16="http://schemas.microsoft.com/office/drawing/2014/main" id="{94342E4B-BAC7-4B2D-8DBD-2980472007CF}"/>
              </a:ext>
            </a:extLst>
          </p:cNvPr>
          <p:cNvSpPr txBox="1"/>
          <p:nvPr/>
        </p:nvSpPr>
        <p:spPr>
          <a:xfrm>
            <a:off x="4385993" y="1965347"/>
            <a:ext cx="70582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rgbClr val="0070C0"/>
                </a:solidFill>
                <a:latin typeface="Nunito Sans" pitchFamily="2" charset="0"/>
                <a:cs typeface="Times New Roman" panose="02020603050405020304" pitchFamily="18" charset="0"/>
              </a:rPr>
              <a:t>* </a:t>
            </a:r>
            <a:r>
              <a:rPr lang="en-US" sz="3200" b="1" dirty="0" err="1">
                <a:solidFill>
                  <a:srgbClr val="0070C0"/>
                </a:solidFill>
                <a:latin typeface="Nunito Sans" pitchFamily="2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70C0"/>
                </a:solidFill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Nunito Sans" pitchFamily="2" charset="0"/>
                <a:cs typeface="Times New Roman" panose="02020603050405020304" pitchFamily="18" charset="0"/>
              </a:rPr>
              <a:t>chia</a:t>
            </a:r>
            <a:r>
              <a:rPr lang="en-US" sz="3200" b="1" dirty="0">
                <a:solidFill>
                  <a:srgbClr val="0070C0"/>
                </a:solidFill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Nunito Sans" pitchFamily="2" charset="0"/>
                <a:cs typeface="Times New Roman" panose="02020603050405020304" pitchFamily="18" charset="0"/>
              </a:rPr>
              <a:t>hết</a:t>
            </a:r>
            <a:r>
              <a:rPr lang="en-US" sz="3200" b="1" dirty="0">
                <a:solidFill>
                  <a:srgbClr val="0070C0"/>
                </a:solidFill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Nunito Sans" pitchFamily="2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0070C0"/>
                </a:solidFill>
                <a:latin typeface="Nunito Sans" pitchFamily="2" charset="0"/>
                <a:cs typeface="Times New Roman" panose="02020603050405020304" pitchFamily="18" charset="0"/>
              </a:rPr>
              <a:t> 3 </a:t>
            </a:r>
            <a:r>
              <a:rPr lang="en-US" sz="3200" b="1" dirty="0" err="1">
                <a:solidFill>
                  <a:srgbClr val="0070C0"/>
                </a:solidFill>
                <a:latin typeface="Nunito Sans" pitchFamily="2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70C0"/>
                </a:solidFill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Nunito Sans" pitchFamily="2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70C0"/>
                </a:solidFill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Nunito Sans" pitchFamily="2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70C0"/>
                </a:solidFill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Nunito Sans" pitchFamily="2" charset="0"/>
                <a:cs typeface="Times New Roman" panose="02020603050405020304" pitchFamily="18" charset="0"/>
              </a:rPr>
              <a:t>tổng</a:t>
            </a:r>
            <a:r>
              <a:rPr lang="en-US" sz="3200" b="1" dirty="0">
                <a:solidFill>
                  <a:srgbClr val="0070C0"/>
                </a:solidFill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Nunito Sans" pitchFamily="2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70C0"/>
                </a:solidFill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Nunito Sans" pitchFamily="2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solidFill>
                  <a:srgbClr val="0070C0"/>
                </a:solidFill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Nunito Sans" pitchFamily="2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70C0"/>
                </a:solidFill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Nunito Sans" pitchFamily="2" charset="0"/>
                <a:cs typeface="Times New Roman" panose="02020603050405020304" pitchFamily="18" charset="0"/>
              </a:rPr>
              <a:t>chia</a:t>
            </a:r>
            <a:r>
              <a:rPr lang="en-US" sz="3200" b="1" dirty="0">
                <a:solidFill>
                  <a:srgbClr val="0070C0"/>
                </a:solidFill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Nunito Sans" pitchFamily="2" charset="0"/>
                <a:cs typeface="Times New Roman" panose="02020603050405020304" pitchFamily="18" charset="0"/>
              </a:rPr>
              <a:t>hết</a:t>
            </a:r>
            <a:r>
              <a:rPr lang="en-US" sz="3200" b="1" dirty="0">
                <a:solidFill>
                  <a:srgbClr val="0070C0"/>
                </a:solidFill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Nunito Sans" pitchFamily="2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0070C0"/>
                </a:solidFill>
                <a:latin typeface="Nunito Sans" pitchFamily="2" charset="0"/>
                <a:cs typeface="Times New Roman" panose="02020603050405020304" pitchFamily="18" charset="0"/>
              </a:rPr>
              <a:t> 3.</a:t>
            </a:r>
          </a:p>
        </p:txBody>
      </p:sp>
      <p:sp>
        <p:nvSpPr>
          <p:cNvPr id="12" name="TextBox 96">
            <a:extLst>
              <a:ext uri="{FF2B5EF4-FFF2-40B4-BE49-F238E27FC236}">
                <a16:creationId xmlns:a16="http://schemas.microsoft.com/office/drawing/2014/main" id="{0DA040FC-26BB-4965-A787-5F308E095B32}"/>
              </a:ext>
            </a:extLst>
          </p:cNvPr>
          <p:cNvSpPr txBox="1"/>
          <p:nvPr/>
        </p:nvSpPr>
        <p:spPr>
          <a:xfrm>
            <a:off x="4396507" y="4161717"/>
            <a:ext cx="70582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Nunito Sans" pitchFamily="2" charset="0"/>
                <a:cs typeface="Times New Roman" panose="02020603050405020304" pitchFamily="18" charset="0"/>
              </a:rPr>
              <a:t>*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Nunito Sans" pitchFamily="2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Nunito Sans" pitchFamily="2" charset="0"/>
                <a:cs typeface="Times New Roman" panose="02020603050405020304" pitchFamily="18" charset="0"/>
              </a:rPr>
              <a:t>chia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Nunito Sans" pitchFamily="2" charset="0"/>
                <a:cs typeface="Times New Roman" panose="02020603050405020304" pitchFamily="18" charset="0"/>
              </a:rPr>
              <a:t>hết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Nunito Sans" pitchFamily="2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Nunito Sans" pitchFamily="2" charset="0"/>
                <a:cs typeface="Times New Roman" panose="02020603050405020304" pitchFamily="18" charset="0"/>
              </a:rPr>
              <a:t> 9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Nunito Sans" pitchFamily="2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Nunito Sans" pitchFamily="2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Nunito Sans" pitchFamily="2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Nunito Sans" pitchFamily="2" charset="0"/>
                <a:cs typeface="Times New Roman" panose="02020603050405020304" pitchFamily="18" charset="0"/>
              </a:rPr>
              <a:t>tổng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Nunito Sans" pitchFamily="2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Nunito Sans" pitchFamily="2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Nunito Sans" pitchFamily="2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Nunito Sans" pitchFamily="2" charset="0"/>
                <a:cs typeface="Times New Roman" panose="02020603050405020304" pitchFamily="18" charset="0"/>
              </a:rPr>
              <a:t>chia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Nunito Sans" pitchFamily="2" charset="0"/>
                <a:cs typeface="Times New Roman" panose="02020603050405020304" pitchFamily="18" charset="0"/>
              </a:rPr>
              <a:t>hết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Nunito Sans" pitchFamily="2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Nunito Sans" pitchFamily="2" charset="0"/>
                <a:cs typeface="Times New Roman" panose="02020603050405020304" pitchFamily="18" charset="0"/>
              </a:rPr>
              <a:t> 9.</a:t>
            </a:r>
          </a:p>
        </p:txBody>
      </p:sp>
      <p:sp>
        <p:nvSpPr>
          <p:cNvPr id="13" name="TextBox 97">
            <a:extLst>
              <a:ext uri="{FF2B5EF4-FFF2-40B4-BE49-F238E27FC236}">
                <a16:creationId xmlns:a16="http://schemas.microsoft.com/office/drawing/2014/main" id="{87E66BF4-077B-467F-8A6B-0E3FA940F182}"/>
              </a:ext>
            </a:extLst>
          </p:cNvPr>
          <p:cNvSpPr txBox="1"/>
          <p:nvPr/>
        </p:nvSpPr>
        <p:spPr>
          <a:xfrm>
            <a:off x="4352432" y="837123"/>
            <a:ext cx="74654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rgbClr val="CC0099"/>
                </a:solidFill>
                <a:latin typeface="Nunito Sans" pitchFamily="2" charset="0"/>
                <a:cs typeface="Times New Roman" panose="02020603050405020304" pitchFamily="18" charset="0"/>
              </a:rPr>
              <a:t>* </a:t>
            </a:r>
            <a:r>
              <a:rPr lang="en-US" sz="3200" b="1" dirty="0" err="1">
                <a:solidFill>
                  <a:srgbClr val="CC0099"/>
                </a:solidFill>
                <a:latin typeface="Nunito Sans" pitchFamily="2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CC0099"/>
                </a:solidFill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C0099"/>
                </a:solidFill>
                <a:latin typeface="Nunito Sans" pitchFamily="2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CC0099"/>
                </a:solidFill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C0099"/>
                </a:solidFill>
                <a:latin typeface="Nunito Sans" pitchFamily="2" charset="0"/>
                <a:cs typeface="Times New Roman" panose="02020603050405020304" pitchFamily="18" charset="0"/>
              </a:rPr>
              <a:t>chia</a:t>
            </a:r>
            <a:r>
              <a:rPr lang="en-US" sz="3200" b="1" dirty="0">
                <a:solidFill>
                  <a:srgbClr val="CC0099"/>
                </a:solidFill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C0099"/>
                </a:solidFill>
                <a:latin typeface="Nunito Sans" pitchFamily="2" charset="0"/>
                <a:cs typeface="Times New Roman" panose="02020603050405020304" pitchFamily="18" charset="0"/>
              </a:rPr>
              <a:t>hết</a:t>
            </a:r>
            <a:r>
              <a:rPr lang="en-US" sz="3200" b="1" dirty="0">
                <a:solidFill>
                  <a:srgbClr val="CC0099"/>
                </a:solidFill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C0099"/>
                </a:solidFill>
                <a:latin typeface="Nunito Sans" pitchFamily="2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CC0099"/>
                </a:solidFill>
                <a:latin typeface="Nunito Sans" pitchFamily="2" charset="0"/>
                <a:cs typeface="Times New Roman" panose="02020603050405020304" pitchFamily="18" charset="0"/>
              </a:rPr>
              <a:t> 2 </a:t>
            </a:r>
            <a:r>
              <a:rPr lang="en-US" sz="3200" b="1" dirty="0" err="1">
                <a:solidFill>
                  <a:srgbClr val="CC0099"/>
                </a:solidFill>
                <a:latin typeface="Nunito Sans" pitchFamily="2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CC0099"/>
                </a:solidFill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C0099"/>
                </a:solidFill>
                <a:latin typeface="Nunito Sans" pitchFamily="2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CC0099"/>
                </a:solidFill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C0099"/>
                </a:solidFill>
                <a:latin typeface="Nunito Sans" pitchFamily="2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CC0099"/>
                </a:solidFill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C0099"/>
                </a:solidFill>
                <a:latin typeface="Nunito Sans" pitchFamily="2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CC0099"/>
                </a:solidFill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C0099"/>
                </a:solidFill>
                <a:latin typeface="Nunito Sans" pitchFamily="2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CC0099"/>
                </a:solidFill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C0099"/>
                </a:solidFill>
                <a:latin typeface="Nunito Sans" pitchFamily="2" charset="0"/>
                <a:cs typeface="Times New Roman" panose="02020603050405020304" pitchFamily="18" charset="0"/>
              </a:rPr>
              <a:t>tận</a:t>
            </a:r>
            <a:r>
              <a:rPr lang="en-US" sz="3200" b="1" dirty="0">
                <a:solidFill>
                  <a:srgbClr val="CC0099"/>
                </a:solidFill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C0099"/>
                </a:solidFill>
                <a:latin typeface="Nunito Sans" pitchFamily="2" charset="0"/>
                <a:cs typeface="Times New Roman" panose="02020603050405020304" pitchFamily="18" charset="0"/>
              </a:rPr>
              <a:t>cùng</a:t>
            </a:r>
            <a:r>
              <a:rPr lang="en-US" sz="3200" b="1" dirty="0">
                <a:solidFill>
                  <a:srgbClr val="CC0099"/>
                </a:solidFill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C0099"/>
                </a:solidFill>
                <a:latin typeface="Nunito Sans" pitchFamily="2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CC0099"/>
                </a:solidFill>
                <a:latin typeface="Nunito Sans" pitchFamily="2" charset="0"/>
                <a:cs typeface="Times New Roman" panose="02020603050405020304" pitchFamily="18" charset="0"/>
              </a:rPr>
              <a:t>: 0; 2; 4; 6; 8.</a:t>
            </a:r>
          </a:p>
        </p:txBody>
      </p:sp>
      <p:sp>
        <p:nvSpPr>
          <p:cNvPr id="14" name="TextBox 98">
            <a:extLst>
              <a:ext uri="{FF2B5EF4-FFF2-40B4-BE49-F238E27FC236}">
                <a16:creationId xmlns:a16="http://schemas.microsoft.com/office/drawing/2014/main" id="{7A1AC613-68AD-47A8-A361-96F3703D15DB}"/>
              </a:ext>
            </a:extLst>
          </p:cNvPr>
          <p:cNvSpPr txBox="1"/>
          <p:nvPr/>
        </p:nvSpPr>
        <p:spPr>
          <a:xfrm>
            <a:off x="4403630" y="3047029"/>
            <a:ext cx="70582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rgbClr val="660033"/>
                </a:solidFill>
                <a:latin typeface="Nunito Sans" pitchFamily="2" charset="0"/>
                <a:cs typeface="Times New Roman" panose="02020603050405020304" pitchFamily="18" charset="0"/>
              </a:rPr>
              <a:t>* </a:t>
            </a:r>
            <a:r>
              <a:rPr lang="en-US" sz="3200" b="1" dirty="0" err="1">
                <a:solidFill>
                  <a:srgbClr val="660033"/>
                </a:solidFill>
                <a:latin typeface="Nunito Sans" pitchFamily="2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660033"/>
                </a:solidFill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60033"/>
                </a:solidFill>
                <a:latin typeface="Nunito Sans" pitchFamily="2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660033"/>
                </a:solidFill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60033"/>
                </a:solidFill>
                <a:latin typeface="Nunito Sans" pitchFamily="2" charset="0"/>
                <a:cs typeface="Times New Roman" panose="02020603050405020304" pitchFamily="18" charset="0"/>
              </a:rPr>
              <a:t>chia</a:t>
            </a:r>
            <a:r>
              <a:rPr lang="en-US" sz="3200" b="1" dirty="0">
                <a:solidFill>
                  <a:srgbClr val="660033"/>
                </a:solidFill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60033"/>
                </a:solidFill>
                <a:latin typeface="Nunito Sans" pitchFamily="2" charset="0"/>
                <a:cs typeface="Times New Roman" panose="02020603050405020304" pitchFamily="18" charset="0"/>
              </a:rPr>
              <a:t>hết</a:t>
            </a:r>
            <a:r>
              <a:rPr lang="en-US" sz="3200" b="1" dirty="0">
                <a:solidFill>
                  <a:srgbClr val="660033"/>
                </a:solidFill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60033"/>
                </a:solidFill>
                <a:latin typeface="Nunito Sans" pitchFamily="2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660033"/>
                </a:solidFill>
                <a:latin typeface="Nunito Sans" pitchFamily="2" charset="0"/>
                <a:cs typeface="Times New Roman" panose="02020603050405020304" pitchFamily="18" charset="0"/>
              </a:rPr>
              <a:t> 5 </a:t>
            </a:r>
            <a:r>
              <a:rPr lang="en-US" sz="3200" b="1" dirty="0" err="1">
                <a:solidFill>
                  <a:srgbClr val="660033"/>
                </a:solidFill>
                <a:latin typeface="Nunito Sans" pitchFamily="2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660033"/>
                </a:solidFill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60033"/>
                </a:solidFill>
                <a:latin typeface="Nunito Sans" pitchFamily="2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660033"/>
                </a:solidFill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60033"/>
                </a:solidFill>
                <a:latin typeface="Nunito Sans" pitchFamily="2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660033"/>
                </a:solidFill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60033"/>
                </a:solidFill>
                <a:latin typeface="Nunito Sans" pitchFamily="2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660033"/>
                </a:solidFill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60033"/>
                </a:solidFill>
                <a:latin typeface="Nunito Sans" pitchFamily="2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660033"/>
                </a:solidFill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60033"/>
                </a:solidFill>
                <a:latin typeface="Nunito Sans" pitchFamily="2" charset="0"/>
                <a:cs typeface="Times New Roman" panose="02020603050405020304" pitchFamily="18" charset="0"/>
              </a:rPr>
              <a:t>tận</a:t>
            </a:r>
            <a:r>
              <a:rPr lang="en-US" sz="3200" b="1" dirty="0">
                <a:solidFill>
                  <a:srgbClr val="660033"/>
                </a:solidFill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60033"/>
                </a:solidFill>
                <a:latin typeface="Nunito Sans" pitchFamily="2" charset="0"/>
                <a:cs typeface="Times New Roman" panose="02020603050405020304" pitchFamily="18" charset="0"/>
              </a:rPr>
              <a:t>cùng</a:t>
            </a:r>
            <a:r>
              <a:rPr lang="en-US" sz="3200" b="1" dirty="0">
                <a:solidFill>
                  <a:srgbClr val="660033"/>
                </a:solidFill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60033"/>
                </a:solidFill>
                <a:latin typeface="Nunito Sans" pitchFamily="2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660033"/>
                </a:solidFill>
                <a:latin typeface="Nunito Sans" pitchFamily="2" charset="0"/>
                <a:cs typeface="Times New Roman" panose="02020603050405020304" pitchFamily="18" charset="0"/>
              </a:rPr>
              <a:t>: 0; 5.</a:t>
            </a:r>
          </a:p>
        </p:txBody>
      </p:sp>
      <p:sp>
        <p:nvSpPr>
          <p:cNvPr id="15" name="TextBox 97">
            <a:extLst>
              <a:ext uri="{FF2B5EF4-FFF2-40B4-BE49-F238E27FC236}">
                <a16:creationId xmlns:a16="http://schemas.microsoft.com/office/drawing/2014/main" id="{58C14FAE-4640-4869-A64E-17D3D7B8A19C}"/>
              </a:ext>
            </a:extLst>
          </p:cNvPr>
          <p:cNvSpPr txBox="1"/>
          <p:nvPr/>
        </p:nvSpPr>
        <p:spPr>
          <a:xfrm>
            <a:off x="4262178" y="170694"/>
            <a:ext cx="74654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defTabSz="1219170">
              <a:buClr>
                <a:srgbClr val="000000"/>
              </a:buClr>
              <a:defRPr/>
            </a:pPr>
            <a:r>
              <a:rPr lang="en-US" sz="4000" b="1" kern="0" dirty="0" err="1">
                <a:solidFill>
                  <a:srgbClr val="FF0000"/>
                </a:solidFill>
                <a:latin typeface="Nunito Sans" pitchFamily="2" charset="0"/>
                <a:cs typeface="Calibri" panose="020F0502020204030204" pitchFamily="34" charset="0"/>
                <a:sym typeface="Arial"/>
              </a:rPr>
              <a:t>Bạn</a:t>
            </a:r>
            <a:r>
              <a:rPr lang="en-US" sz="4000" b="1" kern="0" dirty="0">
                <a:solidFill>
                  <a:srgbClr val="FF0000"/>
                </a:solidFill>
                <a:latin typeface="Nunito Sans" pitchFamily="2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Nunito Sans" pitchFamily="2" charset="0"/>
                <a:cs typeface="Calibri" panose="020F0502020204030204" pitchFamily="34" charset="0"/>
                <a:sym typeface="Arial"/>
              </a:rPr>
              <a:t>cần</a:t>
            </a:r>
            <a:r>
              <a:rPr lang="en-US" sz="4000" b="1" kern="0" dirty="0">
                <a:solidFill>
                  <a:srgbClr val="FF0000"/>
                </a:solidFill>
                <a:latin typeface="Nunito Sans" pitchFamily="2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Nunito Sans" pitchFamily="2" charset="0"/>
                <a:cs typeface="Calibri" panose="020F0502020204030204" pitchFamily="34" charset="0"/>
                <a:sym typeface="Arial"/>
              </a:rPr>
              <a:t>nhớ</a:t>
            </a:r>
            <a:r>
              <a:rPr lang="en-US" sz="4000" b="1" kern="0" dirty="0">
                <a:solidFill>
                  <a:srgbClr val="FF0000"/>
                </a:solidFill>
                <a:latin typeface="Nunito Sans" pitchFamily="2" charset="0"/>
                <a:cs typeface="Calibri" panose="020F0502020204030204" pitchFamily="34" charset="0"/>
                <a:sym typeface="Arial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801342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12" grpId="0"/>
      <p:bldP spid="13" grpId="0"/>
      <p:bldP spid="14" grpId="0"/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90287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534" r="54636"/>
          <a:stretch>
            <a:fillRect/>
          </a:stretch>
        </p:blipFill>
        <p:spPr>
          <a:xfrm>
            <a:off x="-20803" y="-694870"/>
            <a:ext cx="12177821" cy="75784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326" b="58452"/>
          <a:stretch>
            <a:fillRect/>
          </a:stretch>
        </p:blipFill>
        <p:spPr>
          <a:xfrm>
            <a:off x="737284" y="2275916"/>
            <a:ext cx="1423542" cy="1609221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32" t="4440" r="63508" b="54012"/>
          <a:stretch>
            <a:fillRect/>
          </a:stretch>
        </p:blipFill>
        <p:spPr>
          <a:xfrm>
            <a:off x="3668444" y="900800"/>
            <a:ext cx="1371450" cy="1547664"/>
          </a:xfrm>
          <a:prstGeom prst="rect">
            <a:avLst/>
          </a:prstGeom>
        </p:spPr>
      </p:pic>
      <p:pic>
        <p:nvPicPr>
          <p:cNvPr id="6146" name="Picture 2" descr="Leave Lunaisyah Sticker for iOS &amp;amp; Android | GIPHY | Flowers gif, Cartoon  clip art, Cute 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786" y="1449686"/>
            <a:ext cx="836320" cy="1003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Growing Wild Flowers Sticker by Botanical PaperWorks for iOS &amp;amp; Android |  GIPHY | Flowers gif, Giphy, Good morning beautiful 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8666" y="5346673"/>
            <a:ext cx="1553844" cy="1553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Fir Tree Sticker by Kew Gardens for iOS &amp;amp; Android | GIPHY | Good morning  beautiful gif, Flowers gif, Flower pictures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0615" y="1813473"/>
            <a:ext cx="890453" cy="1042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Yoa Phonics 5-6 Lesson 1 | Baamboozle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5432" y="-543884"/>
            <a:ext cx="1782376" cy="1782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990" y="76001"/>
            <a:ext cx="2223740" cy="125085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9F494436-C0E5-4B10-B0C4-3F5C31D2996D}"/>
              </a:ext>
            </a:extLst>
          </p:cNvPr>
          <p:cNvGrpSpPr/>
          <p:nvPr/>
        </p:nvGrpSpPr>
        <p:grpSpPr>
          <a:xfrm>
            <a:off x="20507" y="3888309"/>
            <a:ext cx="3414853" cy="700257"/>
            <a:chOff x="90995" y="3759382"/>
            <a:chExt cx="3414853" cy="700257"/>
          </a:xfrm>
        </p:grpSpPr>
        <p:sp>
          <p:nvSpPr>
            <p:cNvPr id="35" name="Rounded Rectangle 3">
              <a:extLst>
                <a:ext uri="{FF2B5EF4-FFF2-40B4-BE49-F238E27FC236}">
                  <a16:creationId xmlns:a16="http://schemas.microsoft.com/office/drawing/2014/main" id="{1CE854DB-FD21-4E3A-B754-62BAAE9B55A2}"/>
                </a:ext>
              </a:extLst>
            </p:cNvPr>
            <p:cNvSpPr/>
            <p:nvPr/>
          </p:nvSpPr>
          <p:spPr>
            <a:xfrm>
              <a:off x="90995" y="3759382"/>
              <a:ext cx="3414853" cy="70025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800" b="1" dirty="0">
                  <a:solidFill>
                    <a:schemeClr val="tx1"/>
                  </a:solidFill>
                </a:rPr>
                <a:t>        43 chia </a:t>
              </a:r>
              <a:r>
                <a:rPr lang="en-US" sz="2800" b="1" dirty="0" err="1">
                  <a:solidFill>
                    <a:schemeClr val="tx1"/>
                  </a:solidFill>
                </a:rPr>
                <a:t>hết</a:t>
              </a:r>
              <a:r>
                <a:rPr lang="en-US" sz="2800" b="1" dirty="0">
                  <a:solidFill>
                    <a:schemeClr val="tx1"/>
                  </a:solidFill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</a:rPr>
                <a:t>cho</a:t>
              </a:r>
              <a:r>
                <a:rPr lang="en-US" sz="2800" b="1" dirty="0">
                  <a:solidFill>
                    <a:schemeClr val="tx1"/>
                  </a:solidFill>
                </a:rPr>
                <a:t> 3</a:t>
              </a:r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158000" y="3791238"/>
              <a:ext cx="649772" cy="645461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65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395" b="52661"/>
          <a:stretch>
            <a:fillRect/>
          </a:stretch>
        </p:blipFill>
        <p:spPr>
          <a:xfrm rot="817600">
            <a:off x="6998232" y="-425414"/>
            <a:ext cx="3560799" cy="401686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56" r="53604" b="54522"/>
          <a:stretch>
            <a:fillRect/>
          </a:stretch>
        </p:blipFill>
        <p:spPr>
          <a:xfrm rot="1387110">
            <a:off x="4783648" y="-433418"/>
            <a:ext cx="4143731" cy="3431086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936413" y="-68636"/>
            <a:ext cx="5645959" cy="82424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</a:rPr>
              <a:t>Tìm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cà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rốt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cho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mỗi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chú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thỏ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45B7DA6-45C4-4ED8-A09A-B8166EC97A9F}"/>
              </a:ext>
            </a:extLst>
          </p:cNvPr>
          <p:cNvGrpSpPr/>
          <p:nvPr/>
        </p:nvGrpSpPr>
        <p:grpSpPr>
          <a:xfrm>
            <a:off x="2637601" y="2325185"/>
            <a:ext cx="3549099" cy="706595"/>
            <a:chOff x="90995" y="3759382"/>
            <a:chExt cx="3414853" cy="706595"/>
          </a:xfrm>
        </p:grpSpPr>
        <p:sp>
          <p:nvSpPr>
            <p:cNvPr id="38" name="Rounded Rectangle 3">
              <a:extLst>
                <a:ext uri="{FF2B5EF4-FFF2-40B4-BE49-F238E27FC236}">
                  <a16:creationId xmlns:a16="http://schemas.microsoft.com/office/drawing/2014/main" id="{A9151315-7207-40EA-A5F4-BB6B6D1AE023}"/>
                </a:ext>
              </a:extLst>
            </p:cNvPr>
            <p:cNvSpPr/>
            <p:nvPr/>
          </p:nvSpPr>
          <p:spPr>
            <a:xfrm>
              <a:off x="90995" y="3759382"/>
              <a:ext cx="3414853" cy="70025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800" b="1" dirty="0">
                  <a:solidFill>
                    <a:schemeClr val="tx1"/>
                  </a:solidFill>
                </a:rPr>
                <a:t>2         7 chia </a:t>
              </a:r>
              <a:r>
                <a:rPr lang="en-US" sz="2800" b="1" dirty="0" err="1">
                  <a:solidFill>
                    <a:schemeClr val="tx1"/>
                  </a:solidFill>
                </a:rPr>
                <a:t>hết</a:t>
              </a:r>
              <a:r>
                <a:rPr lang="en-US" sz="2800" b="1" dirty="0">
                  <a:solidFill>
                    <a:schemeClr val="tx1"/>
                  </a:solidFill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</a:rPr>
                <a:t>cho</a:t>
              </a:r>
              <a:r>
                <a:rPr lang="en-US" sz="2800" b="1" dirty="0">
                  <a:solidFill>
                    <a:schemeClr val="tx1"/>
                  </a:solidFill>
                </a:rPr>
                <a:t> 9</a:t>
              </a:r>
            </a:p>
          </p:txBody>
        </p:sp>
        <p:sp>
          <p:nvSpPr>
            <p:cNvPr id="39" name="Rounded Rectangle 13">
              <a:extLst>
                <a:ext uri="{FF2B5EF4-FFF2-40B4-BE49-F238E27FC236}">
                  <a16:creationId xmlns:a16="http://schemas.microsoft.com/office/drawing/2014/main" id="{A16B9149-604C-49B2-891B-79042897431E}"/>
                </a:ext>
              </a:extLst>
            </p:cNvPr>
            <p:cNvSpPr/>
            <p:nvPr/>
          </p:nvSpPr>
          <p:spPr>
            <a:xfrm>
              <a:off x="427768" y="3765721"/>
              <a:ext cx="636809" cy="700256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65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7BD88D1-BB2B-4460-A3F6-9C33561CF905}"/>
              </a:ext>
            </a:extLst>
          </p:cNvPr>
          <p:cNvGrpSpPr/>
          <p:nvPr/>
        </p:nvGrpSpPr>
        <p:grpSpPr>
          <a:xfrm>
            <a:off x="4276448" y="3903279"/>
            <a:ext cx="4693283" cy="700257"/>
            <a:chOff x="90995" y="3759382"/>
            <a:chExt cx="3414853" cy="700257"/>
          </a:xfrm>
        </p:grpSpPr>
        <p:sp>
          <p:nvSpPr>
            <p:cNvPr id="41" name="Rounded Rectangle 3">
              <a:extLst>
                <a:ext uri="{FF2B5EF4-FFF2-40B4-BE49-F238E27FC236}">
                  <a16:creationId xmlns:a16="http://schemas.microsoft.com/office/drawing/2014/main" id="{9FAE49CE-1616-4A58-8509-2A56770211E2}"/>
                </a:ext>
              </a:extLst>
            </p:cNvPr>
            <p:cNvSpPr/>
            <p:nvPr/>
          </p:nvSpPr>
          <p:spPr>
            <a:xfrm>
              <a:off x="90995" y="3759382"/>
              <a:ext cx="3414853" cy="70025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800" b="1" dirty="0">
                  <a:solidFill>
                    <a:schemeClr val="tx1"/>
                  </a:solidFill>
                </a:rPr>
                <a:t>81           chia </a:t>
              </a:r>
              <a:r>
                <a:rPr lang="en-US" sz="2800" b="1" dirty="0" err="1">
                  <a:solidFill>
                    <a:schemeClr val="tx1"/>
                  </a:solidFill>
                </a:rPr>
                <a:t>hết</a:t>
              </a:r>
              <a:r>
                <a:rPr lang="en-US" sz="2800" b="1" dirty="0">
                  <a:solidFill>
                    <a:schemeClr val="tx1"/>
                  </a:solidFill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</a:rPr>
                <a:t>cho</a:t>
              </a:r>
              <a:r>
                <a:rPr lang="en-US" sz="2800" b="1" dirty="0">
                  <a:solidFill>
                    <a:schemeClr val="tx1"/>
                  </a:solidFill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</a:rPr>
                <a:t>cả</a:t>
              </a:r>
              <a:r>
                <a:rPr lang="en-US" sz="2800" b="1" dirty="0">
                  <a:solidFill>
                    <a:schemeClr val="tx1"/>
                  </a:solidFill>
                </a:rPr>
                <a:t> 2 </a:t>
              </a:r>
              <a:r>
                <a:rPr lang="en-US" sz="2800" b="1" dirty="0" err="1">
                  <a:solidFill>
                    <a:schemeClr val="tx1"/>
                  </a:solidFill>
                </a:rPr>
                <a:t>và</a:t>
              </a:r>
              <a:r>
                <a:rPr lang="en-US" sz="2800" b="1" dirty="0">
                  <a:solidFill>
                    <a:schemeClr val="tx1"/>
                  </a:solidFill>
                </a:rPr>
                <a:t> 5</a:t>
              </a:r>
            </a:p>
          </p:txBody>
        </p:sp>
        <p:sp>
          <p:nvSpPr>
            <p:cNvPr id="42" name="Rounded Rectangle 13">
              <a:extLst>
                <a:ext uri="{FF2B5EF4-FFF2-40B4-BE49-F238E27FC236}">
                  <a16:creationId xmlns:a16="http://schemas.microsoft.com/office/drawing/2014/main" id="{84DBD77E-3A09-4BA1-9D20-A7C400959143}"/>
                </a:ext>
              </a:extLst>
            </p:cNvPr>
            <p:cNvSpPr/>
            <p:nvPr/>
          </p:nvSpPr>
          <p:spPr>
            <a:xfrm>
              <a:off x="483840" y="3794592"/>
              <a:ext cx="479825" cy="627137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65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</p:txBody>
        </p:sp>
      </p:grpSp>
      <p:pic>
        <p:nvPicPr>
          <p:cNvPr id="56" name="Picture 55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85" t="4304" r="43141" b="52070"/>
          <a:stretch>
            <a:fillRect/>
          </a:stretch>
        </p:blipFill>
        <p:spPr>
          <a:xfrm>
            <a:off x="6011923" y="2448463"/>
            <a:ext cx="1338642" cy="1609221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35CC9BCE-E165-436B-8BB9-E2C25C62590C}"/>
              </a:ext>
            </a:extLst>
          </p:cNvPr>
          <p:cNvGrpSpPr/>
          <p:nvPr/>
        </p:nvGrpSpPr>
        <p:grpSpPr>
          <a:xfrm>
            <a:off x="7500553" y="2869108"/>
            <a:ext cx="4656466" cy="700257"/>
            <a:chOff x="90995" y="3759382"/>
            <a:chExt cx="3414853" cy="700257"/>
          </a:xfrm>
        </p:grpSpPr>
        <p:sp>
          <p:nvSpPr>
            <p:cNvPr id="45" name="Rounded Rectangle 3">
              <a:extLst>
                <a:ext uri="{FF2B5EF4-FFF2-40B4-BE49-F238E27FC236}">
                  <a16:creationId xmlns:a16="http://schemas.microsoft.com/office/drawing/2014/main" id="{F608EC2A-7EF3-4B03-832F-7CD8D2AD568F}"/>
                </a:ext>
              </a:extLst>
            </p:cNvPr>
            <p:cNvSpPr/>
            <p:nvPr/>
          </p:nvSpPr>
          <p:spPr>
            <a:xfrm>
              <a:off x="90995" y="3759382"/>
              <a:ext cx="3414853" cy="70025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800" b="1" dirty="0">
                  <a:solidFill>
                    <a:schemeClr val="tx1"/>
                  </a:solidFill>
                </a:rPr>
                <a:t>46         chia </a:t>
              </a:r>
              <a:r>
                <a:rPr lang="en-US" sz="2800" b="1" dirty="0" err="1">
                  <a:solidFill>
                    <a:schemeClr val="tx1"/>
                  </a:solidFill>
                </a:rPr>
                <a:t>hết</a:t>
              </a:r>
              <a:r>
                <a:rPr lang="en-US" sz="2800" b="1" dirty="0">
                  <a:solidFill>
                    <a:schemeClr val="tx1"/>
                  </a:solidFill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</a:rPr>
                <a:t>cho</a:t>
              </a:r>
              <a:r>
                <a:rPr lang="en-US" sz="2800" b="1" dirty="0">
                  <a:solidFill>
                    <a:schemeClr val="tx1"/>
                  </a:solidFill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</a:rPr>
                <a:t>cả</a:t>
              </a:r>
              <a:r>
                <a:rPr lang="en-US" sz="2800" b="1" dirty="0">
                  <a:solidFill>
                    <a:schemeClr val="tx1"/>
                  </a:solidFill>
                </a:rPr>
                <a:t> 3 </a:t>
              </a:r>
              <a:r>
                <a:rPr lang="en-US" sz="2800" b="1" dirty="0" err="1">
                  <a:solidFill>
                    <a:schemeClr val="tx1"/>
                  </a:solidFill>
                </a:rPr>
                <a:t>và</a:t>
              </a:r>
              <a:r>
                <a:rPr lang="en-US" sz="2800" b="1" dirty="0">
                  <a:solidFill>
                    <a:schemeClr val="tx1"/>
                  </a:solidFill>
                </a:rPr>
                <a:t> 5</a:t>
              </a:r>
            </a:p>
          </p:txBody>
        </p:sp>
        <p:sp>
          <p:nvSpPr>
            <p:cNvPr id="46" name="Rounded Rectangle 13">
              <a:extLst>
                <a:ext uri="{FF2B5EF4-FFF2-40B4-BE49-F238E27FC236}">
                  <a16:creationId xmlns:a16="http://schemas.microsoft.com/office/drawing/2014/main" id="{D89ADB74-0D82-4E91-8835-AF53ACF4A7D2}"/>
                </a:ext>
              </a:extLst>
            </p:cNvPr>
            <p:cNvSpPr/>
            <p:nvPr/>
          </p:nvSpPr>
          <p:spPr>
            <a:xfrm>
              <a:off x="483840" y="3794592"/>
              <a:ext cx="489450" cy="665047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65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</p:txBody>
        </p:sp>
      </p:grpSp>
      <p:pic>
        <p:nvPicPr>
          <p:cNvPr id="57" name="Picture 5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80" t="4595" r="27681" b="53857"/>
          <a:stretch>
            <a:fillRect/>
          </a:stretch>
        </p:blipFill>
        <p:spPr>
          <a:xfrm>
            <a:off x="9351909" y="1048078"/>
            <a:ext cx="1340267" cy="196520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9B4C5C5-2233-4672-8A1B-DF0B53426AFC}"/>
              </a:ext>
            </a:extLst>
          </p:cNvPr>
          <p:cNvGrpSpPr/>
          <p:nvPr/>
        </p:nvGrpSpPr>
        <p:grpSpPr>
          <a:xfrm>
            <a:off x="-20804" y="4884855"/>
            <a:ext cx="1192649" cy="1825458"/>
            <a:chOff x="-20804" y="4884855"/>
            <a:chExt cx="1192649" cy="1825458"/>
          </a:xfrm>
        </p:grpSpPr>
        <p:pic>
          <p:nvPicPr>
            <p:cNvPr id="58" name="Picture 57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9" t="54629" r="78177" b="3823"/>
            <a:stretch>
              <a:fillRect/>
            </a:stretch>
          </p:blipFill>
          <p:spPr>
            <a:xfrm flipH="1">
              <a:off x="-20804" y="4884855"/>
              <a:ext cx="1192649" cy="1348212"/>
            </a:xfrm>
            <a:prstGeom prst="rect">
              <a:avLst/>
            </a:prstGeom>
          </p:spPr>
        </p:pic>
        <p:sp>
          <p:nvSpPr>
            <p:cNvPr id="48" name="Rounded Rectangle 13">
              <a:extLst>
                <a:ext uri="{FF2B5EF4-FFF2-40B4-BE49-F238E27FC236}">
                  <a16:creationId xmlns:a16="http://schemas.microsoft.com/office/drawing/2014/main" id="{B8358933-8104-40DF-8ABA-69DB405DF7A6}"/>
                </a:ext>
              </a:extLst>
            </p:cNvPr>
            <p:cNvSpPr/>
            <p:nvPr/>
          </p:nvSpPr>
          <p:spPr>
            <a:xfrm>
              <a:off x="142737" y="6010057"/>
              <a:ext cx="661843" cy="700256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0</a:t>
              </a:r>
              <a:r>
                <a:rPr lang="en-US" sz="2665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3D13DBD-1B82-44F2-8BC5-BF8FC461EE44}"/>
              </a:ext>
            </a:extLst>
          </p:cNvPr>
          <p:cNvGrpSpPr/>
          <p:nvPr/>
        </p:nvGrpSpPr>
        <p:grpSpPr>
          <a:xfrm>
            <a:off x="4679333" y="4835717"/>
            <a:ext cx="1192649" cy="1825458"/>
            <a:chOff x="1783416" y="4816031"/>
            <a:chExt cx="1192649" cy="1825458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FA50FACA-B51D-4933-806A-38454F1DED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9" t="54629" r="78177" b="3823"/>
            <a:stretch>
              <a:fillRect/>
            </a:stretch>
          </p:blipFill>
          <p:spPr>
            <a:xfrm flipH="1">
              <a:off x="1783416" y="4816031"/>
              <a:ext cx="1192649" cy="1348212"/>
            </a:xfrm>
            <a:prstGeom prst="rect">
              <a:avLst/>
            </a:prstGeom>
          </p:spPr>
        </p:pic>
        <p:sp>
          <p:nvSpPr>
            <p:cNvPr id="49" name="Rounded Rectangle 13">
              <a:extLst>
                <a:ext uri="{FF2B5EF4-FFF2-40B4-BE49-F238E27FC236}">
                  <a16:creationId xmlns:a16="http://schemas.microsoft.com/office/drawing/2014/main" id="{FF2B123A-8A77-44C1-9A6B-7835E18644CF}"/>
                </a:ext>
              </a:extLst>
            </p:cNvPr>
            <p:cNvSpPr/>
            <p:nvPr/>
          </p:nvSpPr>
          <p:spPr>
            <a:xfrm>
              <a:off x="1946957" y="5941233"/>
              <a:ext cx="661843" cy="700256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  <a:r>
                <a:rPr lang="en-US" sz="2665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680BF7C-88F3-4011-902F-051E27716053}"/>
              </a:ext>
            </a:extLst>
          </p:cNvPr>
          <p:cNvGrpSpPr/>
          <p:nvPr/>
        </p:nvGrpSpPr>
        <p:grpSpPr>
          <a:xfrm>
            <a:off x="2204268" y="4955421"/>
            <a:ext cx="1149332" cy="1683592"/>
            <a:chOff x="4103924" y="5287488"/>
            <a:chExt cx="1149332" cy="1683592"/>
          </a:xfrm>
        </p:grpSpPr>
        <p:pic>
          <p:nvPicPr>
            <p:cNvPr id="59" name="Picture 58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9" t="54629" r="78177" b="3823"/>
            <a:stretch>
              <a:fillRect/>
            </a:stretch>
          </p:blipFill>
          <p:spPr>
            <a:xfrm>
              <a:off x="4103924" y="5287488"/>
              <a:ext cx="1149332" cy="1299245"/>
            </a:xfrm>
            <a:prstGeom prst="rect">
              <a:avLst/>
            </a:prstGeom>
          </p:spPr>
        </p:pic>
        <p:sp>
          <p:nvSpPr>
            <p:cNvPr id="50" name="Rounded Rectangle 13">
              <a:extLst>
                <a:ext uri="{FF2B5EF4-FFF2-40B4-BE49-F238E27FC236}">
                  <a16:creationId xmlns:a16="http://schemas.microsoft.com/office/drawing/2014/main" id="{CC2D7B00-E012-464E-929B-70264DCFB103}"/>
                </a:ext>
              </a:extLst>
            </p:cNvPr>
            <p:cNvSpPr/>
            <p:nvPr/>
          </p:nvSpPr>
          <p:spPr>
            <a:xfrm>
              <a:off x="4471189" y="6325619"/>
              <a:ext cx="649772" cy="645461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r>
                <a:rPr lang="en-US" sz="2665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BE344D8-ED55-4DBB-AC74-5EA64AF87F2E}"/>
              </a:ext>
            </a:extLst>
          </p:cNvPr>
          <p:cNvGrpSpPr/>
          <p:nvPr/>
        </p:nvGrpSpPr>
        <p:grpSpPr>
          <a:xfrm>
            <a:off x="3327509" y="4959740"/>
            <a:ext cx="1212461" cy="1654704"/>
            <a:chOff x="6521751" y="5307697"/>
            <a:chExt cx="1212461" cy="1654704"/>
          </a:xfrm>
        </p:grpSpPr>
        <p:pic>
          <p:nvPicPr>
            <p:cNvPr id="60" name="Picture 59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9" t="54629" r="78177" b="3823"/>
            <a:stretch>
              <a:fillRect/>
            </a:stretch>
          </p:blipFill>
          <p:spPr>
            <a:xfrm>
              <a:off x="6521751" y="5307697"/>
              <a:ext cx="1212461" cy="1370608"/>
            </a:xfrm>
            <a:prstGeom prst="rect">
              <a:avLst/>
            </a:prstGeom>
          </p:spPr>
        </p:pic>
        <p:sp>
          <p:nvSpPr>
            <p:cNvPr id="53" name="Rounded Rectangle 13">
              <a:extLst>
                <a:ext uri="{FF2B5EF4-FFF2-40B4-BE49-F238E27FC236}">
                  <a16:creationId xmlns:a16="http://schemas.microsoft.com/office/drawing/2014/main" id="{1C39B747-6053-43C5-9E3C-7500AE9FA66D}"/>
                </a:ext>
              </a:extLst>
            </p:cNvPr>
            <p:cNvSpPr/>
            <p:nvPr/>
          </p:nvSpPr>
          <p:spPr>
            <a:xfrm>
              <a:off x="6978446" y="6316940"/>
              <a:ext cx="649772" cy="645461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r>
                <a:rPr lang="en-US" sz="2665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1DD800C-D99D-4C30-B837-68BF56711D1C}"/>
              </a:ext>
            </a:extLst>
          </p:cNvPr>
          <p:cNvGrpSpPr/>
          <p:nvPr/>
        </p:nvGrpSpPr>
        <p:grpSpPr>
          <a:xfrm>
            <a:off x="5759362" y="4816141"/>
            <a:ext cx="1232512" cy="1884138"/>
            <a:chOff x="10798649" y="4385151"/>
            <a:chExt cx="1232512" cy="1884138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9" t="54629" r="78177" b="3823"/>
            <a:stretch>
              <a:fillRect/>
            </a:stretch>
          </p:blipFill>
          <p:spPr>
            <a:xfrm flipH="1">
              <a:off x="10798649" y="4385151"/>
              <a:ext cx="1232512" cy="1393272"/>
            </a:xfrm>
            <a:prstGeom prst="rect">
              <a:avLst/>
            </a:prstGeom>
          </p:spPr>
        </p:pic>
        <p:sp>
          <p:nvSpPr>
            <p:cNvPr id="54" name="Rounded Rectangle 13">
              <a:extLst>
                <a:ext uri="{FF2B5EF4-FFF2-40B4-BE49-F238E27FC236}">
                  <a16:creationId xmlns:a16="http://schemas.microsoft.com/office/drawing/2014/main" id="{54C7B446-595F-4A37-B380-F300D78B57BD}"/>
                </a:ext>
              </a:extLst>
            </p:cNvPr>
            <p:cNvSpPr/>
            <p:nvPr/>
          </p:nvSpPr>
          <p:spPr>
            <a:xfrm>
              <a:off x="10982091" y="5623828"/>
              <a:ext cx="649772" cy="645461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  <a:r>
                <a:rPr lang="en-US" sz="2665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9ECBD988-46E8-4768-A0F6-633D9D62C461}"/>
              </a:ext>
            </a:extLst>
          </p:cNvPr>
          <p:cNvGrpSpPr/>
          <p:nvPr/>
        </p:nvGrpSpPr>
        <p:grpSpPr>
          <a:xfrm>
            <a:off x="936997" y="5006471"/>
            <a:ext cx="1212461" cy="1654704"/>
            <a:chOff x="6521751" y="5307697"/>
            <a:chExt cx="1212461" cy="1654704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364A1A3F-0455-4D17-9BCE-EFB462F48A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9" t="54629" r="78177" b="3823"/>
            <a:stretch>
              <a:fillRect/>
            </a:stretch>
          </p:blipFill>
          <p:spPr>
            <a:xfrm>
              <a:off x="6521751" y="5307697"/>
              <a:ext cx="1212461" cy="1370608"/>
            </a:xfrm>
            <a:prstGeom prst="rect">
              <a:avLst/>
            </a:prstGeom>
          </p:spPr>
        </p:pic>
        <p:sp>
          <p:nvSpPr>
            <p:cNvPr id="62" name="Rounded Rectangle 13">
              <a:extLst>
                <a:ext uri="{FF2B5EF4-FFF2-40B4-BE49-F238E27FC236}">
                  <a16:creationId xmlns:a16="http://schemas.microsoft.com/office/drawing/2014/main" id="{68E5109D-CA91-4A5E-A491-E8BC058E796A}"/>
                </a:ext>
              </a:extLst>
            </p:cNvPr>
            <p:cNvSpPr/>
            <p:nvPr/>
          </p:nvSpPr>
          <p:spPr>
            <a:xfrm>
              <a:off x="6978446" y="6316940"/>
              <a:ext cx="649772" cy="645461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r>
                <a:rPr lang="en-US" sz="2665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F9899985-C2CB-4C65-83CE-75D4974BC9BB}"/>
              </a:ext>
            </a:extLst>
          </p:cNvPr>
          <p:cNvGrpSpPr/>
          <p:nvPr/>
        </p:nvGrpSpPr>
        <p:grpSpPr>
          <a:xfrm>
            <a:off x="6763431" y="5050523"/>
            <a:ext cx="1149332" cy="1683592"/>
            <a:chOff x="4103924" y="5287488"/>
            <a:chExt cx="1149332" cy="1683592"/>
          </a:xfrm>
        </p:grpSpPr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7A4DA321-FFDB-488F-A570-D5A4B6F697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9" t="54629" r="78177" b="3823"/>
            <a:stretch>
              <a:fillRect/>
            </a:stretch>
          </p:blipFill>
          <p:spPr>
            <a:xfrm>
              <a:off x="4103924" y="5287488"/>
              <a:ext cx="1149332" cy="1299245"/>
            </a:xfrm>
            <a:prstGeom prst="rect">
              <a:avLst/>
            </a:prstGeom>
          </p:spPr>
        </p:pic>
        <p:sp>
          <p:nvSpPr>
            <p:cNvPr id="65" name="Rounded Rectangle 13">
              <a:extLst>
                <a:ext uri="{FF2B5EF4-FFF2-40B4-BE49-F238E27FC236}">
                  <a16:creationId xmlns:a16="http://schemas.microsoft.com/office/drawing/2014/main" id="{34F120B4-72B4-4F04-A9C6-9082EC6985A9}"/>
                </a:ext>
              </a:extLst>
            </p:cNvPr>
            <p:cNvSpPr/>
            <p:nvPr/>
          </p:nvSpPr>
          <p:spPr>
            <a:xfrm>
              <a:off x="4471189" y="6325619"/>
              <a:ext cx="649772" cy="645461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6</a:t>
              </a:r>
              <a:r>
                <a:rPr lang="en-US" sz="2665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A4E77CA7-1EE3-45B4-A8F7-799FEEBF7518}"/>
              </a:ext>
            </a:extLst>
          </p:cNvPr>
          <p:cNvGrpSpPr/>
          <p:nvPr/>
        </p:nvGrpSpPr>
        <p:grpSpPr>
          <a:xfrm>
            <a:off x="8081563" y="4858346"/>
            <a:ext cx="1192649" cy="1825458"/>
            <a:chOff x="-20804" y="4884855"/>
            <a:chExt cx="1192649" cy="1825458"/>
          </a:xfrm>
        </p:grpSpPr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4DDDB8F2-E54E-45CC-9F4B-E0DDA3ACB8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9" t="54629" r="78177" b="3823"/>
            <a:stretch>
              <a:fillRect/>
            </a:stretch>
          </p:blipFill>
          <p:spPr>
            <a:xfrm flipH="1">
              <a:off x="-20804" y="4884855"/>
              <a:ext cx="1192649" cy="1348212"/>
            </a:xfrm>
            <a:prstGeom prst="rect">
              <a:avLst/>
            </a:prstGeom>
          </p:spPr>
        </p:pic>
        <p:sp>
          <p:nvSpPr>
            <p:cNvPr id="68" name="Rounded Rectangle 13">
              <a:extLst>
                <a:ext uri="{FF2B5EF4-FFF2-40B4-BE49-F238E27FC236}">
                  <a16:creationId xmlns:a16="http://schemas.microsoft.com/office/drawing/2014/main" id="{4077E19D-A971-4ABB-9CFF-FCEBE15B2834}"/>
                </a:ext>
              </a:extLst>
            </p:cNvPr>
            <p:cNvSpPr/>
            <p:nvPr/>
          </p:nvSpPr>
          <p:spPr>
            <a:xfrm>
              <a:off x="142737" y="6010057"/>
              <a:ext cx="661843" cy="700256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7</a:t>
              </a:r>
              <a:r>
                <a:rPr lang="en-US" sz="2665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AB3A226E-52AE-491F-A8E1-4CEC6EE3D2CE}"/>
              </a:ext>
            </a:extLst>
          </p:cNvPr>
          <p:cNvGrpSpPr/>
          <p:nvPr/>
        </p:nvGrpSpPr>
        <p:grpSpPr>
          <a:xfrm>
            <a:off x="10476441" y="4791685"/>
            <a:ext cx="1232512" cy="1884138"/>
            <a:chOff x="10798649" y="4385151"/>
            <a:chExt cx="1232512" cy="1884138"/>
          </a:xfrm>
        </p:grpSpPr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9402A7D3-2FC7-443B-8BE4-F937376632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9" t="54629" r="78177" b="3823"/>
            <a:stretch>
              <a:fillRect/>
            </a:stretch>
          </p:blipFill>
          <p:spPr>
            <a:xfrm flipH="1">
              <a:off x="10798649" y="4385151"/>
              <a:ext cx="1232512" cy="1393272"/>
            </a:xfrm>
            <a:prstGeom prst="rect">
              <a:avLst/>
            </a:prstGeom>
          </p:spPr>
        </p:pic>
        <p:sp>
          <p:nvSpPr>
            <p:cNvPr id="71" name="Rounded Rectangle 13">
              <a:extLst>
                <a:ext uri="{FF2B5EF4-FFF2-40B4-BE49-F238E27FC236}">
                  <a16:creationId xmlns:a16="http://schemas.microsoft.com/office/drawing/2014/main" id="{759D8094-9EDD-4389-A41D-8976CA1CA59D}"/>
                </a:ext>
              </a:extLst>
            </p:cNvPr>
            <p:cNvSpPr/>
            <p:nvPr/>
          </p:nvSpPr>
          <p:spPr>
            <a:xfrm>
              <a:off x="10982091" y="5623828"/>
              <a:ext cx="649772" cy="645461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9</a:t>
              </a:r>
              <a:r>
                <a:rPr lang="en-US" sz="2665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79F2863B-4CAC-4E70-9D00-06CBF4CCE025}"/>
              </a:ext>
            </a:extLst>
          </p:cNvPr>
          <p:cNvGrpSpPr/>
          <p:nvPr/>
        </p:nvGrpSpPr>
        <p:grpSpPr>
          <a:xfrm>
            <a:off x="9024431" y="5009217"/>
            <a:ext cx="1212461" cy="1654704"/>
            <a:chOff x="6521751" y="5307697"/>
            <a:chExt cx="1212461" cy="1654704"/>
          </a:xfrm>
        </p:grpSpPr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1DE16249-13C9-458A-B077-4D0AE739BA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9" t="54629" r="78177" b="3823"/>
            <a:stretch>
              <a:fillRect/>
            </a:stretch>
          </p:blipFill>
          <p:spPr>
            <a:xfrm>
              <a:off x="6521751" y="5307697"/>
              <a:ext cx="1212461" cy="1370608"/>
            </a:xfrm>
            <a:prstGeom prst="rect">
              <a:avLst/>
            </a:prstGeom>
          </p:spPr>
        </p:pic>
        <p:sp>
          <p:nvSpPr>
            <p:cNvPr id="74" name="Rounded Rectangle 13">
              <a:extLst>
                <a:ext uri="{FF2B5EF4-FFF2-40B4-BE49-F238E27FC236}">
                  <a16:creationId xmlns:a16="http://schemas.microsoft.com/office/drawing/2014/main" id="{9E582D96-6B32-4BF9-872F-5AC389D1CE6B}"/>
                </a:ext>
              </a:extLst>
            </p:cNvPr>
            <p:cNvSpPr/>
            <p:nvPr/>
          </p:nvSpPr>
          <p:spPr>
            <a:xfrm>
              <a:off x="6978446" y="6316940"/>
              <a:ext cx="649772" cy="645461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  <a:r>
                <a:rPr lang="en-US" sz="2665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90287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534" r="54636"/>
          <a:stretch>
            <a:fillRect/>
          </a:stretch>
        </p:blipFill>
        <p:spPr>
          <a:xfrm>
            <a:off x="-20803" y="-694870"/>
            <a:ext cx="12177821" cy="75784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326" b="58452"/>
          <a:stretch>
            <a:fillRect/>
          </a:stretch>
        </p:blipFill>
        <p:spPr>
          <a:xfrm>
            <a:off x="737284" y="2275916"/>
            <a:ext cx="1423542" cy="1609221"/>
          </a:xfrm>
          <a:prstGeom prst="rect">
            <a:avLst/>
          </a:prstGeom>
        </p:spPr>
      </p:pic>
      <p:pic>
        <p:nvPicPr>
          <p:cNvPr id="6148" name="Picture 4" descr="Growing Wild Flowers Sticker by Botanical PaperWorks for iOS &amp;amp; Android |  GIPHY | Flowers gif, Giphy, Good morning beautiful 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8666" y="5346673"/>
            <a:ext cx="1553844" cy="1553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Yoa Phonics 5-6 Lesson 1 | Baamboozle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5432" y="-543884"/>
            <a:ext cx="1782376" cy="1782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990" y="76001"/>
            <a:ext cx="2223740" cy="125085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9F494436-C0E5-4B10-B0C4-3F5C31D2996D}"/>
              </a:ext>
            </a:extLst>
          </p:cNvPr>
          <p:cNvGrpSpPr/>
          <p:nvPr/>
        </p:nvGrpSpPr>
        <p:grpSpPr>
          <a:xfrm>
            <a:off x="20507" y="3888309"/>
            <a:ext cx="3414853" cy="700257"/>
            <a:chOff x="90995" y="3759382"/>
            <a:chExt cx="3414853" cy="700257"/>
          </a:xfrm>
        </p:grpSpPr>
        <p:sp>
          <p:nvSpPr>
            <p:cNvPr id="35" name="Rounded Rectangle 3">
              <a:extLst>
                <a:ext uri="{FF2B5EF4-FFF2-40B4-BE49-F238E27FC236}">
                  <a16:creationId xmlns:a16="http://schemas.microsoft.com/office/drawing/2014/main" id="{1CE854DB-FD21-4E3A-B754-62BAAE9B55A2}"/>
                </a:ext>
              </a:extLst>
            </p:cNvPr>
            <p:cNvSpPr/>
            <p:nvPr/>
          </p:nvSpPr>
          <p:spPr>
            <a:xfrm>
              <a:off x="90995" y="3759382"/>
              <a:ext cx="3414853" cy="70025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       43 chia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cho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3</a:t>
              </a:r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158000" y="3791238"/>
              <a:ext cx="649772" cy="645461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395" b="52661"/>
          <a:stretch>
            <a:fillRect/>
          </a:stretch>
        </p:blipFill>
        <p:spPr>
          <a:xfrm rot="817600">
            <a:off x="6998232" y="-425414"/>
            <a:ext cx="3560799" cy="401686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56" r="53604" b="54522"/>
          <a:stretch>
            <a:fillRect/>
          </a:stretch>
        </p:blipFill>
        <p:spPr>
          <a:xfrm rot="1387110">
            <a:off x="4783648" y="-433418"/>
            <a:ext cx="4143731" cy="3431086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936413" y="-68636"/>
            <a:ext cx="5645959" cy="82424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Tìm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rốt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mỗi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9B4C5C5-2233-4672-8A1B-DF0B53426AFC}"/>
              </a:ext>
            </a:extLst>
          </p:cNvPr>
          <p:cNvGrpSpPr/>
          <p:nvPr/>
        </p:nvGrpSpPr>
        <p:grpSpPr>
          <a:xfrm>
            <a:off x="-20804" y="4884855"/>
            <a:ext cx="1192649" cy="1825458"/>
            <a:chOff x="-20804" y="4884855"/>
            <a:chExt cx="1192649" cy="1825458"/>
          </a:xfrm>
        </p:grpSpPr>
        <p:pic>
          <p:nvPicPr>
            <p:cNvPr id="58" name="Picture 57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9" t="54629" r="78177" b="3823"/>
            <a:stretch>
              <a:fillRect/>
            </a:stretch>
          </p:blipFill>
          <p:spPr>
            <a:xfrm flipH="1">
              <a:off x="-20804" y="4884855"/>
              <a:ext cx="1192649" cy="1348212"/>
            </a:xfrm>
            <a:prstGeom prst="rect">
              <a:avLst/>
            </a:prstGeom>
          </p:spPr>
        </p:pic>
        <p:sp>
          <p:nvSpPr>
            <p:cNvPr id="48" name="Rounded Rectangle 13">
              <a:extLst>
                <a:ext uri="{FF2B5EF4-FFF2-40B4-BE49-F238E27FC236}">
                  <a16:creationId xmlns:a16="http://schemas.microsoft.com/office/drawing/2014/main" id="{B8358933-8104-40DF-8ABA-69DB405DF7A6}"/>
                </a:ext>
              </a:extLst>
            </p:cNvPr>
            <p:cNvSpPr/>
            <p:nvPr/>
          </p:nvSpPr>
          <p:spPr>
            <a:xfrm>
              <a:off x="142737" y="6010057"/>
              <a:ext cx="661843" cy="700256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0</a:t>
              </a:r>
              <a:r>
                <a:rPr kumimoji="0" lang="en-US" sz="2665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3D13DBD-1B82-44F2-8BC5-BF8FC461EE44}"/>
              </a:ext>
            </a:extLst>
          </p:cNvPr>
          <p:cNvGrpSpPr/>
          <p:nvPr/>
        </p:nvGrpSpPr>
        <p:grpSpPr>
          <a:xfrm>
            <a:off x="4679333" y="4835717"/>
            <a:ext cx="1192649" cy="1825458"/>
            <a:chOff x="1783416" y="4816031"/>
            <a:chExt cx="1192649" cy="1825458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FA50FACA-B51D-4933-806A-38454F1DED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9" t="54629" r="78177" b="3823"/>
            <a:stretch>
              <a:fillRect/>
            </a:stretch>
          </p:blipFill>
          <p:spPr>
            <a:xfrm flipH="1">
              <a:off x="1783416" y="4816031"/>
              <a:ext cx="1192649" cy="1348212"/>
            </a:xfrm>
            <a:prstGeom prst="rect">
              <a:avLst/>
            </a:prstGeom>
          </p:spPr>
        </p:pic>
        <p:sp>
          <p:nvSpPr>
            <p:cNvPr id="49" name="Rounded Rectangle 13">
              <a:extLst>
                <a:ext uri="{FF2B5EF4-FFF2-40B4-BE49-F238E27FC236}">
                  <a16:creationId xmlns:a16="http://schemas.microsoft.com/office/drawing/2014/main" id="{FF2B123A-8A77-44C1-9A6B-7835E18644CF}"/>
                </a:ext>
              </a:extLst>
            </p:cNvPr>
            <p:cNvSpPr/>
            <p:nvPr/>
          </p:nvSpPr>
          <p:spPr>
            <a:xfrm>
              <a:off x="1946957" y="5941233"/>
              <a:ext cx="661843" cy="700256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</a:t>
              </a:r>
              <a:r>
                <a:rPr kumimoji="0" lang="en-US" sz="2665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680BF7C-88F3-4011-902F-051E27716053}"/>
              </a:ext>
            </a:extLst>
          </p:cNvPr>
          <p:cNvGrpSpPr/>
          <p:nvPr/>
        </p:nvGrpSpPr>
        <p:grpSpPr>
          <a:xfrm>
            <a:off x="2204268" y="4955421"/>
            <a:ext cx="1149332" cy="1683592"/>
            <a:chOff x="4103924" y="5287488"/>
            <a:chExt cx="1149332" cy="1683592"/>
          </a:xfrm>
        </p:grpSpPr>
        <p:pic>
          <p:nvPicPr>
            <p:cNvPr id="59" name="Picture 58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9" t="54629" r="78177" b="3823"/>
            <a:stretch>
              <a:fillRect/>
            </a:stretch>
          </p:blipFill>
          <p:spPr>
            <a:xfrm>
              <a:off x="4103924" y="5287488"/>
              <a:ext cx="1149332" cy="1299245"/>
            </a:xfrm>
            <a:prstGeom prst="rect">
              <a:avLst/>
            </a:prstGeom>
          </p:spPr>
        </p:pic>
        <p:sp>
          <p:nvSpPr>
            <p:cNvPr id="50" name="Rounded Rectangle 13">
              <a:extLst>
                <a:ext uri="{FF2B5EF4-FFF2-40B4-BE49-F238E27FC236}">
                  <a16:creationId xmlns:a16="http://schemas.microsoft.com/office/drawing/2014/main" id="{CC2D7B00-E012-464E-929B-70264DCFB103}"/>
                </a:ext>
              </a:extLst>
            </p:cNvPr>
            <p:cNvSpPr/>
            <p:nvPr/>
          </p:nvSpPr>
          <p:spPr>
            <a:xfrm>
              <a:off x="4471189" y="6325619"/>
              <a:ext cx="649772" cy="645461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  <a:r>
                <a:rPr kumimoji="0" lang="en-US" sz="266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BE344D8-ED55-4DBB-AC74-5EA64AF87F2E}"/>
              </a:ext>
            </a:extLst>
          </p:cNvPr>
          <p:cNvGrpSpPr/>
          <p:nvPr/>
        </p:nvGrpSpPr>
        <p:grpSpPr>
          <a:xfrm>
            <a:off x="3327509" y="4959740"/>
            <a:ext cx="1212461" cy="1654704"/>
            <a:chOff x="6521751" y="5307697"/>
            <a:chExt cx="1212461" cy="1654704"/>
          </a:xfrm>
        </p:grpSpPr>
        <p:pic>
          <p:nvPicPr>
            <p:cNvPr id="60" name="Picture 59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9" t="54629" r="78177" b="3823"/>
            <a:stretch>
              <a:fillRect/>
            </a:stretch>
          </p:blipFill>
          <p:spPr>
            <a:xfrm>
              <a:off x="6521751" y="5307697"/>
              <a:ext cx="1212461" cy="1370608"/>
            </a:xfrm>
            <a:prstGeom prst="rect">
              <a:avLst/>
            </a:prstGeom>
          </p:spPr>
        </p:pic>
        <p:sp>
          <p:nvSpPr>
            <p:cNvPr id="53" name="Rounded Rectangle 13">
              <a:extLst>
                <a:ext uri="{FF2B5EF4-FFF2-40B4-BE49-F238E27FC236}">
                  <a16:creationId xmlns:a16="http://schemas.microsoft.com/office/drawing/2014/main" id="{1C39B747-6053-43C5-9E3C-7500AE9FA66D}"/>
                </a:ext>
              </a:extLst>
            </p:cNvPr>
            <p:cNvSpPr/>
            <p:nvPr/>
          </p:nvSpPr>
          <p:spPr>
            <a:xfrm>
              <a:off x="6978446" y="6316940"/>
              <a:ext cx="649772" cy="645461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  <a:r>
                <a:rPr kumimoji="0" lang="en-US" sz="266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1DD800C-D99D-4C30-B837-68BF56711D1C}"/>
              </a:ext>
            </a:extLst>
          </p:cNvPr>
          <p:cNvGrpSpPr/>
          <p:nvPr/>
        </p:nvGrpSpPr>
        <p:grpSpPr>
          <a:xfrm>
            <a:off x="5759362" y="4816141"/>
            <a:ext cx="1232512" cy="1884138"/>
            <a:chOff x="10798649" y="4385151"/>
            <a:chExt cx="1232512" cy="1884138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9" t="54629" r="78177" b="3823"/>
            <a:stretch>
              <a:fillRect/>
            </a:stretch>
          </p:blipFill>
          <p:spPr>
            <a:xfrm flipH="1">
              <a:off x="10798649" y="4385151"/>
              <a:ext cx="1232512" cy="1393272"/>
            </a:xfrm>
            <a:prstGeom prst="rect">
              <a:avLst/>
            </a:prstGeom>
          </p:spPr>
        </p:pic>
        <p:sp>
          <p:nvSpPr>
            <p:cNvPr id="54" name="Rounded Rectangle 13">
              <a:extLst>
                <a:ext uri="{FF2B5EF4-FFF2-40B4-BE49-F238E27FC236}">
                  <a16:creationId xmlns:a16="http://schemas.microsoft.com/office/drawing/2014/main" id="{54C7B446-595F-4A37-B380-F300D78B57BD}"/>
                </a:ext>
              </a:extLst>
            </p:cNvPr>
            <p:cNvSpPr/>
            <p:nvPr/>
          </p:nvSpPr>
          <p:spPr>
            <a:xfrm>
              <a:off x="10982091" y="5623828"/>
              <a:ext cx="649772" cy="645461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  <a:r>
                <a:rPr kumimoji="0" lang="en-US" sz="266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9ECBD988-46E8-4768-A0F6-633D9D62C461}"/>
              </a:ext>
            </a:extLst>
          </p:cNvPr>
          <p:cNvGrpSpPr/>
          <p:nvPr/>
        </p:nvGrpSpPr>
        <p:grpSpPr>
          <a:xfrm>
            <a:off x="936997" y="5006471"/>
            <a:ext cx="1212461" cy="1654704"/>
            <a:chOff x="6521751" y="5307697"/>
            <a:chExt cx="1212461" cy="1654704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364A1A3F-0455-4D17-9BCE-EFB462F48A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9" t="54629" r="78177" b="3823"/>
            <a:stretch>
              <a:fillRect/>
            </a:stretch>
          </p:blipFill>
          <p:spPr>
            <a:xfrm>
              <a:off x="6521751" y="5307697"/>
              <a:ext cx="1212461" cy="1370608"/>
            </a:xfrm>
            <a:prstGeom prst="rect">
              <a:avLst/>
            </a:prstGeom>
          </p:spPr>
        </p:pic>
        <p:sp>
          <p:nvSpPr>
            <p:cNvPr id="62" name="Rounded Rectangle 13">
              <a:extLst>
                <a:ext uri="{FF2B5EF4-FFF2-40B4-BE49-F238E27FC236}">
                  <a16:creationId xmlns:a16="http://schemas.microsoft.com/office/drawing/2014/main" id="{68E5109D-CA91-4A5E-A491-E8BC058E796A}"/>
                </a:ext>
              </a:extLst>
            </p:cNvPr>
            <p:cNvSpPr/>
            <p:nvPr/>
          </p:nvSpPr>
          <p:spPr>
            <a:xfrm>
              <a:off x="6978446" y="6316940"/>
              <a:ext cx="649772" cy="645461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  <a:r>
                <a:rPr kumimoji="0" lang="en-US" sz="266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F9899985-C2CB-4C65-83CE-75D4974BC9BB}"/>
              </a:ext>
            </a:extLst>
          </p:cNvPr>
          <p:cNvGrpSpPr/>
          <p:nvPr/>
        </p:nvGrpSpPr>
        <p:grpSpPr>
          <a:xfrm>
            <a:off x="6763431" y="5050523"/>
            <a:ext cx="1149332" cy="1683592"/>
            <a:chOff x="4103924" y="5287488"/>
            <a:chExt cx="1149332" cy="1683592"/>
          </a:xfrm>
        </p:grpSpPr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7A4DA321-FFDB-488F-A570-D5A4B6F697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9" t="54629" r="78177" b="3823"/>
            <a:stretch>
              <a:fillRect/>
            </a:stretch>
          </p:blipFill>
          <p:spPr>
            <a:xfrm>
              <a:off x="4103924" y="5287488"/>
              <a:ext cx="1149332" cy="1299245"/>
            </a:xfrm>
            <a:prstGeom prst="rect">
              <a:avLst/>
            </a:prstGeom>
          </p:spPr>
        </p:pic>
        <p:sp>
          <p:nvSpPr>
            <p:cNvPr id="65" name="Rounded Rectangle 13">
              <a:extLst>
                <a:ext uri="{FF2B5EF4-FFF2-40B4-BE49-F238E27FC236}">
                  <a16:creationId xmlns:a16="http://schemas.microsoft.com/office/drawing/2014/main" id="{34F120B4-72B4-4F04-A9C6-9082EC6985A9}"/>
                </a:ext>
              </a:extLst>
            </p:cNvPr>
            <p:cNvSpPr/>
            <p:nvPr/>
          </p:nvSpPr>
          <p:spPr>
            <a:xfrm>
              <a:off x="4471189" y="6325619"/>
              <a:ext cx="649772" cy="645461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6</a:t>
              </a:r>
              <a:r>
                <a:rPr kumimoji="0" lang="en-US" sz="266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A4E77CA7-1EE3-45B4-A8F7-799FEEBF7518}"/>
              </a:ext>
            </a:extLst>
          </p:cNvPr>
          <p:cNvGrpSpPr/>
          <p:nvPr/>
        </p:nvGrpSpPr>
        <p:grpSpPr>
          <a:xfrm>
            <a:off x="8081563" y="4858346"/>
            <a:ext cx="1192649" cy="1825458"/>
            <a:chOff x="-20804" y="4884855"/>
            <a:chExt cx="1192649" cy="1825458"/>
          </a:xfrm>
        </p:grpSpPr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4DDDB8F2-E54E-45CC-9F4B-E0DDA3ACB8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9" t="54629" r="78177" b="3823"/>
            <a:stretch>
              <a:fillRect/>
            </a:stretch>
          </p:blipFill>
          <p:spPr>
            <a:xfrm flipH="1">
              <a:off x="-20804" y="4884855"/>
              <a:ext cx="1192649" cy="1348212"/>
            </a:xfrm>
            <a:prstGeom prst="rect">
              <a:avLst/>
            </a:prstGeom>
          </p:spPr>
        </p:pic>
        <p:sp>
          <p:nvSpPr>
            <p:cNvPr id="68" name="Rounded Rectangle 13">
              <a:extLst>
                <a:ext uri="{FF2B5EF4-FFF2-40B4-BE49-F238E27FC236}">
                  <a16:creationId xmlns:a16="http://schemas.microsoft.com/office/drawing/2014/main" id="{4077E19D-A971-4ABB-9CFF-FCEBE15B2834}"/>
                </a:ext>
              </a:extLst>
            </p:cNvPr>
            <p:cNvSpPr/>
            <p:nvPr/>
          </p:nvSpPr>
          <p:spPr>
            <a:xfrm>
              <a:off x="142737" y="6010057"/>
              <a:ext cx="661843" cy="700256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7</a:t>
              </a:r>
              <a:r>
                <a:rPr kumimoji="0" lang="en-US" sz="2665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AB3A226E-52AE-491F-A8E1-4CEC6EE3D2CE}"/>
              </a:ext>
            </a:extLst>
          </p:cNvPr>
          <p:cNvGrpSpPr/>
          <p:nvPr/>
        </p:nvGrpSpPr>
        <p:grpSpPr>
          <a:xfrm>
            <a:off x="10476441" y="4791685"/>
            <a:ext cx="1232512" cy="1884138"/>
            <a:chOff x="10798649" y="4385151"/>
            <a:chExt cx="1232512" cy="1884138"/>
          </a:xfrm>
        </p:grpSpPr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9402A7D3-2FC7-443B-8BE4-F937376632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9" t="54629" r="78177" b="3823"/>
            <a:stretch>
              <a:fillRect/>
            </a:stretch>
          </p:blipFill>
          <p:spPr>
            <a:xfrm flipH="1">
              <a:off x="10798649" y="4385151"/>
              <a:ext cx="1232512" cy="1393272"/>
            </a:xfrm>
            <a:prstGeom prst="rect">
              <a:avLst/>
            </a:prstGeom>
          </p:spPr>
        </p:pic>
        <p:sp>
          <p:nvSpPr>
            <p:cNvPr id="71" name="Rounded Rectangle 13">
              <a:extLst>
                <a:ext uri="{FF2B5EF4-FFF2-40B4-BE49-F238E27FC236}">
                  <a16:creationId xmlns:a16="http://schemas.microsoft.com/office/drawing/2014/main" id="{759D8094-9EDD-4389-A41D-8976CA1CA59D}"/>
                </a:ext>
              </a:extLst>
            </p:cNvPr>
            <p:cNvSpPr/>
            <p:nvPr/>
          </p:nvSpPr>
          <p:spPr>
            <a:xfrm>
              <a:off x="10982091" y="5623828"/>
              <a:ext cx="649772" cy="645461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9</a:t>
              </a:r>
              <a:r>
                <a:rPr kumimoji="0" lang="en-US" sz="266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79F2863B-4CAC-4E70-9D00-06CBF4CCE025}"/>
              </a:ext>
            </a:extLst>
          </p:cNvPr>
          <p:cNvGrpSpPr/>
          <p:nvPr/>
        </p:nvGrpSpPr>
        <p:grpSpPr>
          <a:xfrm>
            <a:off x="9024431" y="5009217"/>
            <a:ext cx="1212461" cy="1654704"/>
            <a:chOff x="6521751" y="5307697"/>
            <a:chExt cx="1212461" cy="1654704"/>
          </a:xfrm>
        </p:grpSpPr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1DE16249-13C9-458A-B077-4D0AE739BA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9" t="54629" r="78177" b="3823"/>
            <a:stretch>
              <a:fillRect/>
            </a:stretch>
          </p:blipFill>
          <p:spPr>
            <a:xfrm>
              <a:off x="6521751" y="5307697"/>
              <a:ext cx="1212461" cy="1370608"/>
            </a:xfrm>
            <a:prstGeom prst="rect">
              <a:avLst/>
            </a:prstGeom>
          </p:spPr>
        </p:pic>
        <p:sp>
          <p:nvSpPr>
            <p:cNvPr id="74" name="Rounded Rectangle 13">
              <a:extLst>
                <a:ext uri="{FF2B5EF4-FFF2-40B4-BE49-F238E27FC236}">
                  <a16:creationId xmlns:a16="http://schemas.microsoft.com/office/drawing/2014/main" id="{9E582D96-6B32-4BF9-872F-5AC389D1CE6B}"/>
                </a:ext>
              </a:extLst>
            </p:cNvPr>
            <p:cNvSpPr/>
            <p:nvPr/>
          </p:nvSpPr>
          <p:spPr>
            <a:xfrm>
              <a:off x="6978446" y="6316940"/>
              <a:ext cx="649772" cy="645461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8</a:t>
              </a:r>
              <a:r>
                <a:rPr kumimoji="0" lang="en-US" sz="266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85312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 0.00926 L -0.2013 -0.4363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00" y="-2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33333E-6 L -0.30886 -0.4585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43" y="-22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07407E-6 L -0.45638 -0.42153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826" y="-21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90287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534" r="54636"/>
          <a:stretch>
            <a:fillRect/>
          </a:stretch>
        </p:blipFill>
        <p:spPr>
          <a:xfrm>
            <a:off x="-20803" y="-694870"/>
            <a:ext cx="12177821" cy="7578438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32" t="4440" r="63508" b="54012"/>
          <a:stretch>
            <a:fillRect/>
          </a:stretch>
        </p:blipFill>
        <p:spPr>
          <a:xfrm>
            <a:off x="3668444" y="900800"/>
            <a:ext cx="1371450" cy="1547664"/>
          </a:xfrm>
          <a:prstGeom prst="rect">
            <a:avLst/>
          </a:prstGeom>
        </p:spPr>
      </p:pic>
      <p:pic>
        <p:nvPicPr>
          <p:cNvPr id="6146" name="Picture 2" descr="Leave Lunaisyah Sticker for iOS &amp;amp; Android | GIPHY | Flowers gif, Cartoon  clip art, Cute 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786" y="1449686"/>
            <a:ext cx="836320" cy="1003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Growing Wild Flowers Sticker by Botanical PaperWorks for iOS &amp;amp; Android |  GIPHY | Flowers gif, Giphy, Good morning beautiful 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8666" y="5346673"/>
            <a:ext cx="1553844" cy="1553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Fir Tree Sticker by Kew Gardens for iOS &amp;amp; Android | GIPHY | Good morning  beautiful gif, Flowers gif, Flower pictures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0615" y="1813473"/>
            <a:ext cx="890453" cy="1042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Yoa Phonics 5-6 Lesson 1 | Baamboozle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5432" y="-543884"/>
            <a:ext cx="1782376" cy="1782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990" y="76001"/>
            <a:ext cx="2223740" cy="125085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395" b="52661"/>
          <a:stretch>
            <a:fillRect/>
          </a:stretch>
        </p:blipFill>
        <p:spPr>
          <a:xfrm rot="817600">
            <a:off x="6998232" y="-425414"/>
            <a:ext cx="3560799" cy="401686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56" r="53604" b="54522"/>
          <a:stretch>
            <a:fillRect/>
          </a:stretch>
        </p:blipFill>
        <p:spPr>
          <a:xfrm rot="1387110">
            <a:off x="4783648" y="-433418"/>
            <a:ext cx="4143731" cy="3431086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936413" y="-68636"/>
            <a:ext cx="5645959" cy="82424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Tìm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rốt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mỗi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45B7DA6-45C4-4ED8-A09A-B8166EC97A9F}"/>
              </a:ext>
            </a:extLst>
          </p:cNvPr>
          <p:cNvGrpSpPr/>
          <p:nvPr/>
        </p:nvGrpSpPr>
        <p:grpSpPr>
          <a:xfrm>
            <a:off x="2637601" y="2325185"/>
            <a:ext cx="3549099" cy="706595"/>
            <a:chOff x="90995" y="3759382"/>
            <a:chExt cx="3414853" cy="706595"/>
          </a:xfrm>
        </p:grpSpPr>
        <p:sp>
          <p:nvSpPr>
            <p:cNvPr id="38" name="Rounded Rectangle 3">
              <a:extLst>
                <a:ext uri="{FF2B5EF4-FFF2-40B4-BE49-F238E27FC236}">
                  <a16:creationId xmlns:a16="http://schemas.microsoft.com/office/drawing/2014/main" id="{A9151315-7207-40EA-A5F4-BB6B6D1AE023}"/>
                </a:ext>
              </a:extLst>
            </p:cNvPr>
            <p:cNvSpPr/>
            <p:nvPr/>
          </p:nvSpPr>
          <p:spPr>
            <a:xfrm>
              <a:off x="90995" y="3759382"/>
              <a:ext cx="3414853" cy="70025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         7 chia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cho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9</a:t>
              </a:r>
            </a:p>
          </p:txBody>
        </p:sp>
        <p:sp>
          <p:nvSpPr>
            <p:cNvPr id="39" name="Rounded Rectangle 13">
              <a:extLst>
                <a:ext uri="{FF2B5EF4-FFF2-40B4-BE49-F238E27FC236}">
                  <a16:creationId xmlns:a16="http://schemas.microsoft.com/office/drawing/2014/main" id="{A16B9149-604C-49B2-891B-79042897431E}"/>
                </a:ext>
              </a:extLst>
            </p:cNvPr>
            <p:cNvSpPr/>
            <p:nvPr/>
          </p:nvSpPr>
          <p:spPr>
            <a:xfrm>
              <a:off x="427768" y="3765721"/>
              <a:ext cx="636809" cy="700256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9B4C5C5-2233-4672-8A1B-DF0B53426AFC}"/>
              </a:ext>
            </a:extLst>
          </p:cNvPr>
          <p:cNvGrpSpPr/>
          <p:nvPr/>
        </p:nvGrpSpPr>
        <p:grpSpPr>
          <a:xfrm>
            <a:off x="-20804" y="4884855"/>
            <a:ext cx="1192649" cy="1825458"/>
            <a:chOff x="-20804" y="4884855"/>
            <a:chExt cx="1192649" cy="1825458"/>
          </a:xfrm>
        </p:grpSpPr>
        <p:pic>
          <p:nvPicPr>
            <p:cNvPr id="58" name="Picture 57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9" t="54629" r="78177" b="3823"/>
            <a:stretch>
              <a:fillRect/>
            </a:stretch>
          </p:blipFill>
          <p:spPr>
            <a:xfrm flipH="1">
              <a:off x="-20804" y="4884855"/>
              <a:ext cx="1192649" cy="1348212"/>
            </a:xfrm>
            <a:prstGeom prst="rect">
              <a:avLst/>
            </a:prstGeom>
          </p:spPr>
        </p:pic>
        <p:sp>
          <p:nvSpPr>
            <p:cNvPr id="48" name="Rounded Rectangle 13">
              <a:extLst>
                <a:ext uri="{FF2B5EF4-FFF2-40B4-BE49-F238E27FC236}">
                  <a16:creationId xmlns:a16="http://schemas.microsoft.com/office/drawing/2014/main" id="{B8358933-8104-40DF-8ABA-69DB405DF7A6}"/>
                </a:ext>
              </a:extLst>
            </p:cNvPr>
            <p:cNvSpPr/>
            <p:nvPr/>
          </p:nvSpPr>
          <p:spPr>
            <a:xfrm>
              <a:off x="142737" y="6010057"/>
              <a:ext cx="661843" cy="700256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0</a:t>
              </a:r>
              <a:r>
                <a:rPr kumimoji="0" lang="en-US" sz="2665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3D13DBD-1B82-44F2-8BC5-BF8FC461EE44}"/>
              </a:ext>
            </a:extLst>
          </p:cNvPr>
          <p:cNvGrpSpPr/>
          <p:nvPr/>
        </p:nvGrpSpPr>
        <p:grpSpPr>
          <a:xfrm>
            <a:off x="4679333" y="4835717"/>
            <a:ext cx="1192649" cy="1825458"/>
            <a:chOff x="1783416" y="4816031"/>
            <a:chExt cx="1192649" cy="1825458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FA50FACA-B51D-4933-806A-38454F1DED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9" t="54629" r="78177" b="3823"/>
            <a:stretch>
              <a:fillRect/>
            </a:stretch>
          </p:blipFill>
          <p:spPr>
            <a:xfrm flipH="1">
              <a:off x="1783416" y="4816031"/>
              <a:ext cx="1192649" cy="1348212"/>
            </a:xfrm>
            <a:prstGeom prst="rect">
              <a:avLst/>
            </a:prstGeom>
          </p:spPr>
        </p:pic>
        <p:sp>
          <p:nvSpPr>
            <p:cNvPr id="49" name="Rounded Rectangle 13">
              <a:extLst>
                <a:ext uri="{FF2B5EF4-FFF2-40B4-BE49-F238E27FC236}">
                  <a16:creationId xmlns:a16="http://schemas.microsoft.com/office/drawing/2014/main" id="{FF2B123A-8A77-44C1-9A6B-7835E18644CF}"/>
                </a:ext>
              </a:extLst>
            </p:cNvPr>
            <p:cNvSpPr/>
            <p:nvPr/>
          </p:nvSpPr>
          <p:spPr>
            <a:xfrm>
              <a:off x="1946957" y="5941233"/>
              <a:ext cx="661843" cy="700256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</a:t>
              </a:r>
              <a:r>
                <a:rPr kumimoji="0" lang="en-US" sz="2665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680BF7C-88F3-4011-902F-051E27716053}"/>
              </a:ext>
            </a:extLst>
          </p:cNvPr>
          <p:cNvGrpSpPr/>
          <p:nvPr/>
        </p:nvGrpSpPr>
        <p:grpSpPr>
          <a:xfrm>
            <a:off x="2204268" y="4955421"/>
            <a:ext cx="1149332" cy="1683592"/>
            <a:chOff x="4103924" y="5287488"/>
            <a:chExt cx="1149332" cy="1683592"/>
          </a:xfrm>
        </p:grpSpPr>
        <p:pic>
          <p:nvPicPr>
            <p:cNvPr id="59" name="Picture 58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9" t="54629" r="78177" b="3823"/>
            <a:stretch>
              <a:fillRect/>
            </a:stretch>
          </p:blipFill>
          <p:spPr>
            <a:xfrm>
              <a:off x="4103924" y="5287488"/>
              <a:ext cx="1149332" cy="1299245"/>
            </a:xfrm>
            <a:prstGeom prst="rect">
              <a:avLst/>
            </a:prstGeom>
          </p:spPr>
        </p:pic>
        <p:sp>
          <p:nvSpPr>
            <p:cNvPr id="50" name="Rounded Rectangle 13">
              <a:extLst>
                <a:ext uri="{FF2B5EF4-FFF2-40B4-BE49-F238E27FC236}">
                  <a16:creationId xmlns:a16="http://schemas.microsoft.com/office/drawing/2014/main" id="{CC2D7B00-E012-464E-929B-70264DCFB103}"/>
                </a:ext>
              </a:extLst>
            </p:cNvPr>
            <p:cNvSpPr/>
            <p:nvPr/>
          </p:nvSpPr>
          <p:spPr>
            <a:xfrm>
              <a:off x="4471189" y="6325619"/>
              <a:ext cx="649772" cy="645461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  <a:r>
                <a:rPr kumimoji="0" lang="en-US" sz="266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BE344D8-ED55-4DBB-AC74-5EA64AF87F2E}"/>
              </a:ext>
            </a:extLst>
          </p:cNvPr>
          <p:cNvGrpSpPr/>
          <p:nvPr/>
        </p:nvGrpSpPr>
        <p:grpSpPr>
          <a:xfrm>
            <a:off x="3327509" y="4959740"/>
            <a:ext cx="1212461" cy="1654704"/>
            <a:chOff x="6521751" y="5307697"/>
            <a:chExt cx="1212461" cy="1654704"/>
          </a:xfrm>
        </p:grpSpPr>
        <p:pic>
          <p:nvPicPr>
            <p:cNvPr id="60" name="Picture 59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9" t="54629" r="78177" b="3823"/>
            <a:stretch>
              <a:fillRect/>
            </a:stretch>
          </p:blipFill>
          <p:spPr>
            <a:xfrm>
              <a:off x="6521751" y="5307697"/>
              <a:ext cx="1212461" cy="1370608"/>
            </a:xfrm>
            <a:prstGeom prst="rect">
              <a:avLst/>
            </a:prstGeom>
          </p:spPr>
        </p:pic>
        <p:sp>
          <p:nvSpPr>
            <p:cNvPr id="53" name="Rounded Rectangle 13">
              <a:extLst>
                <a:ext uri="{FF2B5EF4-FFF2-40B4-BE49-F238E27FC236}">
                  <a16:creationId xmlns:a16="http://schemas.microsoft.com/office/drawing/2014/main" id="{1C39B747-6053-43C5-9E3C-7500AE9FA66D}"/>
                </a:ext>
              </a:extLst>
            </p:cNvPr>
            <p:cNvSpPr/>
            <p:nvPr/>
          </p:nvSpPr>
          <p:spPr>
            <a:xfrm>
              <a:off x="6978446" y="6316940"/>
              <a:ext cx="649772" cy="645461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  <a:r>
                <a:rPr kumimoji="0" lang="en-US" sz="266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1DD800C-D99D-4C30-B837-68BF56711D1C}"/>
              </a:ext>
            </a:extLst>
          </p:cNvPr>
          <p:cNvGrpSpPr/>
          <p:nvPr/>
        </p:nvGrpSpPr>
        <p:grpSpPr>
          <a:xfrm>
            <a:off x="5759362" y="4816141"/>
            <a:ext cx="1232512" cy="1884138"/>
            <a:chOff x="10798649" y="4385151"/>
            <a:chExt cx="1232512" cy="1884138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9" t="54629" r="78177" b="3823"/>
            <a:stretch>
              <a:fillRect/>
            </a:stretch>
          </p:blipFill>
          <p:spPr>
            <a:xfrm flipH="1">
              <a:off x="10798649" y="4385151"/>
              <a:ext cx="1232512" cy="1393272"/>
            </a:xfrm>
            <a:prstGeom prst="rect">
              <a:avLst/>
            </a:prstGeom>
          </p:spPr>
        </p:pic>
        <p:sp>
          <p:nvSpPr>
            <p:cNvPr id="54" name="Rounded Rectangle 13">
              <a:extLst>
                <a:ext uri="{FF2B5EF4-FFF2-40B4-BE49-F238E27FC236}">
                  <a16:creationId xmlns:a16="http://schemas.microsoft.com/office/drawing/2014/main" id="{54C7B446-595F-4A37-B380-F300D78B57BD}"/>
                </a:ext>
              </a:extLst>
            </p:cNvPr>
            <p:cNvSpPr/>
            <p:nvPr/>
          </p:nvSpPr>
          <p:spPr>
            <a:xfrm>
              <a:off x="10982091" y="5623828"/>
              <a:ext cx="649772" cy="645461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  <a:r>
                <a:rPr kumimoji="0" lang="en-US" sz="266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9ECBD988-46E8-4768-A0F6-633D9D62C461}"/>
              </a:ext>
            </a:extLst>
          </p:cNvPr>
          <p:cNvGrpSpPr/>
          <p:nvPr/>
        </p:nvGrpSpPr>
        <p:grpSpPr>
          <a:xfrm>
            <a:off x="936997" y="5006471"/>
            <a:ext cx="1212461" cy="1654704"/>
            <a:chOff x="6521751" y="5307697"/>
            <a:chExt cx="1212461" cy="1654704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364A1A3F-0455-4D17-9BCE-EFB462F48A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9" t="54629" r="78177" b="3823"/>
            <a:stretch>
              <a:fillRect/>
            </a:stretch>
          </p:blipFill>
          <p:spPr>
            <a:xfrm>
              <a:off x="6521751" y="5307697"/>
              <a:ext cx="1212461" cy="1370608"/>
            </a:xfrm>
            <a:prstGeom prst="rect">
              <a:avLst/>
            </a:prstGeom>
          </p:spPr>
        </p:pic>
        <p:sp>
          <p:nvSpPr>
            <p:cNvPr id="62" name="Rounded Rectangle 13">
              <a:extLst>
                <a:ext uri="{FF2B5EF4-FFF2-40B4-BE49-F238E27FC236}">
                  <a16:creationId xmlns:a16="http://schemas.microsoft.com/office/drawing/2014/main" id="{68E5109D-CA91-4A5E-A491-E8BC058E796A}"/>
                </a:ext>
              </a:extLst>
            </p:cNvPr>
            <p:cNvSpPr/>
            <p:nvPr/>
          </p:nvSpPr>
          <p:spPr>
            <a:xfrm>
              <a:off x="6978446" y="6316940"/>
              <a:ext cx="649772" cy="645461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  <a:r>
                <a:rPr kumimoji="0" lang="en-US" sz="266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F9899985-C2CB-4C65-83CE-75D4974BC9BB}"/>
              </a:ext>
            </a:extLst>
          </p:cNvPr>
          <p:cNvGrpSpPr/>
          <p:nvPr/>
        </p:nvGrpSpPr>
        <p:grpSpPr>
          <a:xfrm>
            <a:off x="6763431" y="5050523"/>
            <a:ext cx="1149332" cy="1683592"/>
            <a:chOff x="4103924" y="5287488"/>
            <a:chExt cx="1149332" cy="1683592"/>
          </a:xfrm>
        </p:grpSpPr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7A4DA321-FFDB-488F-A570-D5A4B6F697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9" t="54629" r="78177" b="3823"/>
            <a:stretch>
              <a:fillRect/>
            </a:stretch>
          </p:blipFill>
          <p:spPr>
            <a:xfrm>
              <a:off x="4103924" y="5287488"/>
              <a:ext cx="1149332" cy="1299245"/>
            </a:xfrm>
            <a:prstGeom prst="rect">
              <a:avLst/>
            </a:prstGeom>
          </p:spPr>
        </p:pic>
        <p:sp>
          <p:nvSpPr>
            <p:cNvPr id="65" name="Rounded Rectangle 13">
              <a:extLst>
                <a:ext uri="{FF2B5EF4-FFF2-40B4-BE49-F238E27FC236}">
                  <a16:creationId xmlns:a16="http://schemas.microsoft.com/office/drawing/2014/main" id="{34F120B4-72B4-4F04-A9C6-9082EC6985A9}"/>
                </a:ext>
              </a:extLst>
            </p:cNvPr>
            <p:cNvSpPr/>
            <p:nvPr/>
          </p:nvSpPr>
          <p:spPr>
            <a:xfrm>
              <a:off x="4471189" y="6325619"/>
              <a:ext cx="649772" cy="645461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6</a:t>
              </a:r>
              <a:r>
                <a:rPr kumimoji="0" lang="en-US" sz="266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A4E77CA7-1EE3-45B4-A8F7-799FEEBF7518}"/>
              </a:ext>
            </a:extLst>
          </p:cNvPr>
          <p:cNvGrpSpPr/>
          <p:nvPr/>
        </p:nvGrpSpPr>
        <p:grpSpPr>
          <a:xfrm>
            <a:off x="8081563" y="4858346"/>
            <a:ext cx="1192649" cy="1825458"/>
            <a:chOff x="-20804" y="4884855"/>
            <a:chExt cx="1192649" cy="1825458"/>
          </a:xfrm>
        </p:grpSpPr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4DDDB8F2-E54E-45CC-9F4B-E0DDA3ACB8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9" t="54629" r="78177" b="3823"/>
            <a:stretch>
              <a:fillRect/>
            </a:stretch>
          </p:blipFill>
          <p:spPr>
            <a:xfrm flipH="1">
              <a:off x="-20804" y="4884855"/>
              <a:ext cx="1192649" cy="1348212"/>
            </a:xfrm>
            <a:prstGeom prst="rect">
              <a:avLst/>
            </a:prstGeom>
          </p:spPr>
        </p:pic>
        <p:sp>
          <p:nvSpPr>
            <p:cNvPr id="68" name="Rounded Rectangle 13">
              <a:extLst>
                <a:ext uri="{FF2B5EF4-FFF2-40B4-BE49-F238E27FC236}">
                  <a16:creationId xmlns:a16="http://schemas.microsoft.com/office/drawing/2014/main" id="{4077E19D-A971-4ABB-9CFF-FCEBE15B2834}"/>
                </a:ext>
              </a:extLst>
            </p:cNvPr>
            <p:cNvSpPr/>
            <p:nvPr/>
          </p:nvSpPr>
          <p:spPr>
            <a:xfrm>
              <a:off x="142737" y="6010057"/>
              <a:ext cx="661843" cy="700256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7</a:t>
              </a:r>
              <a:r>
                <a:rPr kumimoji="0" lang="en-US" sz="2665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AB3A226E-52AE-491F-A8E1-4CEC6EE3D2CE}"/>
              </a:ext>
            </a:extLst>
          </p:cNvPr>
          <p:cNvGrpSpPr/>
          <p:nvPr/>
        </p:nvGrpSpPr>
        <p:grpSpPr>
          <a:xfrm>
            <a:off x="10476441" y="4791685"/>
            <a:ext cx="1232512" cy="1884138"/>
            <a:chOff x="10798649" y="4385151"/>
            <a:chExt cx="1232512" cy="1884138"/>
          </a:xfrm>
        </p:grpSpPr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9402A7D3-2FC7-443B-8BE4-F937376632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9" t="54629" r="78177" b="3823"/>
            <a:stretch>
              <a:fillRect/>
            </a:stretch>
          </p:blipFill>
          <p:spPr>
            <a:xfrm flipH="1">
              <a:off x="10798649" y="4385151"/>
              <a:ext cx="1232512" cy="1393272"/>
            </a:xfrm>
            <a:prstGeom prst="rect">
              <a:avLst/>
            </a:prstGeom>
          </p:spPr>
        </p:pic>
        <p:sp>
          <p:nvSpPr>
            <p:cNvPr id="71" name="Rounded Rectangle 13">
              <a:extLst>
                <a:ext uri="{FF2B5EF4-FFF2-40B4-BE49-F238E27FC236}">
                  <a16:creationId xmlns:a16="http://schemas.microsoft.com/office/drawing/2014/main" id="{759D8094-9EDD-4389-A41D-8976CA1CA59D}"/>
                </a:ext>
              </a:extLst>
            </p:cNvPr>
            <p:cNvSpPr/>
            <p:nvPr/>
          </p:nvSpPr>
          <p:spPr>
            <a:xfrm>
              <a:off x="10982091" y="5623828"/>
              <a:ext cx="649772" cy="645461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9</a:t>
              </a:r>
              <a:r>
                <a:rPr kumimoji="0" lang="en-US" sz="266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79F2863B-4CAC-4E70-9D00-06CBF4CCE025}"/>
              </a:ext>
            </a:extLst>
          </p:cNvPr>
          <p:cNvGrpSpPr/>
          <p:nvPr/>
        </p:nvGrpSpPr>
        <p:grpSpPr>
          <a:xfrm>
            <a:off x="9024431" y="5009217"/>
            <a:ext cx="1212461" cy="1654704"/>
            <a:chOff x="6521751" y="5307697"/>
            <a:chExt cx="1212461" cy="1654704"/>
          </a:xfrm>
        </p:grpSpPr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1DE16249-13C9-458A-B077-4D0AE739BA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9" t="54629" r="78177" b="3823"/>
            <a:stretch>
              <a:fillRect/>
            </a:stretch>
          </p:blipFill>
          <p:spPr>
            <a:xfrm>
              <a:off x="6521751" y="5307697"/>
              <a:ext cx="1212461" cy="1370608"/>
            </a:xfrm>
            <a:prstGeom prst="rect">
              <a:avLst/>
            </a:prstGeom>
          </p:spPr>
        </p:pic>
        <p:sp>
          <p:nvSpPr>
            <p:cNvPr id="74" name="Rounded Rectangle 13">
              <a:extLst>
                <a:ext uri="{FF2B5EF4-FFF2-40B4-BE49-F238E27FC236}">
                  <a16:creationId xmlns:a16="http://schemas.microsoft.com/office/drawing/2014/main" id="{9E582D96-6B32-4BF9-872F-5AC389D1CE6B}"/>
                </a:ext>
              </a:extLst>
            </p:cNvPr>
            <p:cNvSpPr/>
            <p:nvPr/>
          </p:nvSpPr>
          <p:spPr>
            <a:xfrm>
              <a:off x="6978446" y="6316940"/>
              <a:ext cx="649772" cy="645461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8</a:t>
              </a:r>
              <a:r>
                <a:rPr kumimoji="0" lang="en-US" sz="266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27559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3.7037E-7 L 0.22057 -0.6518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29" y="-3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3.7037E-7 L -0.46589 -0.6423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294" y="-32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90287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534" r="54636"/>
          <a:stretch>
            <a:fillRect/>
          </a:stretch>
        </p:blipFill>
        <p:spPr>
          <a:xfrm>
            <a:off x="-20803" y="-694870"/>
            <a:ext cx="12177821" cy="7578438"/>
          </a:xfrm>
          <a:prstGeom prst="rect">
            <a:avLst/>
          </a:prstGeom>
        </p:spPr>
      </p:pic>
      <p:pic>
        <p:nvPicPr>
          <p:cNvPr id="6146" name="Picture 2" descr="Leave Lunaisyah Sticker for iOS &amp;amp; Android | GIPHY | Flowers gif, Cartoon  clip art, Cute 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786" y="1449686"/>
            <a:ext cx="836320" cy="1003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Growing Wild Flowers Sticker by Botanical PaperWorks for iOS &amp;amp; Android |  GIPHY | Flowers gif, Giphy, Good morning beautiful 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8666" y="5346673"/>
            <a:ext cx="1553844" cy="1553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Fir Tree Sticker by Kew Gardens for iOS &amp;amp; Android | GIPHY | Good morning  beautiful gif, Flowers gif, Flower pictures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0615" y="1813473"/>
            <a:ext cx="890453" cy="1042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Yoa Phonics 5-6 Lesson 1 | Baamboozle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5432" y="-543884"/>
            <a:ext cx="1782376" cy="1782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990" y="76001"/>
            <a:ext cx="2223740" cy="125085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395" b="52661"/>
          <a:stretch>
            <a:fillRect/>
          </a:stretch>
        </p:blipFill>
        <p:spPr>
          <a:xfrm rot="817600">
            <a:off x="6998232" y="-425414"/>
            <a:ext cx="3560799" cy="401686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56" r="53604" b="54522"/>
          <a:stretch>
            <a:fillRect/>
          </a:stretch>
        </p:blipFill>
        <p:spPr>
          <a:xfrm rot="1387110">
            <a:off x="4783648" y="-433418"/>
            <a:ext cx="4143731" cy="3431086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936413" y="-68636"/>
            <a:ext cx="5645959" cy="82424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Tìm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rốt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mỗi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7BD88D1-BB2B-4460-A3F6-9C33561CF905}"/>
              </a:ext>
            </a:extLst>
          </p:cNvPr>
          <p:cNvGrpSpPr/>
          <p:nvPr/>
        </p:nvGrpSpPr>
        <p:grpSpPr>
          <a:xfrm>
            <a:off x="4276448" y="3903279"/>
            <a:ext cx="4693283" cy="700257"/>
            <a:chOff x="90995" y="3759382"/>
            <a:chExt cx="3414853" cy="700257"/>
          </a:xfrm>
        </p:grpSpPr>
        <p:sp>
          <p:nvSpPr>
            <p:cNvPr id="41" name="Rounded Rectangle 3">
              <a:extLst>
                <a:ext uri="{FF2B5EF4-FFF2-40B4-BE49-F238E27FC236}">
                  <a16:creationId xmlns:a16="http://schemas.microsoft.com/office/drawing/2014/main" id="{9FAE49CE-1616-4A58-8509-2A56770211E2}"/>
                </a:ext>
              </a:extLst>
            </p:cNvPr>
            <p:cNvSpPr/>
            <p:nvPr/>
          </p:nvSpPr>
          <p:spPr>
            <a:xfrm>
              <a:off x="90995" y="3759382"/>
              <a:ext cx="3414853" cy="70025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81           chia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cho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cả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2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và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5</a:t>
              </a:r>
            </a:p>
          </p:txBody>
        </p:sp>
        <p:sp>
          <p:nvSpPr>
            <p:cNvPr id="42" name="Rounded Rectangle 13">
              <a:extLst>
                <a:ext uri="{FF2B5EF4-FFF2-40B4-BE49-F238E27FC236}">
                  <a16:creationId xmlns:a16="http://schemas.microsoft.com/office/drawing/2014/main" id="{84DBD77E-3A09-4BA1-9D20-A7C400959143}"/>
                </a:ext>
              </a:extLst>
            </p:cNvPr>
            <p:cNvSpPr/>
            <p:nvPr/>
          </p:nvSpPr>
          <p:spPr>
            <a:xfrm>
              <a:off x="483840" y="3794592"/>
              <a:ext cx="479825" cy="627137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</p:txBody>
        </p:sp>
      </p:grpSp>
      <p:pic>
        <p:nvPicPr>
          <p:cNvPr id="56" name="Picture 5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85" t="4304" r="43141" b="52070"/>
          <a:stretch>
            <a:fillRect/>
          </a:stretch>
        </p:blipFill>
        <p:spPr>
          <a:xfrm>
            <a:off x="6011923" y="2448463"/>
            <a:ext cx="1338642" cy="1609221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9B4C5C5-2233-4672-8A1B-DF0B53426AFC}"/>
              </a:ext>
            </a:extLst>
          </p:cNvPr>
          <p:cNvGrpSpPr/>
          <p:nvPr/>
        </p:nvGrpSpPr>
        <p:grpSpPr>
          <a:xfrm>
            <a:off x="-20804" y="4884855"/>
            <a:ext cx="1192649" cy="1825458"/>
            <a:chOff x="-20804" y="4884855"/>
            <a:chExt cx="1192649" cy="1825458"/>
          </a:xfrm>
        </p:grpSpPr>
        <p:pic>
          <p:nvPicPr>
            <p:cNvPr id="58" name="Picture 57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9" t="54629" r="78177" b="3823"/>
            <a:stretch>
              <a:fillRect/>
            </a:stretch>
          </p:blipFill>
          <p:spPr>
            <a:xfrm flipH="1">
              <a:off x="-20804" y="4884855"/>
              <a:ext cx="1192649" cy="1348212"/>
            </a:xfrm>
            <a:prstGeom prst="rect">
              <a:avLst/>
            </a:prstGeom>
          </p:spPr>
        </p:pic>
        <p:sp>
          <p:nvSpPr>
            <p:cNvPr id="48" name="Rounded Rectangle 13">
              <a:extLst>
                <a:ext uri="{FF2B5EF4-FFF2-40B4-BE49-F238E27FC236}">
                  <a16:creationId xmlns:a16="http://schemas.microsoft.com/office/drawing/2014/main" id="{B8358933-8104-40DF-8ABA-69DB405DF7A6}"/>
                </a:ext>
              </a:extLst>
            </p:cNvPr>
            <p:cNvSpPr/>
            <p:nvPr/>
          </p:nvSpPr>
          <p:spPr>
            <a:xfrm>
              <a:off x="142737" y="6010057"/>
              <a:ext cx="661843" cy="700256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0</a:t>
              </a:r>
              <a:r>
                <a:rPr kumimoji="0" lang="en-US" sz="2665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3D13DBD-1B82-44F2-8BC5-BF8FC461EE44}"/>
              </a:ext>
            </a:extLst>
          </p:cNvPr>
          <p:cNvGrpSpPr/>
          <p:nvPr/>
        </p:nvGrpSpPr>
        <p:grpSpPr>
          <a:xfrm>
            <a:off x="4679333" y="4835717"/>
            <a:ext cx="1192649" cy="1825458"/>
            <a:chOff x="1783416" y="4816031"/>
            <a:chExt cx="1192649" cy="1825458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FA50FACA-B51D-4933-806A-38454F1DED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9" t="54629" r="78177" b="3823"/>
            <a:stretch>
              <a:fillRect/>
            </a:stretch>
          </p:blipFill>
          <p:spPr>
            <a:xfrm flipH="1">
              <a:off x="1783416" y="4816031"/>
              <a:ext cx="1192649" cy="1348212"/>
            </a:xfrm>
            <a:prstGeom prst="rect">
              <a:avLst/>
            </a:prstGeom>
          </p:spPr>
        </p:pic>
        <p:sp>
          <p:nvSpPr>
            <p:cNvPr id="49" name="Rounded Rectangle 13">
              <a:extLst>
                <a:ext uri="{FF2B5EF4-FFF2-40B4-BE49-F238E27FC236}">
                  <a16:creationId xmlns:a16="http://schemas.microsoft.com/office/drawing/2014/main" id="{FF2B123A-8A77-44C1-9A6B-7835E18644CF}"/>
                </a:ext>
              </a:extLst>
            </p:cNvPr>
            <p:cNvSpPr/>
            <p:nvPr/>
          </p:nvSpPr>
          <p:spPr>
            <a:xfrm>
              <a:off x="1946957" y="5941233"/>
              <a:ext cx="661843" cy="700256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</a:t>
              </a:r>
              <a:r>
                <a:rPr kumimoji="0" lang="en-US" sz="2665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680BF7C-88F3-4011-902F-051E27716053}"/>
              </a:ext>
            </a:extLst>
          </p:cNvPr>
          <p:cNvGrpSpPr/>
          <p:nvPr/>
        </p:nvGrpSpPr>
        <p:grpSpPr>
          <a:xfrm>
            <a:off x="2204268" y="4955421"/>
            <a:ext cx="1149332" cy="1683592"/>
            <a:chOff x="4103924" y="5287488"/>
            <a:chExt cx="1149332" cy="1683592"/>
          </a:xfrm>
        </p:grpSpPr>
        <p:pic>
          <p:nvPicPr>
            <p:cNvPr id="59" name="Picture 58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9" t="54629" r="78177" b="3823"/>
            <a:stretch>
              <a:fillRect/>
            </a:stretch>
          </p:blipFill>
          <p:spPr>
            <a:xfrm>
              <a:off x="4103924" y="5287488"/>
              <a:ext cx="1149332" cy="1299245"/>
            </a:xfrm>
            <a:prstGeom prst="rect">
              <a:avLst/>
            </a:prstGeom>
          </p:spPr>
        </p:pic>
        <p:sp>
          <p:nvSpPr>
            <p:cNvPr id="50" name="Rounded Rectangle 13">
              <a:extLst>
                <a:ext uri="{FF2B5EF4-FFF2-40B4-BE49-F238E27FC236}">
                  <a16:creationId xmlns:a16="http://schemas.microsoft.com/office/drawing/2014/main" id="{CC2D7B00-E012-464E-929B-70264DCFB103}"/>
                </a:ext>
              </a:extLst>
            </p:cNvPr>
            <p:cNvSpPr/>
            <p:nvPr/>
          </p:nvSpPr>
          <p:spPr>
            <a:xfrm>
              <a:off x="4471189" y="6325619"/>
              <a:ext cx="649772" cy="645461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  <a:r>
                <a:rPr kumimoji="0" lang="en-US" sz="266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BE344D8-ED55-4DBB-AC74-5EA64AF87F2E}"/>
              </a:ext>
            </a:extLst>
          </p:cNvPr>
          <p:cNvGrpSpPr/>
          <p:nvPr/>
        </p:nvGrpSpPr>
        <p:grpSpPr>
          <a:xfrm>
            <a:off x="3327509" y="4959740"/>
            <a:ext cx="1212461" cy="1654704"/>
            <a:chOff x="6521751" y="5307697"/>
            <a:chExt cx="1212461" cy="1654704"/>
          </a:xfrm>
        </p:grpSpPr>
        <p:pic>
          <p:nvPicPr>
            <p:cNvPr id="60" name="Picture 59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9" t="54629" r="78177" b="3823"/>
            <a:stretch>
              <a:fillRect/>
            </a:stretch>
          </p:blipFill>
          <p:spPr>
            <a:xfrm>
              <a:off x="6521751" y="5307697"/>
              <a:ext cx="1212461" cy="1370608"/>
            </a:xfrm>
            <a:prstGeom prst="rect">
              <a:avLst/>
            </a:prstGeom>
          </p:spPr>
        </p:pic>
        <p:sp>
          <p:nvSpPr>
            <p:cNvPr id="53" name="Rounded Rectangle 13">
              <a:extLst>
                <a:ext uri="{FF2B5EF4-FFF2-40B4-BE49-F238E27FC236}">
                  <a16:creationId xmlns:a16="http://schemas.microsoft.com/office/drawing/2014/main" id="{1C39B747-6053-43C5-9E3C-7500AE9FA66D}"/>
                </a:ext>
              </a:extLst>
            </p:cNvPr>
            <p:cNvSpPr/>
            <p:nvPr/>
          </p:nvSpPr>
          <p:spPr>
            <a:xfrm>
              <a:off x="6978446" y="6316940"/>
              <a:ext cx="649772" cy="645461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  <a:r>
                <a:rPr kumimoji="0" lang="en-US" sz="266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1DD800C-D99D-4C30-B837-68BF56711D1C}"/>
              </a:ext>
            </a:extLst>
          </p:cNvPr>
          <p:cNvGrpSpPr/>
          <p:nvPr/>
        </p:nvGrpSpPr>
        <p:grpSpPr>
          <a:xfrm>
            <a:off x="5759362" y="4816141"/>
            <a:ext cx="1232512" cy="1884138"/>
            <a:chOff x="10798649" y="4385151"/>
            <a:chExt cx="1232512" cy="1884138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9" t="54629" r="78177" b="3823"/>
            <a:stretch>
              <a:fillRect/>
            </a:stretch>
          </p:blipFill>
          <p:spPr>
            <a:xfrm flipH="1">
              <a:off x="10798649" y="4385151"/>
              <a:ext cx="1232512" cy="1393272"/>
            </a:xfrm>
            <a:prstGeom prst="rect">
              <a:avLst/>
            </a:prstGeom>
          </p:spPr>
        </p:pic>
        <p:sp>
          <p:nvSpPr>
            <p:cNvPr id="54" name="Rounded Rectangle 13">
              <a:extLst>
                <a:ext uri="{FF2B5EF4-FFF2-40B4-BE49-F238E27FC236}">
                  <a16:creationId xmlns:a16="http://schemas.microsoft.com/office/drawing/2014/main" id="{54C7B446-595F-4A37-B380-F300D78B57BD}"/>
                </a:ext>
              </a:extLst>
            </p:cNvPr>
            <p:cNvSpPr/>
            <p:nvPr/>
          </p:nvSpPr>
          <p:spPr>
            <a:xfrm>
              <a:off x="10982091" y="5623828"/>
              <a:ext cx="649772" cy="645461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  <a:r>
                <a:rPr kumimoji="0" lang="en-US" sz="266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9ECBD988-46E8-4768-A0F6-633D9D62C461}"/>
              </a:ext>
            </a:extLst>
          </p:cNvPr>
          <p:cNvGrpSpPr/>
          <p:nvPr/>
        </p:nvGrpSpPr>
        <p:grpSpPr>
          <a:xfrm>
            <a:off x="936997" y="5006471"/>
            <a:ext cx="1212461" cy="1654704"/>
            <a:chOff x="6521751" y="5307697"/>
            <a:chExt cx="1212461" cy="1654704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364A1A3F-0455-4D17-9BCE-EFB462F48A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9" t="54629" r="78177" b="3823"/>
            <a:stretch>
              <a:fillRect/>
            </a:stretch>
          </p:blipFill>
          <p:spPr>
            <a:xfrm>
              <a:off x="6521751" y="5307697"/>
              <a:ext cx="1212461" cy="1370608"/>
            </a:xfrm>
            <a:prstGeom prst="rect">
              <a:avLst/>
            </a:prstGeom>
          </p:spPr>
        </p:pic>
        <p:sp>
          <p:nvSpPr>
            <p:cNvPr id="62" name="Rounded Rectangle 13">
              <a:extLst>
                <a:ext uri="{FF2B5EF4-FFF2-40B4-BE49-F238E27FC236}">
                  <a16:creationId xmlns:a16="http://schemas.microsoft.com/office/drawing/2014/main" id="{68E5109D-CA91-4A5E-A491-E8BC058E796A}"/>
                </a:ext>
              </a:extLst>
            </p:cNvPr>
            <p:cNvSpPr/>
            <p:nvPr/>
          </p:nvSpPr>
          <p:spPr>
            <a:xfrm>
              <a:off x="6978446" y="6316940"/>
              <a:ext cx="649772" cy="645461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  <a:r>
                <a:rPr kumimoji="0" lang="en-US" sz="266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F9899985-C2CB-4C65-83CE-75D4974BC9BB}"/>
              </a:ext>
            </a:extLst>
          </p:cNvPr>
          <p:cNvGrpSpPr/>
          <p:nvPr/>
        </p:nvGrpSpPr>
        <p:grpSpPr>
          <a:xfrm>
            <a:off x="6763431" y="5050523"/>
            <a:ext cx="1149332" cy="1683592"/>
            <a:chOff x="4103924" y="5287488"/>
            <a:chExt cx="1149332" cy="1683592"/>
          </a:xfrm>
        </p:grpSpPr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7A4DA321-FFDB-488F-A570-D5A4B6F697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9" t="54629" r="78177" b="3823"/>
            <a:stretch>
              <a:fillRect/>
            </a:stretch>
          </p:blipFill>
          <p:spPr>
            <a:xfrm>
              <a:off x="4103924" y="5287488"/>
              <a:ext cx="1149332" cy="1299245"/>
            </a:xfrm>
            <a:prstGeom prst="rect">
              <a:avLst/>
            </a:prstGeom>
          </p:spPr>
        </p:pic>
        <p:sp>
          <p:nvSpPr>
            <p:cNvPr id="65" name="Rounded Rectangle 13">
              <a:extLst>
                <a:ext uri="{FF2B5EF4-FFF2-40B4-BE49-F238E27FC236}">
                  <a16:creationId xmlns:a16="http://schemas.microsoft.com/office/drawing/2014/main" id="{34F120B4-72B4-4F04-A9C6-9082EC6985A9}"/>
                </a:ext>
              </a:extLst>
            </p:cNvPr>
            <p:cNvSpPr/>
            <p:nvPr/>
          </p:nvSpPr>
          <p:spPr>
            <a:xfrm>
              <a:off x="4471189" y="6325619"/>
              <a:ext cx="649772" cy="645461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6</a:t>
              </a:r>
              <a:r>
                <a:rPr kumimoji="0" lang="en-US" sz="266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A4E77CA7-1EE3-45B4-A8F7-799FEEBF7518}"/>
              </a:ext>
            </a:extLst>
          </p:cNvPr>
          <p:cNvGrpSpPr/>
          <p:nvPr/>
        </p:nvGrpSpPr>
        <p:grpSpPr>
          <a:xfrm>
            <a:off x="8081563" y="4858346"/>
            <a:ext cx="1192649" cy="1825458"/>
            <a:chOff x="-20804" y="4884855"/>
            <a:chExt cx="1192649" cy="1825458"/>
          </a:xfrm>
        </p:grpSpPr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4DDDB8F2-E54E-45CC-9F4B-E0DDA3ACB8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9" t="54629" r="78177" b="3823"/>
            <a:stretch>
              <a:fillRect/>
            </a:stretch>
          </p:blipFill>
          <p:spPr>
            <a:xfrm flipH="1">
              <a:off x="-20804" y="4884855"/>
              <a:ext cx="1192649" cy="1348212"/>
            </a:xfrm>
            <a:prstGeom prst="rect">
              <a:avLst/>
            </a:prstGeom>
          </p:spPr>
        </p:pic>
        <p:sp>
          <p:nvSpPr>
            <p:cNvPr id="68" name="Rounded Rectangle 13">
              <a:extLst>
                <a:ext uri="{FF2B5EF4-FFF2-40B4-BE49-F238E27FC236}">
                  <a16:creationId xmlns:a16="http://schemas.microsoft.com/office/drawing/2014/main" id="{4077E19D-A971-4ABB-9CFF-FCEBE15B2834}"/>
                </a:ext>
              </a:extLst>
            </p:cNvPr>
            <p:cNvSpPr/>
            <p:nvPr/>
          </p:nvSpPr>
          <p:spPr>
            <a:xfrm>
              <a:off x="142737" y="6010057"/>
              <a:ext cx="661843" cy="700256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7</a:t>
              </a:r>
              <a:r>
                <a:rPr kumimoji="0" lang="en-US" sz="2665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AB3A226E-52AE-491F-A8E1-4CEC6EE3D2CE}"/>
              </a:ext>
            </a:extLst>
          </p:cNvPr>
          <p:cNvGrpSpPr/>
          <p:nvPr/>
        </p:nvGrpSpPr>
        <p:grpSpPr>
          <a:xfrm>
            <a:off x="10476441" y="4791685"/>
            <a:ext cx="1232512" cy="1884138"/>
            <a:chOff x="10798649" y="4385151"/>
            <a:chExt cx="1232512" cy="1884138"/>
          </a:xfrm>
        </p:grpSpPr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9402A7D3-2FC7-443B-8BE4-F937376632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9" t="54629" r="78177" b="3823"/>
            <a:stretch>
              <a:fillRect/>
            </a:stretch>
          </p:blipFill>
          <p:spPr>
            <a:xfrm flipH="1">
              <a:off x="10798649" y="4385151"/>
              <a:ext cx="1232512" cy="1393272"/>
            </a:xfrm>
            <a:prstGeom prst="rect">
              <a:avLst/>
            </a:prstGeom>
          </p:spPr>
        </p:pic>
        <p:sp>
          <p:nvSpPr>
            <p:cNvPr id="71" name="Rounded Rectangle 13">
              <a:extLst>
                <a:ext uri="{FF2B5EF4-FFF2-40B4-BE49-F238E27FC236}">
                  <a16:creationId xmlns:a16="http://schemas.microsoft.com/office/drawing/2014/main" id="{759D8094-9EDD-4389-A41D-8976CA1CA59D}"/>
                </a:ext>
              </a:extLst>
            </p:cNvPr>
            <p:cNvSpPr/>
            <p:nvPr/>
          </p:nvSpPr>
          <p:spPr>
            <a:xfrm>
              <a:off x="10982091" y="5623828"/>
              <a:ext cx="649772" cy="645461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9</a:t>
              </a:r>
              <a:r>
                <a:rPr kumimoji="0" lang="en-US" sz="266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79F2863B-4CAC-4E70-9D00-06CBF4CCE025}"/>
              </a:ext>
            </a:extLst>
          </p:cNvPr>
          <p:cNvGrpSpPr/>
          <p:nvPr/>
        </p:nvGrpSpPr>
        <p:grpSpPr>
          <a:xfrm>
            <a:off x="9024431" y="5009217"/>
            <a:ext cx="1212461" cy="1654704"/>
            <a:chOff x="6521751" y="5307697"/>
            <a:chExt cx="1212461" cy="1654704"/>
          </a:xfrm>
        </p:grpSpPr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1DE16249-13C9-458A-B077-4D0AE739BA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9" t="54629" r="78177" b="3823"/>
            <a:stretch>
              <a:fillRect/>
            </a:stretch>
          </p:blipFill>
          <p:spPr>
            <a:xfrm>
              <a:off x="6521751" y="5307697"/>
              <a:ext cx="1212461" cy="1370608"/>
            </a:xfrm>
            <a:prstGeom prst="rect">
              <a:avLst/>
            </a:prstGeom>
          </p:spPr>
        </p:pic>
        <p:sp>
          <p:nvSpPr>
            <p:cNvPr id="74" name="Rounded Rectangle 13">
              <a:extLst>
                <a:ext uri="{FF2B5EF4-FFF2-40B4-BE49-F238E27FC236}">
                  <a16:creationId xmlns:a16="http://schemas.microsoft.com/office/drawing/2014/main" id="{9E582D96-6B32-4BF9-872F-5AC389D1CE6B}"/>
                </a:ext>
              </a:extLst>
            </p:cNvPr>
            <p:cNvSpPr/>
            <p:nvPr/>
          </p:nvSpPr>
          <p:spPr>
            <a:xfrm>
              <a:off x="6978446" y="6316940"/>
              <a:ext cx="649772" cy="645461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8</a:t>
              </a:r>
              <a:r>
                <a:rPr kumimoji="0" lang="en-US" sz="266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4832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3.7037E-7 L 0.38385 -0.3069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93" y="-15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90287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534" r="54636"/>
          <a:stretch>
            <a:fillRect/>
          </a:stretch>
        </p:blipFill>
        <p:spPr>
          <a:xfrm>
            <a:off x="-20803" y="-694870"/>
            <a:ext cx="12177821" cy="7578438"/>
          </a:xfrm>
          <a:prstGeom prst="rect">
            <a:avLst/>
          </a:prstGeom>
        </p:spPr>
      </p:pic>
      <p:pic>
        <p:nvPicPr>
          <p:cNvPr id="6146" name="Picture 2" descr="Leave Lunaisyah Sticker for iOS &amp;amp; Android | GIPHY | Flowers gif, Cartoon  clip art, Cute 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786" y="1449686"/>
            <a:ext cx="836320" cy="1003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Growing Wild Flowers Sticker by Botanical PaperWorks for iOS &amp;amp; Android |  GIPHY | Flowers gif, Giphy, Good morning beautiful 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8666" y="5346673"/>
            <a:ext cx="1553844" cy="1553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Fir Tree Sticker by Kew Gardens for iOS &amp;amp; Android | GIPHY | Good morning  beautiful gif, Flowers gif, Flower pictures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0615" y="1813473"/>
            <a:ext cx="890453" cy="1042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Yoa Phonics 5-6 Lesson 1 | Baamboozle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5432" y="-543884"/>
            <a:ext cx="1782376" cy="1782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990" y="76001"/>
            <a:ext cx="2223740" cy="125085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395" b="52661"/>
          <a:stretch>
            <a:fillRect/>
          </a:stretch>
        </p:blipFill>
        <p:spPr>
          <a:xfrm rot="817600">
            <a:off x="6998232" y="-425414"/>
            <a:ext cx="3560799" cy="401686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56" r="53604" b="54522"/>
          <a:stretch>
            <a:fillRect/>
          </a:stretch>
        </p:blipFill>
        <p:spPr>
          <a:xfrm rot="1387110">
            <a:off x="4783648" y="-433418"/>
            <a:ext cx="4143731" cy="3431086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936413" y="-68636"/>
            <a:ext cx="5645959" cy="82424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Tìm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rốt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mỗi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35CC9BCE-E165-436B-8BB9-E2C25C62590C}"/>
              </a:ext>
            </a:extLst>
          </p:cNvPr>
          <p:cNvGrpSpPr/>
          <p:nvPr/>
        </p:nvGrpSpPr>
        <p:grpSpPr>
          <a:xfrm>
            <a:off x="7500553" y="2869108"/>
            <a:ext cx="4656466" cy="700257"/>
            <a:chOff x="90995" y="3759382"/>
            <a:chExt cx="3414853" cy="700257"/>
          </a:xfrm>
        </p:grpSpPr>
        <p:sp>
          <p:nvSpPr>
            <p:cNvPr id="45" name="Rounded Rectangle 3">
              <a:extLst>
                <a:ext uri="{FF2B5EF4-FFF2-40B4-BE49-F238E27FC236}">
                  <a16:creationId xmlns:a16="http://schemas.microsoft.com/office/drawing/2014/main" id="{F608EC2A-7EF3-4B03-832F-7CD8D2AD568F}"/>
                </a:ext>
              </a:extLst>
            </p:cNvPr>
            <p:cNvSpPr/>
            <p:nvPr/>
          </p:nvSpPr>
          <p:spPr>
            <a:xfrm>
              <a:off x="90995" y="3759382"/>
              <a:ext cx="3414853" cy="70025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46         chia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cho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cả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3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và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5</a:t>
              </a:r>
            </a:p>
          </p:txBody>
        </p:sp>
        <p:sp>
          <p:nvSpPr>
            <p:cNvPr id="46" name="Rounded Rectangle 13">
              <a:extLst>
                <a:ext uri="{FF2B5EF4-FFF2-40B4-BE49-F238E27FC236}">
                  <a16:creationId xmlns:a16="http://schemas.microsoft.com/office/drawing/2014/main" id="{D89ADB74-0D82-4E91-8835-AF53ACF4A7D2}"/>
                </a:ext>
              </a:extLst>
            </p:cNvPr>
            <p:cNvSpPr/>
            <p:nvPr/>
          </p:nvSpPr>
          <p:spPr>
            <a:xfrm>
              <a:off x="483840" y="3794592"/>
              <a:ext cx="489450" cy="665047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</p:txBody>
        </p:sp>
      </p:grpSp>
      <p:pic>
        <p:nvPicPr>
          <p:cNvPr id="57" name="Picture 5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80" t="4595" r="27681" b="53857"/>
          <a:stretch>
            <a:fillRect/>
          </a:stretch>
        </p:blipFill>
        <p:spPr>
          <a:xfrm>
            <a:off x="9351909" y="1048078"/>
            <a:ext cx="1340267" cy="196520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9B4C5C5-2233-4672-8A1B-DF0B53426AFC}"/>
              </a:ext>
            </a:extLst>
          </p:cNvPr>
          <p:cNvGrpSpPr/>
          <p:nvPr/>
        </p:nvGrpSpPr>
        <p:grpSpPr>
          <a:xfrm>
            <a:off x="-20804" y="4884855"/>
            <a:ext cx="1192649" cy="1825458"/>
            <a:chOff x="-20804" y="4884855"/>
            <a:chExt cx="1192649" cy="1825458"/>
          </a:xfrm>
        </p:grpSpPr>
        <p:pic>
          <p:nvPicPr>
            <p:cNvPr id="58" name="Picture 57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9" t="54629" r="78177" b="3823"/>
            <a:stretch>
              <a:fillRect/>
            </a:stretch>
          </p:blipFill>
          <p:spPr>
            <a:xfrm flipH="1">
              <a:off x="-20804" y="4884855"/>
              <a:ext cx="1192649" cy="1348212"/>
            </a:xfrm>
            <a:prstGeom prst="rect">
              <a:avLst/>
            </a:prstGeom>
          </p:spPr>
        </p:pic>
        <p:sp>
          <p:nvSpPr>
            <p:cNvPr id="48" name="Rounded Rectangle 13">
              <a:extLst>
                <a:ext uri="{FF2B5EF4-FFF2-40B4-BE49-F238E27FC236}">
                  <a16:creationId xmlns:a16="http://schemas.microsoft.com/office/drawing/2014/main" id="{B8358933-8104-40DF-8ABA-69DB405DF7A6}"/>
                </a:ext>
              </a:extLst>
            </p:cNvPr>
            <p:cNvSpPr/>
            <p:nvPr/>
          </p:nvSpPr>
          <p:spPr>
            <a:xfrm>
              <a:off x="142737" y="6010057"/>
              <a:ext cx="661843" cy="700256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0</a:t>
              </a:r>
              <a:r>
                <a:rPr kumimoji="0" lang="en-US" sz="2665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1DD800C-D99D-4C30-B837-68BF56711D1C}"/>
              </a:ext>
            </a:extLst>
          </p:cNvPr>
          <p:cNvGrpSpPr/>
          <p:nvPr/>
        </p:nvGrpSpPr>
        <p:grpSpPr>
          <a:xfrm>
            <a:off x="5759362" y="4816141"/>
            <a:ext cx="1232512" cy="1884138"/>
            <a:chOff x="10798649" y="4385151"/>
            <a:chExt cx="1232512" cy="1884138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9" t="54629" r="78177" b="3823"/>
            <a:stretch>
              <a:fillRect/>
            </a:stretch>
          </p:blipFill>
          <p:spPr>
            <a:xfrm flipH="1">
              <a:off x="10798649" y="4385151"/>
              <a:ext cx="1232512" cy="1393272"/>
            </a:xfrm>
            <a:prstGeom prst="rect">
              <a:avLst/>
            </a:prstGeom>
          </p:spPr>
        </p:pic>
        <p:sp>
          <p:nvSpPr>
            <p:cNvPr id="54" name="Rounded Rectangle 13">
              <a:extLst>
                <a:ext uri="{FF2B5EF4-FFF2-40B4-BE49-F238E27FC236}">
                  <a16:creationId xmlns:a16="http://schemas.microsoft.com/office/drawing/2014/main" id="{54C7B446-595F-4A37-B380-F300D78B57BD}"/>
                </a:ext>
              </a:extLst>
            </p:cNvPr>
            <p:cNvSpPr/>
            <p:nvPr/>
          </p:nvSpPr>
          <p:spPr>
            <a:xfrm>
              <a:off x="10982091" y="5623828"/>
              <a:ext cx="649772" cy="645461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  <a:r>
                <a:rPr kumimoji="0" lang="en-US" sz="266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97AB9F62-D76A-4854-A7F6-0DDC42E4A569}"/>
              </a:ext>
            </a:extLst>
          </p:cNvPr>
          <p:cNvGrpSpPr/>
          <p:nvPr/>
        </p:nvGrpSpPr>
        <p:grpSpPr>
          <a:xfrm>
            <a:off x="4679333" y="4835717"/>
            <a:ext cx="1192649" cy="1825458"/>
            <a:chOff x="1783416" y="4816031"/>
            <a:chExt cx="1192649" cy="1825458"/>
          </a:xfrm>
        </p:grpSpPr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96D08FC7-6BB5-4546-8142-ED83985656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9" t="54629" r="78177" b="3823"/>
            <a:stretch>
              <a:fillRect/>
            </a:stretch>
          </p:blipFill>
          <p:spPr>
            <a:xfrm flipH="1">
              <a:off x="1783416" y="4816031"/>
              <a:ext cx="1192649" cy="1348212"/>
            </a:xfrm>
            <a:prstGeom prst="rect">
              <a:avLst/>
            </a:prstGeom>
          </p:spPr>
        </p:pic>
        <p:sp>
          <p:nvSpPr>
            <p:cNvPr id="75" name="Rounded Rectangle 13">
              <a:extLst>
                <a:ext uri="{FF2B5EF4-FFF2-40B4-BE49-F238E27FC236}">
                  <a16:creationId xmlns:a16="http://schemas.microsoft.com/office/drawing/2014/main" id="{5F49A6DD-D7EF-43DD-8BE3-A388664BAAEB}"/>
                </a:ext>
              </a:extLst>
            </p:cNvPr>
            <p:cNvSpPr/>
            <p:nvPr/>
          </p:nvSpPr>
          <p:spPr>
            <a:xfrm>
              <a:off x="1946957" y="5941233"/>
              <a:ext cx="661843" cy="700256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</a:t>
              </a:r>
              <a:r>
                <a:rPr kumimoji="0" lang="en-US" sz="2665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FBE84EE2-E952-4B95-A2E2-F02131EE80B8}"/>
              </a:ext>
            </a:extLst>
          </p:cNvPr>
          <p:cNvGrpSpPr/>
          <p:nvPr/>
        </p:nvGrpSpPr>
        <p:grpSpPr>
          <a:xfrm>
            <a:off x="2204268" y="4955421"/>
            <a:ext cx="1149332" cy="1683592"/>
            <a:chOff x="4103924" y="5287488"/>
            <a:chExt cx="1149332" cy="1683592"/>
          </a:xfrm>
        </p:grpSpPr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D3161E5A-F12E-444D-8447-101B6CC4EA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9" t="54629" r="78177" b="3823"/>
            <a:stretch>
              <a:fillRect/>
            </a:stretch>
          </p:blipFill>
          <p:spPr>
            <a:xfrm>
              <a:off x="4103924" y="5287488"/>
              <a:ext cx="1149332" cy="1299245"/>
            </a:xfrm>
            <a:prstGeom prst="rect">
              <a:avLst/>
            </a:prstGeom>
          </p:spPr>
        </p:pic>
        <p:sp>
          <p:nvSpPr>
            <p:cNvPr id="78" name="Rounded Rectangle 13">
              <a:extLst>
                <a:ext uri="{FF2B5EF4-FFF2-40B4-BE49-F238E27FC236}">
                  <a16:creationId xmlns:a16="http://schemas.microsoft.com/office/drawing/2014/main" id="{0B169877-D290-427F-ACF4-A88FF21AB07A}"/>
                </a:ext>
              </a:extLst>
            </p:cNvPr>
            <p:cNvSpPr/>
            <p:nvPr/>
          </p:nvSpPr>
          <p:spPr>
            <a:xfrm>
              <a:off x="4471189" y="6325619"/>
              <a:ext cx="649772" cy="645461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  <a:r>
                <a:rPr kumimoji="0" lang="en-US" sz="266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05E16810-56FB-4254-BD82-AEAB9CE24B7E}"/>
              </a:ext>
            </a:extLst>
          </p:cNvPr>
          <p:cNvGrpSpPr/>
          <p:nvPr/>
        </p:nvGrpSpPr>
        <p:grpSpPr>
          <a:xfrm>
            <a:off x="3327509" y="4959740"/>
            <a:ext cx="1212461" cy="1654704"/>
            <a:chOff x="6521751" y="5307697"/>
            <a:chExt cx="1212461" cy="1654704"/>
          </a:xfrm>
        </p:grpSpPr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id="{CAB1F7F0-08D9-415A-B5C0-11A1EAE4C7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9" t="54629" r="78177" b="3823"/>
            <a:stretch>
              <a:fillRect/>
            </a:stretch>
          </p:blipFill>
          <p:spPr>
            <a:xfrm>
              <a:off x="6521751" y="5307697"/>
              <a:ext cx="1212461" cy="1370608"/>
            </a:xfrm>
            <a:prstGeom prst="rect">
              <a:avLst/>
            </a:prstGeom>
          </p:spPr>
        </p:pic>
        <p:sp>
          <p:nvSpPr>
            <p:cNvPr id="81" name="Rounded Rectangle 13">
              <a:extLst>
                <a:ext uri="{FF2B5EF4-FFF2-40B4-BE49-F238E27FC236}">
                  <a16:creationId xmlns:a16="http://schemas.microsoft.com/office/drawing/2014/main" id="{2244A427-0DFB-46FF-A8F7-9894149C3D2C}"/>
                </a:ext>
              </a:extLst>
            </p:cNvPr>
            <p:cNvSpPr/>
            <p:nvPr/>
          </p:nvSpPr>
          <p:spPr>
            <a:xfrm>
              <a:off x="6978446" y="6316940"/>
              <a:ext cx="649772" cy="645461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  <a:r>
                <a:rPr kumimoji="0" lang="en-US" sz="266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C00A8C31-4BE4-4EEC-8817-96E134619B0A}"/>
              </a:ext>
            </a:extLst>
          </p:cNvPr>
          <p:cNvGrpSpPr/>
          <p:nvPr/>
        </p:nvGrpSpPr>
        <p:grpSpPr>
          <a:xfrm>
            <a:off x="936997" y="5006471"/>
            <a:ext cx="1212461" cy="1654704"/>
            <a:chOff x="6521751" y="5307697"/>
            <a:chExt cx="1212461" cy="1654704"/>
          </a:xfrm>
        </p:grpSpPr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id="{3CD8DA65-A08C-415E-952A-9C04D3B7EF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9" t="54629" r="78177" b="3823"/>
            <a:stretch>
              <a:fillRect/>
            </a:stretch>
          </p:blipFill>
          <p:spPr>
            <a:xfrm>
              <a:off x="6521751" y="5307697"/>
              <a:ext cx="1212461" cy="1370608"/>
            </a:xfrm>
            <a:prstGeom prst="rect">
              <a:avLst/>
            </a:prstGeom>
          </p:spPr>
        </p:pic>
        <p:sp>
          <p:nvSpPr>
            <p:cNvPr id="84" name="Rounded Rectangle 13">
              <a:extLst>
                <a:ext uri="{FF2B5EF4-FFF2-40B4-BE49-F238E27FC236}">
                  <a16:creationId xmlns:a16="http://schemas.microsoft.com/office/drawing/2014/main" id="{8E240929-8AAC-4CA2-92A5-10BD2C7BA3E8}"/>
                </a:ext>
              </a:extLst>
            </p:cNvPr>
            <p:cNvSpPr/>
            <p:nvPr/>
          </p:nvSpPr>
          <p:spPr>
            <a:xfrm>
              <a:off x="6978446" y="6316940"/>
              <a:ext cx="649772" cy="645461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  <a:r>
                <a:rPr kumimoji="0" lang="en-US" sz="266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E60232AC-7435-420B-9BF8-0B36BD4423C8}"/>
              </a:ext>
            </a:extLst>
          </p:cNvPr>
          <p:cNvGrpSpPr/>
          <p:nvPr/>
        </p:nvGrpSpPr>
        <p:grpSpPr>
          <a:xfrm>
            <a:off x="6763431" y="5050523"/>
            <a:ext cx="1149332" cy="1683592"/>
            <a:chOff x="4103924" y="5287488"/>
            <a:chExt cx="1149332" cy="1683592"/>
          </a:xfrm>
        </p:grpSpPr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CE0CB291-C566-4A2A-8A06-CD0E7209EB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9" t="54629" r="78177" b="3823"/>
            <a:stretch>
              <a:fillRect/>
            </a:stretch>
          </p:blipFill>
          <p:spPr>
            <a:xfrm>
              <a:off x="4103924" y="5287488"/>
              <a:ext cx="1149332" cy="1299245"/>
            </a:xfrm>
            <a:prstGeom prst="rect">
              <a:avLst/>
            </a:prstGeom>
          </p:spPr>
        </p:pic>
        <p:sp>
          <p:nvSpPr>
            <p:cNvPr id="87" name="Rounded Rectangle 13">
              <a:extLst>
                <a:ext uri="{FF2B5EF4-FFF2-40B4-BE49-F238E27FC236}">
                  <a16:creationId xmlns:a16="http://schemas.microsoft.com/office/drawing/2014/main" id="{164CCB88-51A6-4573-B53F-6F03B58152B6}"/>
                </a:ext>
              </a:extLst>
            </p:cNvPr>
            <p:cNvSpPr/>
            <p:nvPr/>
          </p:nvSpPr>
          <p:spPr>
            <a:xfrm>
              <a:off x="4471189" y="6325619"/>
              <a:ext cx="649772" cy="645461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6</a:t>
              </a:r>
              <a:r>
                <a:rPr kumimoji="0" lang="en-US" sz="266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EE93F3E1-8E4F-4147-B973-822B6980003B}"/>
              </a:ext>
            </a:extLst>
          </p:cNvPr>
          <p:cNvGrpSpPr/>
          <p:nvPr/>
        </p:nvGrpSpPr>
        <p:grpSpPr>
          <a:xfrm>
            <a:off x="8081563" y="4858346"/>
            <a:ext cx="1192649" cy="1825458"/>
            <a:chOff x="-20804" y="4884855"/>
            <a:chExt cx="1192649" cy="1825458"/>
          </a:xfrm>
        </p:grpSpPr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42139A48-FBF9-4EF2-8FCE-7112271C29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9" t="54629" r="78177" b="3823"/>
            <a:stretch>
              <a:fillRect/>
            </a:stretch>
          </p:blipFill>
          <p:spPr>
            <a:xfrm flipH="1">
              <a:off x="-20804" y="4884855"/>
              <a:ext cx="1192649" cy="1348212"/>
            </a:xfrm>
            <a:prstGeom prst="rect">
              <a:avLst/>
            </a:prstGeom>
          </p:spPr>
        </p:pic>
        <p:sp>
          <p:nvSpPr>
            <p:cNvPr id="90" name="Rounded Rectangle 13">
              <a:extLst>
                <a:ext uri="{FF2B5EF4-FFF2-40B4-BE49-F238E27FC236}">
                  <a16:creationId xmlns:a16="http://schemas.microsoft.com/office/drawing/2014/main" id="{6C31C8B7-136D-4705-A45C-D4BA2E981920}"/>
                </a:ext>
              </a:extLst>
            </p:cNvPr>
            <p:cNvSpPr/>
            <p:nvPr/>
          </p:nvSpPr>
          <p:spPr>
            <a:xfrm>
              <a:off x="142737" y="6010057"/>
              <a:ext cx="661843" cy="700256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7</a:t>
              </a:r>
              <a:r>
                <a:rPr kumimoji="0" lang="en-US" sz="2665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F7F148CA-2022-4E88-97FF-46E60BCDB328}"/>
              </a:ext>
            </a:extLst>
          </p:cNvPr>
          <p:cNvGrpSpPr/>
          <p:nvPr/>
        </p:nvGrpSpPr>
        <p:grpSpPr>
          <a:xfrm>
            <a:off x="10476441" y="4791685"/>
            <a:ext cx="1232512" cy="1884138"/>
            <a:chOff x="10798649" y="4385151"/>
            <a:chExt cx="1232512" cy="1884138"/>
          </a:xfrm>
        </p:grpSpPr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EAEC7081-EA3A-4585-B319-938B596388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9" t="54629" r="78177" b="3823"/>
            <a:stretch>
              <a:fillRect/>
            </a:stretch>
          </p:blipFill>
          <p:spPr>
            <a:xfrm flipH="1">
              <a:off x="10798649" y="4385151"/>
              <a:ext cx="1232512" cy="1393272"/>
            </a:xfrm>
            <a:prstGeom prst="rect">
              <a:avLst/>
            </a:prstGeom>
          </p:spPr>
        </p:pic>
        <p:sp>
          <p:nvSpPr>
            <p:cNvPr id="93" name="Rounded Rectangle 13">
              <a:extLst>
                <a:ext uri="{FF2B5EF4-FFF2-40B4-BE49-F238E27FC236}">
                  <a16:creationId xmlns:a16="http://schemas.microsoft.com/office/drawing/2014/main" id="{9D7629F7-28DE-4167-8A91-5653073A1548}"/>
                </a:ext>
              </a:extLst>
            </p:cNvPr>
            <p:cNvSpPr/>
            <p:nvPr/>
          </p:nvSpPr>
          <p:spPr>
            <a:xfrm>
              <a:off x="10982091" y="5623828"/>
              <a:ext cx="649772" cy="645461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9</a:t>
              </a:r>
              <a:r>
                <a:rPr kumimoji="0" lang="en-US" sz="266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601F1CAA-FF85-4817-AC9F-4CE7DDFED9B0}"/>
              </a:ext>
            </a:extLst>
          </p:cNvPr>
          <p:cNvGrpSpPr/>
          <p:nvPr/>
        </p:nvGrpSpPr>
        <p:grpSpPr>
          <a:xfrm>
            <a:off x="9024431" y="5009217"/>
            <a:ext cx="1212461" cy="1654704"/>
            <a:chOff x="6521751" y="5307697"/>
            <a:chExt cx="1212461" cy="1654704"/>
          </a:xfrm>
        </p:grpSpPr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B70F4FE2-3CC7-40D5-8172-793CDB09E4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9" t="54629" r="78177" b="3823"/>
            <a:stretch>
              <a:fillRect/>
            </a:stretch>
          </p:blipFill>
          <p:spPr>
            <a:xfrm>
              <a:off x="6521751" y="5307697"/>
              <a:ext cx="1212461" cy="1370608"/>
            </a:xfrm>
            <a:prstGeom prst="rect">
              <a:avLst/>
            </a:prstGeom>
          </p:spPr>
        </p:pic>
        <p:sp>
          <p:nvSpPr>
            <p:cNvPr id="96" name="Rounded Rectangle 13">
              <a:extLst>
                <a:ext uri="{FF2B5EF4-FFF2-40B4-BE49-F238E27FC236}">
                  <a16:creationId xmlns:a16="http://schemas.microsoft.com/office/drawing/2014/main" id="{12121A62-11FD-40A2-B393-D8878116BB67}"/>
                </a:ext>
              </a:extLst>
            </p:cNvPr>
            <p:cNvSpPr/>
            <p:nvPr/>
          </p:nvSpPr>
          <p:spPr>
            <a:xfrm>
              <a:off x="6978446" y="6316940"/>
              <a:ext cx="649772" cy="645461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8</a:t>
              </a:r>
              <a:r>
                <a:rPr kumimoji="0" lang="en-US" sz="266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25751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33333E-6 L 0.17304 -0.4590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46" y="-2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7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46" t="32160" r="-562" b="-1997"/>
          <a:stretch>
            <a:fillRect/>
          </a:stretch>
        </p:blipFill>
        <p:spPr>
          <a:xfrm>
            <a:off x="6419935" y="1787858"/>
            <a:ext cx="3963927" cy="567987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371061" y="2557670"/>
            <a:ext cx="5168348" cy="288897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TÌM CÀ RỐT</a:t>
            </a:r>
          </a:p>
        </p:txBody>
      </p:sp>
      <p:sp>
        <p:nvSpPr>
          <p:cNvPr id="31" name="Google Shape;2167;p57"/>
          <p:cNvSpPr/>
          <p:nvPr/>
        </p:nvSpPr>
        <p:spPr>
          <a:xfrm>
            <a:off x="730555" y="1146313"/>
            <a:ext cx="4470763" cy="1680607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5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Nhiệm</a:t>
            </a:r>
            <a:r>
              <a:rPr kumimoji="0" lang="en-US" sz="533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335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vụ</a:t>
            </a:r>
            <a:r>
              <a:rPr kumimoji="0" lang="en-US" sz="533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</a:t>
            </a:r>
            <a:endParaRPr kumimoji="0" sz="53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EE0BF01-5C34-41E8-BB8E-DBC1194BE3A5}"/>
              </a:ext>
            </a:extLst>
          </p:cNvPr>
          <p:cNvGrpSpPr/>
          <p:nvPr/>
        </p:nvGrpSpPr>
        <p:grpSpPr>
          <a:xfrm>
            <a:off x="9191100" y="-88790"/>
            <a:ext cx="2756949" cy="1474159"/>
            <a:chOff x="-1024834" y="556407"/>
            <a:chExt cx="2756949" cy="1474159"/>
          </a:xfrm>
        </p:grpSpPr>
        <p:sp>
          <p:nvSpPr>
            <p:cNvPr id="7" name="Rounded Rectangle 27">
              <a:extLst>
                <a:ext uri="{FF2B5EF4-FFF2-40B4-BE49-F238E27FC236}">
                  <a16:creationId xmlns:a16="http://schemas.microsoft.com/office/drawing/2014/main" id="{D337CFE4-A1A3-4400-A18E-76BF208D3824}"/>
                </a:ext>
              </a:extLst>
            </p:cNvPr>
            <p:cNvSpPr/>
            <p:nvPr/>
          </p:nvSpPr>
          <p:spPr>
            <a:xfrm>
              <a:off x="-287754" y="1254119"/>
              <a:ext cx="2019869" cy="723331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schemeClr val="tx1"/>
                  </a:solidFill>
                </a:rPr>
                <a:t>Hoàn</a:t>
              </a:r>
              <a:r>
                <a:rPr lang="en-US" sz="2800" b="1" dirty="0">
                  <a:solidFill>
                    <a:schemeClr val="tx1"/>
                  </a:solidFill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</a:rPr>
                <a:t>thành</a:t>
              </a:r>
              <a:endParaRPr lang="en-US" sz="2800" b="1" dirty="0">
                <a:solidFill>
                  <a:schemeClr val="tx1"/>
                </a:solidFill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67AF9E8-9A4B-453F-9F3B-EE57CA5546F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24834" y="556407"/>
              <a:ext cx="1474159" cy="14741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3494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8233" y="0"/>
            <a:ext cx="14188273" cy="685800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160775" y="4220307"/>
            <a:ext cx="4662435" cy="249199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TextBox 8"/>
          <p:cNvSpPr txBox="1"/>
          <p:nvPr/>
        </p:nvSpPr>
        <p:spPr>
          <a:xfrm>
            <a:off x="187570" y="4666083"/>
            <a:ext cx="46088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accent2"/>
                </a:solidFill>
                <a:latin typeface="UTM Cooper Black" panose="02040603050506020204" pitchFamily="18" charset="0"/>
              </a:rPr>
              <a:t>TRANG TRẠI VUI NHỘN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74033" y="1804427"/>
            <a:ext cx="78432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Đọc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viết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số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tự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nhiên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2035000" y="0"/>
            <a:ext cx="4528032" cy="99004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prstClr val="black"/>
                </a:solidFill>
                <a:latin typeface="Calibri"/>
              </a:rPr>
              <a:t>ĐÁNH GIÁ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MỤC TIÊU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B0F9D8-6B49-4121-BA40-17714E8DB1CF}"/>
              </a:ext>
            </a:extLst>
          </p:cNvPr>
          <p:cNvSpPr txBox="1"/>
          <p:nvPr/>
        </p:nvSpPr>
        <p:spPr>
          <a:xfrm>
            <a:off x="3093701" y="2561511"/>
            <a:ext cx="78432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So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sánh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số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tự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nhiên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B14E46-FB3A-45CC-940B-449E37B6A229}"/>
              </a:ext>
            </a:extLst>
          </p:cNvPr>
          <p:cNvSpPr txBox="1"/>
          <p:nvPr/>
        </p:nvSpPr>
        <p:spPr>
          <a:xfrm>
            <a:off x="3074033" y="3318595"/>
            <a:ext cx="57012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Dấu hiệu chia hết cho 2, 3, 5, 9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A4D6403-05FD-45A8-8021-B0FBEBE99B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94" b="89474" l="6075" r="98131">
                        <a14:foregroundMark x1="43458" y1="8187" x2="69626" y2="4094"/>
                        <a14:foregroundMark x1="69626" y1="4094" x2="75701" y2="5263"/>
                        <a14:foregroundMark x1="91121" y1="51462" x2="93925" y2="74854"/>
                        <a14:foregroundMark x1="9346" y1="60234" x2="6542" y2="81871"/>
                        <a14:foregroundMark x1="96729" y1="54971" x2="98131" y2="6432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138518" y="1714014"/>
            <a:ext cx="935515" cy="7975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F42AFE0-6679-4F2E-93F7-06328CE208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94" b="89474" l="6075" r="98131">
                        <a14:foregroundMark x1="43458" y1="8187" x2="69626" y2="4094"/>
                        <a14:foregroundMark x1="69626" y1="4094" x2="75701" y2="5263"/>
                        <a14:foregroundMark x1="91121" y1="51462" x2="93925" y2="74854"/>
                        <a14:foregroundMark x1="9346" y1="60234" x2="6542" y2="81871"/>
                        <a14:foregroundMark x1="96729" y1="54971" x2="98131" y2="6432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158186" y="2471818"/>
            <a:ext cx="935515" cy="79757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A923826-218C-44FC-841E-2E84E0C018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94" b="89474" l="6075" r="98131">
                        <a14:foregroundMark x1="43458" y1="8187" x2="69626" y2="4094"/>
                        <a14:foregroundMark x1="69626" y1="4094" x2="75701" y2="5263"/>
                        <a14:foregroundMark x1="91121" y1="51462" x2="93925" y2="74854"/>
                        <a14:foregroundMark x1="9346" y1="60234" x2="6542" y2="81871"/>
                        <a14:foregroundMark x1="96729" y1="54971" x2="98131" y2="6432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158186" y="3229622"/>
            <a:ext cx="935515" cy="797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205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6743" y="-649355"/>
            <a:ext cx="13530621" cy="776577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" t="2100" r="77304" b="53353"/>
          <a:stretch>
            <a:fillRect/>
          </a:stretch>
        </p:blipFill>
        <p:spPr>
          <a:xfrm flipH="1">
            <a:off x="781713" y="781878"/>
            <a:ext cx="4307121" cy="6284580"/>
          </a:xfrm>
          <a:prstGeom prst="rect">
            <a:avLst/>
          </a:prstGeom>
        </p:spPr>
      </p:pic>
      <p:sp>
        <p:nvSpPr>
          <p:cNvPr id="21" name="Oval Callout 20"/>
          <p:cNvSpPr/>
          <p:nvPr/>
        </p:nvSpPr>
        <p:spPr>
          <a:xfrm>
            <a:off x="4618786" y="96342"/>
            <a:ext cx="4101144" cy="2315554"/>
          </a:xfrm>
          <a:prstGeom prst="wedgeEllipseCallout">
            <a:avLst>
              <a:gd name="adj1" fmla="val -60805"/>
              <a:gd name="adj2" fmla="val 24896"/>
            </a:avLst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Wow. </a:t>
            </a:r>
            <a:r>
              <a:rPr lang="en-US" sz="2800" b="1" dirty="0" err="1">
                <a:solidFill>
                  <a:schemeClr val="tx1"/>
                </a:solidFill>
              </a:rPr>
              <a:t>Chúng</a:t>
            </a:r>
            <a:r>
              <a:rPr lang="en-US" sz="2800" b="1" dirty="0">
                <a:solidFill>
                  <a:schemeClr val="tx1"/>
                </a:solidFill>
              </a:rPr>
              <a:t> ta </a:t>
            </a:r>
            <a:r>
              <a:rPr lang="en-US" sz="2800" b="1" dirty="0" err="1">
                <a:solidFill>
                  <a:schemeClr val="tx1"/>
                </a:solidFill>
              </a:rPr>
              <a:t>đã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làm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xong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tất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cả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các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công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việc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của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trang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trại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rồi</a:t>
            </a:r>
            <a:r>
              <a:rPr lang="en-US" sz="2800" b="1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22" name="Oval Callout 21"/>
          <p:cNvSpPr/>
          <p:nvPr/>
        </p:nvSpPr>
        <p:spPr>
          <a:xfrm>
            <a:off x="4618786" y="-89644"/>
            <a:ext cx="4890861" cy="3015256"/>
          </a:xfrm>
          <a:prstGeom prst="wedgeEllipseCallout">
            <a:avLst>
              <a:gd name="adj1" fmla="val -60805"/>
              <a:gd name="adj2" fmla="val 24896"/>
            </a:avLst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Các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bạn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giỏi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lắm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.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Còn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bây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giờ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cảm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ơn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và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hẹn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gặp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lại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các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bạn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nhé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!</a:t>
            </a:r>
          </a:p>
        </p:txBody>
      </p:sp>
      <p:sp>
        <p:nvSpPr>
          <p:cNvPr id="23" name="Cloud Callout 22"/>
          <p:cNvSpPr/>
          <p:nvPr/>
        </p:nvSpPr>
        <p:spPr>
          <a:xfrm>
            <a:off x="7036904" y="3485322"/>
            <a:ext cx="1835426" cy="1179443"/>
          </a:xfrm>
          <a:prstGeom prst="cloudCallout">
            <a:avLst>
              <a:gd name="adj1" fmla="val -102564"/>
              <a:gd name="adj2" fmla="val 36657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B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Y</a:t>
            </a:r>
            <a:r>
              <a:rPr lang="en-US" sz="4000" dirty="0">
                <a:solidFill>
                  <a:srgbClr val="FFC000"/>
                </a:solidFill>
                <a:latin typeface="UTM Cookies" panose="02040603050506020204" pitchFamily="18" charset="0"/>
              </a:rPr>
              <a:t>E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877424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902 0.46551 L 4.79167E-6 -2.22222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51" y="-23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62" t="677" r="6712" b="51778"/>
          <a:stretch/>
        </p:blipFill>
        <p:spPr>
          <a:xfrm rot="2516350" flipH="1">
            <a:off x="-879065" y="748532"/>
            <a:ext cx="4295757" cy="66310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0091" y="1229481"/>
            <a:ext cx="7722269" cy="3901779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0" name="Google Shape;1510;p42"/>
          <p:cNvGrpSpPr/>
          <p:nvPr/>
        </p:nvGrpSpPr>
        <p:grpSpPr>
          <a:xfrm rot="-263184">
            <a:off x="-21411" y="3912603"/>
            <a:ext cx="1441987" cy="2971005"/>
            <a:chOff x="6239025" y="396475"/>
            <a:chExt cx="480900" cy="990825"/>
          </a:xfrm>
        </p:grpSpPr>
        <p:sp>
          <p:nvSpPr>
            <p:cNvPr id="1511" name="Google Shape;1511;p42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rgbClr val="869D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2" name="Google Shape;1512;p42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3" name="Google Shape;1513;p42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rgbClr val="EE53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4" name="Google Shape;1514;p42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rgbClr val="EE53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5" name="Google Shape;1515;p42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rgbClr val="EE53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6" name="Google Shape;1516;p42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rgbClr val="EE53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7" name="Google Shape;1517;p42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rgbClr val="EE53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8" name="Google Shape;1518;p42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9" name="Google Shape;1519;p42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20" name="Google Shape;1520;p42"/>
          <p:cNvGrpSpPr/>
          <p:nvPr/>
        </p:nvGrpSpPr>
        <p:grpSpPr>
          <a:xfrm flipH="1">
            <a:off x="9708730" y="1690646"/>
            <a:ext cx="2119588" cy="5190447"/>
            <a:chOff x="6239025" y="396475"/>
            <a:chExt cx="480900" cy="990825"/>
          </a:xfrm>
        </p:grpSpPr>
        <p:sp>
          <p:nvSpPr>
            <p:cNvPr id="1521" name="Google Shape;1521;p42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rgbClr val="869D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2" name="Google Shape;1522;p42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3" name="Google Shape;1523;p42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rgbClr val="EE53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4" name="Google Shape;1524;p42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rgbClr val="EE53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5" name="Google Shape;1525;p42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rgbClr val="EE53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6" name="Google Shape;1526;p42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rgbClr val="EE53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7" name="Google Shape;1527;p42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rgbClr val="EE53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8" name="Google Shape;1528;p42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9" name="Google Shape;1529;p42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3" name="Rounded Rectangle 12"/>
          <p:cNvSpPr/>
          <p:nvPr/>
        </p:nvSpPr>
        <p:spPr>
          <a:xfrm>
            <a:off x="1357986" y="288236"/>
            <a:ext cx="6927032" cy="6043291"/>
          </a:xfrm>
          <a:prstGeom prst="roundRect">
            <a:avLst/>
          </a:prstGeom>
          <a:solidFill>
            <a:schemeClr val="tx2"/>
          </a:solidFill>
          <a:ln w="28575">
            <a:solidFill>
              <a:schemeClr val="bg2">
                <a:lumMod val="50000"/>
              </a:schemeClr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Bạn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cần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nhớ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</a:t>
            </a:r>
          </a:p>
          <a:p>
            <a:pPr algn="just" defTabSz="1219170">
              <a:buClr>
                <a:srgbClr val="000000"/>
              </a:buClr>
            </a:pPr>
            <a:r>
              <a:rPr lang="vi-VN" sz="40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-</a:t>
            </a:r>
            <a:r>
              <a:rPr lang="en-US" sz="40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vi-VN" sz="40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Muốn đọc số tự nhiên ta tách số đó thành từng lớp,</a:t>
            </a:r>
            <a:r>
              <a:rPr lang="en-US" sz="40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vi-VN" sz="40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mỗi lớp 3 hàng (từ phải qua trái).</a:t>
            </a:r>
          </a:p>
          <a:p>
            <a:pPr algn="just" defTabSz="1219170">
              <a:buClr>
                <a:srgbClr val="000000"/>
              </a:buClr>
            </a:pPr>
            <a:r>
              <a:rPr lang="vi-VN" sz="40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-</a:t>
            </a:r>
            <a:r>
              <a:rPr lang="en-US" sz="40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vi-VN" sz="40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Đọc số</a:t>
            </a:r>
            <a:r>
              <a:rPr lang="en-US" sz="40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vi-VN" sz="40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(từ trái qua phải) dựa vào cách đọc số có</a:t>
            </a:r>
            <a:r>
              <a:rPr lang="en-US" sz="40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vi-VN" sz="40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3 chữ số kết hợp với tên lớp (trừ lớp đơn vị).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42" y="-133107"/>
            <a:ext cx="1590191" cy="15901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8" r="76742" b="50662"/>
          <a:stretch/>
        </p:blipFill>
        <p:spPr>
          <a:xfrm>
            <a:off x="7757873" y="600409"/>
            <a:ext cx="4434127" cy="6442525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864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7" t="1598" r="76854" b="51660"/>
          <a:stretch/>
        </p:blipFill>
        <p:spPr>
          <a:xfrm>
            <a:off x="3281876" y="342471"/>
            <a:ext cx="5628248" cy="6301484"/>
          </a:xfrm>
          <a:prstGeom prst="rect">
            <a:avLst/>
          </a:prstGeom>
        </p:spPr>
      </p:pic>
      <p:sp>
        <p:nvSpPr>
          <p:cNvPr id="9" name="Oval Callout 8"/>
          <p:cNvSpPr/>
          <p:nvPr/>
        </p:nvSpPr>
        <p:spPr>
          <a:xfrm>
            <a:off x="1547974" y="0"/>
            <a:ext cx="3753492" cy="2287712"/>
          </a:xfrm>
          <a:prstGeom prst="wedgeEllipseCallout">
            <a:avLst>
              <a:gd name="adj1" fmla="val 43719"/>
              <a:gd name="adj2" fmla="val 47115"/>
            </a:avLst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bạn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học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việc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rất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tốt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bây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giờ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chúng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ta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cùng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bắt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tay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vào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thử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việc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thôi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nào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2301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Rounded Rectangle 75"/>
          <p:cNvSpPr/>
          <p:nvPr/>
        </p:nvSpPr>
        <p:spPr>
          <a:xfrm>
            <a:off x="163033" y="1195928"/>
            <a:ext cx="11652730" cy="5643935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0F1DF"/>
              </a:solidFill>
              <a:latin typeface="Arial"/>
              <a:sym typeface="Arial"/>
            </a:endParaRPr>
          </a:p>
        </p:txBody>
      </p:sp>
      <p:sp>
        <p:nvSpPr>
          <p:cNvPr id="77" name="Rounded Rectangle 76"/>
          <p:cNvSpPr/>
          <p:nvPr/>
        </p:nvSpPr>
        <p:spPr>
          <a:xfrm>
            <a:off x="4116510" y="109591"/>
            <a:ext cx="5154794" cy="986320"/>
          </a:xfrm>
          <a:prstGeom prst="roundRect">
            <a:avLst/>
          </a:prstGeom>
          <a:solidFill>
            <a:schemeClr val="tx2"/>
          </a:solidFill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400" b="1" kern="0" dirty="0">
                <a:solidFill>
                  <a:srgbClr val="6497B8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a) </a:t>
            </a:r>
            <a:r>
              <a:rPr lang="en-US" sz="4400" b="1" kern="0" dirty="0" err="1">
                <a:solidFill>
                  <a:srgbClr val="6497B8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Đọc</a:t>
            </a:r>
            <a:r>
              <a:rPr lang="en-US" sz="4400" b="1" kern="0" dirty="0">
                <a:solidFill>
                  <a:srgbClr val="6497B8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6497B8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</a:t>
            </a:r>
            <a:r>
              <a:rPr lang="en-US" sz="4400" b="1" kern="0" dirty="0">
                <a:solidFill>
                  <a:srgbClr val="6497B8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6497B8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số</a:t>
            </a:r>
            <a:r>
              <a:rPr lang="en-US" sz="4400" b="1" kern="0" dirty="0">
                <a:solidFill>
                  <a:srgbClr val="6497B8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6497B8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sau</a:t>
            </a:r>
            <a:r>
              <a:rPr lang="en-US" sz="4400" b="1" kern="0" dirty="0">
                <a:solidFill>
                  <a:srgbClr val="6497B8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</a:t>
            </a:r>
          </a:p>
        </p:txBody>
      </p:sp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00" t="49937" b="19501"/>
          <a:stretch/>
        </p:blipFill>
        <p:spPr>
          <a:xfrm>
            <a:off x="2920696" y="-120170"/>
            <a:ext cx="1552245" cy="1334235"/>
          </a:xfrm>
          <a:prstGeom prst="rect">
            <a:avLst/>
          </a:prstGeom>
        </p:spPr>
      </p:pic>
      <p:graphicFrame>
        <p:nvGraphicFramePr>
          <p:cNvPr id="79" name="Table 7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7755531"/>
              </p:ext>
            </p:extLst>
          </p:nvPr>
        </p:nvGraphicFramePr>
        <p:xfrm>
          <a:off x="853507" y="1375114"/>
          <a:ext cx="9106852" cy="5325724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23774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294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29600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Số</a:t>
                      </a:r>
                      <a:endParaRPr lang="en-US" sz="44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Đọc</a:t>
                      </a:r>
                      <a:r>
                        <a:rPr lang="en-US" sz="4400" b="1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400" b="1" baseline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số</a:t>
                      </a:r>
                      <a:endParaRPr lang="en-US" sz="44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32482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70 815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3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00125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975 806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7085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5 723 600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3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92662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472 036 953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72" r="59768" b="51628"/>
          <a:stretch/>
        </p:blipFill>
        <p:spPr>
          <a:xfrm>
            <a:off x="9860125" y="2343150"/>
            <a:ext cx="2786425" cy="449671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98982" y="2409948"/>
            <a:ext cx="66613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200" b="1" kern="0" dirty="0" err="1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Bảy</a:t>
            </a:r>
            <a:r>
              <a:rPr lang="en-US" sz="3200" b="1" kern="0" dirty="0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mươi</a:t>
            </a:r>
            <a:r>
              <a:rPr lang="en-US" sz="3200" b="1" kern="0" dirty="0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nghìn</a:t>
            </a:r>
            <a:r>
              <a:rPr lang="en-US" sz="3200" b="1" kern="0" dirty="0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tám</a:t>
            </a:r>
            <a:r>
              <a:rPr lang="en-US" sz="3200" b="1" kern="0" dirty="0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trăm</a:t>
            </a:r>
            <a:r>
              <a:rPr lang="en-US" sz="3200" b="1" kern="0" dirty="0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mười</a:t>
            </a:r>
            <a:r>
              <a:rPr lang="en-US" sz="3200" b="1" kern="0" dirty="0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lăm</a:t>
            </a:r>
            <a:endParaRPr lang="en-US" sz="3200" b="1" kern="0" dirty="0">
              <a:solidFill>
                <a:srgbClr val="FFCCC9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B93A9C4-85F5-4535-AD1E-88A8A887DE22}"/>
              </a:ext>
            </a:extLst>
          </p:cNvPr>
          <p:cNvSpPr txBox="1"/>
          <p:nvPr/>
        </p:nvSpPr>
        <p:spPr>
          <a:xfrm>
            <a:off x="3284757" y="3222928"/>
            <a:ext cx="66613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200" b="1" kern="0" dirty="0" err="1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Chín</a:t>
            </a:r>
            <a:r>
              <a:rPr lang="en-US" sz="3200" b="1" kern="0" dirty="0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trăm</a:t>
            </a:r>
            <a:r>
              <a:rPr lang="en-US" sz="3200" b="1" kern="0" dirty="0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bảy</a:t>
            </a:r>
            <a:r>
              <a:rPr lang="en-US" sz="3200" b="1" kern="0" dirty="0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mươi</a:t>
            </a:r>
            <a:r>
              <a:rPr lang="en-US" sz="3200" b="1" kern="0" dirty="0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lăm</a:t>
            </a:r>
            <a:r>
              <a:rPr lang="en-US" sz="3200" b="1" kern="0" dirty="0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nghìn</a:t>
            </a:r>
            <a:r>
              <a:rPr lang="en-US" sz="3200" b="1" kern="0" dirty="0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tám</a:t>
            </a:r>
            <a:r>
              <a:rPr lang="en-US" sz="3200" b="1" kern="0" dirty="0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trăm</a:t>
            </a:r>
            <a:r>
              <a:rPr lang="en-US" sz="3200" b="1" kern="0" dirty="0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linh</a:t>
            </a:r>
            <a:r>
              <a:rPr lang="en-US" sz="3200" b="1" kern="0" dirty="0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sáu</a:t>
            </a:r>
            <a:endParaRPr lang="en-US" sz="3200" b="1" kern="0" dirty="0">
              <a:solidFill>
                <a:srgbClr val="FFCCC9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3981788-2712-49DD-B1CD-713FF378D41C}"/>
              </a:ext>
            </a:extLst>
          </p:cNvPr>
          <p:cNvSpPr txBox="1"/>
          <p:nvPr/>
        </p:nvSpPr>
        <p:spPr>
          <a:xfrm>
            <a:off x="3313334" y="4202675"/>
            <a:ext cx="66613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200" b="1" kern="0" dirty="0" err="1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Năm</a:t>
            </a:r>
            <a:r>
              <a:rPr lang="en-US" sz="3200" b="1" kern="0" dirty="0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triệu</a:t>
            </a:r>
            <a:r>
              <a:rPr lang="en-US" sz="3200" b="1" kern="0" dirty="0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bảy</a:t>
            </a:r>
            <a:r>
              <a:rPr lang="en-US" sz="3200" b="1" kern="0" dirty="0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trăm</a:t>
            </a:r>
            <a:r>
              <a:rPr lang="en-US" sz="3200" b="1" kern="0" dirty="0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hai</a:t>
            </a:r>
            <a:r>
              <a:rPr lang="en-US" sz="3200" b="1" kern="0" dirty="0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mươi</a:t>
            </a:r>
            <a:r>
              <a:rPr lang="en-US" sz="3200" b="1" kern="0" dirty="0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ba</a:t>
            </a:r>
            <a:r>
              <a:rPr lang="en-US" sz="3200" b="1" kern="0" dirty="0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nghìn</a:t>
            </a:r>
            <a:r>
              <a:rPr lang="en-US" sz="3200" b="1" kern="0" dirty="0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sáu</a:t>
            </a:r>
            <a:r>
              <a:rPr lang="en-US" sz="3200" b="1" kern="0" dirty="0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trăm</a:t>
            </a:r>
            <a:endParaRPr lang="en-US" sz="3200" b="1" kern="0" dirty="0">
              <a:solidFill>
                <a:srgbClr val="FFCCC9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E69DADA-C906-4C98-8A9D-A6E108F33F99}"/>
              </a:ext>
            </a:extLst>
          </p:cNvPr>
          <p:cNvSpPr txBox="1"/>
          <p:nvPr/>
        </p:nvSpPr>
        <p:spPr>
          <a:xfrm>
            <a:off x="3327621" y="5199106"/>
            <a:ext cx="66613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200" b="1" kern="0" dirty="0" err="1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Bốn</a:t>
            </a:r>
            <a:r>
              <a:rPr lang="en-US" sz="3200" b="1" kern="0" dirty="0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trăm</a:t>
            </a:r>
            <a:r>
              <a:rPr lang="en-US" sz="3200" b="1" kern="0" dirty="0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bảy</a:t>
            </a:r>
            <a:r>
              <a:rPr lang="en-US" sz="3200" b="1" kern="0" dirty="0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mươi</a:t>
            </a:r>
            <a:r>
              <a:rPr lang="en-US" sz="3200" b="1" kern="0" dirty="0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hai</a:t>
            </a:r>
            <a:r>
              <a:rPr lang="en-US" sz="3200" b="1" kern="0" dirty="0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nghìn</a:t>
            </a:r>
            <a:r>
              <a:rPr lang="en-US" sz="3200" b="1" kern="0" dirty="0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không</a:t>
            </a:r>
            <a:r>
              <a:rPr lang="en-US" sz="3200" b="1" kern="0" dirty="0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trăm</a:t>
            </a:r>
            <a:r>
              <a:rPr lang="en-US" sz="3200" b="1" kern="0" dirty="0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ba</a:t>
            </a:r>
            <a:r>
              <a:rPr lang="en-US" sz="3200" b="1" kern="0" dirty="0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mươi</a:t>
            </a:r>
            <a:r>
              <a:rPr lang="en-US" sz="3200" b="1" kern="0" dirty="0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sáu</a:t>
            </a:r>
            <a:r>
              <a:rPr lang="en-US" sz="3200" b="1" kern="0" dirty="0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nghìn</a:t>
            </a:r>
            <a:r>
              <a:rPr lang="en-US" sz="3200" b="1" kern="0" dirty="0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chín</a:t>
            </a:r>
            <a:r>
              <a:rPr lang="en-US" sz="3200" b="1" kern="0" dirty="0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trăm</a:t>
            </a:r>
            <a:r>
              <a:rPr lang="en-US" sz="3200" b="1" kern="0" dirty="0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năm</a:t>
            </a:r>
            <a:r>
              <a:rPr lang="en-US" sz="3200" b="1" kern="0" dirty="0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mươi</a:t>
            </a:r>
            <a:r>
              <a:rPr lang="en-US" sz="3200" b="1" kern="0" dirty="0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ba</a:t>
            </a:r>
            <a:endParaRPr lang="en-US" sz="3200" b="1" kern="0" dirty="0">
              <a:solidFill>
                <a:srgbClr val="FFCCC9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animBg="1"/>
      <p:bldP spid="77" grpId="0" animBg="1"/>
      <p:bldP spid="2" grpId="0"/>
      <p:bldP spid="16" grpId="0"/>
      <p:bldP spid="17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/>
          <p:cNvSpPr/>
          <p:nvPr/>
        </p:nvSpPr>
        <p:spPr>
          <a:xfrm>
            <a:off x="1164404" y="1214066"/>
            <a:ext cx="10411147" cy="5643935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0F1DF"/>
              </a:solidFill>
              <a:latin typeface="Arial"/>
              <a:sym typeface="Arial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3159737" y="157503"/>
            <a:ext cx="8994094" cy="986320"/>
          </a:xfrm>
          <a:prstGeom prst="roundRect">
            <a:avLst/>
          </a:prstGeom>
          <a:solidFill>
            <a:schemeClr val="tx2"/>
          </a:solidFill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733" b="1" kern="0" dirty="0">
                <a:solidFill>
                  <a:srgbClr val="6497B8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b)</a:t>
            </a:r>
            <a:r>
              <a:rPr lang="en-US" sz="3733" b="1" kern="0" dirty="0" err="1">
                <a:solidFill>
                  <a:srgbClr val="6497B8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Nêu</a:t>
            </a:r>
            <a:r>
              <a:rPr lang="en-US" sz="3733" b="1" kern="0" dirty="0">
                <a:solidFill>
                  <a:srgbClr val="6497B8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6497B8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giá</a:t>
            </a:r>
            <a:r>
              <a:rPr lang="en-US" sz="3733" b="1" kern="0" dirty="0">
                <a:solidFill>
                  <a:srgbClr val="6497B8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6497B8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trị</a:t>
            </a:r>
            <a:r>
              <a:rPr lang="en-US" sz="3733" b="1" kern="0" dirty="0">
                <a:solidFill>
                  <a:srgbClr val="6497B8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6497B8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của</a:t>
            </a:r>
            <a:r>
              <a:rPr lang="en-US" sz="3733" b="1" kern="0" dirty="0">
                <a:solidFill>
                  <a:srgbClr val="6497B8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6497B8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chữ</a:t>
            </a:r>
            <a:r>
              <a:rPr lang="en-US" sz="3733" b="1" kern="0" dirty="0">
                <a:solidFill>
                  <a:srgbClr val="6497B8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6497B8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số</a:t>
            </a:r>
            <a:r>
              <a:rPr lang="en-US" sz="3733" b="1" kern="0" dirty="0">
                <a:solidFill>
                  <a:srgbClr val="6497B8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5 </a:t>
            </a:r>
            <a:r>
              <a:rPr lang="en-US" sz="3733" b="1" kern="0" dirty="0" err="1">
                <a:solidFill>
                  <a:srgbClr val="6497B8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trong</a:t>
            </a:r>
            <a:r>
              <a:rPr lang="en-US" sz="3733" b="1" kern="0" dirty="0">
                <a:solidFill>
                  <a:srgbClr val="6497B8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6497B8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mỗi</a:t>
            </a:r>
            <a:r>
              <a:rPr lang="en-US" sz="3733" b="1" kern="0" dirty="0">
                <a:solidFill>
                  <a:srgbClr val="6497B8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6497B8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số</a:t>
            </a:r>
            <a:r>
              <a:rPr lang="en-US" sz="3733" b="1" kern="0" dirty="0">
                <a:solidFill>
                  <a:srgbClr val="6497B8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6497B8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trên</a:t>
            </a:r>
            <a:r>
              <a:rPr lang="en-US" sz="3733" b="1" kern="0" dirty="0">
                <a:solidFill>
                  <a:srgbClr val="6497B8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00" t="49937" b="19501"/>
          <a:stretch/>
        </p:blipFill>
        <p:spPr>
          <a:xfrm>
            <a:off x="2098923" y="-112932"/>
            <a:ext cx="1552245" cy="1334235"/>
          </a:xfrm>
          <a:prstGeom prst="rect">
            <a:avLst/>
          </a:prstGeom>
        </p:spPr>
      </p:pic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9156369"/>
              </p:ext>
            </p:extLst>
          </p:nvPr>
        </p:nvGraphicFramePr>
        <p:xfrm>
          <a:off x="1874461" y="1918082"/>
          <a:ext cx="6692009" cy="4479532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23774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145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86066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Số</a:t>
                      </a:r>
                      <a:endParaRPr lang="en-US" sz="44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4000" dirty="0" err="1">
                          <a:solidFill>
                            <a:srgbClr val="000000"/>
                          </a:solidFill>
                        </a:rPr>
                        <a:t>Giá</a:t>
                      </a:r>
                      <a:r>
                        <a:rPr lang="en-US" sz="4000" baseline="0" dirty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4000" baseline="0" dirty="0" err="1">
                          <a:solidFill>
                            <a:srgbClr val="000000"/>
                          </a:solidFill>
                        </a:rPr>
                        <a:t>trị</a:t>
                      </a:r>
                      <a:r>
                        <a:rPr lang="en-US" sz="4000" baseline="0" dirty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4000" baseline="0" dirty="0" err="1">
                          <a:solidFill>
                            <a:srgbClr val="000000"/>
                          </a:solidFill>
                        </a:rPr>
                        <a:t>chữ</a:t>
                      </a:r>
                      <a:r>
                        <a:rPr lang="en-US" sz="4000" baseline="0" dirty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4000" baseline="0" dirty="0" err="1">
                          <a:solidFill>
                            <a:srgbClr val="000000"/>
                          </a:solidFill>
                        </a:rPr>
                        <a:t>số</a:t>
                      </a:r>
                      <a:r>
                        <a:rPr lang="en-US" sz="4000" baseline="0" dirty="0">
                          <a:solidFill>
                            <a:srgbClr val="000000"/>
                          </a:solidFill>
                        </a:rPr>
                        <a:t> 5</a:t>
                      </a:r>
                      <a:endParaRPr lang="en-US" sz="4000" dirty="0">
                        <a:solidFill>
                          <a:srgbClr val="000000"/>
                        </a:solidFill>
                      </a:endParaRPr>
                    </a:p>
                    <a:p>
                      <a:pPr algn="ctr"/>
                      <a:endParaRPr lang="en-US" sz="32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5083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70 815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15083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975 806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32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1508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5 723 600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15083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472 036 953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4588901" y="3223345"/>
            <a:ext cx="35621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600" b="1" kern="0" dirty="0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5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-293572" y="98863"/>
            <a:ext cx="2724819" cy="1247149"/>
            <a:chOff x="-1024834" y="556407"/>
            <a:chExt cx="2756949" cy="1474159"/>
          </a:xfrm>
        </p:grpSpPr>
        <p:sp>
          <p:nvSpPr>
            <p:cNvPr id="22" name="Rounded Rectangle 21"/>
            <p:cNvSpPr/>
            <p:nvPr/>
          </p:nvSpPr>
          <p:spPr>
            <a:xfrm>
              <a:off x="-287754" y="1254119"/>
              <a:ext cx="2019869" cy="723331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2667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Hoàn</a:t>
              </a:r>
              <a:r>
                <a:rPr lang="en-US" sz="2667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667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thành</a:t>
              </a:r>
              <a:endParaRPr lang="en-US" sz="26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24834" y="556407"/>
              <a:ext cx="1474159" cy="1474159"/>
            </a:xfrm>
            <a:prstGeom prst="rect">
              <a:avLst/>
            </a:prstGeom>
          </p:spPr>
        </p:pic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439437A3-0734-4C61-89A9-620623F796B4}"/>
              </a:ext>
            </a:extLst>
          </p:cNvPr>
          <p:cNvSpPr txBox="1"/>
          <p:nvPr/>
        </p:nvSpPr>
        <p:spPr>
          <a:xfrm>
            <a:off x="4588900" y="4054176"/>
            <a:ext cx="35621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600" b="1" kern="0" dirty="0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5 000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029B052-12FB-4DBB-8067-9A5EECCC4218}"/>
              </a:ext>
            </a:extLst>
          </p:cNvPr>
          <p:cNvSpPr txBox="1"/>
          <p:nvPr/>
        </p:nvSpPr>
        <p:spPr>
          <a:xfrm>
            <a:off x="4588899" y="4855979"/>
            <a:ext cx="35621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600" b="1" kern="0" dirty="0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5 000 000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17A7F83-0DEC-461C-93D0-53C5B5EFA42F}"/>
              </a:ext>
            </a:extLst>
          </p:cNvPr>
          <p:cNvSpPr txBox="1"/>
          <p:nvPr/>
        </p:nvSpPr>
        <p:spPr>
          <a:xfrm>
            <a:off x="4588898" y="5657782"/>
            <a:ext cx="35621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600" b="1" kern="0" dirty="0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50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72" r="59768" b="51628"/>
          <a:stretch/>
        </p:blipFill>
        <p:spPr>
          <a:xfrm>
            <a:off x="8120799" y="722438"/>
            <a:ext cx="3900423" cy="62944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12" grpId="0"/>
      <p:bldP spid="27" grpId="0"/>
      <p:bldP spid="28" grpId="0"/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03"/>
            <a:ext cx="12192000" cy="67741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60" t="-2049" r="41780" b="53677"/>
          <a:stretch/>
        </p:blipFill>
        <p:spPr>
          <a:xfrm>
            <a:off x="6472136" y="620449"/>
            <a:ext cx="3839184" cy="6195648"/>
          </a:xfrm>
          <a:prstGeom prst="rect">
            <a:avLst/>
          </a:prstGeom>
        </p:spPr>
      </p:pic>
      <p:sp>
        <p:nvSpPr>
          <p:cNvPr id="4" name="Oval Callout 3"/>
          <p:cNvSpPr/>
          <p:nvPr/>
        </p:nvSpPr>
        <p:spPr>
          <a:xfrm>
            <a:off x="4228291" y="415047"/>
            <a:ext cx="3342963" cy="2062264"/>
          </a:xfrm>
          <a:prstGeom prst="wedgeEllipseCallout">
            <a:avLst>
              <a:gd name="adj1" fmla="val 43719"/>
              <a:gd name="adj2" fmla="val 47115"/>
            </a:avLst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bạn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làm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tốt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lắm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Bây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giờ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chúng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ta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cùng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thực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hiện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nhiệm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vụ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nhé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002470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arm Animals Day by Slidesgo">
  <a:themeElements>
    <a:clrScheme name="Simple Light">
      <a:dk1>
        <a:srgbClr val="000000"/>
      </a:dk1>
      <a:lt1>
        <a:srgbClr val="F0F1DF"/>
      </a:lt1>
      <a:dk2>
        <a:srgbClr val="8D9D43"/>
      </a:dk2>
      <a:lt2>
        <a:srgbClr val="FFFFFF"/>
      </a:lt2>
      <a:accent1>
        <a:srgbClr val="6497B8"/>
      </a:accent1>
      <a:accent2>
        <a:srgbClr val="F7AC08"/>
      </a:accent2>
      <a:accent3>
        <a:srgbClr val="FFCCC9"/>
      </a:accent3>
      <a:accent4>
        <a:srgbClr val="EE532A"/>
      </a:accent4>
      <a:accent5>
        <a:srgbClr val="CC7F39"/>
      </a:accent5>
      <a:accent6>
        <a:srgbClr val="A25A29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 w="38100">
          <a:solidFill>
            <a:schemeClr val="tx1"/>
          </a:solidFill>
          <a:prstDash val="lgDash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1_Farm Animals Day by Slidesgo">
  <a:themeElements>
    <a:clrScheme name="Simple Light">
      <a:dk1>
        <a:srgbClr val="000000"/>
      </a:dk1>
      <a:lt1>
        <a:srgbClr val="F0F1DF"/>
      </a:lt1>
      <a:dk2>
        <a:srgbClr val="8D9D43"/>
      </a:dk2>
      <a:lt2>
        <a:srgbClr val="FFFFFF"/>
      </a:lt2>
      <a:accent1>
        <a:srgbClr val="6497B8"/>
      </a:accent1>
      <a:accent2>
        <a:srgbClr val="F7AC08"/>
      </a:accent2>
      <a:accent3>
        <a:srgbClr val="FFCCC9"/>
      </a:accent3>
      <a:accent4>
        <a:srgbClr val="EE532A"/>
      </a:accent4>
      <a:accent5>
        <a:srgbClr val="CC7F39"/>
      </a:accent5>
      <a:accent6>
        <a:srgbClr val="A25A29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 w="38100">
          <a:solidFill>
            <a:schemeClr val="tx1"/>
          </a:solidFill>
          <a:prstDash val="lgDash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887</TotalTime>
  <Words>1064</Words>
  <Application>Microsoft Macintosh PowerPoint</Application>
  <PresentationFormat>Widescreen</PresentationFormat>
  <Paragraphs>214</Paragraphs>
  <Slides>31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31</vt:i4>
      </vt:variant>
    </vt:vector>
  </HeadingPairs>
  <TitlesOfParts>
    <vt:vector size="45" baseType="lpstr">
      <vt:lpstr>Gochi Hand</vt:lpstr>
      <vt:lpstr>.VnTime</vt:lpstr>
      <vt:lpstr>Calibri Light</vt:lpstr>
      <vt:lpstr>Nunito Sans</vt:lpstr>
      <vt:lpstr>Nunito SemiBold</vt:lpstr>
      <vt:lpstr>UTM Cooper Black</vt:lpstr>
      <vt:lpstr>Times New Roman</vt:lpstr>
      <vt:lpstr>Calibri</vt:lpstr>
      <vt:lpstr>Nunito</vt:lpstr>
      <vt:lpstr>UTM Cookies</vt:lpstr>
      <vt:lpstr>Arial</vt:lpstr>
      <vt:lpstr>Office Theme</vt:lpstr>
      <vt:lpstr>Farm Animals Day by Slidesgo</vt:lpstr>
      <vt:lpstr>1_Farm Animals Day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Microsoft Office User</cp:lastModifiedBy>
  <cp:revision>28</cp:revision>
  <dcterms:created xsi:type="dcterms:W3CDTF">2022-01-08T12:00:00Z</dcterms:created>
  <dcterms:modified xsi:type="dcterms:W3CDTF">2022-03-28T20:03:55Z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73793C65A1BD48AFA7BC951078F0EA93</vt:lpwstr>
  </property>
  <property fmtid="{D5CDD505-2E9C-101B-9397-08002B2CF9AE}" pid="3" name="KSOProductBuildVer">
    <vt:lpwstr>1033-11.2.0.10463</vt:lpwstr>
  </property>
</Properties>
</file>