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93" r:id="rId2"/>
    <p:sldId id="292" r:id="rId3"/>
    <p:sldId id="349" r:id="rId4"/>
    <p:sldId id="291" r:id="rId5"/>
    <p:sldId id="307" r:id="rId6"/>
    <p:sldId id="308" r:id="rId7"/>
    <p:sldId id="354" r:id="rId8"/>
    <p:sldId id="355" r:id="rId9"/>
    <p:sldId id="332" r:id="rId10"/>
    <p:sldId id="334" r:id="rId11"/>
    <p:sldId id="335" r:id="rId12"/>
    <p:sldId id="311" r:id="rId13"/>
  </p:sldIdLst>
  <p:sldSz cx="12192000" cy="6858000"/>
  <p:notesSz cx="6858000" cy="9144000"/>
  <p:embeddedFontLst>
    <p:embeddedFont>
      <p:font typeface=".VnStamp" panose="020B7200000000000000" pitchFamily="34"/>
      <p:regular r:id="rId15"/>
    </p:embeddedFont>
    <p:embeddedFont>
      <p:font typeface="#9Slide03 Arima Madurai Black" pitchFamily="2" charset="77"/>
      <p:bold r:id="rId16"/>
    </p:embeddedFont>
    <p:embeddedFont>
      <p:font typeface="#9Slide07 Cadena" panose="02000503000000020004" pitchFamily="2" charset="77"/>
      <p:bold r:id="rId17"/>
    </p:embeddedFont>
    <p:embeddedFont>
      <p:font typeface="Calibri" panose="020F0502020204030204" pitchFamily="34" charset="0"/>
      <p:regular r:id="rId18"/>
      <p:bold r:id="rId19"/>
      <p:italic r:id="rId20"/>
      <p:boldItalic r:id="rId21"/>
    </p:embeddedFont>
    <p:embeddedFont>
      <p:font typeface="UVF Lobster12" panose="02000506000000020003" pitchFamily="2" charset="0"/>
      <p:italic r:id="rId22"/>
    </p:embeddedFont>
  </p:embeddedFontLst>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7128"/>
    <a:srgbClr val="61C278"/>
    <a:srgbClr val="95774F"/>
    <a:srgbClr val="0C5EAC"/>
    <a:srgbClr val="6EAA2A"/>
    <a:srgbClr val="967552"/>
    <a:srgbClr val="049BD4"/>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78307" autoAdjust="0"/>
  </p:normalViewPr>
  <p:slideViewPr>
    <p:cSldViewPr snapToGrid="0" showGuides="1">
      <p:cViewPr varScale="1">
        <p:scale>
          <a:sx n="47" d="100"/>
          <a:sy n="47" d="100"/>
        </p:scale>
        <p:origin x="3120"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D72EB-0883-40CA-98EC-87164796C6A2}" type="datetimeFigureOut">
              <a:rPr lang="zh-CN" altLang="en-US" smtClean="0"/>
              <a:t>2022/3/3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0AB4C-6232-44C6-882F-6FC7B8B3C72B}" type="slidenum">
              <a:rPr lang="zh-CN" altLang="en-US" smtClean="0"/>
              <a:t>‹#›</a:t>
            </a:fld>
            <a:endParaRPr lang="zh-CN" altLang="en-US"/>
          </a:p>
        </p:txBody>
      </p:sp>
    </p:spTree>
    <p:extLst>
      <p:ext uri="{BB962C8B-B14F-4D97-AF65-F5344CB8AC3E}">
        <p14:creationId xmlns:p14="http://schemas.microsoft.com/office/powerpoint/2010/main" val="930940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40AB4C-6232-44C6-882F-6FC7B8B3C72B}" type="slidenum">
              <a:rPr lang="zh-CN" altLang="en-US" smtClean="0"/>
              <a:t>3</a:t>
            </a:fld>
            <a:endParaRPr lang="zh-CN" altLang="en-US"/>
          </a:p>
        </p:txBody>
      </p:sp>
    </p:spTree>
    <p:extLst>
      <p:ext uri="{BB962C8B-B14F-4D97-AF65-F5344CB8AC3E}">
        <p14:creationId xmlns:p14="http://schemas.microsoft.com/office/powerpoint/2010/main" val="4016746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4183169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1683108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4219010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29591424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0078596"/>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503043499"/>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4138946248"/>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117235140"/>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181791907"/>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931380287"/>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297390948"/>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2260151920"/>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2699792717"/>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485414724"/>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321067672"/>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04392244"/>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997611449"/>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670752043"/>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562514531"/>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745832174"/>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958505205"/>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2629322111"/>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2112E6-FE4F-49DA-8D14-4EF1DA5981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30FC75-111F-49AD-9290-ECC2C998B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7880452-88F5-4C23-B038-513D46BA7867}"/>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6F01F6D7-4611-4953-AD9B-5680AE25EF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1061265-DDE7-41BA-8F31-556EF205F045}"/>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704266001"/>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5B34A7-1A0D-4077-AB7E-618A009206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C551F1F-CDD3-4935-A1CB-D641C3EB27C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D1697D2-A857-440E-91C4-FEDF2B4C4C7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AA2412B-74D8-45C8-A6EC-F37CAE2F43A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6" name="页脚占位符 5">
            <a:extLst>
              <a:ext uri="{FF2B5EF4-FFF2-40B4-BE49-F238E27FC236}">
                <a16:creationId xmlns:a16="http://schemas.microsoft.com/office/drawing/2014/main" id="{462A8E08-D12C-4422-9952-28CFB65C7A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4B82F-8D12-444B-82AE-A3B70B406114}"/>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58164115"/>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6FBCDD-938E-40E8-A40D-D069134174D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2DC860E-0C14-419B-9E21-A88AE91DA7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B1AF6E9-0FE7-400A-91F0-DE0A6B87C1A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EA4E085-FD7C-481C-8967-63EA1430F0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32127A3-44EF-4083-8E4A-849478DAA06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2AB9493-00AC-47C2-A77E-2ADD043176EB}"/>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8" name="页脚占位符 7">
            <a:extLst>
              <a:ext uri="{FF2B5EF4-FFF2-40B4-BE49-F238E27FC236}">
                <a16:creationId xmlns:a16="http://schemas.microsoft.com/office/drawing/2014/main" id="{F9C4366A-F48B-49D7-AAB5-55746E5677E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6D1089-1241-4187-BDEA-D9AE5718AF07}"/>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342430229"/>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A0DF2C-A25D-45F6-8F83-E26B9FCC576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32F96CF-363C-47C4-89C1-8AB1C3607D6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4" name="页脚占位符 3">
            <a:extLst>
              <a:ext uri="{FF2B5EF4-FFF2-40B4-BE49-F238E27FC236}">
                <a16:creationId xmlns:a16="http://schemas.microsoft.com/office/drawing/2014/main" id="{AC60A9EF-1D77-4FA9-98BE-7D22FCFA955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051FA69-D247-4892-A16D-84286F19F0C1}"/>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531792255"/>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37852794"/>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9FDF89-DE5D-48DA-A370-DD1CEC902B0B}"/>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3" name="页脚占位符 2">
            <a:extLst>
              <a:ext uri="{FF2B5EF4-FFF2-40B4-BE49-F238E27FC236}">
                <a16:creationId xmlns:a16="http://schemas.microsoft.com/office/drawing/2014/main" id="{908C64EC-F510-421D-A49A-7C8934237AD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6779B31-2888-4508-A4E4-53C84567B504}"/>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14437767"/>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9FDF89-DE5D-48DA-A370-DD1CEC902B0B}"/>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3" name="页脚占位符 2">
            <a:extLst>
              <a:ext uri="{FF2B5EF4-FFF2-40B4-BE49-F238E27FC236}">
                <a16:creationId xmlns:a16="http://schemas.microsoft.com/office/drawing/2014/main" id="{908C64EC-F510-421D-A49A-7C8934237AD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6779B31-2888-4508-A4E4-53C84567B504}"/>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703892345"/>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9FDF89-DE5D-48DA-A370-DD1CEC902B0B}"/>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3" name="页脚占位符 2">
            <a:extLst>
              <a:ext uri="{FF2B5EF4-FFF2-40B4-BE49-F238E27FC236}">
                <a16:creationId xmlns:a16="http://schemas.microsoft.com/office/drawing/2014/main" id="{908C64EC-F510-421D-A49A-7C8934237AD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6779B31-2888-4508-A4E4-53C84567B504}"/>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8520916"/>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9FDF89-DE5D-48DA-A370-DD1CEC902B0B}"/>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3" name="页脚占位符 2">
            <a:extLst>
              <a:ext uri="{FF2B5EF4-FFF2-40B4-BE49-F238E27FC236}">
                <a16:creationId xmlns:a16="http://schemas.microsoft.com/office/drawing/2014/main" id="{908C64EC-F510-421D-A49A-7C8934237AD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6779B31-2888-4508-A4E4-53C84567B504}"/>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105275021"/>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9FDF89-DE5D-48DA-A370-DD1CEC902B0B}"/>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3" name="页脚占位符 2">
            <a:extLst>
              <a:ext uri="{FF2B5EF4-FFF2-40B4-BE49-F238E27FC236}">
                <a16:creationId xmlns:a16="http://schemas.microsoft.com/office/drawing/2014/main" id="{908C64EC-F510-421D-A49A-7C8934237AD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6779B31-2888-4508-A4E4-53C84567B504}"/>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863989770"/>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0607C6-9B93-44E8-BAD4-CCAD940A3D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15AC5BC-88EF-40C0-8D7A-32B7701CD2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F5E7E20-ACC6-49F8-8B51-A2AA2718F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7A13B3F-6A39-469A-B2AB-FDCFEF94855F}"/>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6" name="页脚占位符 5">
            <a:extLst>
              <a:ext uri="{FF2B5EF4-FFF2-40B4-BE49-F238E27FC236}">
                <a16:creationId xmlns:a16="http://schemas.microsoft.com/office/drawing/2014/main" id="{743F6035-DDC4-49FE-B69D-FBC1566065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6681320-7C61-45A0-B87D-9F24508AE159}"/>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839306384"/>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9D97-2E38-4536-95E5-156FD4B01A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74A5414-A627-4D7C-B16C-FD3EC746D1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338D841-7D30-4BAD-BC89-B2030E17D0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1933F3-25DD-43D5-AED1-F1DD75A29724}"/>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6" name="页脚占位符 5">
            <a:extLst>
              <a:ext uri="{FF2B5EF4-FFF2-40B4-BE49-F238E27FC236}">
                <a16:creationId xmlns:a16="http://schemas.microsoft.com/office/drawing/2014/main" id="{C62AFA08-E486-4386-B5F6-F0498FEE08C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D6A1B1D-8966-4B78-93F6-A5F0EDFD4F20}"/>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2286446201"/>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797B0-D602-46FD-A482-FB7C7D15DD8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30C3BCD-B9D5-40BE-A2CB-F345FEB2712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3865B1F-CCB8-420B-8F33-8EE453AA834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75CDACEA-9589-414A-8E01-337B943F04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184F79-C5D7-4C5F-B667-F98FDBB9619F}"/>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466247020"/>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93C015F-30D4-45F6-9E91-779C05D095C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3843E93-E78F-4BCC-BA36-3EDD14DC843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8C8F75-D9C2-4B0C-8FFF-FDC3DAC4AF27}"/>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8BF1B40E-8BE5-4BF9-9B2B-6B1C083209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B4C2692-0344-4433-9B36-A0EBB3CA6B35}"/>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628222526"/>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655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22728063"/>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3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5236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2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7608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819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0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926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9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026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8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202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7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54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6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6374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5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459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33161456"/>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59421118"/>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8467979"/>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9807425"/>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2919924627"/>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00FF59B-0A54-4575-AF75-B650823A0B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5A93BBE-EDFF-4D2B-BDE0-85214A5531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190FA20-CF4C-4638-9117-429B217AB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903B6-1025-47EF-8480-D6EF752E39CE}" type="datetimeFigureOut">
              <a:rPr lang="zh-CN" altLang="en-US" smtClean="0"/>
              <a:t>2022/3/3</a:t>
            </a:fld>
            <a:endParaRPr lang="zh-CN" altLang="en-US"/>
          </a:p>
        </p:txBody>
      </p:sp>
      <p:sp>
        <p:nvSpPr>
          <p:cNvPr id="5" name="页脚占位符 4">
            <a:extLst>
              <a:ext uri="{FF2B5EF4-FFF2-40B4-BE49-F238E27FC236}">
                <a16:creationId xmlns:a16="http://schemas.microsoft.com/office/drawing/2014/main" id="{FFEF63C9-271F-46A1-833A-42E9FAEEB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A7E1C3C-925B-4036-B535-B6A5EBEFF6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924867100"/>
      </p:ext>
    </p:extLst>
  </p:cSld>
  <p:clrMap bg1="lt1" tx1="dk1" bg2="lt2" tx2="dk2" accent1="accent1" accent2="accent2" accent3="accent3" accent4="accent4" accent5="accent5" accent6="accent6" hlink="hlink" folHlink="folHlink"/>
  <p:sldLayoutIdLst>
    <p:sldLayoutId id="2147483649" r:id="rId1"/>
    <p:sldLayoutId id="2147483697" r:id="rId2"/>
    <p:sldLayoutId id="2147483693" r:id="rId3"/>
    <p:sldLayoutId id="2147483690" r:id="rId4"/>
    <p:sldLayoutId id="2147483687" r:id="rId5"/>
    <p:sldLayoutId id="2147483681" r:id="rId6"/>
    <p:sldLayoutId id="2147483677" r:id="rId7"/>
    <p:sldLayoutId id="2147483665" r:id="rId8"/>
    <p:sldLayoutId id="2147483650" r:id="rId9"/>
    <p:sldLayoutId id="2147483696" r:id="rId10"/>
    <p:sldLayoutId id="2147483695" r:id="rId11"/>
    <p:sldLayoutId id="2147483692" r:id="rId12"/>
    <p:sldLayoutId id="2147483691" r:id="rId13"/>
    <p:sldLayoutId id="2147483689" r:id="rId14"/>
    <p:sldLayoutId id="2147483688" r:id="rId15"/>
    <p:sldLayoutId id="2147483686" r:id="rId16"/>
    <p:sldLayoutId id="2147483685" r:id="rId17"/>
    <p:sldLayoutId id="2147483684" r:id="rId18"/>
    <p:sldLayoutId id="2147483683" r:id="rId19"/>
    <p:sldLayoutId id="2147483682" r:id="rId20"/>
    <p:sldLayoutId id="2147483678" r:id="rId21"/>
    <p:sldLayoutId id="2147483676" r:id="rId22"/>
    <p:sldLayoutId id="2147483664" r:id="rId23"/>
    <p:sldLayoutId id="2147483663" r:id="rId24"/>
    <p:sldLayoutId id="2147483662" r:id="rId25"/>
    <p:sldLayoutId id="2147483651" r:id="rId26"/>
    <p:sldLayoutId id="2147483652" r:id="rId27"/>
    <p:sldLayoutId id="2147483653" r:id="rId28"/>
    <p:sldLayoutId id="2147483654" r:id="rId29"/>
    <p:sldLayoutId id="2147483655" r:id="rId30"/>
    <p:sldLayoutId id="2147483694" r:id="rId31"/>
    <p:sldLayoutId id="2147483680" r:id="rId32"/>
    <p:sldLayoutId id="2147483679" r:id="rId33"/>
    <p:sldLayoutId id="2147483666" r:id="rId34"/>
    <p:sldLayoutId id="2147483656" r:id="rId35"/>
    <p:sldLayoutId id="2147483657" r:id="rId36"/>
    <p:sldLayoutId id="2147483658" r:id="rId37"/>
    <p:sldLayoutId id="2147483659" r:id="rId38"/>
    <p:sldLayoutId id="2147483661" r:id="rId39"/>
    <p:sldLayoutId id="2147483675" r:id="rId40"/>
    <p:sldLayoutId id="2147483674" r:id="rId41"/>
    <p:sldLayoutId id="2147483673" r:id="rId42"/>
    <p:sldLayoutId id="2147483672" r:id="rId43"/>
    <p:sldLayoutId id="2147483671" r:id="rId44"/>
    <p:sldLayoutId id="2147483670" r:id="rId45"/>
    <p:sldLayoutId id="2147483669" r:id="rId46"/>
    <p:sldLayoutId id="2147483668" r:id="rId47"/>
    <p:sldLayoutId id="2147483667" r:id="rId48"/>
  </p:sldLayoutIdLst>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39.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3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9.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70" y="-7256"/>
            <a:ext cx="12192000" cy="6858000"/>
          </a:xfrm>
          <a:prstGeom prst="rect">
            <a:avLst/>
          </a:prstGeom>
        </p:spPr>
      </p:pic>
      <p:pic>
        <p:nvPicPr>
          <p:cNvPr id="8" name="图片 14">
            <a:extLst>
              <a:ext uri="{FF2B5EF4-FFF2-40B4-BE49-F238E27FC236}">
                <a16:creationId xmlns:a16="http://schemas.microsoft.com/office/drawing/2014/main" id="{7828947A-C01D-47EE-B80F-15041735A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660" y="1441573"/>
            <a:ext cx="3945357" cy="5582681"/>
          </a:xfrm>
          <a:prstGeom prst="rect">
            <a:avLst/>
          </a:prstGeom>
        </p:spPr>
      </p:pic>
      <p:sp>
        <p:nvSpPr>
          <p:cNvPr id="11" name="TextBox 10">
            <a:extLst>
              <a:ext uri="{FF2B5EF4-FFF2-40B4-BE49-F238E27FC236}">
                <a16:creationId xmlns:a16="http://schemas.microsoft.com/office/drawing/2014/main" id="{86A2801E-2E6D-4A94-9B22-8AA96F5D876C}"/>
              </a:ext>
            </a:extLst>
          </p:cNvPr>
          <p:cNvSpPr txBox="1"/>
          <p:nvPr/>
        </p:nvSpPr>
        <p:spPr>
          <a:xfrm>
            <a:off x="4332240" y="147731"/>
            <a:ext cx="2768387" cy="923330"/>
          </a:xfrm>
          <a:prstGeom prst="rect">
            <a:avLst/>
          </a:prstGeom>
          <a:noFill/>
        </p:spPr>
        <p:txBody>
          <a:bodyPr wrap="none" lIns="0" tIns="0" rIns="0" bIns="0" rtlCol="0">
            <a:spAutoFit/>
          </a:bodyPr>
          <a:lstStyle/>
          <a:p>
            <a:pPr algn="l"/>
            <a:r>
              <a:rPr lang="vi-VN" sz="6000" dirty="0">
                <a:solidFill>
                  <a:schemeClr val="bg1"/>
                </a:solidFill>
                <a:latin typeface="#Li-N UTM Azuki" panose="02040603050506020204" pitchFamily="18" charset="0"/>
              </a:rPr>
              <a:t>TẬP ĐỌC</a:t>
            </a:r>
            <a:endParaRPr lang="en-US" sz="6000" dirty="0">
              <a:solidFill>
                <a:schemeClr val="bg1"/>
              </a:solidFill>
              <a:latin typeface="#Li-N UTM Azuki" panose="02040603050506020204" pitchFamily="18" charset="0"/>
            </a:endParaRPr>
          </a:p>
        </p:txBody>
      </p:sp>
      <p:sp>
        <p:nvSpPr>
          <p:cNvPr id="12" name="云形 5">
            <a:extLst>
              <a:ext uri="{FF2B5EF4-FFF2-40B4-BE49-F238E27FC236}">
                <a16:creationId xmlns:a16="http://schemas.microsoft.com/office/drawing/2014/main" id="{8C9ED31F-9C0A-4D26-B7A0-FEA01A685B59}"/>
              </a:ext>
            </a:extLst>
          </p:cNvPr>
          <p:cNvSpPr/>
          <p:nvPr/>
        </p:nvSpPr>
        <p:spPr>
          <a:xfrm>
            <a:off x="2999739" y="1441573"/>
            <a:ext cx="8874215" cy="3886200"/>
          </a:xfrm>
          <a:prstGeom prst="cloud">
            <a:avLst/>
          </a:prstGeom>
          <a:solidFill>
            <a:schemeClr val="bg1"/>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TextBox 9"/>
          <p:cNvSpPr txBox="1"/>
          <p:nvPr/>
        </p:nvSpPr>
        <p:spPr>
          <a:xfrm>
            <a:off x="3571904" y="2876841"/>
            <a:ext cx="8021255" cy="1015663"/>
          </a:xfrm>
          <a:prstGeom prst="rect">
            <a:avLst/>
          </a:prstGeom>
          <a:noFill/>
        </p:spPr>
        <p:txBody>
          <a:bodyPr wrap="square" rtlCol="0">
            <a:spAutoFit/>
          </a:bodyPr>
          <a:lstStyle/>
          <a:p>
            <a:r>
              <a:rPr lang="vi-VN" sz="6000" dirty="0">
                <a:solidFill>
                  <a:srgbClr val="4B7128"/>
                </a:solidFill>
                <a:effectLst>
                  <a:reflection blurRad="6350" stA="55000" endA="300" endPos="45500" dir="5400000" sy="-100000" algn="bl" rotWithShape="0"/>
                </a:effectLst>
                <a:latin typeface=".VnStamp" panose="020B7200000000000000" pitchFamily="34" charset="0"/>
              </a:rPr>
              <a:t>HéP TH¦ MËT</a:t>
            </a:r>
            <a:endParaRPr lang="en-US" sz="6000" dirty="0">
              <a:solidFill>
                <a:srgbClr val="4B7128"/>
              </a:solidFill>
              <a:effectLst>
                <a:reflection blurRad="6350" stA="55000" endA="300" endPos="45500" dir="5400000" sy="-100000" algn="bl" rotWithShape="0"/>
              </a:effectLst>
              <a:latin typeface=".VnStamp" panose="020B7200000000000000" pitchFamily="34" charset="0"/>
            </a:endParaRPr>
          </a:p>
        </p:txBody>
      </p:sp>
      <p:pic>
        <p:nvPicPr>
          <p:cNvPr id="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10524">
            <a:off x="9000054" y="247767"/>
            <a:ext cx="2619160" cy="261916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9257" y="4309359"/>
            <a:ext cx="3993878" cy="2513002"/>
          </a:xfrm>
          <a:prstGeom prst="rect">
            <a:avLst/>
          </a:prstGeom>
        </p:spPr>
      </p:pic>
      <p:sp>
        <p:nvSpPr>
          <p:cNvPr id="13" name="TextBox 12"/>
          <p:cNvSpPr txBox="1"/>
          <p:nvPr/>
        </p:nvSpPr>
        <p:spPr>
          <a:xfrm>
            <a:off x="7582532" y="3925424"/>
            <a:ext cx="2384048" cy="707886"/>
          </a:xfrm>
          <a:prstGeom prst="rect">
            <a:avLst/>
          </a:prstGeom>
          <a:noFill/>
        </p:spPr>
        <p:txBody>
          <a:bodyPr wrap="square" rtlCol="0">
            <a:spAutoFit/>
          </a:bodyPr>
          <a:lstStyle/>
          <a:p>
            <a:r>
              <a:rPr lang="vi-VN" sz="4000" dirty="0">
                <a:latin typeface="#Li-N UTM Azuki" panose="02040603050506020204" pitchFamily="18" charset="0"/>
              </a:rPr>
              <a:t>Trang 62</a:t>
            </a:r>
            <a:endParaRPr lang="en-US" sz="4000" dirty="0">
              <a:latin typeface="#Li-N UTM Azuki" panose="02040603050506020204" pitchFamily="18" charset="0"/>
            </a:endParaRPr>
          </a:p>
        </p:txBody>
      </p:sp>
    </p:spTree>
    <p:extLst>
      <p:ext uri="{BB962C8B-B14F-4D97-AF65-F5344CB8AC3E}">
        <p14:creationId xmlns:p14="http://schemas.microsoft.com/office/powerpoint/2010/main" val="6119586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ldLvl="0" animBg="1"/>
      <p:bldP spid="10"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6C9ACB49-5A30-4BBA-9E34-FCD522940921}"/>
              </a:ext>
            </a:extLst>
          </p:cNvPr>
          <p:cNvSpPr/>
          <p:nvPr/>
        </p:nvSpPr>
        <p:spPr>
          <a:xfrm>
            <a:off x="0" y="2412893"/>
            <a:ext cx="12192000" cy="2128823"/>
          </a:xfrm>
          <a:prstGeom prst="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5" name="图片 1" descr="图层 18"/>
          <p:cNvPicPr>
            <a:picLocks noChangeAspect="1"/>
          </p:cNvPicPr>
          <p:nvPr/>
        </p:nvPicPr>
        <p:blipFill>
          <a:blip r:embed="rId2"/>
          <a:srcRect r="32723"/>
          <a:stretch>
            <a:fillRect/>
          </a:stretch>
        </p:blipFill>
        <p:spPr>
          <a:xfrm>
            <a:off x="0" y="-367500"/>
            <a:ext cx="4489163" cy="7225500"/>
          </a:xfrm>
          <a:prstGeom prst="rect">
            <a:avLst/>
          </a:prstGeom>
        </p:spPr>
      </p:pic>
      <p:sp>
        <p:nvSpPr>
          <p:cNvPr id="6" name="TextBox 5">
            <a:extLst>
              <a:ext uri="{FF2B5EF4-FFF2-40B4-BE49-F238E27FC236}">
                <a16:creationId xmlns:a16="http://schemas.microsoft.com/office/drawing/2014/main" id="{86A2801E-2E6D-4A94-9B22-8AA96F5D876C}"/>
              </a:ext>
            </a:extLst>
          </p:cNvPr>
          <p:cNvSpPr txBox="1"/>
          <p:nvPr/>
        </p:nvSpPr>
        <p:spPr>
          <a:xfrm>
            <a:off x="1554446" y="177575"/>
            <a:ext cx="4307269" cy="1015663"/>
          </a:xfrm>
          <a:prstGeom prst="rect">
            <a:avLst/>
          </a:prstGeom>
          <a:noFill/>
        </p:spPr>
        <p:txBody>
          <a:bodyPr wrap="none" lIns="0" tIns="0" rIns="0" bIns="0" rtlCol="0">
            <a:spAutoFit/>
          </a:bodyPr>
          <a:lstStyle/>
          <a:p>
            <a:pPr algn="l"/>
            <a:r>
              <a:rPr lang="vi-VN" sz="6600" dirty="0">
                <a:solidFill>
                  <a:srgbClr val="FFC000"/>
                </a:solidFill>
                <a:latin typeface="#Li-N UTM Azuki" panose="02040603050506020204" pitchFamily="18" charset="0"/>
              </a:rPr>
              <a:t>Giải nghĩa từ</a:t>
            </a:r>
          </a:p>
        </p:txBody>
      </p:sp>
      <p:sp>
        <p:nvSpPr>
          <p:cNvPr id="9" name="矩形 38">
            <a:extLst>
              <a:ext uri="{FF2B5EF4-FFF2-40B4-BE49-F238E27FC236}">
                <a16:creationId xmlns:a16="http://schemas.microsoft.com/office/drawing/2014/main" id="{3C15C7F0-63F5-4B21-9EC1-CC1E13DFF244}"/>
              </a:ext>
            </a:extLst>
          </p:cNvPr>
          <p:cNvSpPr/>
          <p:nvPr/>
        </p:nvSpPr>
        <p:spPr>
          <a:xfrm>
            <a:off x="2588647" y="1414820"/>
            <a:ext cx="2751356" cy="901465"/>
          </a:xfrm>
          <a:prstGeom prst="rect">
            <a:avLst/>
          </a:prstGeom>
        </p:spPr>
        <p:txBody>
          <a:bodyPr wrap="square">
            <a:spAutoFit/>
          </a:bodyPr>
          <a:lstStyle/>
          <a:p>
            <a:pPr>
              <a:lnSpc>
                <a:spcPct val="130000"/>
              </a:lnSpc>
            </a:pPr>
            <a:r>
              <a:rPr lang="vi-VN" altLang="zh-CN" sz="44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rPr>
              <a:t>Chữ V</a:t>
            </a:r>
            <a:endParaRPr lang="zh-CN" altLang="en-US" sz="44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endParaRPr>
          </a:p>
        </p:txBody>
      </p:sp>
      <p:sp>
        <p:nvSpPr>
          <p:cNvPr id="3" name="Rectangle 2"/>
          <p:cNvSpPr/>
          <p:nvPr/>
        </p:nvSpPr>
        <p:spPr>
          <a:xfrm>
            <a:off x="1985489" y="2657384"/>
            <a:ext cx="7028252" cy="2554545"/>
          </a:xfrm>
          <a:prstGeom prst="rect">
            <a:avLst/>
          </a:prstGeom>
        </p:spPr>
        <p:txBody>
          <a:bodyPr wrap="square">
            <a:spAutoFit/>
          </a:bodyPr>
          <a:lstStyle/>
          <a:p>
            <a:r>
              <a:rPr lang="vi-VN" sz="3200" dirty="0">
                <a:solidFill>
                  <a:srgbClr val="000000"/>
                </a:solidFill>
                <a:latin typeface="Calibri" panose="020F0502020204030204" pitchFamily="34" charset="0"/>
                <a:cs typeface="Calibri" panose="020F0502020204030204" pitchFamily="34" charset="0"/>
              </a:rPr>
              <a:t>Chữ cái đầu của tên nước ta, đồng thời là chữ cái mở đầu một từ tiếng Anh có nghĩa là “chiến thắng”.</a:t>
            </a:r>
            <a:br>
              <a:rPr lang="vi-VN" sz="3200" dirty="0">
                <a:solidFill>
                  <a:srgbClr val="000000"/>
                </a:solidFill>
                <a:latin typeface="Calibri" panose="020F0502020204030204" pitchFamily="34" charset="0"/>
                <a:cs typeface="Calibri" panose="020F0502020204030204" pitchFamily="34" charset="0"/>
              </a:rPr>
            </a:br>
            <a:br>
              <a:rPr lang="vi-VN" sz="3200" dirty="0">
                <a:solidFill>
                  <a:srgbClr val="000000"/>
                </a:solidFill>
                <a:latin typeface="Calibri" panose="020F0502020204030204" pitchFamily="34" charset="0"/>
                <a:cs typeface="Calibri" panose="020F0502020204030204" pitchFamily="34" charset="0"/>
              </a:rPr>
            </a:br>
            <a:endParaRPr lang="en-US" sz="32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164596" y="1660496"/>
            <a:ext cx="4576601" cy="4228780"/>
          </a:xfrm>
          <a:prstGeom prst="rect">
            <a:avLst/>
          </a:prstGeom>
        </p:spPr>
      </p:pic>
      <p:sp>
        <p:nvSpPr>
          <p:cNvPr id="11" name="菱形 1"/>
          <p:cNvSpPr/>
          <p:nvPr/>
        </p:nvSpPr>
        <p:spPr>
          <a:xfrm>
            <a:off x="1218405" y="1437728"/>
            <a:ext cx="1167032" cy="1219656"/>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Calibri" panose="020F0502020204030204" pitchFamily="34" charset="0"/>
                <a:cs typeface="Calibri" panose="020F0502020204030204" pitchFamily="34" charset="0"/>
              </a:rPr>
              <a:t>0</a:t>
            </a:r>
            <a:r>
              <a:rPr lang="vi-VN" altLang="zh-CN" sz="2800" b="1" dirty="0">
                <a:latin typeface="Calibri" panose="020F0502020204030204" pitchFamily="34" charset="0"/>
                <a:cs typeface="Calibri" panose="020F0502020204030204" pitchFamily="34" charset="0"/>
              </a:rPr>
              <a:t>2</a:t>
            </a:r>
            <a:endParaRPr lang="zh-CN" alt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4231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3">
            <a:extLst>
              <a:ext uri="{FF2B5EF4-FFF2-40B4-BE49-F238E27FC236}">
                <a16:creationId xmlns:a16="http://schemas.microsoft.com/office/drawing/2014/main" id="{A986A794-26FF-4FA3-88C3-D3BCF3FC19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7" y="3168444"/>
            <a:ext cx="3541866" cy="3689556"/>
          </a:xfrm>
          <a:prstGeom prst="rect">
            <a:avLst/>
          </a:prstGeom>
        </p:spPr>
      </p:pic>
      <p:sp>
        <p:nvSpPr>
          <p:cNvPr id="6" name="TextBox 5">
            <a:extLst>
              <a:ext uri="{FF2B5EF4-FFF2-40B4-BE49-F238E27FC236}">
                <a16:creationId xmlns:a16="http://schemas.microsoft.com/office/drawing/2014/main" id="{86A2801E-2E6D-4A94-9B22-8AA96F5D876C}"/>
              </a:ext>
            </a:extLst>
          </p:cNvPr>
          <p:cNvSpPr txBox="1"/>
          <p:nvPr/>
        </p:nvSpPr>
        <p:spPr>
          <a:xfrm>
            <a:off x="1554446" y="177575"/>
            <a:ext cx="4307269" cy="1015663"/>
          </a:xfrm>
          <a:prstGeom prst="rect">
            <a:avLst/>
          </a:prstGeom>
          <a:noFill/>
        </p:spPr>
        <p:txBody>
          <a:bodyPr wrap="none" lIns="0" tIns="0" rIns="0" bIns="0" rtlCol="0">
            <a:spAutoFit/>
          </a:bodyPr>
          <a:lstStyle/>
          <a:p>
            <a:pPr algn="l"/>
            <a:r>
              <a:rPr lang="vi-VN" sz="6600" dirty="0">
                <a:solidFill>
                  <a:srgbClr val="FFC000"/>
                </a:solidFill>
                <a:latin typeface="#Li-N UTM Azuki" panose="02040603050506020204" pitchFamily="18" charset="0"/>
              </a:rPr>
              <a:t>Giải nghĩa từ</a:t>
            </a:r>
          </a:p>
        </p:txBody>
      </p:sp>
      <p:sp>
        <p:nvSpPr>
          <p:cNvPr id="7" name="Rectangle 6"/>
          <p:cNvSpPr/>
          <p:nvPr/>
        </p:nvSpPr>
        <p:spPr>
          <a:xfrm>
            <a:off x="4460938" y="1667416"/>
            <a:ext cx="6749542" cy="646331"/>
          </a:xfrm>
          <a:prstGeom prst="rect">
            <a:avLst/>
          </a:prstGeom>
          <a:solidFill>
            <a:schemeClr val="accent1">
              <a:lumMod val="40000"/>
              <a:lumOff val="60000"/>
            </a:schemeClr>
          </a:solidFill>
        </p:spPr>
        <p:txBody>
          <a:bodyPr wrap="square">
            <a:spAutoFit/>
          </a:bodyPr>
          <a:lstStyle/>
          <a:p>
            <a:r>
              <a:rPr lang="vi-VN" sz="3600" dirty="0">
                <a:latin typeface="Calibri" panose="020F0502020204030204" pitchFamily="34" charset="0"/>
                <a:cs typeface="Calibri" panose="020F0502020204030204" pitchFamily="34" charset="0"/>
              </a:rPr>
              <a:t>bộ phận phát lửa của động cơ xe.</a:t>
            </a:r>
            <a:endParaRPr lang="en-US" sz="3600" dirty="0">
              <a:latin typeface="Calibri" panose="020F0502020204030204" pitchFamily="34" charset="0"/>
              <a:cs typeface="Calibri" panose="020F0502020204030204" pitchFamily="34" charset="0"/>
            </a:endParaRPr>
          </a:p>
        </p:txBody>
      </p:sp>
      <p:sp>
        <p:nvSpPr>
          <p:cNvPr id="8" name="Rectangle 7"/>
          <p:cNvSpPr/>
          <p:nvPr/>
        </p:nvSpPr>
        <p:spPr>
          <a:xfrm>
            <a:off x="6770772" y="3548228"/>
            <a:ext cx="4714176" cy="646331"/>
          </a:xfrm>
          <a:prstGeom prst="rect">
            <a:avLst/>
          </a:prstGeom>
          <a:solidFill>
            <a:schemeClr val="accent1">
              <a:lumMod val="40000"/>
              <a:lumOff val="60000"/>
            </a:schemeClr>
          </a:solidFill>
        </p:spPr>
        <p:txBody>
          <a:bodyPr wrap="none">
            <a:spAutoFit/>
          </a:bodyPr>
          <a:lstStyle/>
          <a:p>
            <a:r>
              <a:rPr lang="en-US" sz="3600" dirty="0" err="1">
                <a:latin typeface="Calibri" panose="020F0502020204030204" pitchFamily="34" charset="0"/>
                <a:cs typeface="Calibri" panose="020F0502020204030204" pitchFamily="34" charset="0"/>
              </a:rPr>
              <a:t>cần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đạp</a:t>
            </a:r>
            <a:r>
              <a:rPr lang="en-US" sz="3600" dirty="0">
                <a:latin typeface="Calibri" panose="020F0502020204030204" pitchFamily="34" charset="0"/>
                <a:cs typeface="Calibri" panose="020F0502020204030204" pitchFamily="34" charset="0"/>
              </a:rPr>
              <a:t> ở </a:t>
            </a:r>
            <a:r>
              <a:rPr lang="en-US" sz="3600" dirty="0" err="1">
                <a:latin typeface="Calibri" panose="020F0502020204030204" pitchFamily="34" charset="0"/>
                <a:cs typeface="Calibri" panose="020F0502020204030204" pitchFamily="34" charset="0"/>
              </a:rPr>
              <a:t>xe</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nổ</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máy</a:t>
            </a:r>
            <a:r>
              <a:rPr lang="vi-VN" sz="3600" dirty="0">
                <a:latin typeface="Calibri" panose="020F0502020204030204" pitchFamily="34" charset="0"/>
                <a:cs typeface="Calibri" panose="020F0502020204030204" pitchFamily="34" charset="0"/>
              </a:rPr>
              <a:t>.</a:t>
            </a:r>
            <a:endParaRPr lang="en-US" sz="3600" dirty="0">
              <a:latin typeface="Calibri" panose="020F0502020204030204" pitchFamily="34" charset="0"/>
              <a:cs typeface="Calibri" panose="020F0502020204030204" pitchFamily="34" charset="0"/>
            </a:endParaRPr>
          </a:p>
        </p:txBody>
      </p:sp>
      <p:sp>
        <p:nvSpPr>
          <p:cNvPr id="12" name="Rectangle 11"/>
          <p:cNvSpPr/>
          <p:nvPr/>
        </p:nvSpPr>
        <p:spPr>
          <a:xfrm>
            <a:off x="6203730" y="5278775"/>
            <a:ext cx="5909101" cy="1077218"/>
          </a:xfrm>
          <a:prstGeom prst="rect">
            <a:avLst/>
          </a:prstGeom>
          <a:solidFill>
            <a:schemeClr val="accent1">
              <a:lumMod val="40000"/>
              <a:lumOff val="60000"/>
            </a:schemeClr>
          </a:solidFill>
        </p:spPr>
        <p:txBody>
          <a:bodyPr wrap="square">
            <a:spAutoFit/>
          </a:bodyPr>
          <a:lstStyle/>
          <a:p>
            <a:r>
              <a:rPr lang="vi-VN" sz="3200" dirty="0">
                <a:latin typeface="Calibri" panose="020F0502020204030204" pitchFamily="34" charset="0"/>
                <a:cs typeface="Calibri" panose="020F0502020204030204" pitchFamily="34" charset="0"/>
              </a:rPr>
              <a:t>bộ phận dùng để biến xăng, dầu… thành năng lượng chạy máy.</a:t>
            </a:r>
            <a:endParaRPr lang="en-US" sz="3200" dirty="0">
              <a:latin typeface="Calibri" panose="020F0502020204030204" pitchFamily="34" charset="0"/>
              <a:cs typeface="Calibri" panose="020F0502020204030204" pitchFamily="34" charset="0"/>
            </a:endParaRPr>
          </a:p>
        </p:txBody>
      </p:sp>
      <p:sp>
        <p:nvSpPr>
          <p:cNvPr id="14" name="任意多边形: 形状 10"/>
          <p:cNvSpPr/>
          <p:nvPr/>
        </p:nvSpPr>
        <p:spPr>
          <a:xfrm rot="5400000" flipV="1">
            <a:off x="-2590447" y="5644852"/>
            <a:ext cx="10562590" cy="1659361"/>
          </a:xfrm>
          <a:custGeom>
            <a:avLst/>
            <a:gdLst>
              <a:gd name="connsiteX0" fmla="*/ 0 w 7569200"/>
              <a:gd name="connsiteY0" fmla="*/ 1714500 h 1740936"/>
              <a:gd name="connsiteX1" fmla="*/ 990600 w 7569200"/>
              <a:gd name="connsiteY1" fmla="*/ 749300 h 1740936"/>
              <a:gd name="connsiteX2" fmla="*/ 2730500 w 7569200"/>
              <a:gd name="connsiteY2" fmla="*/ 1739900 h 1740936"/>
              <a:gd name="connsiteX3" fmla="*/ 3975100 w 7569200"/>
              <a:gd name="connsiteY3" fmla="*/ 520700 h 1740936"/>
              <a:gd name="connsiteX4" fmla="*/ 5689600 w 7569200"/>
              <a:gd name="connsiteY4" fmla="*/ 1574800 h 1740936"/>
              <a:gd name="connsiteX5" fmla="*/ 7569200 w 7569200"/>
              <a:gd name="connsiteY5" fmla="*/ 0 h 1740936"/>
              <a:gd name="connsiteX0-1" fmla="*/ 0 w 7569200"/>
              <a:gd name="connsiteY0-2" fmla="*/ 1714500 h 1740601"/>
              <a:gd name="connsiteX1-3" fmla="*/ 1320800 w 7569200"/>
              <a:gd name="connsiteY1-4" fmla="*/ 711200 h 1740601"/>
              <a:gd name="connsiteX2-5" fmla="*/ 2730500 w 7569200"/>
              <a:gd name="connsiteY2-6" fmla="*/ 1739900 h 1740601"/>
              <a:gd name="connsiteX3-7" fmla="*/ 3975100 w 7569200"/>
              <a:gd name="connsiteY3-8" fmla="*/ 520700 h 1740601"/>
              <a:gd name="connsiteX4-9" fmla="*/ 5689600 w 7569200"/>
              <a:gd name="connsiteY4-10" fmla="*/ 1574800 h 1740601"/>
              <a:gd name="connsiteX5-11" fmla="*/ 7569200 w 7569200"/>
              <a:gd name="connsiteY5-12" fmla="*/ 0 h 1740601"/>
              <a:gd name="connsiteX0-13" fmla="*/ 0 w 7569200"/>
              <a:gd name="connsiteY0-14" fmla="*/ 1714500 h 1727908"/>
              <a:gd name="connsiteX1-15" fmla="*/ 1320800 w 7569200"/>
              <a:gd name="connsiteY1-16" fmla="*/ 711200 h 1727908"/>
              <a:gd name="connsiteX2-17" fmla="*/ 4203700 w 7569200"/>
              <a:gd name="connsiteY2-18" fmla="*/ 1727200 h 1727908"/>
              <a:gd name="connsiteX3-19" fmla="*/ 3975100 w 7569200"/>
              <a:gd name="connsiteY3-20" fmla="*/ 520700 h 1727908"/>
              <a:gd name="connsiteX4-21" fmla="*/ 5689600 w 7569200"/>
              <a:gd name="connsiteY4-22" fmla="*/ 1574800 h 1727908"/>
              <a:gd name="connsiteX5-23" fmla="*/ 7569200 w 7569200"/>
              <a:gd name="connsiteY5-24" fmla="*/ 0 h 1727908"/>
              <a:gd name="connsiteX0-25" fmla="*/ 0 w 7569200"/>
              <a:gd name="connsiteY0-26" fmla="*/ 1714500 h 1727658"/>
              <a:gd name="connsiteX1-27" fmla="*/ 1320800 w 7569200"/>
              <a:gd name="connsiteY1-28" fmla="*/ 711200 h 1727658"/>
              <a:gd name="connsiteX2-29" fmla="*/ 4203700 w 7569200"/>
              <a:gd name="connsiteY2-30" fmla="*/ 1727200 h 1727658"/>
              <a:gd name="connsiteX3-31" fmla="*/ 6438900 w 7569200"/>
              <a:gd name="connsiteY3-32" fmla="*/ 558800 h 1727658"/>
              <a:gd name="connsiteX4-33" fmla="*/ 5689600 w 7569200"/>
              <a:gd name="connsiteY4-34" fmla="*/ 1574800 h 1727658"/>
              <a:gd name="connsiteX5-35" fmla="*/ 7569200 w 7569200"/>
              <a:gd name="connsiteY5-36" fmla="*/ 0 h 1727658"/>
              <a:gd name="connsiteX0-37" fmla="*/ 0 w 8724949"/>
              <a:gd name="connsiteY0-38" fmla="*/ 1714500 h 1727658"/>
              <a:gd name="connsiteX1-39" fmla="*/ 1320800 w 8724949"/>
              <a:gd name="connsiteY1-40" fmla="*/ 711200 h 1727658"/>
              <a:gd name="connsiteX2-41" fmla="*/ 4203700 w 8724949"/>
              <a:gd name="connsiteY2-42" fmla="*/ 1727200 h 1727658"/>
              <a:gd name="connsiteX3-43" fmla="*/ 6438900 w 8724949"/>
              <a:gd name="connsiteY3-44" fmla="*/ 558800 h 1727658"/>
              <a:gd name="connsiteX4-45" fmla="*/ 8712200 w 8724949"/>
              <a:gd name="connsiteY4-46" fmla="*/ 1346200 h 1727658"/>
              <a:gd name="connsiteX5-47" fmla="*/ 7569200 w 8724949"/>
              <a:gd name="connsiteY5-48" fmla="*/ 0 h 1727658"/>
              <a:gd name="connsiteX0-49" fmla="*/ 0 w 10452100"/>
              <a:gd name="connsiteY0-50" fmla="*/ 1714500 h 1727658"/>
              <a:gd name="connsiteX1-51" fmla="*/ 1320800 w 10452100"/>
              <a:gd name="connsiteY1-52" fmla="*/ 711200 h 1727658"/>
              <a:gd name="connsiteX2-53" fmla="*/ 4203700 w 10452100"/>
              <a:gd name="connsiteY2-54" fmla="*/ 1727200 h 1727658"/>
              <a:gd name="connsiteX3-55" fmla="*/ 6438900 w 10452100"/>
              <a:gd name="connsiteY3-56" fmla="*/ 558800 h 1727658"/>
              <a:gd name="connsiteX4-57" fmla="*/ 8712200 w 10452100"/>
              <a:gd name="connsiteY4-58" fmla="*/ 1346200 h 1727658"/>
              <a:gd name="connsiteX5-59" fmla="*/ 10452100 w 10452100"/>
              <a:gd name="connsiteY5-60" fmla="*/ 0 h 1727658"/>
              <a:gd name="connsiteX0-61" fmla="*/ 0 w 11658600"/>
              <a:gd name="connsiteY0-62" fmla="*/ 1625600 h 1727664"/>
              <a:gd name="connsiteX1-63" fmla="*/ 2527300 w 11658600"/>
              <a:gd name="connsiteY1-64" fmla="*/ 711200 h 1727664"/>
              <a:gd name="connsiteX2-65" fmla="*/ 5410200 w 11658600"/>
              <a:gd name="connsiteY2-66" fmla="*/ 1727200 h 1727664"/>
              <a:gd name="connsiteX3-67" fmla="*/ 7645400 w 11658600"/>
              <a:gd name="connsiteY3-68" fmla="*/ 558800 h 1727664"/>
              <a:gd name="connsiteX4-69" fmla="*/ 9918700 w 11658600"/>
              <a:gd name="connsiteY4-70" fmla="*/ 1346200 h 1727664"/>
              <a:gd name="connsiteX5-71" fmla="*/ 11658600 w 11658600"/>
              <a:gd name="connsiteY5-72" fmla="*/ 0 h 1727664"/>
              <a:gd name="connsiteX0-73" fmla="*/ 0 w 11290300"/>
              <a:gd name="connsiteY0-74" fmla="*/ 1739900 h 1739900"/>
              <a:gd name="connsiteX1-75" fmla="*/ 2159000 w 11290300"/>
              <a:gd name="connsiteY1-76" fmla="*/ 711200 h 1739900"/>
              <a:gd name="connsiteX2-77" fmla="*/ 5041900 w 11290300"/>
              <a:gd name="connsiteY2-78" fmla="*/ 1727200 h 1739900"/>
              <a:gd name="connsiteX3-79" fmla="*/ 7277100 w 11290300"/>
              <a:gd name="connsiteY3-80" fmla="*/ 558800 h 1739900"/>
              <a:gd name="connsiteX4-81" fmla="*/ 9550400 w 11290300"/>
              <a:gd name="connsiteY4-82" fmla="*/ 1346200 h 1739900"/>
              <a:gd name="connsiteX5-83" fmla="*/ 11290300 w 11290300"/>
              <a:gd name="connsiteY5-84" fmla="*/ 0 h 1739900"/>
              <a:gd name="connsiteX0-85" fmla="*/ 0 w 11290300"/>
              <a:gd name="connsiteY0-86" fmla="*/ 1739900 h 1739900"/>
              <a:gd name="connsiteX1-87" fmla="*/ 1879600 w 11290300"/>
              <a:gd name="connsiteY1-88" fmla="*/ 723900 h 1739900"/>
              <a:gd name="connsiteX2-89" fmla="*/ 5041900 w 11290300"/>
              <a:gd name="connsiteY2-90" fmla="*/ 1727200 h 1739900"/>
              <a:gd name="connsiteX3-91" fmla="*/ 7277100 w 11290300"/>
              <a:gd name="connsiteY3-92" fmla="*/ 558800 h 1739900"/>
              <a:gd name="connsiteX4-93" fmla="*/ 9550400 w 11290300"/>
              <a:gd name="connsiteY4-94" fmla="*/ 1346200 h 1739900"/>
              <a:gd name="connsiteX5-95" fmla="*/ 11290300 w 11290300"/>
              <a:gd name="connsiteY5-96" fmla="*/ 0 h 1739900"/>
              <a:gd name="connsiteX0-97" fmla="*/ 0 w 11290300"/>
              <a:gd name="connsiteY0-98" fmla="*/ 1739900 h 1753129"/>
              <a:gd name="connsiteX1-99" fmla="*/ 1879600 w 11290300"/>
              <a:gd name="connsiteY1-100" fmla="*/ 723900 h 1753129"/>
              <a:gd name="connsiteX2-101" fmla="*/ 4648200 w 11290300"/>
              <a:gd name="connsiteY2-102" fmla="*/ 1752600 h 1753129"/>
              <a:gd name="connsiteX3-103" fmla="*/ 7277100 w 11290300"/>
              <a:gd name="connsiteY3-104" fmla="*/ 558800 h 1753129"/>
              <a:gd name="connsiteX4-105" fmla="*/ 9550400 w 11290300"/>
              <a:gd name="connsiteY4-106" fmla="*/ 1346200 h 1753129"/>
              <a:gd name="connsiteX5-107" fmla="*/ 11290300 w 11290300"/>
              <a:gd name="connsiteY5-108" fmla="*/ 0 h 1753129"/>
              <a:gd name="connsiteX0-109" fmla="*/ 0 w 11290300"/>
              <a:gd name="connsiteY0-110" fmla="*/ 1739900 h 1752981"/>
              <a:gd name="connsiteX1-111" fmla="*/ 1879600 w 11290300"/>
              <a:gd name="connsiteY1-112" fmla="*/ 723900 h 1752981"/>
              <a:gd name="connsiteX2-113" fmla="*/ 4648200 w 11290300"/>
              <a:gd name="connsiteY2-114" fmla="*/ 1752600 h 1752981"/>
              <a:gd name="connsiteX3-115" fmla="*/ 7048500 w 11290300"/>
              <a:gd name="connsiteY3-116" fmla="*/ 584200 h 1752981"/>
              <a:gd name="connsiteX4-117" fmla="*/ 9550400 w 11290300"/>
              <a:gd name="connsiteY4-118" fmla="*/ 1346200 h 1752981"/>
              <a:gd name="connsiteX5-119" fmla="*/ 11290300 w 11290300"/>
              <a:gd name="connsiteY5-120" fmla="*/ 0 h 1752981"/>
              <a:gd name="connsiteX0-121" fmla="*/ 0 w 9550400"/>
              <a:gd name="connsiteY0-122" fmla="*/ 1159243 h 1172324"/>
              <a:gd name="connsiteX1-123" fmla="*/ 1879600 w 9550400"/>
              <a:gd name="connsiteY1-124" fmla="*/ 143243 h 1172324"/>
              <a:gd name="connsiteX2-125" fmla="*/ 4648200 w 9550400"/>
              <a:gd name="connsiteY2-126" fmla="*/ 1171943 h 1172324"/>
              <a:gd name="connsiteX3-127" fmla="*/ 7048500 w 9550400"/>
              <a:gd name="connsiteY3-128" fmla="*/ 3543 h 1172324"/>
              <a:gd name="connsiteX4-129" fmla="*/ 9550400 w 9550400"/>
              <a:gd name="connsiteY4-130" fmla="*/ 765543 h 1172324"/>
              <a:gd name="connsiteX0-131" fmla="*/ 0 w 9550400"/>
              <a:gd name="connsiteY0-132" fmla="*/ 1163670 h 1176751"/>
              <a:gd name="connsiteX1-133" fmla="*/ 1879600 w 9550400"/>
              <a:gd name="connsiteY1-134" fmla="*/ 147670 h 1176751"/>
              <a:gd name="connsiteX2-135" fmla="*/ 4648200 w 9550400"/>
              <a:gd name="connsiteY2-136" fmla="*/ 1176370 h 1176751"/>
              <a:gd name="connsiteX3-137" fmla="*/ 7048500 w 9550400"/>
              <a:gd name="connsiteY3-138" fmla="*/ 7970 h 1176751"/>
              <a:gd name="connsiteX4-139" fmla="*/ 8922657 w 9550400"/>
              <a:gd name="connsiteY4-140" fmla="*/ 667437 h 1176751"/>
              <a:gd name="connsiteX5-141" fmla="*/ 9550400 w 9550400"/>
              <a:gd name="connsiteY5-142" fmla="*/ 769970 h 1176751"/>
              <a:gd name="connsiteX0-143" fmla="*/ 0 w 11252200"/>
              <a:gd name="connsiteY0-144" fmla="*/ 1803549 h 1816630"/>
              <a:gd name="connsiteX1-145" fmla="*/ 1879600 w 11252200"/>
              <a:gd name="connsiteY1-146" fmla="*/ 787549 h 1816630"/>
              <a:gd name="connsiteX2-147" fmla="*/ 4648200 w 11252200"/>
              <a:gd name="connsiteY2-148" fmla="*/ 1816249 h 1816630"/>
              <a:gd name="connsiteX3-149" fmla="*/ 7048500 w 11252200"/>
              <a:gd name="connsiteY3-150" fmla="*/ 647849 h 1816630"/>
              <a:gd name="connsiteX4-151" fmla="*/ 8922657 w 11252200"/>
              <a:gd name="connsiteY4-152" fmla="*/ 1307316 h 1816630"/>
              <a:gd name="connsiteX5-153" fmla="*/ 11252200 w 11252200"/>
              <a:gd name="connsiteY5-154" fmla="*/ 149 h 1816630"/>
              <a:gd name="connsiteX0-155" fmla="*/ 0 w 11252200"/>
              <a:gd name="connsiteY0-156" fmla="*/ 1803516 h 1816597"/>
              <a:gd name="connsiteX1-157" fmla="*/ 1879600 w 11252200"/>
              <a:gd name="connsiteY1-158" fmla="*/ 787516 h 1816597"/>
              <a:gd name="connsiteX2-159" fmla="*/ 4648200 w 11252200"/>
              <a:gd name="connsiteY2-160" fmla="*/ 1816216 h 1816597"/>
              <a:gd name="connsiteX3-161" fmla="*/ 7048500 w 11252200"/>
              <a:gd name="connsiteY3-162" fmla="*/ 647816 h 1816597"/>
              <a:gd name="connsiteX4-163" fmla="*/ 9430657 w 11252200"/>
              <a:gd name="connsiteY4-164" fmla="*/ 1739083 h 1816597"/>
              <a:gd name="connsiteX5-165" fmla="*/ 11252200 w 11252200"/>
              <a:gd name="connsiteY5-166" fmla="*/ 116 h 1816597"/>
              <a:gd name="connsiteX0-167" fmla="*/ 0 w 11252200"/>
              <a:gd name="connsiteY0-168" fmla="*/ 1803516 h 1816597"/>
              <a:gd name="connsiteX1-169" fmla="*/ 1879600 w 11252200"/>
              <a:gd name="connsiteY1-170" fmla="*/ 787516 h 1816597"/>
              <a:gd name="connsiteX2-171" fmla="*/ 4648200 w 11252200"/>
              <a:gd name="connsiteY2-172" fmla="*/ 1816216 h 1816597"/>
              <a:gd name="connsiteX3-173" fmla="*/ 7048500 w 11252200"/>
              <a:gd name="connsiteY3-174" fmla="*/ 647816 h 1816597"/>
              <a:gd name="connsiteX4-175" fmla="*/ 9430657 w 11252200"/>
              <a:gd name="connsiteY4-176" fmla="*/ 1739083 h 1816597"/>
              <a:gd name="connsiteX5-177" fmla="*/ 11252200 w 11252200"/>
              <a:gd name="connsiteY5-178" fmla="*/ 116 h 1816597"/>
              <a:gd name="connsiteX0-179" fmla="*/ 0 w 10668000"/>
              <a:gd name="connsiteY0-180" fmla="*/ 1155806 h 1168887"/>
              <a:gd name="connsiteX1-181" fmla="*/ 1879600 w 10668000"/>
              <a:gd name="connsiteY1-182" fmla="*/ 139806 h 1168887"/>
              <a:gd name="connsiteX2-183" fmla="*/ 4648200 w 10668000"/>
              <a:gd name="connsiteY2-184" fmla="*/ 1168506 h 1168887"/>
              <a:gd name="connsiteX3-185" fmla="*/ 7048500 w 10668000"/>
              <a:gd name="connsiteY3-186" fmla="*/ 106 h 1168887"/>
              <a:gd name="connsiteX4-187" fmla="*/ 9430657 w 10668000"/>
              <a:gd name="connsiteY4-188" fmla="*/ 1091373 h 1168887"/>
              <a:gd name="connsiteX5-189" fmla="*/ 10668000 w 10668000"/>
              <a:gd name="connsiteY5-190" fmla="*/ 76306 h 1168887"/>
              <a:gd name="connsiteX0-191" fmla="*/ 0 w 10668000"/>
              <a:gd name="connsiteY0-192" fmla="*/ 1155986 h 1219853"/>
              <a:gd name="connsiteX1-193" fmla="*/ 1879600 w 10668000"/>
              <a:gd name="connsiteY1-194" fmla="*/ 139986 h 1219853"/>
              <a:gd name="connsiteX2-195" fmla="*/ 4097036 w 10668000"/>
              <a:gd name="connsiteY2-196" fmla="*/ 1219486 h 1219853"/>
              <a:gd name="connsiteX3-197" fmla="*/ 7048500 w 10668000"/>
              <a:gd name="connsiteY3-198" fmla="*/ 286 h 1219853"/>
              <a:gd name="connsiteX4-199" fmla="*/ 9430657 w 10668000"/>
              <a:gd name="connsiteY4-200" fmla="*/ 1091553 h 1219853"/>
              <a:gd name="connsiteX5-201" fmla="*/ 10668000 w 10668000"/>
              <a:gd name="connsiteY5-202" fmla="*/ 76486 h 1219853"/>
              <a:gd name="connsiteX0-203" fmla="*/ 0 w 10668000"/>
              <a:gd name="connsiteY0-204" fmla="*/ 1143290 h 1207094"/>
              <a:gd name="connsiteX1-205" fmla="*/ 1879600 w 10668000"/>
              <a:gd name="connsiteY1-206" fmla="*/ 127290 h 1207094"/>
              <a:gd name="connsiteX2-207" fmla="*/ 4097036 w 10668000"/>
              <a:gd name="connsiteY2-208" fmla="*/ 1206790 h 1207094"/>
              <a:gd name="connsiteX3-209" fmla="*/ 6457008 w 10668000"/>
              <a:gd name="connsiteY3-210" fmla="*/ 290 h 1207094"/>
              <a:gd name="connsiteX4-211" fmla="*/ 9430657 w 10668000"/>
              <a:gd name="connsiteY4-212" fmla="*/ 1078857 h 1207094"/>
              <a:gd name="connsiteX5-213" fmla="*/ 10668000 w 10668000"/>
              <a:gd name="connsiteY5-214" fmla="*/ 63790 h 1207094"/>
              <a:gd name="connsiteX0-215" fmla="*/ 0 w 10668000"/>
              <a:gd name="connsiteY0-216" fmla="*/ 1143103 h 1206907"/>
              <a:gd name="connsiteX1-217" fmla="*/ 1879600 w 10668000"/>
              <a:gd name="connsiteY1-218" fmla="*/ 127103 h 1206907"/>
              <a:gd name="connsiteX2-219" fmla="*/ 4097036 w 10668000"/>
              <a:gd name="connsiteY2-220" fmla="*/ 1206603 h 1206907"/>
              <a:gd name="connsiteX3-221" fmla="*/ 6457008 w 10668000"/>
              <a:gd name="connsiteY3-222" fmla="*/ 103 h 1206907"/>
              <a:gd name="connsiteX4-223" fmla="*/ 9000481 w 10668000"/>
              <a:gd name="connsiteY4-224" fmla="*/ 1129470 h 1206907"/>
              <a:gd name="connsiteX5-225" fmla="*/ 10668000 w 10668000"/>
              <a:gd name="connsiteY5-226" fmla="*/ 63603 h 1206907"/>
              <a:gd name="connsiteX0" fmla="*/ 0 w 10668000"/>
              <a:gd name="connsiteY0" fmla="*/ 1145594 h 1535235"/>
              <a:gd name="connsiteX1" fmla="*/ 1879600 w 10668000"/>
              <a:gd name="connsiteY1" fmla="*/ 129594 h 1535235"/>
              <a:gd name="connsiteX2" fmla="*/ 4216977 w 10668000"/>
              <a:gd name="connsiteY2" fmla="*/ 1534990 h 1535235"/>
              <a:gd name="connsiteX3" fmla="*/ 6457008 w 10668000"/>
              <a:gd name="connsiteY3" fmla="*/ 2594 h 1535235"/>
              <a:gd name="connsiteX4" fmla="*/ 9000481 w 10668000"/>
              <a:gd name="connsiteY4" fmla="*/ 1131961 h 1535235"/>
              <a:gd name="connsiteX5" fmla="*/ 10668000 w 10668000"/>
              <a:gd name="connsiteY5" fmla="*/ 66094 h 1535235"/>
              <a:gd name="connsiteX0" fmla="*/ 0 w 10668000"/>
              <a:gd name="connsiteY0" fmla="*/ 1143413 h 1613088"/>
              <a:gd name="connsiteX1" fmla="*/ 1879600 w 10668000"/>
              <a:gd name="connsiteY1" fmla="*/ 127413 h 1613088"/>
              <a:gd name="connsiteX2" fmla="*/ 4216977 w 10668000"/>
              <a:gd name="connsiteY2" fmla="*/ 1532809 h 1613088"/>
              <a:gd name="connsiteX3" fmla="*/ 5703303 w 10668000"/>
              <a:gd name="connsiteY3" fmla="*/ 1286268 h 1613088"/>
              <a:gd name="connsiteX4" fmla="*/ 6457008 w 10668000"/>
              <a:gd name="connsiteY4" fmla="*/ 413 h 1613088"/>
              <a:gd name="connsiteX5" fmla="*/ 9000481 w 10668000"/>
              <a:gd name="connsiteY5" fmla="*/ 1129780 h 1613088"/>
              <a:gd name="connsiteX6" fmla="*/ 10668000 w 10668000"/>
              <a:gd name="connsiteY6" fmla="*/ 63913 h 1613088"/>
              <a:gd name="connsiteX0" fmla="*/ 0 w 10668000"/>
              <a:gd name="connsiteY0" fmla="*/ 1143223 h 1602067"/>
              <a:gd name="connsiteX1" fmla="*/ 1879600 w 10668000"/>
              <a:gd name="connsiteY1" fmla="*/ 127223 h 1602067"/>
              <a:gd name="connsiteX2" fmla="*/ 4216977 w 10668000"/>
              <a:gd name="connsiteY2" fmla="*/ 1532619 h 1602067"/>
              <a:gd name="connsiteX3" fmla="*/ 5907199 w 10668000"/>
              <a:gd name="connsiteY3" fmla="*/ 1244027 h 1602067"/>
              <a:gd name="connsiteX4" fmla="*/ 6457008 w 10668000"/>
              <a:gd name="connsiteY4" fmla="*/ 223 h 1602067"/>
              <a:gd name="connsiteX5" fmla="*/ 9000481 w 10668000"/>
              <a:gd name="connsiteY5" fmla="*/ 1129590 h 1602067"/>
              <a:gd name="connsiteX6" fmla="*/ 10668000 w 10668000"/>
              <a:gd name="connsiteY6" fmla="*/ 63723 h 1602067"/>
              <a:gd name="connsiteX0" fmla="*/ 0 w 10668000"/>
              <a:gd name="connsiteY0" fmla="*/ 1079680 h 1517341"/>
              <a:gd name="connsiteX1" fmla="*/ 1879600 w 10668000"/>
              <a:gd name="connsiteY1" fmla="*/ 63680 h 1517341"/>
              <a:gd name="connsiteX2" fmla="*/ 4216977 w 10668000"/>
              <a:gd name="connsiteY2" fmla="*/ 1469076 h 1517341"/>
              <a:gd name="connsiteX3" fmla="*/ 5907199 w 10668000"/>
              <a:gd name="connsiteY3" fmla="*/ 1180484 h 1517341"/>
              <a:gd name="connsiteX4" fmla="*/ 9000481 w 10668000"/>
              <a:gd name="connsiteY4" fmla="*/ 1066047 h 1517341"/>
              <a:gd name="connsiteX5" fmla="*/ 10668000 w 10668000"/>
              <a:gd name="connsiteY5" fmla="*/ 180 h 1517341"/>
              <a:gd name="connsiteX0" fmla="*/ 0 w 10668000"/>
              <a:gd name="connsiteY0" fmla="*/ 1079680 h 1579056"/>
              <a:gd name="connsiteX1" fmla="*/ 1879600 w 10668000"/>
              <a:gd name="connsiteY1" fmla="*/ 63680 h 1579056"/>
              <a:gd name="connsiteX2" fmla="*/ 4216977 w 10668000"/>
              <a:gd name="connsiteY2" fmla="*/ 1469076 h 1579056"/>
              <a:gd name="connsiteX3" fmla="*/ 5319504 w 10668000"/>
              <a:gd name="connsiteY3" fmla="*/ 1453816 h 1579056"/>
              <a:gd name="connsiteX4" fmla="*/ 5907199 w 10668000"/>
              <a:gd name="connsiteY4" fmla="*/ 1180484 h 1579056"/>
              <a:gd name="connsiteX5" fmla="*/ 9000481 w 10668000"/>
              <a:gd name="connsiteY5" fmla="*/ 1066047 h 1579056"/>
              <a:gd name="connsiteX6" fmla="*/ 10668000 w 10668000"/>
              <a:gd name="connsiteY6" fmla="*/ 180 h 1579056"/>
              <a:gd name="connsiteX0" fmla="*/ 0 w 10668000"/>
              <a:gd name="connsiteY0" fmla="*/ 1079680 h 1579056"/>
              <a:gd name="connsiteX1" fmla="*/ 1879600 w 10668000"/>
              <a:gd name="connsiteY1" fmla="*/ 63680 h 1579056"/>
              <a:gd name="connsiteX2" fmla="*/ 4216977 w 10668000"/>
              <a:gd name="connsiteY2" fmla="*/ 1469076 h 1579056"/>
              <a:gd name="connsiteX3" fmla="*/ 5319504 w 10668000"/>
              <a:gd name="connsiteY3" fmla="*/ 1453816 h 1579056"/>
              <a:gd name="connsiteX4" fmla="*/ 5907199 w 10668000"/>
              <a:gd name="connsiteY4" fmla="*/ 1180484 h 1579056"/>
              <a:gd name="connsiteX5" fmla="*/ 9000481 w 10668000"/>
              <a:gd name="connsiteY5" fmla="*/ 1066047 h 1579056"/>
              <a:gd name="connsiteX6" fmla="*/ 10668000 w 10668000"/>
              <a:gd name="connsiteY6" fmla="*/ 180 h 1579056"/>
              <a:gd name="connsiteX0" fmla="*/ 0 w 10668000"/>
              <a:gd name="connsiteY0" fmla="*/ 1079680 h 1579056"/>
              <a:gd name="connsiteX1" fmla="*/ 1879600 w 10668000"/>
              <a:gd name="connsiteY1" fmla="*/ 63680 h 1579056"/>
              <a:gd name="connsiteX2" fmla="*/ 4216977 w 10668000"/>
              <a:gd name="connsiteY2" fmla="*/ 1469076 h 1579056"/>
              <a:gd name="connsiteX3" fmla="*/ 5319504 w 10668000"/>
              <a:gd name="connsiteY3" fmla="*/ 1453816 h 1579056"/>
              <a:gd name="connsiteX4" fmla="*/ 6267016 w 10668000"/>
              <a:gd name="connsiteY4" fmla="*/ 1254075 h 1579056"/>
              <a:gd name="connsiteX5" fmla="*/ 9000481 w 10668000"/>
              <a:gd name="connsiteY5" fmla="*/ 1066047 h 1579056"/>
              <a:gd name="connsiteX6" fmla="*/ 10668000 w 10668000"/>
              <a:gd name="connsiteY6" fmla="*/ 180 h 1579056"/>
              <a:gd name="connsiteX0" fmla="*/ 0 w 10668000"/>
              <a:gd name="connsiteY0" fmla="*/ 1079680 h 1579056"/>
              <a:gd name="connsiteX1" fmla="*/ 1879600 w 10668000"/>
              <a:gd name="connsiteY1" fmla="*/ 63680 h 1579056"/>
              <a:gd name="connsiteX2" fmla="*/ 4216977 w 10668000"/>
              <a:gd name="connsiteY2" fmla="*/ 1469076 h 1579056"/>
              <a:gd name="connsiteX3" fmla="*/ 5319504 w 10668000"/>
              <a:gd name="connsiteY3" fmla="*/ 1453816 h 1579056"/>
              <a:gd name="connsiteX4" fmla="*/ 9000481 w 10668000"/>
              <a:gd name="connsiteY4" fmla="*/ 1066047 h 1579056"/>
              <a:gd name="connsiteX5" fmla="*/ 10668000 w 10668000"/>
              <a:gd name="connsiteY5" fmla="*/ 180 h 1579056"/>
              <a:gd name="connsiteX0" fmla="*/ 0 w 10668000"/>
              <a:gd name="connsiteY0" fmla="*/ 1079500 h 1578876"/>
              <a:gd name="connsiteX1" fmla="*/ 1879600 w 10668000"/>
              <a:gd name="connsiteY1" fmla="*/ 63500 h 1578876"/>
              <a:gd name="connsiteX2" fmla="*/ 4216977 w 10668000"/>
              <a:gd name="connsiteY2" fmla="*/ 1468896 h 1578876"/>
              <a:gd name="connsiteX3" fmla="*/ 5319504 w 10668000"/>
              <a:gd name="connsiteY3" fmla="*/ 1453636 h 1578876"/>
              <a:gd name="connsiteX4" fmla="*/ 10668000 w 10668000"/>
              <a:gd name="connsiteY4" fmla="*/ 0 h 1578876"/>
              <a:gd name="connsiteX0" fmla="*/ 0 w 10668000"/>
              <a:gd name="connsiteY0" fmla="*/ 1079500 h 1468957"/>
              <a:gd name="connsiteX1" fmla="*/ 1879600 w 10668000"/>
              <a:gd name="connsiteY1" fmla="*/ 63500 h 1468957"/>
              <a:gd name="connsiteX2" fmla="*/ 4216977 w 10668000"/>
              <a:gd name="connsiteY2" fmla="*/ 1468896 h 1468957"/>
              <a:gd name="connsiteX3" fmla="*/ 10668000 w 10668000"/>
              <a:gd name="connsiteY3" fmla="*/ 0 h 1468957"/>
            </a:gdLst>
            <a:ahLst/>
            <a:cxnLst>
              <a:cxn ang="0">
                <a:pos x="connsiteX0" y="connsiteY0"/>
              </a:cxn>
              <a:cxn ang="0">
                <a:pos x="connsiteX1" y="connsiteY1"/>
              </a:cxn>
              <a:cxn ang="0">
                <a:pos x="connsiteX2" y="connsiteY2"/>
              </a:cxn>
              <a:cxn ang="0">
                <a:pos x="connsiteX3" y="connsiteY3"/>
              </a:cxn>
            </a:cxnLst>
            <a:rect l="l" t="t" r="r" b="b"/>
            <a:pathLst>
              <a:path w="10668000" h="1468957">
                <a:moveTo>
                  <a:pt x="0" y="1079500"/>
                </a:moveTo>
                <a:cubicBezTo>
                  <a:pt x="267758" y="594783"/>
                  <a:pt x="1176771" y="-1399"/>
                  <a:pt x="1879600" y="63500"/>
                </a:cubicBezTo>
                <a:cubicBezTo>
                  <a:pt x="2582430" y="128399"/>
                  <a:pt x="2752244" y="1479479"/>
                  <a:pt x="4216977" y="1468896"/>
                </a:cubicBezTo>
                <a:cubicBezTo>
                  <a:pt x="5681710" y="1458313"/>
                  <a:pt x="9324037" y="306020"/>
                  <a:pt x="10668000" y="0"/>
                </a:cubicBezTo>
              </a:path>
            </a:pathLst>
          </a:custGeom>
          <a:noFill/>
          <a:ln w="38100">
            <a:solidFill>
              <a:srgbClr val="1243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cs typeface="+mn-ea"/>
              <a:sym typeface="+mn-lt"/>
            </a:endParaRPr>
          </a:p>
        </p:txBody>
      </p:sp>
      <p:grpSp>
        <p:nvGrpSpPr>
          <p:cNvPr id="2" name="Group 1"/>
          <p:cNvGrpSpPr/>
          <p:nvPr/>
        </p:nvGrpSpPr>
        <p:grpSpPr>
          <a:xfrm>
            <a:off x="1634544" y="1481290"/>
            <a:ext cx="3918388" cy="1219656"/>
            <a:chOff x="1634544" y="1481290"/>
            <a:chExt cx="3918388" cy="1219656"/>
          </a:xfrm>
        </p:grpSpPr>
        <p:sp>
          <p:nvSpPr>
            <p:cNvPr id="9" name="矩形 38">
              <a:extLst>
                <a:ext uri="{FF2B5EF4-FFF2-40B4-BE49-F238E27FC236}">
                  <a16:creationId xmlns:a16="http://schemas.microsoft.com/office/drawing/2014/main" id="{3C15C7F0-63F5-4B21-9EC1-CC1E13DFF244}"/>
                </a:ext>
              </a:extLst>
            </p:cNvPr>
            <p:cNvSpPr/>
            <p:nvPr/>
          </p:nvSpPr>
          <p:spPr>
            <a:xfrm>
              <a:off x="2801576" y="1534557"/>
              <a:ext cx="2751356" cy="827919"/>
            </a:xfrm>
            <a:prstGeom prst="rect">
              <a:avLst/>
            </a:prstGeom>
          </p:spPr>
          <p:txBody>
            <a:bodyPr wrap="square">
              <a:spAutoFit/>
            </a:bodyPr>
            <a:lstStyle/>
            <a:p>
              <a:pPr>
                <a:lnSpc>
                  <a:spcPct val="130000"/>
                </a:lnSpc>
              </a:pPr>
              <a:r>
                <a:rPr lang="vi-VN" altLang="zh-CN" sz="40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rPr>
                <a:t>Bu-gi</a:t>
              </a:r>
              <a:endParaRPr lang="zh-CN" altLang="en-US" sz="40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endParaRPr>
            </a:p>
          </p:txBody>
        </p:sp>
        <p:sp>
          <p:nvSpPr>
            <p:cNvPr id="11" name="菱形 1"/>
            <p:cNvSpPr/>
            <p:nvPr/>
          </p:nvSpPr>
          <p:spPr>
            <a:xfrm>
              <a:off x="1634544" y="1481290"/>
              <a:ext cx="1167032" cy="1219656"/>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Calibri" panose="020F0502020204030204" pitchFamily="34" charset="0"/>
                  <a:cs typeface="Calibri" panose="020F0502020204030204" pitchFamily="34" charset="0"/>
                </a:rPr>
                <a:t>0</a:t>
              </a:r>
              <a:r>
                <a:rPr lang="vi-VN" altLang="zh-CN" sz="2800" b="1" dirty="0">
                  <a:latin typeface="Calibri" panose="020F0502020204030204" pitchFamily="34" charset="0"/>
                  <a:cs typeface="Calibri" panose="020F0502020204030204" pitchFamily="34" charset="0"/>
                </a:rPr>
                <a:t>3</a:t>
              </a:r>
              <a:endParaRPr lang="zh-CN" altLang="en-US" sz="2800" b="1" dirty="0">
                <a:latin typeface="Calibri" panose="020F0502020204030204" pitchFamily="34" charset="0"/>
                <a:cs typeface="Calibri" panose="020F0502020204030204" pitchFamily="34" charset="0"/>
              </a:endParaRPr>
            </a:p>
          </p:txBody>
        </p:sp>
      </p:grpSp>
      <p:grpSp>
        <p:nvGrpSpPr>
          <p:cNvPr id="3" name="Group 2"/>
          <p:cNvGrpSpPr/>
          <p:nvPr/>
        </p:nvGrpSpPr>
        <p:grpSpPr>
          <a:xfrm>
            <a:off x="2112676" y="3323577"/>
            <a:ext cx="5063677" cy="1219656"/>
            <a:chOff x="2112676" y="3323577"/>
            <a:chExt cx="5063677" cy="1219656"/>
          </a:xfrm>
        </p:grpSpPr>
        <p:sp>
          <p:nvSpPr>
            <p:cNvPr id="10" name="菱形 1"/>
            <p:cNvSpPr/>
            <p:nvPr/>
          </p:nvSpPr>
          <p:spPr>
            <a:xfrm>
              <a:off x="2112676" y="3323577"/>
              <a:ext cx="1167032" cy="1219656"/>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Calibri" panose="020F0502020204030204" pitchFamily="34" charset="0"/>
                  <a:cs typeface="Calibri" panose="020F0502020204030204" pitchFamily="34" charset="0"/>
                </a:rPr>
                <a:t>0</a:t>
              </a:r>
              <a:r>
                <a:rPr lang="vi-VN" altLang="zh-CN" sz="2800" b="1" dirty="0">
                  <a:latin typeface="Calibri" panose="020F0502020204030204" pitchFamily="34" charset="0"/>
                  <a:cs typeface="Calibri" panose="020F0502020204030204" pitchFamily="34" charset="0"/>
                </a:rPr>
                <a:t>4</a:t>
              </a:r>
              <a:endParaRPr lang="zh-CN" altLang="en-US" sz="2800" b="1" dirty="0">
                <a:latin typeface="Calibri" panose="020F0502020204030204" pitchFamily="34" charset="0"/>
                <a:cs typeface="Calibri" panose="020F0502020204030204" pitchFamily="34" charset="0"/>
              </a:endParaRPr>
            </a:p>
          </p:txBody>
        </p:sp>
        <p:sp>
          <p:nvSpPr>
            <p:cNvPr id="15" name="矩形 38">
              <a:extLst>
                <a:ext uri="{FF2B5EF4-FFF2-40B4-BE49-F238E27FC236}">
                  <a16:creationId xmlns:a16="http://schemas.microsoft.com/office/drawing/2014/main" id="{3C15C7F0-63F5-4B21-9EC1-CC1E13DFF244}"/>
                </a:ext>
              </a:extLst>
            </p:cNvPr>
            <p:cNvSpPr/>
            <p:nvPr/>
          </p:nvSpPr>
          <p:spPr>
            <a:xfrm>
              <a:off x="3374717" y="3382916"/>
              <a:ext cx="3801636" cy="827919"/>
            </a:xfrm>
            <a:prstGeom prst="rect">
              <a:avLst/>
            </a:prstGeom>
          </p:spPr>
          <p:txBody>
            <a:bodyPr wrap="square">
              <a:spAutoFit/>
            </a:bodyPr>
            <a:lstStyle/>
            <a:p>
              <a:pPr>
                <a:lnSpc>
                  <a:spcPct val="130000"/>
                </a:lnSpc>
              </a:pPr>
              <a:r>
                <a:rPr lang="vi-VN" altLang="zh-CN" sz="40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rPr>
                <a:t>Cần khởi động</a:t>
              </a:r>
              <a:endParaRPr lang="zh-CN" altLang="en-US" sz="40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endParaRPr>
            </a:p>
          </p:txBody>
        </p:sp>
      </p:grpSp>
      <p:grpSp>
        <p:nvGrpSpPr>
          <p:cNvPr id="4" name="Group 3"/>
          <p:cNvGrpSpPr/>
          <p:nvPr/>
        </p:nvGrpSpPr>
        <p:grpSpPr>
          <a:xfrm>
            <a:off x="2823702" y="5207556"/>
            <a:ext cx="5114871" cy="1219656"/>
            <a:chOff x="2823702" y="5207556"/>
            <a:chExt cx="5114871" cy="1219656"/>
          </a:xfrm>
        </p:grpSpPr>
        <p:sp>
          <p:nvSpPr>
            <p:cNvPr id="13" name="菱形 1"/>
            <p:cNvSpPr/>
            <p:nvPr/>
          </p:nvSpPr>
          <p:spPr>
            <a:xfrm>
              <a:off x="2823702" y="5207556"/>
              <a:ext cx="1167032" cy="1219656"/>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Calibri" panose="020F0502020204030204" pitchFamily="34" charset="0"/>
                  <a:cs typeface="Calibri" panose="020F0502020204030204" pitchFamily="34" charset="0"/>
                </a:rPr>
                <a:t>0</a:t>
              </a:r>
              <a:r>
                <a:rPr lang="vi-VN" altLang="zh-CN" sz="2800" b="1" dirty="0">
                  <a:latin typeface="Calibri" panose="020F0502020204030204" pitchFamily="34" charset="0"/>
                  <a:cs typeface="Calibri" panose="020F0502020204030204" pitchFamily="34" charset="0"/>
                </a:rPr>
                <a:t>5</a:t>
              </a:r>
              <a:endParaRPr lang="zh-CN" altLang="en-US" sz="2800" b="1" dirty="0">
                <a:latin typeface="Calibri" panose="020F0502020204030204" pitchFamily="34" charset="0"/>
                <a:cs typeface="Calibri" panose="020F0502020204030204" pitchFamily="34" charset="0"/>
              </a:endParaRPr>
            </a:p>
          </p:txBody>
        </p:sp>
        <p:sp>
          <p:nvSpPr>
            <p:cNvPr id="16" name="矩形 38">
              <a:extLst>
                <a:ext uri="{FF2B5EF4-FFF2-40B4-BE49-F238E27FC236}">
                  <a16:creationId xmlns:a16="http://schemas.microsoft.com/office/drawing/2014/main" id="{3C15C7F0-63F5-4B21-9EC1-CC1E13DFF244}"/>
                </a:ext>
              </a:extLst>
            </p:cNvPr>
            <p:cNvSpPr/>
            <p:nvPr/>
          </p:nvSpPr>
          <p:spPr>
            <a:xfrm>
              <a:off x="4136937" y="5437856"/>
              <a:ext cx="3801636" cy="827919"/>
            </a:xfrm>
            <a:prstGeom prst="rect">
              <a:avLst/>
            </a:prstGeom>
          </p:spPr>
          <p:txBody>
            <a:bodyPr wrap="square">
              <a:spAutoFit/>
            </a:bodyPr>
            <a:lstStyle/>
            <a:p>
              <a:pPr>
                <a:lnSpc>
                  <a:spcPct val="130000"/>
                </a:lnSpc>
              </a:pPr>
              <a:r>
                <a:rPr lang="vi-VN" altLang="zh-CN" sz="40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rPr>
                <a:t>Động cơ</a:t>
              </a:r>
              <a:endParaRPr lang="zh-CN" altLang="en-US" sz="40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endParaRPr>
            </a:p>
          </p:txBody>
        </p:sp>
      </p:grpSp>
      <p:pic>
        <p:nvPicPr>
          <p:cNvPr id="18" name="图片 21">
            <a:extLst>
              <a:ext uri="{FF2B5EF4-FFF2-40B4-BE49-F238E27FC236}">
                <a16:creationId xmlns:a16="http://schemas.microsoft.com/office/drawing/2014/main" id="{252436E4-2009-4BED-AEEB-9149BA2A1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9736752" y="-52336"/>
            <a:ext cx="2455248" cy="3689556"/>
          </a:xfrm>
          <a:prstGeom prst="rect">
            <a:avLst/>
          </a:prstGeom>
        </p:spPr>
      </p:pic>
      <p:sp>
        <p:nvSpPr>
          <p:cNvPr id="20" name="Oval 19">
            <a:extLst>
              <a:ext uri="{FF2B5EF4-FFF2-40B4-BE49-F238E27FC236}">
                <a16:creationId xmlns:a16="http://schemas.microsoft.com/office/drawing/2014/main" id="{A437FEE4-FAAB-431F-94F0-81B5B72FBD92}"/>
              </a:ext>
            </a:extLst>
          </p:cNvPr>
          <p:cNvSpPr/>
          <p:nvPr/>
        </p:nvSpPr>
        <p:spPr>
          <a:xfrm>
            <a:off x="-2313296" y="-1078609"/>
            <a:ext cx="3177353" cy="3103108"/>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stretch>
            <a:fillRect/>
          </a:stretch>
        </p:blipFill>
        <p:spPr>
          <a:xfrm>
            <a:off x="5036776" y="2787925"/>
            <a:ext cx="6096000" cy="36290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4" name="Group 23"/>
          <p:cNvGrpSpPr/>
          <p:nvPr/>
        </p:nvGrpSpPr>
        <p:grpSpPr>
          <a:xfrm>
            <a:off x="3006653" y="4293333"/>
            <a:ext cx="8390407" cy="2588179"/>
            <a:chOff x="2279335" y="3558784"/>
            <a:chExt cx="8390407" cy="2588179"/>
          </a:xfrm>
        </p:grpSpPr>
        <p:pic>
          <p:nvPicPr>
            <p:cNvPr id="22" name="Picture 21"/>
            <p:cNvPicPr>
              <a:picLocks noChangeAspect="1"/>
            </p:cNvPicPr>
            <p:nvPr/>
          </p:nvPicPr>
          <p:blipFill>
            <a:blip r:embed="rId5"/>
            <a:stretch>
              <a:fillRect/>
            </a:stretch>
          </p:blipFill>
          <p:spPr>
            <a:xfrm>
              <a:off x="6683260" y="3717156"/>
              <a:ext cx="3986482" cy="2281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2"/>
            <p:cNvPicPr>
              <a:picLocks noChangeAspect="1"/>
            </p:cNvPicPr>
            <p:nvPr/>
          </p:nvPicPr>
          <p:blipFill>
            <a:blip r:embed="rId6"/>
            <a:stretch>
              <a:fillRect/>
            </a:stretch>
          </p:blipFill>
          <p:spPr>
            <a:xfrm>
              <a:off x="2279335" y="3558784"/>
              <a:ext cx="3890049" cy="25881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spTree>
    <p:extLst>
      <p:ext uri="{BB962C8B-B14F-4D97-AF65-F5344CB8AC3E}">
        <p14:creationId xmlns:p14="http://schemas.microsoft.com/office/powerpoint/2010/main" val="2406920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down)">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1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401781" y="323602"/>
            <a:ext cx="11388437" cy="6210795"/>
          </a:xfrm>
          <a:prstGeom prst="rect">
            <a:avLst/>
          </a:prstGeom>
          <a:solidFill>
            <a:schemeClr val="bg1">
              <a:alpha val="98000"/>
            </a:schemeClr>
          </a:soli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7" name="Text Box 9"/>
          <p:cNvSpPr txBox="1">
            <a:spLocks noChangeArrowheads="1"/>
          </p:cNvSpPr>
          <p:nvPr/>
        </p:nvSpPr>
        <p:spPr bwMode="auto">
          <a:xfrm>
            <a:off x="1070758" y="3537341"/>
            <a:ext cx="988027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4000" b="1">
                <a:solidFill>
                  <a:srgbClr val="FF00FF"/>
                </a:solidFill>
                <a:latin typeface="Times New Roman" panose="02020603050405020304" pitchFamily="18" charset="0"/>
              </a:defRPr>
            </a:lvl1pPr>
            <a:lvl2pPr marL="742950" indent="-285750" algn="ctr">
              <a:defRPr sz="4000" b="1">
                <a:solidFill>
                  <a:srgbClr val="FF00FF"/>
                </a:solidFill>
                <a:latin typeface="Times New Roman" panose="02020603050405020304" pitchFamily="18" charset="0"/>
              </a:defRPr>
            </a:lvl2pPr>
            <a:lvl3pPr marL="1143000" indent="-228600" algn="ctr">
              <a:defRPr sz="4000" b="1">
                <a:solidFill>
                  <a:srgbClr val="FF00FF"/>
                </a:solidFill>
                <a:latin typeface="Times New Roman" panose="02020603050405020304" pitchFamily="18" charset="0"/>
              </a:defRPr>
            </a:lvl3pPr>
            <a:lvl4pPr marL="1600200" indent="-228600" algn="ctr">
              <a:defRPr sz="4000" b="1">
                <a:solidFill>
                  <a:srgbClr val="FF00FF"/>
                </a:solidFill>
                <a:latin typeface="Times New Roman" panose="02020603050405020304" pitchFamily="18" charset="0"/>
              </a:defRPr>
            </a:lvl4pPr>
            <a:lvl5pPr marL="2057400" indent="-228600" algn="ctr">
              <a:defRPr sz="4000" b="1">
                <a:solidFill>
                  <a:srgbClr val="FF00FF"/>
                </a:solidFill>
                <a:latin typeface="Times New Roman" panose="02020603050405020304" pitchFamily="18" charset="0"/>
              </a:defRPr>
            </a:lvl5pPr>
            <a:lvl6pPr marL="2514600" indent="-228600" algn="ctr" eaLnBrk="0" fontAlgn="base" hangingPunct="0">
              <a:spcBef>
                <a:spcPct val="0"/>
              </a:spcBef>
              <a:spcAft>
                <a:spcPct val="0"/>
              </a:spcAft>
              <a:defRPr sz="4000" b="1">
                <a:solidFill>
                  <a:srgbClr val="FF00FF"/>
                </a:solidFill>
                <a:latin typeface="Times New Roman" panose="02020603050405020304" pitchFamily="18" charset="0"/>
              </a:defRPr>
            </a:lvl6pPr>
            <a:lvl7pPr marL="2971800" indent="-228600" algn="ctr" eaLnBrk="0" fontAlgn="base" hangingPunct="0">
              <a:spcBef>
                <a:spcPct val="0"/>
              </a:spcBef>
              <a:spcAft>
                <a:spcPct val="0"/>
              </a:spcAft>
              <a:defRPr sz="4000" b="1">
                <a:solidFill>
                  <a:srgbClr val="FF00FF"/>
                </a:solidFill>
                <a:latin typeface="Times New Roman" panose="02020603050405020304" pitchFamily="18" charset="0"/>
              </a:defRPr>
            </a:lvl7pPr>
            <a:lvl8pPr marL="3429000" indent="-228600" algn="ctr" eaLnBrk="0" fontAlgn="base" hangingPunct="0">
              <a:spcBef>
                <a:spcPct val="0"/>
              </a:spcBef>
              <a:spcAft>
                <a:spcPct val="0"/>
              </a:spcAft>
              <a:defRPr sz="4000" b="1">
                <a:solidFill>
                  <a:srgbClr val="FF00FF"/>
                </a:solidFill>
                <a:latin typeface="Times New Roman" panose="02020603050405020304" pitchFamily="18" charset="0"/>
              </a:defRPr>
            </a:lvl8pPr>
            <a:lvl9pPr marL="3886200" indent="-228600" algn="ctr" eaLnBrk="0" fontAlgn="base" hangingPunct="0">
              <a:spcBef>
                <a:spcPct val="0"/>
              </a:spcBef>
              <a:spcAft>
                <a:spcPct val="0"/>
              </a:spcAft>
              <a:defRPr sz="4000" b="1">
                <a:solidFill>
                  <a:srgbClr val="FF00FF"/>
                </a:solidFill>
                <a:latin typeface="Times New Roman" panose="02020603050405020304" pitchFamily="18" charset="0"/>
              </a:defRPr>
            </a:lvl9pPr>
          </a:lstStyle>
          <a:p>
            <a:pPr algn="just" eaLnBrk="1" hangingPunct="1">
              <a:spcBef>
                <a:spcPct val="50000"/>
              </a:spcBef>
            </a:pPr>
            <a:r>
              <a:rPr lang="vi-VN"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Một</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hòn</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đá</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hình</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mũi</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tên</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lại</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hình</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chữ</a:t>
            </a:r>
            <a:r>
              <a:rPr lang="en-US" altLang="en-US" b="0" dirty="0">
                <a:solidFill>
                  <a:srgbClr val="002060"/>
                </a:solidFill>
                <a:latin typeface="Calibri" panose="020F0502020204030204" pitchFamily="34" charset="0"/>
                <a:cs typeface="Calibri" panose="020F0502020204030204" pitchFamily="34" charset="0"/>
              </a:rPr>
              <a:t> V </a:t>
            </a:r>
            <a:r>
              <a:rPr lang="en-US" altLang="en-US" b="0" dirty="0" err="1">
                <a:solidFill>
                  <a:srgbClr val="002060"/>
                </a:solidFill>
                <a:latin typeface="Calibri" panose="020F0502020204030204" pitchFamily="34" charset="0"/>
                <a:cs typeface="Calibri" panose="020F0502020204030204" pitchFamily="34" charset="0"/>
              </a:rPr>
              <a:t>quen</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thuộc</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trỏ</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vào</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một</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hòn</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đá</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dẹt</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chỉ</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cách</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anh</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ba</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bước</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chân</a:t>
            </a:r>
            <a:r>
              <a:rPr lang="en-US" altLang="en-US" b="0" dirty="0">
                <a:solidFill>
                  <a:srgbClr val="002060"/>
                </a:solidFill>
                <a:latin typeface="Calibri" panose="020F0502020204030204" pitchFamily="34" charset="0"/>
                <a:cs typeface="Calibri" panose="020F0502020204030204" pitchFamily="34" charset="0"/>
              </a:rPr>
              <a:t> .</a:t>
            </a:r>
          </a:p>
        </p:txBody>
      </p:sp>
      <p:sp>
        <p:nvSpPr>
          <p:cNvPr id="14" name="Line 8"/>
          <p:cNvSpPr>
            <a:spLocks noChangeShapeType="1"/>
          </p:cNvSpPr>
          <p:nvPr/>
        </p:nvSpPr>
        <p:spPr bwMode="auto">
          <a:xfrm flipH="1">
            <a:off x="7311237" y="3679372"/>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p>
        </p:txBody>
      </p:sp>
      <p:sp>
        <p:nvSpPr>
          <p:cNvPr id="15" name="Line 8"/>
          <p:cNvSpPr>
            <a:spLocks noChangeShapeType="1"/>
          </p:cNvSpPr>
          <p:nvPr/>
        </p:nvSpPr>
        <p:spPr bwMode="auto">
          <a:xfrm flipH="1">
            <a:off x="3746661" y="4270497"/>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p>
        </p:txBody>
      </p:sp>
      <p:grpSp>
        <p:nvGrpSpPr>
          <p:cNvPr id="16" name="Group 15"/>
          <p:cNvGrpSpPr/>
          <p:nvPr/>
        </p:nvGrpSpPr>
        <p:grpSpPr>
          <a:xfrm>
            <a:off x="5163784" y="4861240"/>
            <a:ext cx="237507" cy="474608"/>
            <a:chOff x="6315689" y="2235664"/>
            <a:chExt cx="237507" cy="474608"/>
          </a:xfrm>
        </p:grpSpPr>
        <p:sp>
          <p:nvSpPr>
            <p:cNvPr id="17" name="Line 8"/>
            <p:cNvSpPr>
              <a:spLocks noChangeShapeType="1"/>
            </p:cNvSpPr>
            <p:nvPr/>
          </p:nvSpPr>
          <p:spPr bwMode="auto">
            <a:xfrm flipH="1">
              <a:off x="6315689" y="2237593"/>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p>
          </p:txBody>
        </p:sp>
        <p:sp>
          <p:nvSpPr>
            <p:cNvPr id="18" name="Line 8"/>
            <p:cNvSpPr>
              <a:spLocks noChangeShapeType="1"/>
            </p:cNvSpPr>
            <p:nvPr/>
          </p:nvSpPr>
          <p:spPr bwMode="auto">
            <a:xfrm flipH="1">
              <a:off x="6394858" y="2235664"/>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p>
          </p:txBody>
        </p:sp>
      </p:grpSp>
      <p:sp>
        <p:nvSpPr>
          <p:cNvPr id="33" name="Google Shape;2319;p69">
            <a:extLst>
              <a:ext uri="{FF2B5EF4-FFF2-40B4-BE49-F238E27FC236}">
                <a16:creationId xmlns:a16="http://schemas.microsoft.com/office/drawing/2014/main" id="{532DA17A-D8D9-4F30-9730-227189DA04E5}"/>
              </a:ext>
            </a:extLst>
          </p:cNvPr>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Oval 33">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19">
            <a:extLst>
              <a:ext uri="{FF2B5EF4-FFF2-40B4-BE49-F238E27FC236}">
                <a16:creationId xmlns:a16="http://schemas.microsoft.com/office/drawing/2014/main" id="{7353FC08-CB7A-48AC-82A0-787A0A97B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12512"/>
            <a:ext cx="12192000" cy="2188464"/>
          </a:xfrm>
          <a:prstGeom prst="rect">
            <a:avLst/>
          </a:prstGeom>
        </p:spPr>
      </p:pic>
      <p:sp>
        <p:nvSpPr>
          <p:cNvPr id="41" name="Text Box 5"/>
          <p:cNvSpPr txBox="1">
            <a:spLocks noChangeArrowheads="1"/>
          </p:cNvSpPr>
          <p:nvPr/>
        </p:nvSpPr>
        <p:spPr bwMode="auto">
          <a:xfrm>
            <a:off x="866434" y="1529989"/>
            <a:ext cx="914400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rgbClr val="FF00FF"/>
                </a:solidFill>
                <a:latin typeface="Times New Roman" panose="02020603050405020304" pitchFamily="18" charset="0"/>
              </a:defRPr>
            </a:lvl1pPr>
            <a:lvl2pPr marL="742950" indent="-285750" algn="ctr">
              <a:defRPr sz="4000" b="1">
                <a:solidFill>
                  <a:srgbClr val="FF00FF"/>
                </a:solidFill>
                <a:latin typeface="Times New Roman" panose="02020603050405020304" pitchFamily="18" charset="0"/>
              </a:defRPr>
            </a:lvl2pPr>
            <a:lvl3pPr marL="1143000" indent="-228600" algn="ctr">
              <a:defRPr sz="4000" b="1">
                <a:solidFill>
                  <a:srgbClr val="FF00FF"/>
                </a:solidFill>
                <a:latin typeface="Times New Roman" panose="02020603050405020304" pitchFamily="18" charset="0"/>
              </a:defRPr>
            </a:lvl3pPr>
            <a:lvl4pPr marL="1600200" indent="-228600" algn="ctr">
              <a:defRPr sz="4000" b="1">
                <a:solidFill>
                  <a:srgbClr val="FF00FF"/>
                </a:solidFill>
                <a:latin typeface="Times New Roman" panose="02020603050405020304" pitchFamily="18" charset="0"/>
              </a:defRPr>
            </a:lvl4pPr>
            <a:lvl5pPr marL="2057400" indent="-228600" algn="ctr">
              <a:defRPr sz="4000" b="1">
                <a:solidFill>
                  <a:srgbClr val="FF00FF"/>
                </a:solidFill>
                <a:latin typeface="Times New Roman" panose="02020603050405020304" pitchFamily="18" charset="0"/>
              </a:defRPr>
            </a:lvl5pPr>
            <a:lvl6pPr marL="2514600" indent="-228600" algn="ctr" eaLnBrk="0" fontAlgn="base" hangingPunct="0">
              <a:spcBef>
                <a:spcPct val="0"/>
              </a:spcBef>
              <a:spcAft>
                <a:spcPct val="0"/>
              </a:spcAft>
              <a:defRPr sz="4000" b="1">
                <a:solidFill>
                  <a:srgbClr val="FF00FF"/>
                </a:solidFill>
                <a:latin typeface="Times New Roman" panose="02020603050405020304" pitchFamily="18" charset="0"/>
              </a:defRPr>
            </a:lvl6pPr>
            <a:lvl7pPr marL="2971800" indent="-228600" algn="ctr" eaLnBrk="0" fontAlgn="base" hangingPunct="0">
              <a:spcBef>
                <a:spcPct val="0"/>
              </a:spcBef>
              <a:spcAft>
                <a:spcPct val="0"/>
              </a:spcAft>
              <a:defRPr sz="4000" b="1">
                <a:solidFill>
                  <a:srgbClr val="FF00FF"/>
                </a:solidFill>
                <a:latin typeface="Times New Roman" panose="02020603050405020304" pitchFamily="18" charset="0"/>
              </a:defRPr>
            </a:lvl7pPr>
            <a:lvl8pPr marL="3429000" indent="-228600" algn="ctr" eaLnBrk="0" fontAlgn="base" hangingPunct="0">
              <a:spcBef>
                <a:spcPct val="0"/>
              </a:spcBef>
              <a:spcAft>
                <a:spcPct val="0"/>
              </a:spcAft>
              <a:defRPr sz="4000" b="1">
                <a:solidFill>
                  <a:srgbClr val="FF00FF"/>
                </a:solidFill>
                <a:latin typeface="Times New Roman" panose="02020603050405020304" pitchFamily="18" charset="0"/>
              </a:defRPr>
            </a:lvl8pPr>
            <a:lvl9pPr marL="3886200" indent="-228600" algn="ctr" eaLnBrk="0" fontAlgn="base" hangingPunct="0">
              <a:spcBef>
                <a:spcPct val="0"/>
              </a:spcBef>
              <a:spcAft>
                <a:spcPct val="0"/>
              </a:spcAft>
              <a:defRPr sz="4000" b="1">
                <a:solidFill>
                  <a:srgbClr val="FF00FF"/>
                </a:solidFill>
                <a:latin typeface="Times New Roman" panose="02020603050405020304" pitchFamily="18" charset="0"/>
              </a:defRPr>
            </a:lvl9pPr>
          </a:lstStyle>
          <a:p>
            <a:pPr algn="just" eaLnBrk="1" hangingPunct="1">
              <a:spcBef>
                <a:spcPct val="50000"/>
              </a:spcBef>
            </a:pPr>
            <a:r>
              <a:rPr lang="vi-VN"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Bao</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giờ</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hộp</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thư</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cũng</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được</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đặt</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tại</a:t>
            </a:r>
            <a:r>
              <a:rPr lang="vi-VN"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một</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nơi</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dễ</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tìm</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mà</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lại</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ít</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bị</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chú</a:t>
            </a:r>
            <a:r>
              <a:rPr lang="en-US" altLang="en-US" b="0" dirty="0">
                <a:solidFill>
                  <a:srgbClr val="002060"/>
                </a:solidFill>
                <a:latin typeface="Calibri" panose="020F0502020204030204" pitchFamily="34" charset="0"/>
                <a:cs typeface="Calibri" panose="020F0502020204030204" pitchFamily="34" charset="0"/>
              </a:rPr>
              <a:t> ý </a:t>
            </a:r>
            <a:r>
              <a:rPr lang="en-US" altLang="en-US" b="0" dirty="0" err="1">
                <a:solidFill>
                  <a:srgbClr val="002060"/>
                </a:solidFill>
                <a:latin typeface="Calibri" panose="020F0502020204030204" pitchFamily="34" charset="0"/>
                <a:cs typeface="Calibri" panose="020F0502020204030204" pitchFamily="34" charset="0"/>
              </a:rPr>
              <a:t>nhất</a:t>
            </a:r>
            <a:r>
              <a:rPr lang="en-US" altLang="en-US" b="0" dirty="0">
                <a:solidFill>
                  <a:srgbClr val="002060"/>
                </a:solidFill>
                <a:latin typeface="Calibri" panose="020F0502020204030204" pitchFamily="34" charset="0"/>
                <a:cs typeface="Calibri" panose="020F0502020204030204" pitchFamily="34" charset="0"/>
              </a:rPr>
              <a:t>.</a:t>
            </a:r>
          </a:p>
        </p:txBody>
      </p:sp>
      <p:sp>
        <p:nvSpPr>
          <p:cNvPr id="32776" name="Line 8"/>
          <p:cNvSpPr>
            <a:spLocks noChangeShapeType="1"/>
          </p:cNvSpPr>
          <p:nvPr/>
        </p:nvSpPr>
        <p:spPr bwMode="auto">
          <a:xfrm flipH="1">
            <a:off x="3096437" y="1710925"/>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solidFill>
                <a:srgbClr val="002060"/>
              </a:solidFill>
            </a:endParaRPr>
          </a:p>
        </p:txBody>
      </p:sp>
      <p:sp>
        <p:nvSpPr>
          <p:cNvPr id="9" name="Line 8"/>
          <p:cNvSpPr>
            <a:spLocks noChangeShapeType="1"/>
          </p:cNvSpPr>
          <p:nvPr/>
        </p:nvSpPr>
        <p:spPr bwMode="auto">
          <a:xfrm flipH="1">
            <a:off x="3082634" y="2294734"/>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solidFill>
                <a:srgbClr val="002060"/>
              </a:solidFill>
            </a:endParaRPr>
          </a:p>
        </p:txBody>
      </p:sp>
      <p:grpSp>
        <p:nvGrpSpPr>
          <p:cNvPr id="3" name="Group 2"/>
          <p:cNvGrpSpPr/>
          <p:nvPr/>
        </p:nvGrpSpPr>
        <p:grpSpPr>
          <a:xfrm>
            <a:off x="7920890" y="2316495"/>
            <a:ext cx="237507" cy="474608"/>
            <a:chOff x="6315689" y="2235664"/>
            <a:chExt cx="237507" cy="474608"/>
          </a:xfrm>
        </p:grpSpPr>
        <p:sp>
          <p:nvSpPr>
            <p:cNvPr id="11" name="Line 8"/>
            <p:cNvSpPr>
              <a:spLocks noChangeShapeType="1"/>
            </p:cNvSpPr>
            <p:nvPr/>
          </p:nvSpPr>
          <p:spPr bwMode="auto">
            <a:xfrm flipH="1">
              <a:off x="6315689" y="2237593"/>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solidFill>
                  <a:srgbClr val="002060"/>
                </a:solidFill>
              </a:endParaRPr>
            </a:p>
          </p:txBody>
        </p:sp>
        <p:sp>
          <p:nvSpPr>
            <p:cNvPr id="12" name="Line 8"/>
            <p:cNvSpPr>
              <a:spLocks noChangeShapeType="1"/>
            </p:cNvSpPr>
            <p:nvPr/>
          </p:nvSpPr>
          <p:spPr bwMode="auto">
            <a:xfrm flipH="1">
              <a:off x="6394858" y="2235664"/>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solidFill>
                  <a:srgbClr val="002060"/>
                </a:solidFill>
              </a:endParaRPr>
            </a:p>
          </p:txBody>
        </p:sp>
      </p:grpSp>
      <p:sp>
        <p:nvSpPr>
          <p:cNvPr id="21" name="TextBox 20">
            <a:extLst>
              <a:ext uri="{FF2B5EF4-FFF2-40B4-BE49-F238E27FC236}">
                <a16:creationId xmlns:a16="http://schemas.microsoft.com/office/drawing/2014/main" id="{86A2801E-2E6D-4A94-9B22-8AA96F5D876C}"/>
              </a:ext>
            </a:extLst>
          </p:cNvPr>
          <p:cNvSpPr txBox="1"/>
          <p:nvPr/>
        </p:nvSpPr>
        <p:spPr>
          <a:xfrm>
            <a:off x="999160" y="460708"/>
            <a:ext cx="3888885" cy="830997"/>
          </a:xfrm>
          <a:prstGeom prst="rect">
            <a:avLst/>
          </a:prstGeom>
          <a:noFill/>
        </p:spPr>
        <p:txBody>
          <a:bodyPr wrap="none" lIns="0" tIns="0" rIns="0" bIns="0" rtlCol="0">
            <a:spAutoFit/>
          </a:bodyPr>
          <a:lstStyle/>
          <a:p>
            <a:pPr algn="l"/>
            <a:r>
              <a:rPr lang="vi-VN" sz="5400" dirty="0">
                <a:solidFill>
                  <a:srgbClr val="FFC000"/>
                </a:solidFill>
                <a:latin typeface="#Li-N UTM Azuki" panose="02040603050506020204" pitchFamily="18" charset="0"/>
              </a:rPr>
              <a:t>Luyện đọc câu</a:t>
            </a:r>
            <a:endParaRPr lang="en-US" sz="5400" dirty="0">
              <a:solidFill>
                <a:srgbClr val="FFC000"/>
              </a:solidFill>
              <a:latin typeface="#Li-N UTM Azuki" panose="02040603050506020204" pitchFamily="18" charset="0"/>
            </a:endParaRPr>
          </a:p>
        </p:txBody>
      </p:sp>
    </p:spTree>
    <p:extLst>
      <p:ext uri="{BB962C8B-B14F-4D97-AF65-F5344CB8AC3E}">
        <p14:creationId xmlns:p14="http://schemas.microsoft.com/office/powerpoint/2010/main" val="3944953591"/>
      </p:ext>
    </p:extLst>
  </p:cSld>
  <p:clrMapOvr>
    <a:masterClrMapping/>
  </p:clrMapOvr>
  <mc:AlternateContent xmlns:mc="http://schemas.openxmlformats.org/markup-compatibility/2006" xmlns:p14="http://schemas.microsoft.com/office/powerpoint/2010/main">
    <mc:Choice Requires="p14">
      <p:transition spd="slow" p14:dur="25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776"/>
                                        </p:tgtEl>
                                        <p:attrNameLst>
                                          <p:attrName>style.visibility</p:attrName>
                                        </p:attrNameLst>
                                      </p:cBhvr>
                                      <p:to>
                                        <p:strVal val="visible"/>
                                      </p:to>
                                    </p:set>
                                    <p:animEffect transition="in" filter="barn(inVertical)">
                                      <p:cBhvr>
                                        <p:cTn id="12" dur="500"/>
                                        <p:tgtEl>
                                          <p:spTgt spid="3277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2777">
                                            <p:txEl>
                                              <p:pRg st="0" end="0"/>
                                            </p:txEl>
                                          </p:spTgt>
                                        </p:tgtEl>
                                        <p:attrNameLst>
                                          <p:attrName>style.visibility</p:attrName>
                                        </p:attrNameLst>
                                      </p:cBhvr>
                                      <p:to>
                                        <p:strVal val="visible"/>
                                      </p:to>
                                    </p:set>
                                    <p:animEffect transition="in" filter="blinds(horizontal)">
                                      <p:cBhvr>
                                        <p:cTn id="23" dur="500"/>
                                        <p:tgtEl>
                                          <p:spTgt spid="3277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2776"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4205B64-CEE0-4CAA-95D0-2A014814A71A}"/>
              </a:ext>
            </a:extLst>
          </p:cNvPr>
          <p:cNvGrpSpPr/>
          <p:nvPr/>
        </p:nvGrpSpPr>
        <p:grpSpPr>
          <a:xfrm>
            <a:off x="3698668" y="682788"/>
            <a:ext cx="8117033" cy="4891872"/>
            <a:chOff x="402716" y="537971"/>
            <a:chExt cx="6420430" cy="1499163"/>
          </a:xfrm>
        </p:grpSpPr>
        <p:sp>
          <p:nvSpPr>
            <p:cNvPr id="20" name="Rectangle: Rounded Corners 44">
              <a:extLst>
                <a:ext uri="{FF2B5EF4-FFF2-40B4-BE49-F238E27FC236}">
                  <a16:creationId xmlns:a16="http://schemas.microsoft.com/office/drawing/2014/main" id="{C44A7499-BF4C-4A2B-8C91-3EF9F181995C}"/>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45">
              <a:extLst>
                <a:ext uri="{FF2B5EF4-FFF2-40B4-BE49-F238E27FC236}">
                  <a16:creationId xmlns:a16="http://schemas.microsoft.com/office/drawing/2014/main" id="{941A0CD2-D625-4C18-86BE-450098F80B30}"/>
                </a:ext>
              </a:extLst>
            </p:cNvPr>
            <p:cNvSpPr/>
            <p:nvPr/>
          </p:nvSpPr>
          <p:spPr>
            <a:xfrm>
              <a:off x="402716" y="537971"/>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图片 24">
            <a:extLst>
              <a:ext uri="{FF2B5EF4-FFF2-40B4-BE49-F238E27FC236}">
                <a16:creationId xmlns:a16="http://schemas.microsoft.com/office/drawing/2014/main" id="{78D89A84-9EAA-476F-90A5-B0C89118E7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85" b="713"/>
          <a:stretch/>
        </p:blipFill>
        <p:spPr>
          <a:xfrm flipH="1">
            <a:off x="8689680" y="2002324"/>
            <a:ext cx="3502319" cy="4855676"/>
          </a:xfrm>
          <a:prstGeom prst="rect">
            <a:avLst/>
          </a:prstGeom>
        </p:spPr>
      </p:pic>
      <p:pic>
        <p:nvPicPr>
          <p:cNvPr id="7" name="图片 26">
            <a:extLst>
              <a:ext uri="{FF2B5EF4-FFF2-40B4-BE49-F238E27FC236}">
                <a16:creationId xmlns:a16="http://schemas.microsoft.com/office/drawing/2014/main" id="{FAB33B01-3534-4D2C-85A5-FD945C8745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487" y="2566704"/>
            <a:ext cx="4569094" cy="4569094"/>
          </a:xfrm>
          <a:prstGeom prst="rect">
            <a:avLst/>
          </a:prstGeom>
        </p:spPr>
      </p:pic>
      <p:pic>
        <p:nvPicPr>
          <p:cNvPr id="13" name="图片 42">
            <a:extLst>
              <a:ext uri="{FF2B5EF4-FFF2-40B4-BE49-F238E27FC236}">
                <a16:creationId xmlns:a16="http://schemas.microsoft.com/office/drawing/2014/main" id="{56D82BED-B18C-470B-BC85-3F05ED8EAB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0417" y="4981220"/>
            <a:ext cx="2553159" cy="1936427"/>
          </a:xfrm>
          <a:prstGeom prst="rect">
            <a:avLst/>
          </a:prstGeom>
        </p:spPr>
      </p:pic>
      <p:sp>
        <p:nvSpPr>
          <p:cNvPr id="22" name="TextBox 21">
            <a:extLst>
              <a:ext uri="{FF2B5EF4-FFF2-40B4-BE49-F238E27FC236}">
                <a16:creationId xmlns:a16="http://schemas.microsoft.com/office/drawing/2014/main" id="{6D29ABBC-1C57-482D-B0F1-0D9797EE413F}"/>
              </a:ext>
            </a:extLst>
          </p:cNvPr>
          <p:cNvSpPr txBox="1"/>
          <p:nvPr/>
        </p:nvSpPr>
        <p:spPr>
          <a:xfrm>
            <a:off x="5112950" y="1802135"/>
            <a:ext cx="5966728" cy="1077218"/>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Đọc đúng, trôi chảy; đọc diễn cảm câu chuyện.</a:t>
            </a:r>
            <a:endParaRPr lang="en-US" sz="3200" b="1" dirty="0">
              <a:solidFill>
                <a:srgbClr val="002060"/>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5052F661-50C0-4DF4-9A9D-016B39114C1F}"/>
              </a:ext>
            </a:extLst>
          </p:cNvPr>
          <p:cNvSpPr txBox="1"/>
          <p:nvPr/>
        </p:nvSpPr>
        <p:spPr>
          <a:xfrm>
            <a:off x="5112950" y="3660967"/>
            <a:ext cx="5887400" cy="1077218"/>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Trình bày được nội dung, ý nghĩa câu chuyện.</a:t>
            </a:r>
            <a:endParaRPr lang="en-US" sz="3200" b="1" dirty="0">
              <a:solidFill>
                <a:srgbClr val="002060"/>
              </a:solidFill>
              <a:latin typeface="Calibri" panose="020F0502020204030204" pitchFamily="34" charset="0"/>
              <a:cs typeface="Calibri" panose="020F0502020204030204" pitchFamily="34" charset="0"/>
            </a:endParaRPr>
          </a:p>
        </p:txBody>
      </p:sp>
      <p:pic>
        <p:nvPicPr>
          <p:cNvPr id="24" name="图片 33">
            <a:extLst>
              <a:ext uri="{FF2B5EF4-FFF2-40B4-BE49-F238E27FC236}">
                <a16:creationId xmlns:a16="http://schemas.microsoft.com/office/drawing/2014/main" id="{139321B8-283E-4F07-93FE-CDD4F0B15D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6030" y="1128151"/>
            <a:ext cx="2052523" cy="2052523"/>
          </a:xfrm>
          <a:prstGeom prst="rect">
            <a:avLst/>
          </a:prstGeom>
        </p:spPr>
      </p:pic>
      <p:pic>
        <p:nvPicPr>
          <p:cNvPr id="25" name="图片 33">
            <a:extLst>
              <a:ext uri="{FF2B5EF4-FFF2-40B4-BE49-F238E27FC236}">
                <a16:creationId xmlns:a16="http://schemas.microsoft.com/office/drawing/2014/main" id="{139321B8-283E-4F07-93FE-CDD4F0B15D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7606" y="2998647"/>
            <a:ext cx="2052523" cy="2052523"/>
          </a:xfrm>
          <a:prstGeom prst="rect">
            <a:avLst/>
          </a:prstGeom>
        </p:spPr>
      </p:pic>
      <p:sp>
        <p:nvSpPr>
          <p:cNvPr id="26" name="TextBox 25">
            <a:extLst>
              <a:ext uri="{FF2B5EF4-FFF2-40B4-BE49-F238E27FC236}">
                <a16:creationId xmlns:a16="http://schemas.microsoft.com/office/drawing/2014/main" id="{86A2801E-2E6D-4A94-9B22-8AA96F5D876C}"/>
              </a:ext>
            </a:extLst>
          </p:cNvPr>
          <p:cNvSpPr txBox="1"/>
          <p:nvPr/>
        </p:nvSpPr>
        <p:spPr>
          <a:xfrm>
            <a:off x="6866035" y="-84261"/>
            <a:ext cx="2987997" cy="923330"/>
          </a:xfrm>
          <a:prstGeom prst="rect">
            <a:avLst/>
          </a:prstGeom>
          <a:noFill/>
        </p:spPr>
        <p:txBody>
          <a:bodyPr wrap="none" lIns="0" tIns="0" rIns="0" bIns="0" rtlCol="0">
            <a:spAutoFit/>
          </a:bodyPr>
          <a:lstStyle/>
          <a:p>
            <a:pPr algn="l"/>
            <a:r>
              <a:rPr lang="vi-VN" sz="6000" dirty="0">
                <a:solidFill>
                  <a:schemeClr val="bg1"/>
                </a:solidFill>
                <a:latin typeface="#Li-N UTM Azuki" panose="02040603050506020204" pitchFamily="18" charset="0"/>
              </a:rPr>
              <a:t>MỤC TIÊU</a:t>
            </a:r>
            <a:endParaRPr lang="en-US" sz="6000" dirty="0">
              <a:solidFill>
                <a:schemeClr val="bg1"/>
              </a:solidFill>
              <a:latin typeface="#Li-N UTM Azuki" panose="02040603050506020204" pitchFamily="18" charset="0"/>
            </a:endParaRPr>
          </a:p>
        </p:txBody>
      </p:sp>
      <p:pic>
        <p:nvPicPr>
          <p:cNvPr id="14" name="图片 23">
            <a:extLst>
              <a:ext uri="{FF2B5EF4-FFF2-40B4-BE49-F238E27FC236}">
                <a16:creationId xmlns:a16="http://schemas.microsoft.com/office/drawing/2014/main" id="{A986A794-26FF-4FA3-88C3-D3BCF3FC19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752602"/>
            <a:ext cx="3586008" cy="3126579"/>
          </a:xfrm>
          <a:prstGeom prst="rect">
            <a:avLst/>
          </a:prstGeom>
        </p:spPr>
      </p:pic>
    </p:spTree>
    <p:extLst>
      <p:ext uri="{BB962C8B-B14F-4D97-AF65-F5344CB8AC3E}">
        <p14:creationId xmlns:p14="http://schemas.microsoft.com/office/powerpoint/2010/main" val="13837516"/>
      </p:ext>
    </p:extLst>
  </p:cSld>
  <p:clrMapOvr>
    <a:masterClrMapping/>
  </p:clrMapOvr>
  <mc:AlternateContent xmlns:mc="http://schemas.openxmlformats.org/markup-compatibility/2006" xmlns:p14="http://schemas.microsoft.com/office/powerpoint/2010/main">
    <mc:Choice Requires="p14">
      <p:transition spd="slow" p14:dur="25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895" y="889922"/>
            <a:ext cx="10120714" cy="5751934"/>
          </a:xfrm>
          <a:prstGeom prst="rect">
            <a:avLst/>
          </a:prstGeom>
        </p:spPr>
      </p:pic>
      <p:pic>
        <p:nvPicPr>
          <p:cNvPr id="16" name="图片 15">
            <a:extLst>
              <a:ext uri="{FF2B5EF4-FFF2-40B4-BE49-F238E27FC236}">
                <a16:creationId xmlns:a16="http://schemas.microsoft.com/office/drawing/2014/main" id="{6C329914-6E52-425F-84D5-496DD697C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138" y="4781264"/>
            <a:ext cx="2943151" cy="2076737"/>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5754" y="4167476"/>
            <a:ext cx="4185429" cy="2633528"/>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10524">
            <a:off x="8298249" y="278149"/>
            <a:ext cx="2619160" cy="2619160"/>
          </a:xfrm>
          <a:prstGeom prst="rect">
            <a:avLst/>
          </a:prstGeom>
        </p:spPr>
      </p:pic>
      <p:sp>
        <p:nvSpPr>
          <p:cNvPr id="10" name="TextBox 9">
            <a:extLst>
              <a:ext uri="{FF2B5EF4-FFF2-40B4-BE49-F238E27FC236}">
                <a16:creationId xmlns:a16="http://schemas.microsoft.com/office/drawing/2014/main" id="{86A2801E-2E6D-4A94-9B22-8AA96F5D876C}"/>
              </a:ext>
            </a:extLst>
          </p:cNvPr>
          <p:cNvSpPr txBox="1"/>
          <p:nvPr/>
        </p:nvSpPr>
        <p:spPr>
          <a:xfrm>
            <a:off x="2246817" y="2842095"/>
            <a:ext cx="6365525" cy="1477328"/>
          </a:xfrm>
          <a:prstGeom prst="rect">
            <a:avLst/>
          </a:prstGeom>
          <a:noFill/>
        </p:spPr>
        <p:txBody>
          <a:bodyPr wrap="none" lIns="0" tIns="0" rIns="0" bIns="0" rtlCol="0">
            <a:spAutoFit/>
          </a:bodyPr>
          <a:lstStyle/>
          <a:p>
            <a:pPr algn="l"/>
            <a:r>
              <a:rPr lang="vi-VN" sz="9600" dirty="0">
                <a:solidFill>
                  <a:srgbClr val="C00000"/>
                </a:solidFill>
                <a:latin typeface="#9Slide03 Arima Madurai Black" panose="00000A00000000000000" pitchFamily="2" charset="0"/>
                <a:cs typeface="#9Slide03 Arima Madurai Black" panose="00000A00000000000000" pitchFamily="2" charset="0"/>
              </a:rPr>
              <a:t>LUYỆN ĐỌC</a:t>
            </a:r>
            <a:endParaRPr lang="en-US" sz="9600" dirty="0">
              <a:solidFill>
                <a:srgbClr val="C0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940049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2"/>
          <a:stretch>
            <a:fillRect/>
          </a:stretch>
        </p:blipFill>
        <p:spPr>
          <a:xfrm>
            <a:off x="0" y="0"/>
            <a:ext cx="12344400" cy="6858000"/>
          </a:xfrm>
          <a:prstGeom prst="rect">
            <a:avLst/>
          </a:prstGeom>
        </p:spPr>
      </p:pic>
      <p:sp>
        <p:nvSpPr>
          <p:cNvPr id="108" name="Google Shape;2319;p69">
            <a:extLst>
              <a:ext uri="{FF2B5EF4-FFF2-40B4-BE49-F238E27FC236}">
                <a16:creationId xmlns:a16="http://schemas.microsoft.com/office/drawing/2014/main" id="{49040220-B62E-4AE3-BE8B-446EF49EF0E5}"/>
              </a:ext>
            </a:extLst>
          </p:cNvPr>
          <p:cNvSpPr/>
          <p:nvPr/>
        </p:nvSpPr>
        <p:spPr>
          <a:xfrm>
            <a:off x="8702039" y="165557"/>
            <a:ext cx="1249679" cy="7213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2319;p69">
            <a:extLst>
              <a:ext uri="{FF2B5EF4-FFF2-40B4-BE49-F238E27FC236}">
                <a16:creationId xmlns:a16="http://schemas.microsoft.com/office/drawing/2014/main" id="{8C29BFAD-87C6-417B-8B59-795E002D8A42}"/>
              </a:ext>
            </a:extLst>
          </p:cNvPr>
          <p:cNvSpPr/>
          <p:nvPr/>
        </p:nvSpPr>
        <p:spPr>
          <a:xfrm>
            <a:off x="260401" y="216351"/>
            <a:ext cx="1794313" cy="108943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TextBox 1">
            <a:extLst>
              <a:ext uri="{FF2B5EF4-FFF2-40B4-BE49-F238E27FC236}">
                <a16:creationId xmlns:a16="http://schemas.microsoft.com/office/drawing/2014/main" id="{86A2801E-2E6D-4A94-9B22-8AA96F5D876C}"/>
              </a:ext>
            </a:extLst>
          </p:cNvPr>
          <p:cNvSpPr txBox="1"/>
          <p:nvPr/>
        </p:nvSpPr>
        <p:spPr>
          <a:xfrm>
            <a:off x="2418720" y="283908"/>
            <a:ext cx="5919313" cy="677108"/>
          </a:xfrm>
          <a:prstGeom prst="rect">
            <a:avLst/>
          </a:prstGeom>
          <a:noFill/>
        </p:spPr>
        <p:txBody>
          <a:bodyPr wrap="none" lIns="0" tIns="0" rIns="0" bIns="0" rtlCol="0">
            <a:spAutoFit/>
          </a:bodyPr>
          <a:lstStyle/>
          <a:p>
            <a:pPr algn="l"/>
            <a:r>
              <a:rPr lang="en-SG" sz="4400" dirty="0" err="1">
                <a:solidFill>
                  <a:srgbClr val="FF6699"/>
                </a:solidFill>
                <a:latin typeface="#9Slide07 Cadena" panose="02000503000000020004" pitchFamily="2" charset="0"/>
              </a:rPr>
              <a:t>Tiêu</a:t>
            </a:r>
            <a:r>
              <a:rPr lang="en-SG" sz="4400" dirty="0">
                <a:solidFill>
                  <a:srgbClr val="FF6699"/>
                </a:solidFill>
                <a:latin typeface="#9Slide07 Cadena" panose="02000503000000020004" pitchFamily="2" charset="0"/>
              </a:rPr>
              <a:t> </a:t>
            </a:r>
            <a:r>
              <a:rPr lang="en-SG" sz="4400" dirty="0" err="1">
                <a:solidFill>
                  <a:srgbClr val="FF6699"/>
                </a:solidFill>
                <a:latin typeface="#9Slide07 Cadena" panose="02000503000000020004" pitchFamily="2" charset="0"/>
              </a:rPr>
              <a:t>chí</a:t>
            </a:r>
            <a:r>
              <a:rPr lang="en-SG" sz="4400" dirty="0">
                <a:solidFill>
                  <a:srgbClr val="FF6699"/>
                </a:solidFill>
                <a:latin typeface="#9Slide07 Cadena" panose="02000503000000020004" pitchFamily="2" charset="0"/>
              </a:rPr>
              <a:t> </a:t>
            </a:r>
            <a:r>
              <a:rPr lang="en-SG" sz="4400" dirty="0" err="1">
                <a:solidFill>
                  <a:srgbClr val="FF6699"/>
                </a:solidFill>
                <a:latin typeface="#9Slide07 Cadena" panose="02000503000000020004" pitchFamily="2" charset="0"/>
              </a:rPr>
              <a:t>đọc</a:t>
            </a:r>
            <a:r>
              <a:rPr lang="en-SG" sz="4400" dirty="0">
                <a:solidFill>
                  <a:srgbClr val="FF6699"/>
                </a:solidFill>
                <a:latin typeface="#9Slide07 Cadena" panose="02000503000000020004" pitchFamily="2" charset="0"/>
              </a:rPr>
              <a:t> </a:t>
            </a:r>
            <a:r>
              <a:rPr lang="en-SG" sz="4400" dirty="0" err="1">
                <a:solidFill>
                  <a:srgbClr val="FF6699"/>
                </a:solidFill>
                <a:latin typeface="#9Slide07 Cadena" panose="02000503000000020004" pitchFamily="2" charset="0"/>
              </a:rPr>
              <a:t>và</a:t>
            </a:r>
            <a:r>
              <a:rPr lang="en-SG" sz="4400" dirty="0">
                <a:solidFill>
                  <a:srgbClr val="FF6699"/>
                </a:solidFill>
                <a:latin typeface="#9Slide07 Cadena" panose="02000503000000020004" pitchFamily="2" charset="0"/>
              </a:rPr>
              <a:t> </a:t>
            </a:r>
            <a:r>
              <a:rPr lang="en-SG" sz="4400" dirty="0" err="1">
                <a:solidFill>
                  <a:srgbClr val="FF6699"/>
                </a:solidFill>
                <a:latin typeface="#9Slide07 Cadena" panose="02000503000000020004" pitchFamily="2" charset="0"/>
              </a:rPr>
              <a:t>nhận</a:t>
            </a:r>
            <a:r>
              <a:rPr lang="en-SG" sz="4400" dirty="0">
                <a:solidFill>
                  <a:srgbClr val="FF6699"/>
                </a:solidFill>
                <a:latin typeface="#9Slide07 Cadena" panose="02000503000000020004" pitchFamily="2" charset="0"/>
              </a:rPr>
              <a:t> </a:t>
            </a:r>
            <a:r>
              <a:rPr lang="en-SG" sz="4400" dirty="0" err="1">
                <a:solidFill>
                  <a:srgbClr val="FF6699"/>
                </a:solidFill>
                <a:latin typeface="#9Slide07 Cadena" panose="02000503000000020004" pitchFamily="2" charset="0"/>
              </a:rPr>
              <a:t>xét</a:t>
            </a:r>
            <a:endParaRPr lang="en-US" sz="4400" dirty="0">
              <a:solidFill>
                <a:srgbClr val="FF6699"/>
              </a:solidFill>
              <a:latin typeface="#9Slide07 Cadena" panose="02000503000000020004" pitchFamily="2" charset="0"/>
            </a:endParaRPr>
          </a:p>
        </p:txBody>
      </p:sp>
      <p:sp>
        <p:nvSpPr>
          <p:cNvPr id="32" name="TextBox 31">
            <a:extLst>
              <a:ext uri="{FF2B5EF4-FFF2-40B4-BE49-F238E27FC236}">
                <a16:creationId xmlns:a16="http://schemas.microsoft.com/office/drawing/2014/main" id="{231321CB-84E8-4DDB-B1DD-0DE222A09EC9}"/>
              </a:ext>
            </a:extLst>
          </p:cNvPr>
          <p:cNvSpPr txBox="1"/>
          <p:nvPr/>
        </p:nvSpPr>
        <p:spPr>
          <a:xfrm>
            <a:off x="1651283" y="1227892"/>
            <a:ext cx="2819399" cy="677108"/>
          </a:xfrm>
          <a:prstGeom prst="rect">
            <a:avLst/>
          </a:prstGeom>
          <a:noFill/>
        </p:spPr>
        <p:txBody>
          <a:bodyPr wrap="square" lIns="0" tIns="0" rIns="0" bIns="0" rtlCol="0">
            <a:spAutoFit/>
          </a:bodyPr>
          <a:lstStyle/>
          <a:p>
            <a:pPr algn="ctr"/>
            <a:r>
              <a:rPr lang="en-SG" sz="4400" b="1" dirty="0">
                <a:solidFill>
                  <a:schemeClr val="bg1"/>
                </a:solidFill>
                <a:latin typeface="Calibri" panose="020F0502020204030204" pitchFamily="34" charset="0"/>
                <a:cs typeface="Calibri" panose="020F0502020204030204" pitchFamily="34" charset="0"/>
              </a:rPr>
              <a:t>TIÊU CHÍ</a:t>
            </a:r>
            <a:endParaRPr lang="en-US" sz="4400" b="1" dirty="0">
              <a:solidFill>
                <a:schemeClr val="bg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9E1267D-56F2-45CD-A562-483DCD998661}"/>
              </a:ext>
            </a:extLst>
          </p:cNvPr>
          <p:cNvSpPr txBox="1"/>
          <p:nvPr/>
        </p:nvSpPr>
        <p:spPr>
          <a:xfrm>
            <a:off x="5460533" y="1297703"/>
            <a:ext cx="2819399" cy="430887"/>
          </a:xfrm>
          <a:prstGeom prst="rect">
            <a:avLst/>
          </a:prstGeom>
          <a:noFill/>
        </p:spPr>
        <p:txBody>
          <a:bodyPr wrap="square" lIns="0" tIns="0" rIns="0" bIns="0" rtlCol="0">
            <a:spAutoFit/>
          </a:bodyPr>
          <a:lstStyle/>
          <a:p>
            <a:pPr algn="ctr"/>
            <a:r>
              <a:rPr lang="en-SG" sz="2800" b="1" dirty="0" err="1">
                <a:solidFill>
                  <a:schemeClr val="bg1"/>
                </a:solidFill>
                <a:latin typeface="Calibri" panose="020F0502020204030204" pitchFamily="34" charset="0"/>
                <a:cs typeface="Calibri" panose="020F0502020204030204" pitchFamily="34" charset="0"/>
              </a:rPr>
              <a:t>Bình</a:t>
            </a:r>
            <a:r>
              <a:rPr lang="en-SG" sz="2800" b="1" dirty="0">
                <a:solidFill>
                  <a:schemeClr val="bg1"/>
                </a:solidFill>
                <a:latin typeface="Calibri" panose="020F0502020204030204" pitchFamily="34" charset="0"/>
                <a:cs typeface="Calibri" panose="020F0502020204030204" pitchFamily="34" charset="0"/>
              </a:rPr>
              <a:t> </a:t>
            </a:r>
            <a:r>
              <a:rPr lang="en-SG" sz="2800" b="1" dirty="0" err="1">
                <a:solidFill>
                  <a:schemeClr val="bg1"/>
                </a:solidFill>
                <a:latin typeface="Calibri" panose="020F0502020204030204" pitchFamily="34" charset="0"/>
                <a:cs typeface="Calibri" panose="020F0502020204030204" pitchFamily="34" charset="0"/>
              </a:rPr>
              <a:t>th</a:t>
            </a:r>
            <a:r>
              <a:rPr lang="vi-VN" sz="2800" b="1" dirty="0">
                <a:solidFill>
                  <a:schemeClr val="bg1"/>
                </a:solidFill>
                <a:latin typeface="Calibri" panose="020F0502020204030204" pitchFamily="34" charset="0"/>
                <a:cs typeface="Calibri" panose="020F0502020204030204" pitchFamily="34" charset="0"/>
              </a:rPr>
              <a:t>ường</a:t>
            </a:r>
            <a:endParaRPr lang="en-US" sz="2800" b="1" dirty="0">
              <a:solidFill>
                <a:schemeClr val="bg1"/>
              </a:solidFill>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77D31F01-C25F-4599-8FDA-0234C93FEE0E}"/>
              </a:ext>
            </a:extLst>
          </p:cNvPr>
          <p:cNvSpPr txBox="1"/>
          <p:nvPr/>
        </p:nvSpPr>
        <p:spPr>
          <a:xfrm>
            <a:off x="8229600" y="1305805"/>
            <a:ext cx="1249679" cy="430887"/>
          </a:xfrm>
          <a:prstGeom prst="rect">
            <a:avLst/>
          </a:prstGeom>
          <a:noFill/>
        </p:spPr>
        <p:txBody>
          <a:bodyPr wrap="square" lIns="0" tIns="0" rIns="0" bIns="0" rtlCol="0">
            <a:spAutoFit/>
          </a:bodyPr>
          <a:lstStyle/>
          <a:p>
            <a:pPr algn="ctr"/>
            <a:r>
              <a:rPr lang="en-SG" sz="2800" b="1">
                <a:solidFill>
                  <a:schemeClr val="bg1"/>
                </a:solidFill>
                <a:latin typeface="Calibri" panose="020F0502020204030204" pitchFamily="34" charset="0"/>
                <a:cs typeface="Calibri" panose="020F0502020204030204" pitchFamily="34" charset="0"/>
              </a:rPr>
              <a:t>Tốt</a:t>
            </a:r>
            <a:endParaRPr lang="en-US" sz="2800" b="1">
              <a:solidFill>
                <a:schemeClr val="bg1"/>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202DEE34-898B-4E2C-A7D7-BF38A2C6E85E}"/>
              </a:ext>
            </a:extLst>
          </p:cNvPr>
          <p:cNvSpPr txBox="1"/>
          <p:nvPr/>
        </p:nvSpPr>
        <p:spPr>
          <a:xfrm>
            <a:off x="9955559" y="1275480"/>
            <a:ext cx="1946204" cy="430887"/>
          </a:xfrm>
          <a:prstGeom prst="rect">
            <a:avLst/>
          </a:prstGeom>
          <a:noFill/>
        </p:spPr>
        <p:txBody>
          <a:bodyPr wrap="square" lIns="0" tIns="0" rIns="0" bIns="0" rtlCol="0">
            <a:spAutoFit/>
          </a:bodyPr>
          <a:lstStyle/>
          <a:p>
            <a:pPr algn="ctr"/>
            <a:r>
              <a:rPr lang="en-SG" sz="2800" b="1" dirty="0" err="1">
                <a:solidFill>
                  <a:schemeClr val="bg1"/>
                </a:solidFill>
                <a:latin typeface="Calibri" panose="020F0502020204030204" pitchFamily="34" charset="0"/>
                <a:cs typeface="Calibri" panose="020F0502020204030204" pitchFamily="34" charset="0"/>
              </a:rPr>
              <a:t>Rất</a:t>
            </a:r>
            <a:r>
              <a:rPr lang="en-SG" sz="2800" b="1" dirty="0">
                <a:solidFill>
                  <a:schemeClr val="bg1"/>
                </a:solidFill>
                <a:latin typeface="Calibri" panose="020F0502020204030204" pitchFamily="34" charset="0"/>
                <a:cs typeface="Calibri" panose="020F0502020204030204" pitchFamily="34" charset="0"/>
              </a:rPr>
              <a:t> </a:t>
            </a:r>
            <a:r>
              <a:rPr lang="en-SG" sz="2800" b="1" dirty="0" err="1">
                <a:solidFill>
                  <a:schemeClr val="bg1"/>
                </a:solidFill>
                <a:latin typeface="Calibri" panose="020F0502020204030204" pitchFamily="34" charset="0"/>
                <a:cs typeface="Calibri" panose="020F0502020204030204" pitchFamily="34" charset="0"/>
              </a:rPr>
              <a:t>tốt</a:t>
            </a:r>
            <a:endParaRPr lang="en-US" sz="2800" b="1" dirty="0">
              <a:solidFill>
                <a:schemeClr val="bg1"/>
              </a:solidFill>
              <a:latin typeface="Calibri" panose="020F0502020204030204" pitchFamily="34" charset="0"/>
              <a:cs typeface="Calibri" panose="020F0502020204030204" pitchFamily="34" charset="0"/>
            </a:endParaRPr>
          </a:p>
        </p:txBody>
      </p:sp>
      <p:grpSp>
        <p:nvGrpSpPr>
          <p:cNvPr id="6" name="Group 5"/>
          <p:cNvGrpSpPr/>
          <p:nvPr/>
        </p:nvGrpSpPr>
        <p:grpSpPr>
          <a:xfrm>
            <a:off x="568394" y="1772610"/>
            <a:ext cx="5299006" cy="1472425"/>
            <a:chOff x="568394" y="1772610"/>
            <a:chExt cx="5299006" cy="1472425"/>
          </a:xfrm>
        </p:grpSpPr>
        <p:sp>
          <p:nvSpPr>
            <p:cNvPr id="27" name="Rectangle: Rounded Corners 26">
              <a:extLst>
                <a:ext uri="{FF2B5EF4-FFF2-40B4-BE49-F238E27FC236}">
                  <a16:creationId xmlns:a16="http://schemas.microsoft.com/office/drawing/2014/main" id="{13E87F9F-DBA2-4EAC-8F61-077A35FC9A6B}"/>
                </a:ext>
              </a:extLst>
            </p:cNvPr>
            <p:cNvSpPr/>
            <p:nvPr/>
          </p:nvSpPr>
          <p:spPr>
            <a:xfrm>
              <a:off x="568394" y="215559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Calibri" panose="020F0502020204030204" pitchFamily="34" charset="0"/>
                  <a:cs typeface="Calibri" panose="020F0502020204030204" pitchFamily="34" charset="0"/>
                </a:rPr>
                <a:t>Đọc</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đúng</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tiếng</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đúng</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từ</a:t>
              </a:r>
              <a:r>
                <a:rPr lang="en-SG" sz="2800" b="1" dirty="0">
                  <a:solidFill>
                    <a:schemeClr val="accent2">
                      <a:lumMod val="75000"/>
                    </a:schemeClr>
                  </a:solidFill>
                  <a:latin typeface="Calibri" panose="020F0502020204030204" pitchFamily="34" charset="0"/>
                  <a:cs typeface="Calibri" panose="020F0502020204030204" pitchFamily="34" charset="0"/>
                </a:rPr>
                <a:t>, </a:t>
              </a:r>
            </a:p>
            <a:p>
              <a:pPr algn="ctr"/>
              <a:r>
                <a:rPr lang="en-SG" sz="2800" b="1" dirty="0">
                  <a:solidFill>
                    <a:schemeClr val="accent2">
                      <a:lumMod val="75000"/>
                    </a:schemeClr>
                  </a:solidFill>
                  <a:latin typeface="Calibri" panose="020F0502020204030204" pitchFamily="34" charset="0"/>
                  <a:cs typeface="Calibri" panose="020F0502020204030204" pitchFamily="34" charset="0"/>
                </a:rPr>
                <a:t>l</a:t>
              </a:r>
              <a:r>
                <a:rPr lang="vi-VN" sz="2800" b="1" dirty="0">
                  <a:solidFill>
                    <a:schemeClr val="accent2">
                      <a:lumMod val="75000"/>
                    </a:schemeClr>
                  </a:solidFill>
                  <a:latin typeface="Calibri" panose="020F0502020204030204" pitchFamily="34" charset="0"/>
                  <a:cs typeface="Calibri" panose="020F0502020204030204" pitchFamily="34" charset="0"/>
                </a:rPr>
                <a:t>ưu</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loát</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mạch</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lạc</a:t>
              </a:r>
              <a:endParaRPr lang="en-US" sz="2800" b="1" dirty="0">
                <a:solidFill>
                  <a:schemeClr val="accent2">
                    <a:lumMod val="75000"/>
                  </a:schemeClr>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FAC97387-AE81-480B-B478-959E3E3CF0D5}"/>
                </a:ext>
              </a:extLst>
            </p:cNvPr>
            <p:cNvPicPr>
              <a:picLocks noChangeAspect="1"/>
            </p:cNvPicPr>
            <p:nvPr/>
          </p:nvPicPr>
          <p:blipFill>
            <a:blip r:embed="rId3"/>
            <a:stretch>
              <a:fillRect/>
            </a:stretch>
          </p:blipFill>
          <p:spPr>
            <a:xfrm>
              <a:off x="568394" y="1772610"/>
              <a:ext cx="728367" cy="816235"/>
            </a:xfrm>
            <a:prstGeom prst="rect">
              <a:avLst/>
            </a:prstGeom>
          </p:spPr>
        </p:pic>
      </p:grpSp>
      <p:grpSp>
        <p:nvGrpSpPr>
          <p:cNvPr id="8" name="Group 7"/>
          <p:cNvGrpSpPr/>
          <p:nvPr/>
        </p:nvGrpSpPr>
        <p:grpSpPr>
          <a:xfrm>
            <a:off x="549671" y="3352755"/>
            <a:ext cx="5317729" cy="1448540"/>
            <a:chOff x="549671" y="3352755"/>
            <a:chExt cx="5317729" cy="1448540"/>
          </a:xfrm>
        </p:grpSpPr>
        <p:sp>
          <p:nvSpPr>
            <p:cNvPr id="30" name="Rectangle: Rounded Corners 29">
              <a:extLst>
                <a:ext uri="{FF2B5EF4-FFF2-40B4-BE49-F238E27FC236}">
                  <a16:creationId xmlns:a16="http://schemas.microsoft.com/office/drawing/2014/main" id="{40903633-8E36-45EC-9BA2-2CD0EBF7DEE8}"/>
                </a:ext>
              </a:extLst>
            </p:cNvPr>
            <p:cNvSpPr/>
            <p:nvPr/>
          </p:nvSpPr>
          <p:spPr>
            <a:xfrm>
              <a:off x="568394" y="371185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Calibri" panose="020F0502020204030204" pitchFamily="34" charset="0"/>
                  <a:cs typeface="Calibri" panose="020F0502020204030204" pitchFamily="34" charset="0"/>
                </a:rPr>
                <a:t>Ngắt, nghỉ hơi đúng ở các dấu câu, </a:t>
              </a:r>
              <a:r>
                <a:rPr lang="en-SG" sz="2800" b="1">
                  <a:solidFill>
                    <a:schemeClr val="accent2">
                      <a:lumMod val="75000"/>
                    </a:schemeClr>
                  </a:solidFill>
                  <a:latin typeface="Calibri" panose="020F0502020204030204" pitchFamily="34" charset="0"/>
                  <a:cs typeface="Calibri" panose="020F0502020204030204" pitchFamily="34" charset="0"/>
                </a:rPr>
                <a:t>cụm từ rõ nghĩa</a:t>
              </a:r>
              <a:endParaRPr lang="vi-VN" sz="2800" b="1">
                <a:solidFill>
                  <a:schemeClr val="accent2">
                    <a:lumMod val="75000"/>
                  </a:schemeClr>
                </a:solidFill>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0DC0DAD8-080B-4C94-B708-C4924310E311}"/>
                </a:ext>
              </a:extLst>
            </p:cNvPr>
            <p:cNvPicPr>
              <a:picLocks noChangeAspect="1"/>
            </p:cNvPicPr>
            <p:nvPr/>
          </p:nvPicPr>
          <p:blipFill>
            <a:blip r:embed="rId3"/>
            <a:stretch>
              <a:fillRect/>
            </a:stretch>
          </p:blipFill>
          <p:spPr>
            <a:xfrm>
              <a:off x="549671" y="3352755"/>
              <a:ext cx="728367" cy="816235"/>
            </a:xfrm>
            <a:prstGeom prst="rect">
              <a:avLst/>
            </a:prstGeom>
          </p:spPr>
        </p:pic>
      </p:grpSp>
      <p:grpSp>
        <p:nvGrpSpPr>
          <p:cNvPr id="9" name="Group 8"/>
          <p:cNvGrpSpPr/>
          <p:nvPr/>
        </p:nvGrpSpPr>
        <p:grpSpPr>
          <a:xfrm>
            <a:off x="554969" y="4955927"/>
            <a:ext cx="5312431" cy="1401627"/>
            <a:chOff x="554969" y="4955927"/>
            <a:chExt cx="5312431" cy="1401627"/>
          </a:xfrm>
        </p:grpSpPr>
        <p:sp>
          <p:nvSpPr>
            <p:cNvPr id="31" name="Rectangle: Rounded Corners 30">
              <a:extLst>
                <a:ext uri="{FF2B5EF4-FFF2-40B4-BE49-F238E27FC236}">
                  <a16:creationId xmlns:a16="http://schemas.microsoft.com/office/drawing/2014/main" id="{CA940632-E26A-40D2-91B2-B99B3D562271}"/>
                </a:ext>
              </a:extLst>
            </p:cNvPr>
            <p:cNvSpPr/>
            <p:nvPr/>
          </p:nvSpPr>
          <p:spPr>
            <a:xfrm>
              <a:off x="568394" y="5268116"/>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Calibri" panose="020F0502020204030204" pitchFamily="34" charset="0"/>
                  <a:cs typeface="Calibri" panose="020F0502020204030204" pitchFamily="34" charset="0"/>
                </a:rPr>
                <a:t>Cường độ đọc, tốc độ đọc đạt yêu cầu</a:t>
              </a:r>
            </a:p>
          </p:txBody>
        </p:sp>
        <p:pic>
          <p:nvPicPr>
            <p:cNvPr id="42" name="Picture 41">
              <a:extLst>
                <a:ext uri="{FF2B5EF4-FFF2-40B4-BE49-F238E27FC236}">
                  <a16:creationId xmlns:a16="http://schemas.microsoft.com/office/drawing/2014/main" id="{3385E72B-706E-4C02-B093-C08DBFE118D2}"/>
                </a:ext>
              </a:extLst>
            </p:cNvPr>
            <p:cNvPicPr>
              <a:picLocks noChangeAspect="1"/>
            </p:cNvPicPr>
            <p:nvPr/>
          </p:nvPicPr>
          <p:blipFill>
            <a:blip r:embed="rId3"/>
            <a:stretch>
              <a:fillRect/>
            </a:stretch>
          </p:blipFill>
          <p:spPr>
            <a:xfrm>
              <a:off x="554969" y="4955927"/>
              <a:ext cx="728367" cy="816235"/>
            </a:xfrm>
            <a:prstGeom prst="rect">
              <a:avLst/>
            </a:prstGeom>
          </p:spPr>
        </p:pic>
      </p:grpSp>
      <p:grpSp>
        <p:nvGrpSpPr>
          <p:cNvPr id="3" name="Group 2"/>
          <p:cNvGrpSpPr/>
          <p:nvPr/>
        </p:nvGrpSpPr>
        <p:grpSpPr>
          <a:xfrm>
            <a:off x="6517394" y="2268317"/>
            <a:ext cx="5588006" cy="741445"/>
            <a:chOff x="6517394" y="2268317"/>
            <a:chExt cx="5588006" cy="741445"/>
          </a:xfrm>
        </p:grpSpPr>
        <p:pic>
          <p:nvPicPr>
            <p:cNvPr id="43" name="Picture 42">
              <a:extLst>
                <a:ext uri="{FF2B5EF4-FFF2-40B4-BE49-F238E27FC236}">
                  <a16:creationId xmlns:a16="http://schemas.microsoft.com/office/drawing/2014/main" id="{70E161C9-426F-4BCB-A868-2B44D59725CE}"/>
                </a:ext>
              </a:extLst>
            </p:cNvPr>
            <p:cNvPicPr>
              <a:picLocks noChangeAspect="1"/>
            </p:cNvPicPr>
            <p:nvPr/>
          </p:nvPicPr>
          <p:blipFill>
            <a:blip r:embed="rId4"/>
            <a:stretch>
              <a:fillRect/>
            </a:stretch>
          </p:blipFill>
          <p:spPr>
            <a:xfrm>
              <a:off x="6517394" y="2268317"/>
              <a:ext cx="741696" cy="712341"/>
            </a:xfrm>
            <a:prstGeom prst="rect">
              <a:avLst/>
            </a:prstGeom>
          </p:spPr>
        </p:pic>
        <p:pic>
          <p:nvPicPr>
            <p:cNvPr id="46" name="Picture 45">
              <a:extLst>
                <a:ext uri="{FF2B5EF4-FFF2-40B4-BE49-F238E27FC236}">
                  <a16:creationId xmlns:a16="http://schemas.microsoft.com/office/drawing/2014/main" id="{B49D141E-55B2-4782-8281-48CAF6161D2E}"/>
                </a:ext>
              </a:extLst>
            </p:cNvPr>
            <p:cNvPicPr>
              <a:picLocks noChangeAspect="1"/>
            </p:cNvPicPr>
            <p:nvPr/>
          </p:nvPicPr>
          <p:blipFill>
            <a:blip r:embed="rId4"/>
            <a:stretch>
              <a:fillRect/>
            </a:stretch>
          </p:blipFill>
          <p:spPr>
            <a:xfrm>
              <a:off x="7967185" y="2297421"/>
              <a:ext cx="741696" cy="712341"/>
            </a:xfrm>
            <a:prstGeom prst="rect">
              <a:avLst/>
            </a:prstGeom>
          </p:spPr>
        </p:pic>
        <p:pic>
          <p:nvPicPr>
            <p:cNvPr id="77" name="Picture 76">
              <a:extLst>
                <a:ext uri="{FF2B5EF4-FFF2-40B4-BE49-F238E27FC236}">
                  <a16:creationId xmlns:a16="http://schemas.microsoft.com/office/drawing/2014/main" id="{647D4AF5-AF18-4BC2-8F5F-FE285D4682C9}"/>
                </a:ext>
              </a:extLst>
            </p:cNvPr>
            <p:cNvPicPr>
              <a:picLocks noChangeAspect="1"/>
            </p:cNvPicPr>
            <p:nvPr/>
          </p:nvPicPr>
          <p:blipFill>
            <a:blip r:embed="rId4"/>
            <a:stretch>
              <a:fillRect/>
            </a:stretch>
          </p:blipFill>
          <p:spPr>
            <a:xfrm>
              <a:off x="8733189" y="2282333"/>
              <a:ext cx="741696" cy="712341"/>
            </a:xfrm>
            <a:prstGeom prst="rect">
              <a:avLst/>
            </a:prstGeom>
          </p:spPr>
        </p:pic>
        <p:pic>
          <p:nvPicPr>
            <p:cNvPr id="80" name="Picture 79">
              <a:extLst>
                <a:ext uri="{FF2B5EF4-FFF2-40B4-BE49-F238E27FC236}">
                  <a16:creationId xmlns:a16="http://schemas.microsoft.com/office/drawing/2014/main" id="{2516C158-41EE-4C27-88F5-CF5C03B87837}"/>
                </a:ext>
              </a:extLst>
            </p:cNvPr>
            <p:cNvPicPr>
              <a:picLocks noChangeAspect="1"/>
            </p:cNvPicPr>
            <p:nvPr/>
          </p:nvPicPr>
          <p:blipFill>
            <a:blip r:embed="rId4"/>
            <a:stretch>
              <a:fillRect/>
            </a:stretch>
          </p:blipFill>
          <p:spPr>
            <a:xfrm>
              <a:off x="9894532" y="2295476"/>
              <a:ext cx="741696" cy="712341"/>
            </a:xfrm>
            <a:prstGeom prst="rect">
              <a:avLst/>
            </a:prstGeom>
          </p:spPr>
        </p:pic>
        <p:pic>
          <p:nvPicPr>
            <p:cNvPr id="83" name="Picture 82">
              <a:extLst>
                <a:ext uri="{FF2B5EF4-FFF2-40B4-BE49-F238E27FC236}">
                  <a16:creationId xmlns:a16="http://schemas.microsoft.com/office/drawing/2014/main" id="{62AF7101-9923-4D98-B7E4-14481AF93EAC}"/>
                </a:ext>
              </a:extLst>
            </p:cNvPr>
            <p:cNvPicPr>
              <a:picLocks noChangeAspect="1"/>
            </p:cNvPicPr>
            <p:nvPr/>
          </p:nvPicPr>
          <p:blipFill>
            <a:blip r:embed="rId4"/>
            <a:stretch>
              <a:fillRect/>
            </a:stretch>
          </p:blipFill>
          <p:spPr>
            <a:xfrm>
              <a:off x="11363704" y="2295476"/>
              <a:ext cx="741696" cy="712341"/>
            </a:xfrm>
            <a:prstGeom prst="rect">
              <a:avLst/>
            </a:prstGeom>
          </p:spPr>
        </p:pic>
        <p:pic>
          <p:nvPicPr>
            <p:cNvPr id="86" name="Picture 85">
              <a:extLst>
                <a:ext uri="{FF2B5EF4-FFF2-40B4-BE49-F238E27FC236}">
                  <a16:creationId xmlns:a16="http://schemas.microsoft.com/office/drawing/2014/main" id="{0F09FF85-4D65-4910-9724-76CBE1D08246}"/>
                </a:ext>
              </a:extLst>
            </p:cNvPr>
            <p:cNvPicPr>
              <a:picLocks noChangeAspect="1"/>
            </p:cNvPicPr>
            <p:nvPr/>
          </p:nvPicPr>
          <p:blipFill>
            <a:blip r:embed="rId4"/>
            <a:stretch>
              <a:fillRect/>
            </a:stretch>
          </p:blipFill>
          <p:spPr>
            <a:xfrm>
              <a:off x="10630987" y="2288261"/>
              <a:ext cx="741696" cy="712341"/>
            </a:xfrm>
            <a:prstGeom prst="rect">
              <a:avLst/>
            </a:prstGeom>
          </p:spPr>
        </p:pic>
      </p:grpSp>
      <p:grpSp>
        <p:nvGrpSpPr>
          <p:cNvPr id="4" name="Group 3"/>
          <p:cNvGrpSpPr/>
          <p:nvPr/>
        </p:nvGrpSpPr>
        <p:grpSpPr>
          <a:xfrm>
            <a:off x="6517394" y="3831573"/>
            <a:ext cx="5550945" cy="712341"/>
            <a:chOff x="6517394" y="3831573"/>
            <a:chExt cx="5550945" cy="712341"/>
          </a:xfrm>
        </p:grpSpPr>
        <p:pic>
          <p:nvPicPr>
            <p:cNvPr id="44" name="Picture 43">
              <a:extLst>
                <a:ext uri="{FF2B5EF4-FFF2-40B4-BE49-F238E27FC236}">
                  <a16:creationId xmlns:a16="http://schemas.microsoft.com/office/drawing/2014/main" id="{6E9F35B6-2C48-4312-BEFE-D966442D2E4D}"/>
                </a:ext>
              </a:extLst>
            </p:cNvPr>
            <p:cNvPicPr>
              <a:picLocks noChangeAspect="1"/>
            </p:cNvPicPr>
            <p:nvPr/>
          </p:nvPicPr>
          <p:blipFill>
            <a:blip r:embed="rId4"/>
            <a:stretch>
              <a:fillRect/>
            </a:stretch>
          </p:blipFill>
          <p:spPr>
            <a:xfrm>
              <a:off x="6517394" y="3831573"/>
              <a:ext cx="741696" cy="712341"/>
            </a:xfrm>
            <a:prstGeom prst="rect">
              <a:avLst/>
            </a:prstGeom>
          </p:spPr>
        </p:pic>
        <p:pic>
          <p:nvPicPr>
            <p:cNvPr id="47" name="Picture 46">
              <a:extLst>
                <a:ext uri="{FF2B5EF4-FFF2-40B4-BE49-F238E27FC236}">
                  <a16:creationId xmlns:a16="http://schemas.microsoft.com/office/drawing/2014/main" id="{408AAB39-528E-480F-8AD0-9A864B101747}"/>
                </a:ext>
              </a:extLst>
            </p:cNvPr>
            <p:cNvPicPr>
              <a:picLocks noChangeAspect="1"/>
            </p:cNvPicPr>
            <p:nvPr/>
          </p:nvPicPr>
          <p:blipFill>
            <a:blip r:embed="rId4"/>
            <a:stretch>
              <a:fillRect/>
            </a:stretch>
          </p:blipFill>
          <p:spPr>
            <a:xfrm>
              <a:off x="7948880" y="3831573"/>
              <a:ext cx="741696" cy="712341"/>
            </a:xfrm>
            <a:prstGeom prst="rect">
              <a:avLst/>
            </a:prstGeom>
          </p:spPr>
        </p:pic>
        <p:pic>
          <p:nvPicPr>
            <p:cNvPr id="78" name="Picture 77">
              <a:extLst>
                <a:ext uri="{FF2B5EF4-FFF2-40B4-BE49-F238E27FC236}">
                  <a16:creationId xmlns:a16="http://schemas.microsoft.com/office/drawing/2014/main" id="{DF4EBF43-AEF4-4FDE-8317-65B981F8EC45}"/>
                </a:ext>
              </a:extLst>
            </p:cNvPr>
            <p:cNvPicPr>
              <a:picLocks noChangeAspect="1"/>
            </p:cNvPicPr>
            <p:nvPr/>
          </p:nvPicPr>
          <p:blipFill>
            <a:blip r:embed="rId4"/>
            <a:stretch>
              <a:fillRect/>
            </a:stretch>
          </p:blipFill>
          <p:spPr>
            <a:xfrm>
              <a:off x="8738818" y="3831573"/>
              <a:ext cx="741696" cy="712341"/>
            </a:xfrm>
            <a:prstGeom prst="rect">
              <a:avLst/>
            </a:prstGeom>
          </p:spPr>
        </p:pic>
        <p:pic>
          <p:nvPicPr>
            <p:cNvPr id="81" name="Picture 80">
              <a:extLst>
                <a:ext uri="{FF2B5EF4-FFF2-40B4-BE49-F238E27FC236}">
                  <a16:creationId xmlns:a16="http://schemas.microsoft.com/office/drawing/2014/main" id="{2FA9058F-C513-49BA-9CFC-CFE1890FF74C}"/>
                </a:ext>
              </a:extLst>
            </p:cNvPr>
            <p:cNvPicPr>
              <a:picLocks noChangeAspect="1"/>
            </p:cNvPicPr>
            <p:nvPr/>
          </p:nvPicPr>
          <p:blipFill>
            <a:blip r:embed="rId4"/>
            <a:stretch>
              <a:fillRect/>
            </a:stretch>
          </p:blipFill>
          <p:spPr>
            <a:xfrm>
              <a:off x="9871802" y="3831573"/>
              <a:ext cx="741696" cy="712341"/>
            </a:xfrm>
            <a:prstGeom prst="rect">
              <a:avLst/>
            </a:prstGeom>
          </p:spPr>
        </p:pic>
        <p:pic>
          <p:nvPicPr>
            <p:cNvPr id="84" name="Picture 83">
              <a:extLst>
                <a:ext uri="{FF2B5EF4-FFF2-40B4-BE49-F238E27FC236}">
                  <a16:creationId xmlns:a16="http://schemas.microsoft.com/office/drawing/2014/main" id="{00229D27-D203-4DC2-B981-7CAAC72D7FB0}"/>
                </a:ext>
              </a:extLst>
            </p:cNvPr>
            <p:cNvPicPr>
              <a:picLocks noChangeAspect="1"/>
            </p:cNvPicPr>
            <p:nvPr/>
          </p:nvPicPr>
          <p:blipFill>
            <a:blip r:embed="rId4"/>
            <a:stretch>
              <a:fillRect/>
            </a:stretch>
          </p:blipFill>
          <p:spPr>
            <a:xfrm>
              <a:off x="11326643" y="3831573"/>
              <a:ext cx="741696" cy="712341"/>
            </a:xfrm>
            <a:prstGeom prst="rect">
              <a:avLst/>
            </a:prstGeom>
          </p:spPr>
        </p:pic>
        <p:pic>
          <p:nvPicPr>
            <p:cNvPr id="87" name="Picture 86">
              <a:extLst>
                <a:ext uri="{FF2B5EF4-FFF2-40B4-BE49-F238E27FC236}">
                  <a16:creationId xmlns:a16="http://schemas.microsoft.com/office/drawing/2014/main" id="{6BD6CFDE-47CC-4B02-ABAB-4A456E276AC6}"/>
                </a:ext>
              </a:extLst>
            </p:cNvPr>
            <p:cNvPicPr>
              <a:picLocks noChangeAspect="1"/>
            </p:cNvPicPr>
            <p:nvPr/>
          </p:nvPicPr>
          <p:blipFill>
            <a:blip r:embed="rId4"/>
            <a:stretch>
              <a:fillRect/>
            </a:stretch>
          </p:blipFill>
          <p:spPr>
            <a:xfrm>
              <a:off x="10584946" y="3831573"/>
              <a:ext cx="741696" cy="712341"/>
            </a:xfrm>
            <a:prstGeom prst="rect">
              <a:avLst/>
            </a:prstGeom>
          </p:spPr>
        </p:pic>
      </p:grpSp>
      <p:grpSp>
        <p:nvGrpSpPr>
          <p:cNvPr id="5" name="Group 4"/>
          <p:cNvGrpSpPr/>
          <p:nvPr/>
        </p:nvGrpSpPr>
        <p:grpSpPr>
          <a:xfrm>
            <a:off x="6514822" y="5443281"/>
            <a:ext cx="5595650" cy="712341"/>
            <a:chOff x="6514822" y="5443281"/>
            <a:chExt cx="5595650" cy="712341"/>
          </a:xfrm>
        </p:grpSpPr>
        <p:pic>
          <p:nvPicPr>
            <p:cNvPr id="45" name="Picture 44">
              <a:extLst>
                <a:ext uri="{FF2B5EF4-FFF2-40B4-BE49-F238E27FC236}">
                  <a16:creationId xmlns:a16="http://schemas.microsoft.com/office/drawing/2014/main" id="{94845562-0D55-48C8-A7A7-AA55622DDC44}"/>
                </a:ext>
              </a:extLst>
            </p:cNvPr>
            <p:cNvPicPr>
              <a:picLocks noChangeAspect="1"/>
            </p:cNvPicPr>
            <p:nvPr/>
          </p:nvPicPr>
          <p:blipFill>
            <a:blip r:embed="rId4"/>
            <a:stretch>
              <a:fillRect/>
            </a:stretch>
          </p:blipFill>
          <p:spPr>
            <a:xfrm>
              <a:off x="6514822" y="5443281"/>
              <a:ext cx="741696" cy="712341"/>
            </a:xfrm>
            <a:prstGeom prst="rect">
              <a:avLst/>
            </a:prstGeom>
          </p:spPr>
        </p:pic>
        <p:pic>
          <p:nvPicPr>
            <p:cNvPr id="48" name="Picture 47">
              <a:extLst>
                <a:ext uri="{FF2B5EF4-FFF2-40B4-BE49-F238E27FC236}">
                  <a16:creationId xmlns:a16="http://schemas.microsoft.com/office/drawing/2014/main" id="{74C565D8-60AB-4AB7-AF43-94BF9E4F8BB9}"/>
                </a:ext>
              </a:extLst>
            </p:cNvPr>
            <p:cNvPicPr>
              <a:picLocks noChangeAspect="1"/>
            </p:cNvPicPr>
            <p:nvPr/>
          </p:nvPicPr>
          <p:blipFill>
            <a:blip r:embed="rId4"/>
            <a:stretch>
              <a:fillRect/>
            </a:stretch>
          </p:blipFill>
          <p:spPr>
            <a:xfrm>
              <a:off x="7909084" y="5443281"/>
              <a:ext cx="741696" cy="712341"/>
            </a:xfrm>
            <a:prstGeom prst="rect">
              <a:avLst/>
            </a:prstGeom>
          </p:spPr>
        </p:pic>
        <p:pic>
          <p:nvPicPr>
            <p:cNvPr id="79" name="Picture 78">
              <a:extLst>
                <a:ext uri="{FF2B5EF4-FFF2-40B4-BE49-F238E27FC236}">
                  <a16:creationId xmlns:a16="http://schemas.microsoft.com/office/drawing/2014/main" id="{CA91B050-E356-452E-8652-572E47F36546}"/>
                </a:ext>
              </a:extLst>
            </p:cNvPr>
            <p:cNvPicPr>
              <a:picLocks noChangeAspect="1"/>
            </p:cNvPicPr>
            <p:nvPr/>
          </p:nvPicPr>
          <p:blipFill>
            <a:blip r:embed="rId4"/>
            <a:stretch>
              <a:fillRect/>
            </a:stretch>
          </p:blipFill>
          <p:spPr>
            <a:xfrm>
              <a:off x="8660594" y="5443281"/>
              <a:ext cx="741696" cy="712341"/>
            </a:xfrm>
            <a:prstGeom prst="rect">
              <a:avLst/>
            </a:prstGeom>
          </p:spPr>
        </p:pic>
        <p:pic>
          <p:nvPicPr>
            <p:cNvPr id="82" name="Picture 81">
              <a:extLst>
                <a:ext uri="{FF2B5EF4-FFF2-40B4-BE49-F238E27FC236}">
                  <a16:creationId xmlns:a16="http://schemas.microsoft.com/office/drawing/2014/main" id="{FB6AEFEB-F4E0-44A5-9CCB-9A99EEB72541}"/>
                </a:ext>
              </a:extLst>
            </p:cNvPr>
            <p:cNvPicPr>
              <a:picLocks noChangeAspect="1"/>
            </p:cNvPicPr>
            <p:nvPr/>
          </p:nvPicPr>
          <p:blipFill>
            <a:blip r:embed="rId4"/>
            <a:stretch>
              <a:fillRect/>
            </a:stretch>
          </p:blipFill>
          <p:spPr>
            <a:xfrm>
              <a:off x="9871802" y="5443281"/>
              <a:ext cx="741696" cy="712341"/>
            </a:xfrm>
            <a:prstGeom prst="rect">
              <a:avLst/>
            </a:prstGeom>
          </p:spPr>
        </p:pic>
        <p:pic>
          <p:nvPicPr>
            <p:cNvPr id="85" name="Picture 84">
              <a:extLst>
                <a:ext uri="{FF2B5EF4-FFF2-40B4-BE49-F238E27FC236}">
                  <a16:creationId xmlns:a16="http://schemas.microsoft.com/office/drawing/2014/main" id="{AA696FFA-8DF2-444E-9D31-2FFEBE757EB8}"/>
                </a:ext>
              </a:extLst>
            </p:cNvPr>
            <p:cNvPicPr>
              <a:picLocks noChangeAspect="1"/>
            </p:cNvPicPr>
            <p:nvPr/>
          </p:nvPicPr>
          <p:blipFill>
            <a:blip r:embed="rId4"/>
            <a:stretch>
              <a:fillRect/>
            </a:stretch>
          </p:blipFill>
          <p:spPr>
            <a:xfrm>
              <a:off x="11368776" y="5443281"/>
              <a:ext cx="741696" cy="712341"/>
            </a:xfrm>
            <a:prstGeom prst="rect">
              <a:avLst/>
            </a:prstGeom>
          </p:spPr>
        </p:pic>
        <p:pic>
          <p:nvPicPr>
            <p:cNvPr id="88" name="Picture 87">
              <a:extLst>
                <a:ext uri="{FF2B5EF4-FFF2-40B4-BE49-F238E27FC236}">
                  <a16:creationId xmlns:a16="http://schemas.microsoft.com/office/drawing/2014/main" id="{A9518F94-9643-4837-8564-D2CA3EB343BE}"/>
                </a:ext>
              </a:extLst>
            </p:cNvPr>
            <p:cNvPicPr>
              <a:picLocks noChangeAspect="1"/>
            </p:cNvPicPr>
            <p:nvPr/>
          </p:nvPicPr>
          <p:blipFill>
            <a:blip r:embed="rId4"/>
            <a:stretch>
              <a:fillRect/>
            </a:stretch>
          </p:blipFill>
          <p:spPr>
            <a:xfrm>
              <a:off x="10604387" y="5443281"/>
              <a:ext cx="741696" cy="712341"/>
            </a:xfrm>
            <a:prstGeom prst="rect">
              <a:avLst/>
            </a:prstGeom>
          </p:spPr>
        </p:pic>
      </p:grpSp>
    </p:spTree>
    <p:extLst>
      <p:ext uri="{BB962C8B-B14F-4D97-AF65-F5344CB8AC3E}">
        <p14:creationId xmlns:p14="http://schemas.microsoft.com/office/powerpoint/2010/main" val="1788610936"/>
      </p:ext>
    </p:extLst>
  </p:cSld>
  <p:clrMapOvr>
    <a:masterClrMapping/>
  </p:clrMapOvr>
  <p:transition spd="slow" advClick="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80000">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14:bounceEnd="80000">
                                          <p:cBhvr additive="base">
                                            <p:cTn id="7" dur="2000" fill="hold"/>
                                            <p:tgtEl>
                                              <p:spTgt spid="106"/>
                                            </p:tgtEl>
                                            <p:attrNameLst>
                                              <p:attrName>ppt_x</p:attrName>
                                            </p:attrNameLst>
                                          </p:cBhvr>
                                          <p:tavLst>
                                            <p:tav tm="0">
                                              <p:val>
                                                <p:strVal val="0-#ppt_w/2"/>
                                              </p:val>
                                            </p:tav>
                                            <p:tav tm="100000">
                                              <p:val>
                                                <p:strVal val="#ppt_x"/>
                                              </p:val>
                                            </p:tav>
                                          </p:tavLst>
                                        </p:anim>
                                        <p:anim calcmode="lin" valueType="num" p14:bounceEnd="80000">
                                          <p:cBhvr additive="base">
                                            <p:cTn id="8" dur="2000" fill="hold"/>
                                            <p:tgtEl>
                                              <p:spTgt spid="10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80000">
                                      <p:stCondLst>
                                        <p:cond delay="300"/>
                                      </p:stCondLst>
                                      <p:childTnLst>
                                        <p:set>
                                          <p:cBhvr>
                                            <p:cTn id="10" dur="1" fill="hold">
                                              <p:stCondLst>
                                                <p:cond delay="0"/>
                                              </p:stCondLst>
                                            </p:cTn>
                                            <p:tgtEl>
                                              <p:spTgt spid="108"/>
                                            </p:tgtEl>
                                            <p:attrNameLst>
                                              <p:attrName>style.visibility</p:attrName>
                                            </p:attrNameLst>
                                          </p:cBhvr>
                                          <p:to>
                                            <p:strVal val="visible"/>
                                          </p:to>
                                        </p:set>
                                        <p:anim calcmode="lin" valueType="num" p14:bounceEnd="80000">
                                          <p:cBhvr additive="base">
                                            <p:cTn id="11" dur="1900" fill="hold"/>
                                            <p:tgtEl>
                                              <p:spTgt spid="108"/>
                                            </p:tgtEl>
                                            <p:attrNameLst>
                                              <p:attrName>ppt_x</p:attrName>
                                            </p:attrNameLst>
                                          </p:cBhvr>
                                          <p:tavLst>
                                            <p:tav tm="0">
                                              <p:val>
                                                <p:strVal val="1+#ppt_w/2"/>
                                              </p:val>
                                            </p:tav>
                                            <p:tav tm="100000">
                                              <p:val>
                                                <p:strVal val="#ppt_x"/>
                                              </p:val>
                                            </p:tav>
                                          </p:tavLst>
                                        </p:anim>
                                        <p:anim calcmode="lin" valueType="num" p14:bounceEnd="80000">
                                          <p:cBhvr additive="base">
                                            <p:cTn id="12" dur="1900" fill="hold"/>
                                            <p:tgtEl>
                                              <p:spTgt spid="108"/>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3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2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580">
                                              <p:stCondLst>
                                                <p:cond delay="0"/>
                                              </p:stCondLst>
                                            </p:cTn>
                                            <p:tgtEl>
                                              <p:spTgt spid="9"/>
                                            </p:tgtEl>
                                          </p:cBhvr>
                                        </p:animEffect>
                                        <p:anim calcmode="lin" valueType="num">
                                          <p:cBhvr>
                                            <p:cTn id="8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5" dur="26">
                                              <p:stCondLst>
                                                <p:cond delay="650"/>
                                              </p:stCondLst>
                                            </p:cTn>
                                            <p:tgtEl>
                                              <p:spTgt spid="9"/>
                                            </p:tgtEl>
                                          </p:cBhvr>
                                          <p:to x="100000" y="60000"/>
                                        </p:animScale>
                                        <p:animScale>
                                          <p:cBhvr>
                                            <p:cTn id="86" dur="166" decel="50000">
                                              <p:stCondLst>
                                                <p:cond delay="676"/>
                                              </p:stCondLst>
                                            </p:cTn>
                                            <p:tgtEl>
                                              <p:spTgt spid="9"/>
                                            </p:tgtEl>
                                          </p:cBhvr>
                                          <p:to x="100000" y="100000"/>
                                        </p:animScale>
                                        <p:animScale>
                                          <p:cBhvr>
                                            <p:cTn id="87" dur="26">
                                              <p:stCondLst>
                                                <p:cond delay="1312"/>
                                              </p:stCondLst>
                                            </p:cTn>
                                            <p:tgtEl>
                                              <p:spTgt spid="9"/>
                                            </p:tgtEl>
                                          </p:cBhvr>
                                          <p:to x="100000" y="80000"/>
                                        </p:animScale>
                                        <p:animScale>
                                          <p:cBhvr>
                                            <p:cTn id="88" dur="166" decel="50000">
                                              <p:stCondLst>
                                                <p:cond delay="1338"/>
                                              </p:stCondLst>
                                            </p:cTn>
                                            <p:tgtEl>
                                              <p:spTgt spid="9"/>
                                            </p:tgtEl>
                                          </p:cBhvr>
                                          <p:to x="100000" y="100000"/>
                                        </p:animScale>
                                        <p:animScale>
                                          <p:cBhvr>
                                            <p:cTn id="89" dur="26">
                                              <p:stCondLst>
                                                <p:cond delay="1642"/>
                                              </p:stCondLst>
                                            </p:cTn>
                                            <p:tgtEl>
                                              <p:spTgt spid="9"/>
                                            </p:tgtEl>
                                          </p:cBhvr>
                                          <p:to x="100000" y="90000"/>
                                        </p:animScale>
                                        <p:animScale>
                                          <p:cBhvr>
                                            <p:cTn id="90" dur="166" decel="50000">
                                              <p:stCondLst>
                                                <p:cond delay="1668"/>
                                              </p:stCondLst>
                                            </p:cTn>
                                            <p:tgtEl>
                                              <p:spTgt spid="9"/>
                                            </p:tgtEl>
                                          </p:cBhvr>
                                          <p:to x="100000" y="100000"/>
                                        </p:animScale>
                                        <p:animScale>
                                          <p:cBhvr>
                                            <p:cTn id="91" dur="26">
                                              <p:stCondLst>
                                                <p:cond delay="1808"/>
                                              </p:stCondLst>
                                            </p:cTn>
                                            <p:tgtEl>
                                              <p:spTgt spid="9"/>
                                            </p:tgtEl>
                                          </p:cBhvr>
                                          <p:to x="100000" y="95000"/>
                                        </p:animScale>
                                        <p:animScale>
                                          <p:cBhvr>
                                            <p:cTn id="92" dur="166" decel="50000">
                                              <p:stCondLst>
                                                <p:cond delay="1834"/>
                                              </p:stCondLst>
                                            </p:cTn>
                                            <p:tgtEl>
                                              <p:spTgt spid="9"/>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wipe(down)">
                                          <p:cBhvr>
                                            <p:cTn id="97" dur="580">
                                              <p:stCondLst>
                                                <p:cond delay="0"/>
                                              </p:stCondLst>
                                            </p:cTn>
                                            <p:tgtEl>
                                              <p:spTgt spid="3"/>
                                            </p:tgtEl>
                                          </p:cBhvr>
                                        </p:animEffect>
                                        <p:anim calcmode="lin" valueType="num">
                                          <p:cBhvr>
                                            <p:cTn id="9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gtEl>
                                          </p:cBhvr>
                                          <p:to x="100000" y="60000"/>
                                        </p:animScale>
                                        <p:animScale>
                                          <p:cBhvr>
                                            <p:cTn id="104" dur="166" decel="50000">
                                              <p:stCondLst>
                                                <p:cond delay="676"/>
                                              </p:stCondLst>
                                            </p:cTn>
                                            <p:tgtEl>
                                              <p:spTgt spid="3"/>
                                            </p:tgtEl>
                                          </p:cBhvr>
                                          <p:to x="100000" y="100000"/>
                                        </p:animScale>
                                        <p:animScale>
                                          <p:cBhvr>
                                            <p:cTn id="105" dur="26">
                                              <p:stCondLst>
                                                <p:cond delay="1312"/>
                                              </p:stCondLst>
                                            </p:cTn>
                                            <p:tgtEl>
                                              <p:spTgt spid="3"/>
                                            </p:tgtEl>
                                          </p:cBhvr>
                                          <p:to x="100000" y="80000"/>
                                        </p:animScale>
                                        <p:animScale>
                                          <p:cBhvr>
                                            <p:cTn id="106" dur="166" decel="50000">
                                              <p:stCondLst>
                                                <p:cond delay="1338"/>
                                              </p:stCondLst>
                                            </p:cTn>
                                            <p:tgtEl>
                                              <p:spTgt spid="3"/>
                                            </p:tgtEl>
                                          </p:cBhvr>
                                          <p:to x="100000" y="100000"/>
                                        </p:animScale>
                                        <p:animScale>
                                          <p:cBhvr>
                                            <p:cTn id="107" dur="26">
                                              <p:stCondLst>
                                                <p:cond delay="1642"/>
                                              </p:stCondLst>
                                            </p:cTn>
                                            <p:tgtEl>
                                              <p:spTgt spid="3"/>
                                            </p:tgtEl>
                                          </p:cBhvr>
                                          <p:to x="100000" y="90000"/>
                                        </p:animScale>
                                        <p:animScale>
                                          <p:cBhvr>
                                            <p:cTn id="108" dur="166" decel="50000">
                                              <p:stCondLst>
                                                <p:cond delay="1668"/>
                                              </p:stCondLst>
                                            </p:cTn>
                                            <p:tgtEl>
                                              <p:spTgt spid="3"/>
                                            </p:tgtEl>
                                          </p:cBhvr>
                                          <p:to x="100000" y="100000"/>
                                        </p:animScale>
                                        <p:animScale>
                                          <p:cBhvr>
                                            <p:cTn id="109" dur="26">
                                              <p:stCondLst>
                                                <p:cond delay="1808"/>
                                              </p:stCondLst>
                                            </p:cTn>
                                            <p:tgtEl>
                                              <p:spTgt spid="3"/>
                                            </p:tgtEl>
                                          </p:cBhvr>
                                          <p:to x="100000" y="95000"/>
                                        </p:animScale>
                                        <p:animScale>
                                          <p:cBhvr>
                                            <p:cTn id="110" dur="166" decel="50000">
                                              <p:stCondLst>
                                                <p:cond delay="1834"/>
                                              </p:stCondLst>
                                            </p:cTn>
                                            <p:tgtEl>
                                              <p:spTgt spid="3"/>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4"/>
                                            </p:tgtEl>
                                            <p:attrNameLst>
                                              <p:attrName>style.visibility</p:attrName>
                                            </p:attrNameLst>
                                          </p:cBhvr>
                                          <p:to>
                                            <p:strVal val="visible"/>
                                          </p:to>
                                        </p:set>
                                        <p:animEffect transition="in" filter="wipe(down)">
                                          <p:cBhvr>
                                            <p:cTn id="113" dur="580">
                                              <p:stCondLst>
                                                <p:cond delay="0"/>
                                              </p:stCondLst>
                                            </p:cTn>
                                            <p:tgtEl>
                                              <p:spTgt spid="4"/>
                                            </p:tgtEl>
                                          </p:cBhvr>
                                        </p:animEffect>
                                        <p:anim calcmode="lin" valueType="num">
                                          <p:cBhvr>
                                            <p:cTn id="1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19" dur="26">
                                              <p:stCondLst>
                                                <p:cond delay="650"/>
                                              </p:stCondLst>
                                            </p:cTn>
                                            <p:tgtEl>
                                              <p:spTgt spid="4"/>
                                            </p:tgtEl>
                                          </p:cBhvr>
                                          <p:to x="100000" y="60000"/>
                                        </p:animScale>
                                        <p:animScale>
                                          <p:cBhvr>
                                            <p:cTn id="120" dur="166" decel="50000">
                                              <p:stCondLst>
                                                <p:cond delay="676"/>
                                              </p:stCondLst>
                                            </p:cTn>
                                            <p:tgtEl>
                                              <p:spTgt spid="4"/>
                                            </p:tgtEl>
                                          </p:cBhvr>
                                          <p:to x="100000" y="100000"/>
                                        </p:animScale>
                                        <p:animScale>
                                          <p:cBhvr>
                                            <p:cTn id="121" dur="26">
                                              <p:stCondLst>
                                                <p:cond delay="1312"/>
                                              </p:stCondLst>
                                            </p:cTn>
                                            <p:tgtEl>
                                              <p:spTgt spid="4"/>
                                            </p:tgtEl>
                                          </p:cBhvr>
                                          <p:to x="100000" y="80000"/>
                                        </p:animScale>
                                        <p:animScale>
                                          <p:cBhvr>
                                            <p:cTn id="122" dur="166" decel="50000">
                                              <p:stCondLst>
                                                <p:cond delay="1338"/>
                                              </p:stCondLst>
                                            </p:cTn>
                                            <p:tgtEl>
                                              <p:spTgt spid="4"/>
                                            </p:tgtEl>
                                          </p:cBhvr>
                                          <p:to x="100000" y="100000"/>
                                        </p:animScale>
                                        <p:animScale>
                                          <p:cBhvr>
                                            <p:cTn id="123" dur="26">
                                              <p:stCondLst>
                                                <p:cond delay="1642"/>
                                              </p:stCondLst>
                                            </p:cTn>
                                            <p:tgtEl>
                                              <p:spTgt spid="4"/>
                                            </p:tgtEl>
                                          </p:cBhvr>
                                          <p:to x="100000" y="90000"/>
                                        </p:animScale>
                                        <p:animScale>
                                          <p:cBhvr>
                                            <p:cTn id="124" dur="166" decel="50000">
                                              <p:stCondLst>
                                                <p:cond delay="1668"/>
                                              </p:stCondLst>
                                            </p:cTn>
                                            <p:tgtEl>
                                              <p:spTgt spid="4"/>
                                            </p:tgtEl>
                                          </p:cBhvr>
                                          <p:to x="100000" y="100000"/>
                                        </p:animScale>
                                        <p:animScale>
                                          <p:cBhvr>
                                            <p:cTn id="125" dur="26">
                                              <p:stCondLst>
                                                <p:cond delay="1808"/>
                                              </p:stCondLst>
                                            </p:cTn>
                                            <p:tgtEl>
                                              <p:spTgt spid="4"/>
                                            </p:tgtEl>
                                          </p:cBhvr>
                                          <p:to x="100000" y="95000"/>
                                        </p:animScale>
                                        <p:animScale>
                                          <p:cBhvr>
                                            <p:cTn id="126" dur="166" decel="50000">
                                              <p:stCondLst>
                                                <p:cond delay="1834"/>
                                              </p:stCondLst>
                                            </p:cTn>
                                            <p:tgtEl>
                                              <p:spTgt spid="4"/>
                                            </p:tgtEl>
                                          </p:cBhvr>
                                          <p:to x="100000" y="100000"/>
                                        </p:animScale>
                                      </p:childTnLst>
                                    </p:cTn>
                                  </p:par>
                                  <p:par>
                                    <p:cTn id="127" presetID="26"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wipe(down)">
                                          <p:cBhvr>
                                            <p:cTn id="129" dur="580">
                                              <p:stCondLst>
                                                <p:cond delay="0"/>
                                              </p:stCondLst>
                                            </p:cTn>
                                            <p:tgtEl>
                                              <p:spTgt spid="5"/>
                                            </p:tgtEl>
                                          </p:cBhvr>
                                        </p:animEffect>
                                        <p:anim calcmode="lin" valueType="num">
                                          <p:cBhvr>
                                            <p:cTn id="13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5" dur="26">
                                              <p:stCondLst>
                                                <p:cond delay="650"/>
                                              </p:stCondLst>
                                            </p:cTn>
                                            <p:tgtEl>
                                              <p:spTgt spid="5"/>
                                            </p:tgtEl>
                                          </p:cBhvr>
                                          <p:to x="100000" y="60000"/>
                                        </p:animScale>
                                        <p:animScale>
                                          <p:cBhvr>
                                            <p:cTn id="136" dur="166" decel="50000">
                                              <p:stCondLst>
                                                <p:cond delay="676"/>
                                              </p:stCondLst>
                                            </p:cTn>
                                            <p:tgtEl>
                                              <p:spTgt spid="5"/>
                                            </p:tgtEl>
                                          </p:cBhvr>
                                          <p:to x="100000" y="100000"/>
                                        </p:animScale>
                                        <p:animScale>
                                          <p:cBhvr>
                                            <p:cTn id="137" dur="26">
                                              <p:stCondLst>
                                                <p:cond delay="1312"/>
                                              </p:stCondLst>
                                            </p:cTn>
                                            <p:tgtEl>
                                              <p:spTgt spid="5"/>
                                            </p:tgtEl>
                                          </p:cBhvr>
                                          <p:to x="100000" y="80000"/>
                                        </p:animScale>
                                        <p:animScale>
                                          <p:cBhvr>
                                            <p:cTn id="138" dur="166" decel="50000">
                                              <p:stCondLst>
                                                <p:cond delay="1338"/>
                                              </p:stCondLst>
                                            </p:cTn>
                                            <p:tgtEl>
                                              <p:spTgt spid="5"/>
                                            </p:tgtEl>
                                          </p:cBhvr>
                                          <p:to x="100000" y="100000"/>
                                        </p:animScale>
                                        <p:animScale>
                                          <p:cBhvr>
                                            <p:cTn id="139" dur="26">
                                              <p:stCondLst>
                                                <p:cond delay="1642"/>
                                              </p:stCondLst>
                                            </p:cTn>
                                            <p:tgtEl>
                                              <p:spTgt spid="5"/>
                                            </p:tgtEl>
                                          </p:cBhvr>
                                          <p:to x="100000" y="90000"/>
                                        </p:animScale>
                                        <p:animScale>
                                          <p:cBhvr>
                                            <p:cTn id="140" dur="166" decel="50000">
                                              <p:stCondLst>
                                                <p:cond delay="1668"/>
                                              </p:stCondLst>
                                            </p:cTn>
                                            <p:tgtEl>
                                              <p:spTgt spid="5"/>
                                            </p:tgtEl>
                                          </p:cBhvr>
                                          <p:to x="100000" y="100000"/>
                                        </p:animScale>
                                        <p:animScale>
                                          <p:cBhvr>
                                            <p:cTn id="141" dur="26">
                                              <p:stCondLst>
                                                <p:cond delay="1808"/>
                                              </p:stCondLst>
                                            </p:cTn>
                                            <p:tgtEl>
                                              <p:spTgt spid="5"/>
                                            </p:tgtEl>
                                          </p:cBhvr>
                                          <p:to x="100000" y="95000"/>
                                        </p:animScale>
                                        <p:animScale>
                                          <p:cBhvr>
                                            <p:cTn id="14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6" grpId="0" animBg="1"/>
          <p:bldP spid="2" grpId="0"/>
          <p:bldP spid="32" grpId="0"/>
          <p:bldP spid="7" grpId="0"/>
          <p:bldP spid="33"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2000" fill="hold"/>
                                            <p:tgtEl>
                                              <p:spTgt spid="106"/>
                                            </p:tgtEl>
                                            <p:attrNameLst>
                                              <p:attrName>ppt_x</p:attrName>
                                            </p:attrNameLst>
                                          </p:cBhvr>
                                          <p:tavLst>
                                            <p:tav tm="0">
                                              <p:val>
                                                <p:strVal val="0-#ppt_w/2"/>
                                              </p:val>
                                            </p:tav>
                                            <p:tav tm="100000">
                                              <p:val>
                                                <p:strVal val="#ppt_x"/>
                                              </p:val>
                                            </p:tav>
                                          </p:tavLst>
                                        </p:anim>
                                        <p:anim calcmode="lin" valueType="num">
                                          <p:cBhvr additive="base">
                                            <p:cTn id="8" dur="2000" fill="hold"/>
                                            <p:tgtEl>
                                              <p:spTgt spid="10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300"/>
                                      </p:stCondLst>
                                      <p:childTnLst>
                                        <p:set>
                                          <p:cBhvr>
                                            <p:cTn id="10" dur="1" fill="hold">
                                              <p:stCondLst>
                                                <p:cond delay="0"/>
                                              </p:stCondLst>
                                            </p:cTn>
                                            <p:tgtEl>
                                              <p:spTgt spid="108"/>
                                            </p:tgtEl>
                                            <p:attrNameLst>
                                              <p:attrName>style.visibility</p:attrName>
                                            </p:attrNameLst>
                                          </p:cBhvr>
                                          <p:to>
                                            <p:strVal val="visible"/>
                                          </p:to>
                                        </p:set>
                                        <p:anim calcmode="lin" valueType="num">
                                          <p:cBhvr additive="base">
                                            <p:cTn id="11" dur="1900" fill="hold"/>
                                            <p:tgtEl>
                                              <p:spTgt spid="108"/>
                                            </p:tgtEl>
                                            <p:attrNameLst>
                                              <p:attrName>ppt_x</p:attrName>
                                            </p:attrNameLst>
                                          </p:cBhvr>
                                          <p:tavLst>
                                            <p:tav tm="0">
                                              <p:val>
                                                <p:strVal val="1+#ppt_w/2"/>
                                              </p:val>
                                            </p:tav>
                                            <p:tav tm="100000">
                                              <p:val>
                                                <p:strVal val="#ppt_x"/>
                                              </p:val>
                                            </p:tav>
                                          </p:tavLst>
                                        </p:anim>
                                        <p:anim calcmode="lin" valueType="num">
                                          <p:cBhvr additive="base">
                                            <p:cTn id="12" dur="1900" fill="hold"/>
                                            <p:tgtEl>
                                              <p:spTgt spid="108"/>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3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2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580">
                                              <p:stCondLst>
                                                <p:cond delay="0"/>
                                              </p:stCondLst>
                                            </p:cTn>
                                            <p:tgtEl>
                                              <p:spTgt spid="9"/>
                                            </p:tgtEl>
                                          </p:cBhvr>
                                        </p:animEffect>
                                        <p:anim calcmode="lin" valueType="num">
                                          <p:cBhvr>
                                            <p:cTn id="8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5" dur="26">
                                              <p:stCondLst>
                                                <p:cond delay="650"/>
                                              </p:stCondLst>
                                            </p:cTn>
                                            <p:tgtEl>
                                              <p:spTgt spid="9"/>
                                            </p:tgtEl>
                                          </p:cBhvr>
                                          <p:to x="100000" y="60000"/>
                                        </p:animScale>
                                        <p:animScale>
                                          <p:cBhvr>
                                            <p:cTn id="86" dur="166" decel="50000">
                                              <p:stCondLst>
                                                <p:cond delay="676"/>
                                              </p:stCondLst>
                                            </p:cTn>
                                            <p:tgtEl>
                                              <p:spTgt spid="9"/>
                                            </p:tgtEl>
                                          </p:cBhvr>
                                          <p:to x="100000" y="100000"/>
                                        </p:animScale>
                                        <p:animScale>
                                          <p:cBhvr>
                                            <p:cTn id="87" dur="26">
                                              <p:stCondLst>
                                                <p:cond delay="1312"/>
                                              </p:stCondLst>
                                            </p:cTn>
                                            <p:tgtEl>
                                              <p:spTgt spid="9"/>
                                            </p:tgtEl>
                                          </p:cBhvr>
                                          <p:to x="100000" y="80000"/>
                                        </p:animScale>
                                        <p:animScale>
                                          <p:cBhvr>
                                            <p:cTn id="88" dur="166" decel="50000">
                                              <p:stCondLst>
                                                <p:cond delay="1338"/>
                                              </p:stCondLst>
                                            </p:cTn>
                                            <p:tgtEl>
                                              <p:spTgt spid="9"/>
                                            </p:tgtEl>
                                          </p:cBhvr>
                                          <p:to x="100000" y="100000"/>
                                        </p:animScale>
                                        <p:animScale>
                                          <p:cBhvr>
                                            <p:cTn id="89" dur="26">
                                              <p:stCondLst>
                                                <p:cond delay="1642"/>
                                              </p:stCondLst>
                                            </p:cTn>
                                            <p:tgtEl>
                                              <p:spTgt spid="9"/>
                                            </p:tgtEl>
                                          </p:cBhvr>
                                          <p:to x="100000" y="90000"/>
                                        </p:animScale>
                                        <p:animScale>
                                          <p:cBhvr>
                                            <p:cTn id="90" dur="166" decel="50000">
                                              <p:stCondLst>
                                                <p:cond delay="1668"/>
                                              </p:stCondLst>
                                            </p:cTn>
                                            <p:tgtEl>
                                              <p:spTgt spid="9"/>
                                            </p:tgtEl>
                                          </p:cBhvr>
                                          <p:to x="100000" y="100000"/>
                                        </p:animScale>
                                        <p:animScale>
                                          <p:cBhvr>
                                            <p:cTn id="91" dur="26">
                                              <p:stCondLst>
                                                <p:cond delay="1808"/>
                                              </p:stCondLst>
                                            </p:cTn>
                                            <p:tgtEl>
                                              <p:spTgt spid="9"/>
                                            </p:tgtEl>
                                          </p:cBhvr>
                                          <p:to x="100000" y="95000"/>
                                        </p:animScale>
                                        <p:animScale>
                                          <p:cBhvr>
                                            <p:cTn id="92" dur="166" decel="50000">
                                              <p:stCondLst>
                                                <p:cond delay="1834"/>
                                              </p:stCondLst>
                                            </p:cTn>
                                            <p:tgtEl>
                                              <p:spTgt spid="9"/>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wipe(down)">
                                          <p:cBhvr>
                                            <p:cTn id="97" dur="580">
                                              <p:stCondLst>
                                                <p:cond delay="0"/>
                                              </p:stCondLst>
                                            </p:cTn>
                                            <p:tgtEl>
                                              <p:spTgt spid="3"/>
                                            </p:tgtEl>
                                          </p:cBhvr>
                                        </p:animEffect>
                                        <p:anim calcmode="lin" valueType="num">
                                          <p:cBhvr>
                                            <p:cTn id="9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gtEl>
                                          </p:cBhvr>
                                          <p:to x="100000" y="60000"/>
                                        </p:animScale>
                                        <p:animScale>
                                          <p:cBhvr>
                                            <p:cTn id="104" dur="166" decel="50000">
                                              <p:stCondLst>
                                                <p:cond delay="676"/>
                                              </p:stCondLst>
                                            </p:cTn>
                                            <p:tgtEl>
                                              <p:spTgt spid="3"/>
                                            </p:tgtEl>
                                          </p:cBhvr>
                                          <p:to x="100000" y="100000"/>
                                        </p:animScale>
                                        <p:animScale>
                                          <p:cBhvr>
                                            <p:cTn id="105" dur="26">
                                              <p:stCondLst>
                                                <p:cond delay="1312"/>
                                              </p:stCondLst>
                                            </p:cTn>
                                            <p:tgtEl>
                                              <p:spTgt spid="3"/>
                                            </p:tgtEl>
                                          </p:cBhvr>
                                          <p:to x="100000" y="80000"/>
                                        </p:animScale>
                                        <p:animScale>
                                          <p:cBhvr>
                                            <p:cTn id="106" dur="166" decel="50000">
                                              <p:stCondLst>
                                                <p:cond delay="1338"/>
                                              </p:stCondLst>
                                            </p:cTn>
                                            <p:tgtEl>
                                              <p:spTgt spid="3"/>
                                            </p:tgtEl>
                                          </p:cBhvr>
                                          <p:to x="100000" y="100000"/>
                                        </p:animScale>
                                        <p:animScale>
                                          <p:cBhvr>
                                            <p:cTn id="107" dur="26">
                                              <p:stCondLst>
                                                <p:cond delay="1642"/>
                                              </p:stCondLst>
                                            </p:cTn>
                                            <p:tgtEl>
                                              <p:spTgt spid="3"/>
                                            </p:tgtEl>
                                          </p:cBhvr>
                                          <p:to x="100000" y="90000"/>
                                        </p:animScale>
                                        <p:animScale>
                                          <p:cBhvr>
                                            <p:cTn id="108" dur="166" decel="50000">
                                              <p:stCondLst>
                                                <p:cond delay="1668"/>
                                              </p:stCondLst>
                                            </p:cTn>
                                            <p:tgtEl>
                                              <p:spTgt spid="3"/>
                                            </p:tgtEl>
                                          </p:cBhvr>
                                          <p:to x="100000" y="100000"/>
                                        </p:animScale>
                                        <p:animScale>
                                          <p:cBhvr>
                                            <p:cTn id="109" dur="26">
                                              <p:stCondLst>
                                                <p:cond delay="1808"/>
                                              </p:stCondLst>
                                            </p:cTn>
                                            <p:tgtEl>
                                              <p:spTgt spid="3"/>
                                            </p:tgtEl>
                                          </p:cBhvr>
                                          <p:to x="100000" y="95000"/>
                                        </p:animScale>
                                        <p:animScale>
                                          <p:cBhvr>
                                            <p:cTn id="110" dur="166" decel="50000">
                                              <p:stCondLst>
                                                <p:cond delay="1834"/>
                                              </p:stCondLst>
                                            </p:cTn>
                                            <p:tgtEl>
                                              <p:spTgt spid="3"/>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4"/>
                                            </p:tgtEl>
                                            <p:attrNameLst>
                                              <p:attrName>style.visibility</p:attrName>
                                            </p:attrNameLst>
                                          </p:cBhvr>
                                          <p:to>
                                            <p:strVal val="visible"/>
                                          </p:to>
                                        </p:set>
                                        <p:animEffect transition="in" filter="wipe(down)">
                                          <p:cBhvr>
                                            <p:cTn id="113" dur="580">
                                              <p:stCondLst>
                                                <p:cond delay="0"/>
                                              </p:stCondLst>
                                            </p:cTn>
                                            <p:tgtEl>
                                              <p:spTgt spid="4"/>
                                            </p:tgtEl>
                                          </p:cBhvr>
                                        </p:animEffect>
                                        <p:anim calcmode="lin" valueType="num">
                                          <p:cBhvr>
                                            <p:cTn id="1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19" dur="26">
                                              <p:stCondLst>
                                                <p:cond delay="650"/>
                                              </p:stCondLst>
                                            </p:cTn>
                                            <p:tgtEl>
                                              <p:spTgt spid="4"/>
                                            </p:tgtEl>
                                          </p:cBhvr>
                                          <p:to x="100000" y="60000"/>
                                        </p:animScale>
                                        <p:animScale>
                                          <p:cBhvr>
                                            <p:cTn id="120" dur="166" decel="50000">
                                              <p:stCondLst>
                                                <p:cond delay="676"/>
                                              </p:stCondLst>
                                            </p:cTn>
                                            <p:tgtEl>
                                              <p:spTgt spid="4"/>
                                            </p:tgtEl>
                                          </p:cBhvr>
                                          <p:to x="100000" y="100000"/>
                                        </p:animScale>
                                        <p:animScale>
                                          <p:cBhvr>
                                            <p:cTn id="121" dur="26">
                                              <p:stCondLst>
                                                <p:cond delay="1312"/>
                                              </p:stCondLst>
                                            </p:cTn>
                                            <p:tgtEl>
                                              <p:spTgt spid="4"/>
                                            </p:tgtEl>
                                          </p:cBhvr>
                                          <p:to x="100000" y="80000"/>
                                        </p:animScale>
                                        <p:animScale>
                                          <p:cBhvr>
                                            <p:cTn id="122" dur="166" decel="50000">
                                              <p:stCondLst>
                                                <p:cond delay="1338"/>
                                              </p:stCondLst>
                                            </p:cTn>
                                            <p:tgtEl>
                                              <p:spTgt spid="4"/>
                                            </p:tgtEl>
                                          </p:cBhvr>
                                          <p:to x="100000" y="100000"/>
                                        </p:animScale>
                                        <p:animScale>
                                          <p:cBhvr>
                                            <p:cTn id="123" dur="26">
                                              <p:stCondLst>
                                                <p:cond delay="1642"/>
                                              </p:stCondLst>
                                            </p:cTn>
                                            <p:tgtEl>
                                              <p:spTgt spid="4"/>
                                            </p:tgtEl>
                                          </p:cBhvr>
                                          <p:to x="100000" y="90000"/>
                                        </p:animScale>
                                        <p:animScale>
                                          <p:cBhvr>
                                            <p:cTn id="124" dur="166" decel="50000">
                                              <p:stCondLst>
                                                <p:cond delay="1668"/>
                                              </p:stCondLst>
                                            </p:cTn>
                                            <p:tgtEl>
                                              <p:spTgt spid="4"/>
                                            </p:tgtEl>
                                          </p:cBhvr>
                                          <p:to x="100000" y="100000"/>
                                        </p:animScale>
                                        <p:animScale>
                                          <p:cBhvr>
                                            <p:cTn id="125" dur="26">
                                              <p:stCondLst>
                                                <p:cond delay="1808"/>
                                              </p:stCondLst>
                                            </p:cTn>
                                            <p:tgtEl>
                                              <p:spTgt spid="4"/>
                                            </p:tgtEl>
                                          </p:cBhvr>
                                          <p:to x="100000" y="95000"/>
                                        </p:animScale>
                                        <p:animScale>
                                          <p:cBhvr>
                                            <p:cTn id="126" dur="166" decel="50000">
                                              <p:stCondLst>
                                                <p:cond delay="1834"/>
                                              </p:stCondLst>
                                            </p:cTn>
                                            <p:tgtEl>
                                              <p:spTgt spid="4"/>
                                            </p:tgtEl>
                                          </p:cBhvr>
                                          <p:to x="100000" y="100000"/>
                                        </p:animScale>
                                      </p:childTnLst>
                                    </p:cTn>
                                  </p:par>
                                  <p:par>
                                    <p:cTn id="127" presetID="26"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wipe(down)">
                                          <p:cBhvr>
                                            <p:cTn id="129" dur="580">
                                              <p:stCondLst>
                                                <p:cond delay="0"/>
                                              </p:stCondLst>
                                            </p:cTn>
                                            <p:tgtEl>
                                              <p:spTgt spid="5"/>
                                            </p:tgtEl>
                                          </p:cBhvr>
                                        </p:animEffect>
                                        <p:anim calcmode="lin" valueType="num">
                                          <p:cBhvr>
                                            <p:cTn id="13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5" dur="26">
                                              <p:stCondLst>
                                                <p:cond delay="650"/>
                                              </p:stCondLst>
                                            </p:cTn>
                                            <p:tgtEl>
                                              <p:spTgt spid="5"/>
                                            </p:tgtEl>
                                          </p:cBhvr>
                                          <p:to x="100000" y="60000"/>
                                        </p:animScale>
                                        <p:animScale>
                                          <p:cBhvr>
                                            <p:cTn id="136" dur="166" decel="50000">
                                              <p:stCondLst>
                                                <p:cond delay="676"/>
                                              </p:stCondLst>
                                            </p:cTn>
                                            <p:tgtEl>
                                              <p:spTgt spid="5"/>
                                            </p:tgtEl>
                                          </p:cBhvr>
                                          <p:to x="100000" y="100000"/>
                                        </p:animScale>
                                        <p:animScale>
                                          <p:cBhvr>
                                            <p:cTn id="137" dur="26">
                                              <p:stCondLst>
                                                <p:cond delay="1312"/>
                                              </p:stCondLst>
                                            </p:cTn>
                                            <p:tgtEl>
                                              <p:spTgt spid="5"/>
                                            </p:tgtEl>
                                          </p:cBhvr>
                                          <p:to x="100000" y="80000"/>
                                        </p:animScale>
                                        <p:animScale>
                                          <p:cBhvr>
                                            <p:cTn id="138" dur="166" decel="50000">
                                              <p:stCondLst>
                                                <p:cond delay="1338"/>
                                              </p:stCondLst>
                                            </p:cTn>
                                            <p:tgtEl>
                                              <p:spTgt spid="5"/>
                                            </p:tgtEl>
                                          </p:cBhvr>
                                          <p:to x="100000" y="100000"/>
                                        </p:animScale>
                                        <p:animScale>
                                          <p:cBhvr>
                                            <p:cTn id="139" dur="26">
                                              <p:stCondLst>
                                                <p:cond delay="1642"/>
                                              </p:stCondLst>
                                            </p:cTn>
                                            <p:tgtEl>
                                              <p:spTgt spid="5"/>
                                            </p:tgtEl>
                                          </p:cBhvr>
                                          <p:to x="100000" y="90000"/>
                                        </p:animScale>
                                        <p:animScale>
                                          <p:cBhvr>
                                            <p:cTn id="140" dur="166" decel="50000">
                                              <p:stCondLst>
                                                <p:cond delay="1668"/>
                                              </p:stCondLst>
                                            </p:cTn>
                                            <p:tgtEl>
                                              <p:spTgt spid="5"/>
                                            </p:tgtEl>
                                          </p:cBhvr>
                                          <p:to x="100000" y="100000"/>
                                        </p:animScale>
                                        <p:animScale>
                                          <p:cBhvr>
                                            <p:cTn id="141" dur="26">
                                              <p:stCondLst>
                                                <p:cond delay="1808"/>
                                              </p:stCondLst>
                                            </p:cTn>
                                            <p:tgtEl>
                                              <p:spTgt spid="5"/>
                                            </p:tgtEl>
                                          </p:cBhvr>
                                          <p:to x="100000" y="95000"/>
                                        </p:animScale>
                                        <p:animScale>
                                          <p:cBhvr>
                                            <p:cTn id="14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6" grpId="0" animBg="1"/>
          <p:bldP spid="2" grpId="0"/>
          <p:bldP spid="32" grpId="0"/>
          <p:bldP spid="7" grpId="0"/>
          <p:bldP spid="33" grpId="0"/>
          <p:bldP spid="3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0"/>
            <a:ext cx="12192000" cy="6858000"/>
          </a:xfrm>
          <a:prstGeom prst="rect">
            <a:avLst/>
          </a:prstGeom>
        </p:spPr>
      </p:pic>
      <p:sp>
        <p:nvSpPr>
          <p:cNvPr id="16" name="Rectangle: Rounded Corners 1">
            <a:extLst>
              <a:ext uri="{FF2B5EF4-FFF2-40B4-BE49-F238E27FC236}">
                <a16:creationId xmlns:a16="http://schemas.microsoft.com/office/drawing/2014/main" id="{2CE3B66B-C8DF-44D6-97E4-D5DB18A1A5CE}"/>
              </a:ext>
            </a:extLst>
          </p:cNvPr>
          <p:cNvSpPr/>
          <p:nvPr/>
        </p:nvSpPr>
        <p:spPr>
          <a:xfrm>
            <a:off x="152400" y="209550"/>
            <a:ext cx="11887200" cy="6438900"/>
          </a:xfrm>
          <a:prstGeom prst="roundRect">
            <a:avLst>
              <a:gd name="adj" fmla="val 9219"/>
            </a:avLst>
          </a:prstGeom>
          <a:solidFill>
            <a:schemeClr val="bg1">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01638" y="236665"/>
            <a:ext cx="11103429" cy="6986528"/>
          </a:xfrm>
          <a:prstGeom prst="rect">
            <a:avLst/>
          </a:prstGeom>
        </p:spPr>
        <p:txBody>
          <a:bodyPr wrap="square">
            <a:spAutoFit/>
          </a:bodyPr>
          <a:lstStyle/>
          <a:p>
            <a:pPr algn="ctr"/>
            <a:r>
              <a:rPr lang="vi-VN" sz="3100" dirty="0">
                <a:solidFill>
                  <a:srgbClr val="0070C0"/>
                </a:solidFill>
                <a:latin typeface="UVF Lobster12" panose="02000506000000020003" pitchFamily="2" charset="0"/>
              </a:rPr>
              <a:t>Hộp thư mật</a:t>
            </a:r>
            <a:endParaRPr lang="en-US" sz="3100" dirty="0">
              <a:solidFill>
                <a:srgbClr val="0070C0"/>
              </a:solidFill>
              <a:latin typeface="UVF Lobster12" panose="02000506000000020003" pitchFamily="2" charset="0"/>
            </a:endParaRPr>
          </a:p>
          <a:p>
            <a:pPr algn="just"/>
            <a:r>
              <a:rPr lang="vi-VN" sz="3100" dirty="0">
                <a:solidFill>
                  <a:srgbClr val="000000"/>
                </a:solidFill>
                <a:latin typeface="Calibri" panose="020F0502020204030204" pitchFamily="34" charset="0"/>
                <a:cs typeface="Calibri" panose="020F0502020204030204" pitchFamily="34" charset="0"/>
              </a:rPr>
              <a:t>     Hai Long phóng xe về phía Phú Lâm tìm hộp thư mật.</a:t>
            </a:r>
          </a:p>
          <a:p>
            <a:pPr algn="just"/>
            <a:r>
              <a:rPr lang="vi-VN" sz="3100" dirty="0">
                <a:solidFill>
                  <a:srgbClr val="000000"/>
                </a:solidFill>
                <a:latin typeface="Calibri" panose="020F0502020204030204" pitchFamily="34" charset="0"/>
                <a:cs typeface="Calibri" panose="020F0502020204030204" pitchFamily="34" charset="0"/>
              </a:rPr>
              <a:t>    Người đặt hộp thư lần nào cũng tạo cho anh sự bất ngờ. Bao giờ hộp thư cũng được đặt tại một nơi dễ tìm mà lại ít bị chú ý nhất. Nhiều lúc, người liên lạc còn gửi gắm vào đây một chút tình cảm của mình, thường bằng những vật gợi ra hình chữ V mà chỉ anh mới nhận thấy. Đó là tên Tổ quốc Việt Nam, là lời chào chiến thắng. Đôi lúc Hai Long đã đáp lại.</a:t>
            </a:r>
          </a:p>
          <a:p>
            <a:pPr algn="just"/>
            <a:r>
              <a:rPr lang="vi-VN" sz="3100" dirty="0">
                <a:solidFill>
                  <a:srgbClr val="000000"/>
                </a:solidFill>
                <a:latin typeface="Calibri" panose="020F0502020204030204" pitchFamily="34" charset="0"/>
                <a:cs typeface="Calibri" panose="020F0502020204030204" pitchFamily="34" charset="0"/>
              </a:rPr>
              <a:t>     Anh dừng xe trước một cột cây số ven đường, giữa cánh đồng vắng. Tháo chiếc bu-gi ra xem, nhưng đôi mắt anh không nhìn chiếc bu-gi mà chăm chú quan sát mặt đất phía sau một cây số. Nó kia rồi! Một hòn đá hình mũi tên (lại hình chữ V quen thuộc) trỏ vào một hòn đá dẹt chỉ cách anh ba bước chân.</a:t>
            </a:r>
          </a:p>
          <a:p>
            <a:pPr algn="just"/>
            <a:r>
              <a:rPr lang="vi-VN" sz="3100" dirty="0">
                <a:solidFill>
                  <a:srgbClr val="000000"/>
                </a:solidFill>
                <a:latin typeface="Calibri" panose="020F0502020204030204" pitchFamily="34" charset="0"/>
                <a:cs typeface="Calibri" panose="020F0502020204030204" pitchFamily="34" charset="0"/>
              </a:rPr>
              <a:t>   </a:t>
            </a:r>
          </a:p>
        </p:txBody>
      </p:sp>
      <p:sp>
        <p:nvSpPr>
          <p:cNvPr id="4" name="Hexagon 3">
            <a:extLst>
              <a:ext uri="{FF2B5EF4-FFF2-40B4-BE49-F238E27FC236}">
                <a16:creationId xmlns:a16="http://schemas.microsoft.com/office/drawing/2014/main" id="{A171D488-F7F2-4EE4-B131-1B3A7651C5BA}"/>
              </a:ext>
            </a:extLst>
          </p:cNvPr>
          <p:cNvSpPr/>
          <p:nvPr/>
        </p:nvSpPr>
        <p:spPr>
          <a:xfrm>
            <a:off x="249238" y="724629"/>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1</a:t>
            </a:r>
            <a:endParaRPr lang="en-US" sz="3600" b="1" dirty="0"/>
          </a:p>
        </p:txBody>
      </p:sp>
      <p:sp>
        <p:nvSpPr>
          <p:cNvPr id="19" name="Hexagon 18">
            <a:extLst>
              <a:ext uri="{FF2B5EF4-FFF2-40B4-BE49-F238E27FC236}">
                <a16:creationId xmlns:a16="http://schemas.microsoft.com/office/drawing/2014/main" id="{A171D488-F7F2-4EE4-B131-1B3A7651C5BA}"/>
              </a:ext>
            </a:extLst>
          </p:cNvPr>
          <p:cNvSpPr/>
          <p:nvPr/>
        </p:nvSpPr>
        <p:spPr>
          <a:xfrm>
            <a:off x="249238" y="4154619"/>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2</a:t>
            </a:r>
            <a:endParaRPr lang="en-US" sz="3600" b="1" dirty="0"/>
          </a:p>
        </p:txBody>
      </p:sp>
    </p:spTree>
    <p:extLst>
      <p:ext uri="{BB962C8B-B14F-4D97-AF65-F5344CB8AC3E}">
        <p14:creationId xmlns:p14="http://schemas.microsoft.com/office/powerpoint/2010/main" val="3129702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0"/>
            <a:ext cx="12192000" cy="6858000"/>
          </a:xfrm>
          <a:prstGeom prst="rect">
            <a:avLst/>
          </a:prstGeom>
        </p:spPr>
      </p:pic>
      <p:sp>
        <p:nvSpPr>
          <p:cNvPr id="14" name="Rectangle: Rounded Corners 1">
            <a:extLst>
              <a:ext uri="{FF2B5EF4-FFF2-40B4-BE49-F238E27FC236}">
                <a16:creationId xmlns:a16="http://schemas.microsoft.com/office/drawing/2014/main" id="{2CE3B66B-C8DF-44D6-97E4-D5DB18A1A5CE}"/>
              </a:ext>
            </a:extLst>
          </p:cNvPr>
          <p:cNvSpPr/>
          <p:nvPr/>
        </p:nvSpPr>
        <p:spPr>
          <a:xfrm>
            <a:off x="152400" y="209550"/>
            <a:ext cx="11887200" cy="6438900"/>
          </a:xfrm>
          <a:prstGeom prst="roundRect">
            <a:avLst>
              <a:gd name="adj" fmla="val 9219"/>
            </a:avLst>
          </a:prstGeom>
          <a:solidFill>
            <a:schemeClr val="bg1">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50558" y="603970"/>
            <a:ext cx="11327081" cy="5016758"/>
          </a:xfrm>
          <a:prstGeom prst="rect">
            <a:avLst/>
          </a:prstGeom>
        </p:spPr>
        <p:txBody>
          <a:bodyPr wrap="square">
            <a:spAutoFit/>
          </a:bodyPr>
          <a:lstStyle/>
          <a:p>
            <a:pPr algn="just"/>
            <a:r>
              <a:rPr lang="vi-VN" sz="3200" dirty="0">
                <a:solidFill>
                  <a:srgbClr val="000000"/>
                </a:solidFill>
                <a:latin typeface="Calibri" panose="020F0502020204030204" pitchFamily="34" charset="0"/>
                <a:cs typeface="Calibri" panose="020F0502020204030204" pitchFamily="34" charset="0"/>
              </a:rPr>
              <a:t>    Hai Long tới ngồi cạnh hòn đá, nhìn trước nhìn sau, một tay vẫn cầm chiếc bu-gi, một tay bẩy nhẹ hòn đá. Hộp thư lần này là một chiếc vỏ đựng thuốc đánh răng. Anh nhẹ nhàng cạy đáy hộp thuốc, rút ra một mảnh giấy nhỏ, thay vào đó thư báo cáo của mình, rồi thả hộp thuốc về chỗ cũ.</a:t>
            </a:r>
          </a:p>
          <a:p>
            <a:pPr algn="just"/>
            <a:r>
              <a:rPr lang="vi-VN" sz="3200" dirty="0">
                <a:solidFill>
                  <a:srgbClr val="000000"/>
                </a:solidFill>
                <a:latin typeface="Calibri" panose="020F0502020204030204" pitchFamily="34" charset="0"/>
                <a:cs typeface="Calibri" panose="020F0502020204030204" pitchFamily="34" charset="0"/>
              </a:rPr>
              <a:t>     Công việc thế là xong. Một giờ nữa sẽ có người tới lấy thư. Anh trở lại bên xe, lắp bu-gi vào rồi đạp cần khởi động máy. Tiếng động cơ nổ giòn. Chưa đầy nửa giờ sau, anh đã hòa lẫn vào dòng người giữa phố phường náo nhiệt.</a:t>
            </a:r>
          </a:p>
          <a:p>
            <a:pPr algn="just"/>
            <a:r>
              <a:rPr lang="vi-VN" sz="3200" b="1" dirty="0">
                <a:solidFill>
                  <a:srgbClr val="000000"/>
                </a:solidFill>
                <a:latin typeface="Calibri" panose="020F0502020204030204" pitchFamily="34" charset="0"/>
                <a:cs typeface="Calibri" panose="020F0502020204030204" pitchFamily="34" charset="0"/>
              </a:rPr>
              <a:t>									HỮU MAI</a:t>
            </a:r>
          </a:p>
        </p:txBody>
      </p:sp>
      <p:sp>
        <p:nvSpPr>
          <p:cNvPr id="7" name="Hexagon 6">
            <a:extLst>
              <a:ext uri="{FF2B5EF4-FFF2-40B4-BE49-F238E27FC236}">
                <a16:creationId xmlns:a16="http://schemas.microsoft.com/office/drawing/2014/main" id="{B70CF766-28A5-4775-A6E7-DC184850FD0C}"/>
              </a:ext>
            </a:extLst>
          </p:cNvPr>
          <p:cNvSpPr/>
          <p:nvPr/>
        </p:nvSpPr>
        <p:spPr>
          <a:xfrm>
            <a:off x="221356" y="660692"/>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3</a:t>
            </a:r>
            <a:endParaRPr lang="en-US" sz="3600" b="1" dirty="0"/>
          </a:p>
        </p:txBody>
      </p:sp>
      <p:sp>
        <p:nvSpPr>
          <p:cNvPr id="9" name="Hexagon 8">
            <a:extLst>
              <a:ext uri="{FF2B5EF4-FFF2-40B4-BE49-F238E27FC236}">
                <a16:creationId xmlns:a16="http://schemas.microsoft.com/office/drawing/2014/main" id="{CAE28662-49DE-4D97-8AC9-CA668C2AFCF9}"/>
              </a:ext>
            </a:extLst>
          </p:cNvPr>
          <p:cNvSpPr/>
          <p:nvPr/>
        </p:nvSpPr>
        <p:spPr>
          <a:xfrm>
            <a:off x="296228" y="2979440"/>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4</a:t>
            </a:r>
            <a:endParaRPr lang="en-US" sz="3600" b="1" dirty="0"/>
          </a:p>
        </p:txBody>
      </p:sp>
      <p:pic>
        <p:nvPicPr>
          <p:cNvPr id="16" name="图片 24">
            <a:extLst>
              <a:ext uri="{FF2B5EF4-FFF2-40B4-BE49-F238E27FC236}">
                <a16:creationId xmlns:a16="http://schemas.microsoft.com/office/drawing/2014/main" id="{78D89A84-9EAA-476F-90A5-B0C89118E7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385" b="713"/>
          <a:stretch/>
        </p:blipFill>
        <p:spPr>
          <a:xfrm flipH="1">
            <a:off x="10094025" y="3949334"/>
            <a:ext cx="2097973" cy="2908666"/>
          </a:xfrm>
          <a:prstGeom prst="rect">
            <a:avLst/>
          </a:prstGeom>
        </p:spPr>
      </p:pic>
    </p:spTree>
    <p:extLst>
      <p:ext uri="{BB962C8B-B14F-4D97-AF65-F5344CB8AC3E}">
        <p14:creationId xmlns:p14="http://schemas.microsoft.com/office/powerpoint/2010/main" val="3487424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0"/>
            <a:ext cx="12192000" cy="6858000"/>
          </a:xfrm>
          <a:prstGeom prst="rect">
            <a:avLst/>
          </a:prstGeom>
        </p:spPr>
      </p:pic>
      <p:sp>
        <p:nvSpPr>
          <p:cNvPr id="16" name="Rectangle: Rounded Corners 1">
            <a:extLst>
              <a:ext uri="{FF2B5EF4-FFF2-40B4-BE49-F238E27FC236}">
                <a16:creationId xmlns:a16="http://schemas.microsoft.com/office/drawing/2014/main" id="{2CE3B66B-C8DF-44D6-97E4-D5DB18A1A5CE}"/>
              </a:ext>
            </a:extLst>
          </p:cNvPr>
          <p:cNvSpPr/>
          <p:nvPr/>
        </p:nvSpPr>
        <p:spPr>
          <a:xfrm>
            <a:off x="152400" y="209550"/>
            <a:ext cx="11887200" cy="6438900"/>
          </a:xfrm>
          <a:prstGeom prst="roundRect">
            <a:avLst>
              <a:gd name="adj" fmla="val 9219"/>
            </a:avLst>
          </a:prstGeom>
          <a:solidFill>
            <a:schemeClr val="bg1">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01638" y="236665"/>
            <a:ext cx="11103429" cy="6986528"/>
          </a:xfrm>
          <a:prstGeom prst="rect">
            <a:avLst/>
          </a:prstGeom>
        </p:spPr>
        <p:txBody>
          <a:bodyPr wrap="square">
            <a:spAutoFit/>
          </a:bodyPr>
          <a:lstStyle/>
          <a:p>
            <a:pPr algn="ctr"/>
            <a:r>
              <a:rPr lang="vi-VN" sz="3100" dirty="0">
                <a:solidFill>
                  <a:srgbClr val="0070C0"/>
                </a:solidFill>
                <a:latin typeface="UVF Lobster12" panose="02000506000000020003" pitchFamily="2" charset="0"/>
              </a:rPr>
              <a:t>Hộp thư mật</a:t>
            </a:r>
            <a:endParaRPr lang="en-US" sz="3100" dirty="0">
              <a:solidFill>
                <a:srgbClr val="0070C0"/>
              </a:solidFill>
              <a:latin typeface="UVF Lobster12" panose="02000506000000020003" pitchFamily="2" charset="0"/>
            </a:endParaRPr>
          </a:p>
          <a:p>
            <a:pPr algn="just"/>
            <a:r>
              <a:rPr lang="vi-VN" sz="3100" dirty="0">
                <a:solidFill>
                  <a:srgbClr val="000000"/>
                </a:solidFill>
                <a:latin typeface="Calibri" panose="020F0502020204030204" pitchFamily="34" charset="0"/>
                <a:cs typeface="Calibri" panose="020F0502020204030204" pitchFamily="34" charset="0"/>
              </a:rPr>
              <a:t>     Hai Long phóng xe về phía Phú Lâm tìm hộp thư mật.</a:t>
            </a:r>
          </a:p>
          <a:p>
            <a:pPr algn="just"/>
            <a:r>
              <a:rPr lang="vi-VN" sz="3100" dirty="0">
                <a:solidFill>
                  <a:srgbClr val="000000"/>
                </a:solidFill>
                <a:latin typeface="Calibri" panose="020F0502020204030204" pitchFamily="34" charset="0"/>
                <a:cs typeface="Calibri" panose="020F0502020204030204" pitchFamily="34" charset="0"/>
              </a:rPr>
              <a:t>    Người đặt hộp thư lần nào cũng tạo cho anh sự bất ngờ. Bao giờ hộp thư cũng được đặt tại một nơi dễ tìm mà lại ít bị chú ý nhất. Nhiều lúc, người liên lạc còn gửi gắm vào đây một chút tình cảm của mình, thường bằng những vật gợi ra hình chữ V mà chỉ anh mới nhận thấy. Đó là tên Tổ quốc Việt Nam, là lời chào chiến thắng. Đôi lúc Hai Long đã đáp lại.</a:t>
            </a:r>
          </a:p>
          <a:p>
            <a:pPr algn="just"/>
            <a:r>
              <a:rPr lang="vi-VN" sz="3100" dirty="0">
                <a:solidFill>
                  <a:srgbClr val="000000"/>
                </a:solidFill>
                <a:latin typeface="Calibri" panose="020F0502020204030204" pitchFamily="34" charset="0"/>
                <a:cs typeface="Calibri" panose="020F0502020204030204" pitchFamily="34" charset="0"/>
              </a:rPr>
              <a:t>     Anh dừng xe trước một cột cây số ven đường, giữa cánh đồng vắng. Tháo chiếc bu-gi ra xem, nhưng đôi mắt anh không nhìn chiếc bu-gi mà chăm chú quan sát mặt đất phía sau một cây số. Nó kia rồi! Một hòn đá hình mũi tên (lại hình chữ V quen thuộc) trỏ vào một hòn đá dẹt chỉ cách anh ba bước chân.</a:t>
            </a:r>
          </a:p>
          <a:p>
            <a:pPr algn="just"/>
            <a:r>
              <a:rPr lang="vi-VN" sz="3100" dirty="0">
                <a:solidFill>
                  <a:srgbClr val="000000"/>
                </a:solidFill>
                <a:latin typeface="Calibri" panose="020F0502020204030204" pitchFamily="34" charset="0"/>
                <a:cs typeface="Calibri" panose="020F0502020204030204" pitchFamily="34" charset="0"/>
              </a:rPr>
              <a:t>   </a:t>
            </a:r>
          </a:p>
        </p:txBody>
      </p:sp>
      <p:sp>
        <p:nvSpPr>
          <p:cNvPr id="4" name="Hexagon 3">
            <a:extLst>
              <a:ext uri="{FF2B5EF4-FFF2-40B4-BE49-F238E27FC236}">
                <a16:creationId xmlns:a16="http://schemas.microsoft.com/office/drawing/2014/main" id="{A171D488-F7F2-4EE4-B131-1B3A7651C5BA}"/>
              </a:ext>
            </a:extLst>
          </p:cNvPr>
          <p:cNvSpPr/>
          <p:nvPr/>
        </p:nvSpPr>
        <p:spPr>
          <a:xfrm>
            <a:off x="249238" y="724629"/>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1</a:t>
            </a:r>
            <a:endParaRPr lang="en-US" sz="3600" b="1" dirty="0"/>
          </a:p>
        </p:txBody>
      </p:sp>
      <p:sp>
        <p:nvSpPr>
          <p:cNvPr id="5" name="Rectangle 4">
            <a:extLst>
              <a:ext uri="{FF2B5EF4-FFF2-40B4-BE49-F238E27FC236}">
                <a16:creationId xmlns:a16="http://schemas.microsoft.com/office/drawing/2014/main" id="{AE0E04E7-EC7B-42A3-B9FC-33EC9CD50C9A}"/>
              </a:ext>
            </a:extLst>
          </p:cNvPr>
          <p:cNvSpPr/>
          <p:nvPr/>
        </p:nvSpPr>
        <p:spPr>
          <a:xfrm>
            <a:off x="9409419" y="6153700"/>
            <a:ext cx="2084032" cy="584775"/>
          </a:xfrm>
          <a:prstGeom prst="rect">
            <a:avLst/>
          </a:prstGeom>
        </p:spPr>
        <p:txBody>
          <a:bodyPr wrap="none">
            <a:spAutoFit/>
          </a:bodyPr>
          <a:lstStyle/>
          <a:p>
            <a:r>
              <a:rPr lang="vi-VN" sz="3200" b="1" dirty="0">
                <a:solidFill>
                  <a:srgbClr val="000000"/>
                </a:solidFill>
                <a:latin typeface="Calibri" panose="020F0502020204030204" pitchFamily="34" charset="0"/>
                <a:cs typeface="Calibri" panose="020F0502020204030204" pitchFamily="34" charset="0"/>
              </a:rPr>
              <a:t>Từ khó đọc</a:t>
            </a:r>
            <a:endParaRPr lang="en-US" sz="3200" b="1" dirty="0"/>
          </a:p>
        </p:txBody>
      </p:sp>
      <p:sp>
        <p:nvSpPr>
          <p:cNvPr id="9" name="Rectangle 8">
            <a:extLst>
              <a:ext uri="{FF2B5EF4-FFF2-40B4-BE49-F238E27FC236}">
                <a16:creationId xmlns:a16="http://schemas.microsoft.com/office/drawing/2014/main" id="{5AAC54B4-7115-43E5-9D2E-DC47CD95508E}"/>
              </a:ext>
            </a:extLst>
          </p:cNvPr>
          <p:cNvSpPr/>
          <p:nvPr/>
        </p:nvSpPr>
        <p:spPr>
          <a:xfrm>
            <a:off x="7894336" y="6241078"/>
            <a:ext cx="140208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DC9214-E666-4189-9622-E678802E5B69}"/>
              </a:ext>
            </a:extLst>
          </p:cNvPr>
          <p:cNvSpPr/>
          <p:nvPr/>
        </p:nvSpPr>
        <p:spPr>
          <a:xfrm>
            <a:off x="7512456" y="2650235"/>
            <a:ext cx="1215908"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D31098-3ED4-4680-8EBF-465F007BBEB2}"/>
              </a:ext>
            </a:extLst>
          </p:cNvPr>
          <p:cNvSpPr/>
          <p:nvPr/>
        </p:nvSpPr>
        <p:spPr>
          <a:xfrm>
            <a:off x="3227216" y="4606674"/>
            <a:ext cx="964774"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A171D488-F7F2-4EE4-B131-1B3A7651C5BA}"/>
              </a:ext>
            </a:extLst>
          </p:cNvPr>
          <p:cNvSpPr/>
          <p:nvPr/>
        </p:nvSpPr>
        <p:spPr>
          <a:xfrm>
            <a:off x="249238" y="4154619"/>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2</a:t>
            </a:r>
            <a:endParaRPr lang="en-US" sz="3600" b="1" dirty="0"/>
          </a:p>
        </p:txBody>
      </p:sp>
    </p:spTree>
    <p:extLst>
      <p:ext uri="{BB962C8B-B14F-4D97-AF65-F5344CB8AC3E}">
        <p14:creationId xmlns:p14="http://schemas.microsoft.com/office/powerpoint/2010/main" val="3298265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0"/>
            <a:ext cx="12192000" cy="6858000"/>
          </a:xfrm>
          <a:prstGeom prst="rect">
            <a:avLst/>
          </a:prstGeom>
        </p:spPr>
      </p:pic>
      <p:sp>
        <p:nvSpPr>
          <p:cNvPr id="14" name="Rectangle: Rounded Corners 1">
            <a:extLst>
              <a:ext uri="{FF2B5EF4-FFF2-40B4-BE49-F238E27FC236}">
                <a16:creationId xmlns:a16="http://schemas.microsoft.com/office/drawing/2014/main" id="{2CE3B66B-C8DF-44D6-97E4-D5DB18A1A5CE}"/>
              </a:ext>
            </a:extLst>
          </p:cNvPr>
          <p:cNvSpPr/>
          <p:nvPr/>
        </p:nvSpPr>
        <p:spPr>
          <a:xfrm>
            <a:off x="152400" y="209550"/>
            <a:ext cx="11887200" cy="6438900"/>
          </a:xfrm>
          <a:prstGeom prst="roundRect">
            <a:avLst>
              <a:gd name="adj" fmla="val 9219"/>
            </a:avLst>
          </a:prstGeom>
          <a:solidFill>
            <a:schemeClr val="bg1">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50558" y="603970"/>
            <a:ext cx="11327081" cy="5016758"/>
          </a:xfrm>
          <a:prstGeom prst="rect">
            <a:avLst/>
          </a:prstGeom>
        </p:spPr>
        <p:txBody>
          <a:bodyPr wrap="square">
            <a:spAutoFit/>
          </a:bodyPr>
          <a:lstStyle/>
          <a:p>
            <a:pPr algn="just"/>
            <a:r>
              <a:rPr lang="vi-VN" sz="3200" dirty="0">
                <a:solidFill>
                  <a:srgbClr val="000000"/>
                </a:solidFill>
                <a:latin typeface="Calibri" panose="020F0502020204030204" pitchFamily="34" charset="0"/>
                <a:cs typeface="Calibri" panose="020F0502020204030204" pitchFamily="34" charset="0"/>
              </a:rPr>
              <a:t>    Hai Long tới ngồi cạnh hòn đá, nhìn trước nhìn sau, một tay vẫn cầm chiếc bu-gi, một tay bẩy nhẹ hòn đá. Hộp thư lần này là một chiếc vỏ đựng thuốc đánh răng. Anh nhẹ nhàng cạy đáy hộp thuốc, rút ra một mảnh giấy nhỏ, thay vào đó thư báo cáo của mình, rồi thả hộp thuốc về chỗ cũ.</a:t>
            </a:r>
          </a:p>
          <a:p>
            <a:pPr algn="just"/>
            <a:r>
              <a:rPr lang="vi-VN" sz="3200" dirty="0">
                <a:solidFill>
                  <a:srgbClr val="000000"/>
                </a:solidFill>
                <a:latin typeface="Calibri" panose="020F0502020204030204" pitchFamily="34" charset="0"/>
                <a:cs typeface="Calibri" panose="020F0502020204030204" pitchFamily="34" charset="0"/>
              </a:rPr>
              <a:t>     Công việc thế là xong. Một giờ nữa sẽ có người tới lấy thư. Anh trở lại bên xe, lắp bu-gi vào rồi đạp cần khởi động máy. Tiếng động cơ nổ giòn. Chưa đầy nửa giờ sau, anh đã hòa lẫn vào dòng người giữa phố phường náo nhiệt.</a:t>
            </a:r>
          </a:p>
          <a:p>
            <a:pPr algn="just"/>
            <a:r>
              <a:rPr lang="vi-VN" sz="3200" b="1" dirty="0">
                <a:solidFill>
                  <a:srgbClr val="000000"/>
                </a:solidFill>
                <a:latin typeface="Calibri" panose="020F0502020204030204" pitchFamily="34" charset="0"/>
                <a:cs typeface="Calibri" panose="020F0502020204030204" pitchFamily="34" charset="0"/>
              </a:rPr>
              <a:t>									HỮU MAI</a:t>
            </a:r>
          </a:p>
        </p:txBody>
      </p:sp>
      <p:sp>
        <p:nvSpPr>
          <p:cNvPr id="5" name="Rectangle 4">
            <a:extLst>
              <a:ext uri="{FF2B5EF4-FFF2-40B4-BE49-F238E27FC236}">
                <a16:creationId xmlns:a16="http://schemas.microsoft.com/office/drawing/2014/main" id="{6F1540FF-489E-4CC6-9B7A-BEDE058C61AA}"/>
              </a:ext>
            </a:extLst>
          </p:cNvPr>
          <p:cNvSpPr/>
          <p:nvPr/>
        </p:nvSpPr>
        <p:spPr>
          <a:xfrm>
            <a:off x="1787156" y="5954187"/>
            <a:ext cx="2084032" cy="584775"/>
          </a:xfrm>
          <a:prstGeom prst="rect">
            <a:avLst/>
          </a:prstGeom>
        </p:spPr>
        <p:txBody>
          <a:bodyPr wrap="none">
            <a:spAutoFit/>
          </a:bodyPr>
          <a:lstStyle/>
          <a:p>
            <a:r>
              <a:rPr lang="vi-VN" sz="3200" b="1" dirty="0">
                <a:solidFill>
                  <a:srgbClr val="000000"/>
                </a:solidFill>
                <a:latin typeface="Calibri" panose="020F0502020204030204" pitchFamily="34" charset="0"/>
                <a:cs typeface="Calibri" panose="020F0502020204030204" pitchFamily="34" charset="0"/>
              </a:rPr>
              <a:t>Từ khó đọc</a:t>
            </a:r>
            <a:endParaRPr lang="en-US" sz="3200" b="1" dirty="0"/>
          </a:p>
        </p:txBody>
      </p:sp>
      <p:sp>
        <p:nvSpPr>
          <p:cNvPr id="6" name="Rectangle 5">
            <a:extLst>
              <a:ext uri="{FF2B5EF4-FFF2-40B4-BE49-F238E27FC236}">
                <a16:creationId xmlns:a16="http://schemas.microsoft.com/office/drawing/2014/main" id="{1BC4FE69-5D9D-4D2A-8214-BB29F1C7BCFF}"/>
              </a:ext>
            </a:extLst>
          </p:cNvPr>
          <p:cNvSpPr/>
          <p:nvPr/>
        </p:nvSpPr>
        <p:spPr>
          <a:xfrm>
            <a:off x="385076" y="6015147"/>
            <a:ext cx="140208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Hexagon 6">
            <a:extLst>
              <a:ext uri="{FF2B5EF4-FFF2-40B4-BE49-F238E27FC236}">
                <a16:creationId xmlns:a16="http://schemas.microsoft.com/office/drawing/2014/main" id="{B70CF766-28A5-4775-A6E7-DC184850FD0C}"/>
              </a:ext>
            </a:extLst>
          </p:cNvPr>
          <p:cNvSpPr/>
          <p:nvPr/>
        </p:nvSpPr>
        <p:spPr>
          <a:xfrm>
            <a:off x="221356" y="660692"/>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3</a:t>
            </a:r>
            <a:endParaRPr lang="en-US" sz="3600" b="1" dirty="0"/>
          </a:p>
        </p:txBody>
      </p:sp>
      <p:sp>
        <p:nvSpPr>
          <p:cNvPr id="9" name="Hexagon 8">
            <a:extLst>
              <a:ext uri="{FF2B5EF4-FFF2-40B4-BE49-F238E27FC236}">
                <a16:creationId xmlns:a16="http://schemas.microsoft.com/office/drawing/2014/main" id="{CAE28662-49DE-4D97-8AC9-CA668C2AFCF9}"/>
              </a:ext>
            </a:extLst>
          </p:cNvPr>
          <p:cNvSpPr/>
          <p:nvPr/>
        </p:nvSpPr>
        <p:spPr>
          <a:xfrm>
            <a:off x="296228" y="2979440"/>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4</a:t>
            </a:r>
            <a:endParaRPr lang="en-US" sz="3600" b="1" dirty="0"/>
          </a:p>
        </p:txBody>
      </p:sp>
      <p:sp>
        <p:nvSpPr>
          <p:cNvPr id="11" name="Rectangle 10">
            <a:extLst>
              <a:ext uri="{FF2B5EF4-FFF2-40B4-BE49-F238E27FC236}">
                <a16:creationId xmlns:a16="http://schemas.microsoft.com/office/drawing/2014/main" id="{B8227C0D-DE1B-4E86-B811-405C2E5BF3D8}"/>
              </a:ext>
            </a:extLst>
          </p:cNvPr>
          <p:cNvSpPr/>
          <p:nvPr/>
        </p:nvSpPr>
        <p:spPr>
          <a:xfrm>
            <a:off x="7829204" y="4126453"/>
            <a:ext cx="1397923"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DDF8195-E11D-4A9F-B1AE-0C28B03FBCFB}"/>
              </a:ext>
            </a:extLst>
          </p:cNvPr>
          <p:cNvSpPr/>
          <p:nvPr/>
        </p:nvSpPr>
        <p:spPr>
          <a:xfrm>
            <a:off x="1223747" y="4126102"/>
            <a:ext cx="1339571"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6" name="图片 24">
            <a:extLst>
              <a:ext uri="{FF2B5EF4-FFF2-40B4-BE49-F238E27FC236}">
                <a16:creationId xmlns:a16="http://schemas.microsoft.com/office/drawing/2014/main" id="{78D89A84-9EAA-476F-90A5-B0C89118E7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385" b="713"/>
          <a:stretch/>
        </p:blipFill>
        <p:spPr>
          <a:xfrm flipH="1">
            <a:off x="10094025" y="3949334"/>
            <a:ext cx="2097973" cy="2908666"/>
          </a:xfrm>
          <a:prstGeom prst="rect">
            <a:avLst/>
          </a:prstGeom>
        </p:spPr>
      </p:pic>
    </p:spTree>
    <p:extLst>
      <p:ext uri="{BB962C8B-B14F-4D97-AF65-F5344CB8AC3E}">
        <p14:creationId xmlns:p14="http://schemas.microsoft.com/office/powerpoint/2010/main" val="368089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6C9ACB49-5A30-4BBA-9E34-FCD522940921}"/>
              </a:ext>
            </a:extLst>
          </p:cNvPr>
          <p:cNvSpPr/>
          <p:nvPr/>
        </p:nvSpPr>
        <p:spPr>
          <a:xfrm>
            <a:off x="0" y="2298813"/>
            <a:ext cx="12192000" cy="2492990"/>
          </a:xfrm>
          <a:prstGeom prst="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5" name="图片 1" descr="图层 18"/>
          <p:cNvPicPr>
            <a:picLocks noChangeAspect="1"/>
          </p:cNvPicPr>
          <p:nvPr/>
        </p:nvPicPr>
        <p:blipFill>
          <a:blip r:embed="rId2"/>
          <a:srcRect r="32723"/>
          <a:stretch>
            <a:fillRect/>
          </a:stretch>
        </p:blipFill>
        <p:spPr>
          <a:xfrm>
            <a:off x="-71542" y="-368134"/>
            <a:ext cx="4489163" cy="7225500"/>
          </a:xfrm>
          <a:prstGeom prst="rect">
            <a:avLst/>
          </a:prstGeom>
        </p:spPr>
      </p:pic>
      <p:sp>
        <p:nvSpPr>
          <p:cNvPr id="6" name="TextBox 5">
            <a:extLst>
              <a:ext uri="{FF2B5EF4-FFF2-40B4-BE49-F238E27FC236}">
                <a16:creationId xmlns:a16="http://schemas.microsoft.com/office/drawing/2014/main" id="{86A2801E-2E6D-4A94-9B22-8AA96F5D876C}"/>
              </a:ext>
            </a:extLst>
          </p:cNvPr>
          <p:cNvSpPr txBox="1"/>
          <p:nvPr/>
        </p:nvSpPr>
        <p:spPr>
          <a:xfrm>
            <a:off x="1554446" y="177575"/>
            <a:ext cx="4307269" cy="1015663"/>
          </a:xfrm>
          <a:prstGeom prst="rect">
            <a:avLst/>
          </a:prstGeom>
          <a:noFill/>
        </p:spPr>
        <p:txBody>
          <a:bodyPr wrap="none" lIns="0" tIns="0" rIns="0" bIns="0" rtlCol="0">
            <a:spAutoFit/>
          </a:bodyPr>
          <a:lstStyle/>
          <a:p>
            <a:pPr algn="l"/>
            <a:r>
              <a:rPr lang="vi-VN" sz="6600" dirty="0">
                <a:solidFill>
                  <a:srgbClr val="FFC000"/>
                </a:solidFill>
                <a:latin typeface="#Li-N UTM Azuki" panose="02040603050506020204" pitchFamily="18" charset="0"/>
              </a:rPr>
              <a:t>Giải nghĩa từ</a:t>
            </a:r>
          </a:p>
        </p:txBody>
      </p:sp>
      <p:sp>
        <p:nvSpPr>
          <p:cNvPr id="16" name="矩形 38">
            <a:extLst>
              <a:ext uri="{FF2B5EF4-FFF2-40B4-BE49-F238E27FC236}">
                <a16:creationId xmlns:a16="http://schemas.microsoft.com/office/drawing/2014/main" id="{3C15C7F0-63F5-4B21-9EC1-CC1E13DFF244}"/>
              </a:ext>
            </a:extLst>
          </p:cNvPr>
          <p:cNvSpPr/>
          <p:nvPr/>
        </p:nvSpPr>
        <p:spPr>
          <a:xfrm>
            <a:off x="1616155" y="2298813"/>
            <a:ext cx="7453665" cy="2492990"/>
          </a:xfrm>
          <a:prstGeom prst="rect">
            <a:avLst/>
          </a:prstGeom>
        </p:spPr>
        <p:txBody>
          <a:bodyPr wrap="square">
            <a:spAutoFit/>
          </a:bodyPr>
          <a:lstStyle/>
          <a:p>
            <a:pPr algn="just">
              <a:lnSpc>
                <a:spcPct val="130000"/>
              </a:lnSpc>
            </a:pPr>
            <a:r>
              <a:rPr lang="vi-VN" altLang="zh-CN" sz="3000" kern="3000" spc="31" dirty="0">
                <a:latin typeface="Calibri" panose="020F0502020204030204" pitchFamily="34" charset="0"/>
                <a:ea typeface="字魂37号-波纹乖乖体" panose="00000500000000000000" pitchFamily="2" charset="-122"/>
                <a:cs typeface="Calibri" panose="020F0502020204030204" pitchFamily="34" charset="0"/>
              </a:rPr>
              <a:t>Tên thường gọi của Thiếu tướng Vũ Ngọc Nhạ (1928-2002), một chiến sĩ tình báo nổi tiếng hoạt động trong lòng địch trước ngày miền Nam giải phóng.</a:t>
            </a:r>
            <a:endParaRPr lang="zh-CN" altLang="en-US" sz="3000" kern="3000" spc="31" dirty="0">
              <a:latin typeface="Calibri" panose="020F0502020204030204" pitchFamily="34" charset="0"/>
              <a:ea typeface="字魂37号-波纹乖乖体" panose="00000500000000000000" pitchFamily="2" charset="-122"/>
              <a:cs typeface="Calibri" panose="020F0502020204030204" pitchFamily="34" charset="0"/>
            </a:endParaRPr>
          </a:p>
        </p:txBody>
      </p:sp>
      <p:grpSp>
        <p:nvGrpSpPr>
          <p:cNvPr id="3" name="Group 2"/>
          <p:cNvGrpSpPr/>
          <p:nvPr/>
        </p:nvGrpSpPr>
        <p:grpSpPr>
          <a:xfrm>
            <a:off x="1068962" y="1399269"/>
            <a:ext cx="3988166" cy="1219656"/>
            <a:chOff x="1068962" y="1399269"/>
            <a:chExt cx="3988166" cy="1219656"/>
          </a:xfrm>
        </p:grpSpPr>
        <p:sp>
          <p:nvSpPr>
            <p:cNvPr id="9" name="矩形 38">
              <a:extLst>
                <a:ext uri="{FF2B5EF4-FFF2-40B4-BE49-F238E27FC236}">
                  <a16:creationId xmlns:a16="http://schemas.microsoft.com/office/drawing/2014/main" id="{3C15C7F0-63F5-4B21-9EC1-CC1E13DFF244}"/>
                </a:ext>
              </a:extLst>
            </p:cNvPr>
            <p:cNvSpPr/>
            <p:nvPr/>
          </p:nvSpPr>
          <p:spPr>
            <a:xfrm>
              <a:off x="2305772" y="1433015"/>
              <a:ext cx="2751356" cy="901465"/>
            </a:xfrm>
            <a:prstGeom prst="rect">
              <a:avLst/>
            </a:prstGeom>
          </p:spPr>
          <p:txBody>
            <a:bodyPr wrap="square">
              <a:spAutoFit/>
            </a:bodyPr>
            <a:lstStyle/>
            <a:p>
              <a:pPr>
                <a:lnSpc>
                  <a:spcPct val="130000"/>
                </a:lnSpc>
              </a:pPr>
              <a:r>
                <a:rPr lang="vi-VN" altLang="zh-CN" sz="44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rPr>
                <a:t>Hai Long</a:t>
              </a:r>
              <a:endParaRPr lang="zh-CN" altLang="en-US" sz="44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endParaRPr>
            </a:p>
          </p:txBody>
        </p:sp>
        <p:sp>
          <p:nvSpPr>
            <p:cNvPr id="18" name="菱形 1"/>
            <p:cNvSpPr/>
            <p:nvPr/>
          </p:nvSpPr>
          <p:spPr>
            <a:xfrm>
              <a:off x="1068962" y="1399269"/>
              <a:ext cx="1167032" cy="1219656"/>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Calibri" panose="020F0502020204030204" pitchFamily="34" charset="0"/>
                  <a:cs typeface="Calibri" panose="020F0502020204030204" pitchFamily="34" charset="0"/>
                </a:rPr>
                <a:t>01</a:t>
              </a:r>
              <a:endParaRPr lang="zh-CN" altLang="en-US" sz="2800" b="1" dirty="0">
                <a:latin typeface="Calibri" panose="020F0502020204030204" pitchFamily="34" charset="0"/>
                <a:cs typeface="Calibri" panose="020F0502020204030204" pitchFamily="34" charset="0"/>
              </a:endParaRPr>
            </a:p>
          </p:txBody>
        </p:sp>
      </p:grpSp>
      <p:pic>
        <p:nvPicPr>
          <p:cNvPr id="4" name="Picture 3"/>
          <p:cNvPicPr>
            <a:picLocks noChangeAspect="1"/>
          </p:cNvPicPr>
          <p:nvPr/>
        </p:nvPicPr>
        <p:blipFill>
          <a:blip r:embed="rId3"/>
          <a:stretch>
            <a:fillRect/>
          </a:stretch>
        </p:blipFill>
        <p:spPr>
          <a:xfrm>
            <a:off x="9050779" y="531197"/>
            <a:ext cx="3083147" cy="2705100"/>
          </a:xfrm>
          <a:prstGeom prst="ellipse">
            <a:avLst/>
          </a:prstGeom>
          <a:ln w="76200">
            <a:solidFill>
              <a:schemeClr val="bg1"/>
            </a:solidFill>
          </a:ln>
        </p:spPr>
      </p:pic>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68029" y="3152367"/>
            <a:ext cx="3165897" cy="2864309"/>
          </a:xfrm>
          <a:prstGeom prst="flowChartConnector">
            <a:avLst/>
          </a:prstGeom>
          <a:ln w="76200">
            <a:solidFill>
              <a:schemeClr val="bg1"/>
            </a:solidFill>
          </a:ln>
        </p:spPr>
      </p:pic>
    </p:spTree>
    <p:extLst>
      <p:ext uri="{BB962C8B-B14F-4D97-AF65-F5344CB8AC3E}">
        <p14:creationId xmlns:p14="http://schemas.microsoft.com/office/powerpoint/2010/main" val="3302713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2000"/>
                                        <p:tgtEl>
                                          <p:spTgt spid="4"/>
                                        </p:tgtEl>
                                      </p:cBhvr>
                                    </p:animEffect>
                                  </p:childTnLst>
                                </p:cTn>
                              </p:par>
                              <p:par>
                                <p:cTn id="22" presetID="21" presetClass="entr" presetSubtype="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F6035511-A014-4B94-B5C2-15A5671E02ED"/>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C:\Users\admin\Desktop"/>
  <p:tag name="ISPRING_PRESENTATION_TITLE" val="夏令营"/>
  <p:tag name="ISPRING_FIRST_PUBLISH" val="1"/>
  <p:tag name="INKNOELEADERBOARD" val="-1459547596"/>
</p:tagLst>
</file>

<file path=ppt/theme/theme1.xml><?xml version="1.0" encoding="utf-8"?>
<a:theme xmlns:a="http://schemas.openxmlformats.org/drawingml/2006/main" name="Office 主题​​">
  <a:themeElements>
    <a:clrScheme name="自定义 27">
      <a:dk1>
        <a:sysClr val="windowText" lastClr="000000"/>
      </a:dk1>
      <a:lt1>
        <a:sysClr val="window" lastClr="FFFFFF"/>
      </a:lt1>
      <a:dk2>
        <a:srgbClr val="00B050"/>
      </a:dk2>
      <a:lt2>
        <a:srgbClr val="E7E6E6"/>
      </a:lt2>
      <a:accent1>
        <a:srgbClr val="92D050"/>
      </a:accent1>
      <a:accent2>
        <a:srgbClr val="595959"/>
      </a:accent2>
      <a:accent3>
        <a:srgbClr val="A5A5A5"/>
      </a:accent3>
      <a:accent4>
        <a:srgbClr val="FFC000"/>
      </a:accent4>
      <a:accent5>
        <a:srgbClr val="00B050"/>
      </a:accent5>
      <a:accent6>
        <a:srgbClr val="FFC000"/>
      </a:accent6>
      <a:hlink>
        <a:srgbClr val="36906E"/>
      </a:hlink>
      <a:folHlink>
        <a:srgbClr val="A5A5A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TotalTime>
  <Words>962</Words>
  <Application>Microsoft Macintosh PowerPoint</Application>
  <PresentationFormat>Widescreen</PresentationFormat>
  <Paragraphs>68</Paragraphs>
  <Slides>12</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#9Slide03 Arima Madurai Black</vt:lpstr>
      <vt:lpstr>等线</vt:lpstr>
      <vt:lpstr>Calibri</vt:lpstr>
      <vt:lpstr>Arial</vt:lpstr>
      <vt:lpstr>微软雅黑</vt:lpstr>
      <vt:lpstr>#Li-N UTM Azuki</vt:lpstr>
      <vt:lpstr>等线 Light</vt:lpstr>
      <vt:lpstr>.VnStamp</vt:lpstr>
      <vt:lpstr>#9Slide07 Cadena</vt:lpstr>
      <vt:lpstr>UVF Lobster12</vt:lpstr>
      <vt:lpstr>字魂37号-波纹乖乖体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夏令营</dc:title>
  <dc:creator>梦南 徐</dc:creator>
  <cp:lastModifiedBy>Microsoft Office User</cp:lastModifiedBy>
  <cp:revision>135</cp:revision>
  <dcterms:created xsi:type="dcterms:W3CDTF">2019-06-06T12:17:34Z</dcterms:created>
  <dcterms:modified xsi:type="dcterms:W3CDTF">2022-03-03T01:18:19Z</dcterms:modified>
</cp:coreProperties>
</file>