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261" r:id="rId8"/>
    <p:sldId id="280" r:id="rId9"/>
    <p:sldId id="281" r:id="rId10"/>
    <p:sldId id="264" r:id="rId11"/>
    <p:sldId id="265" r:id="rId12"/>
    <p:sldId id="266" r:id="rId13"/>
    <p:sldId id="267" r:id="rId14"/>
    <p:sldId id="269" r:id="rId15"/>
    <p:sldId id="270" r:id="rId16"/>
  </p:sldIdLst>
  <p:sldSz cx="18288000" cy="10287000"/>
  <p:notesSz cx="6858000" cy="9144000"/>
  <p:embeddedFontLst>
    <p:embeddedFont>
      <p:font typeface="Bungee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  <p:embeddedFont>
      <p:font typeface="Dancing Script Bold" panose="020B0604020202020204" charset="0"/>
      <p:regular r:id="rId24"/>
    </p:embeddedFont>
    <p:embeddedFont>
      <p:font typeface="DejaVu Serif" panose="020B0604020202020204" charset="0"/>
      <p:regular r:id="rId25"/>
    </p:embeddedFont>
    <p:embeddedFont>
      <p:font typeface="DejaVu Serif Bold" panose="020B0604020202020204" charset="0"/>
      <p:regular r:id="rId26"/>
    </p:embeddedFont>
    <p:embeddedFont>
      <p:font typeface="Goudy Stout" panose="0202090407030B020401" pitchFamily="18" charset="0"/>
      <p:regular r:id="rId27"/>
    </p:embeddedFont>
    <p:embeddedFont>
      <p:font typeface="Times Neue Roman Bold" panose="020B0604020202020204" charset="0"/>
      <p:regular r:id="rId28"/>
    </p:embeddedFont>
    <p:embeddedFont>
      <p:font typeface="VNI-Times" panose="020B0604020202020204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46" d="100"/>
          <a:sy n="46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15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DADAA-2B1E-421A-8B78-CB69049DFB09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2A65E-FBE3-4143-AFD4-63D244593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2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A65E-FBE3-4143-AFD4-63D2445936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61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A65E-FBE3-4143-AFD4-63D24459365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61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A65E-FBE3-4143-AFD4-63D24459365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61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667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618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489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458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156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208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15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206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63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15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png"/><Relationship Id="rId3" Type="http://schemas.openxmlformats.org/officeDocument/2006/relationships/image" Target="../media/image74.png"/><Relationship Id="rId7" Type="http://schemas.openxmlformats.org/officeDocument/2006/relationships/image" Target="../media/image36.png"/><Relationship Id="rId12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11" Type="http://schemas.openxmlformats.org/officeDocument/2006/relationships/image" Target="../media/image81.jpeg"/><Relationship Id="rId5" Type="http://schemas.openxmlformats.org/officeDocument/2006/relationships/image" Target="../media/image76.png"/><Relationship Id="rId10" Type="http://schemas.openxmlformats.org/officeDocument/2006/relationships/image" Target="../media/image80.jpeg"/><Relationship Id="rId4" Type="http://schemas.openxmlformats.org/officeDocument/2006/relationships/image" Target="../media/image75.svg"/><Relationship Id="rId9" Type="http://schemas.openxmlformats.org/officeDocument/2006/relationships/image" Target="../media/image79.svg"/><Relationship Id="rId14" Type="http://schemas.openxmlformats.org/officeDocument/2006/relationships/image" Target="../media/image8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84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10" Type="http://schemas.openxmlformats.org/officeDocument/2006/relationships/image" Target="../media/image87.png"/><Relationship Id="rId4" Type="http://schemas.openxmlformats.org/officeDocument/2006/relationships/image" Target="../media/image85.svg"/><Relationship Id="rId9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84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85.svg"/><Relationship Id="rId9" Type="http://schemas.openxmlformats.org/officeDocument/2006/relationships/image" Target="../media/image8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5.png"/><Relationship Id="rId18" Type="http://schemas.openxmlformats.org/officeDocument/2006/relationships/image" Target="../media/image97.png"/><Relationship Id="rId3" Type="http://schemas.openxmlformats.org/officeDocument/2006/relationships/image" Target="../media/image90.svg"/><Relationship Id="rId7" Type="http://schemas.openxmlformats.org/officeDocument/2006/relationships/image" Target="../media/image37.png"/><Relationship Id="rId12" Type="http://schemas.openxmlformats.org/officeDocument/2006/relationships/image" Target="../media/image94.svg"/><Relationship Id="rId17" Type="http://schemas.openxmlformats.org/officeDocument/2006/relationships/image" Target="../media/image35.png"/><Relationship Id="rId2" Type="http://schemas.openxmlformats.org/officeDocument/2006/relationships/image" Target="../media/image89.png"/><Relationship Id="rId16" Type="http://schemas.openxmlformats.org/officeDocument/2006/relationships/image" Target="../media/image9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93.png"/><Relationship Id="rId5" Type="http://schemas.openxmlformats.org/officeDocument/2006/relationships/image" Target="../media/image85.svg"/><Relationship Id="rId15" Type="http://schemas.openxmlformats.org/officeDocument/2006/relationships/image" Target="../media/image95.png"/><Relationship Id="rId10" Type="http://schemas.openxmlformats.org/officeDocument/2006/relationships/image" Target="../media/image92.svg"/><Relationship Id="rId19" Type="http://schemas.openxmlformats.org/officeDocument/2006/relationships/image" Target="../media/image98.svg"/><Relationship Id="rId4" Type="http://schemas.openxmlformats.org/officeDocument/2006/relationships/image" Target="../media/image84.png"/><Relationship Id="rId9" Type="http://schemas.openxmlformats.org/officeDocument/2006/relationships/image" Target="../media/image91.png"/><Relationship Id="rId1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openxmlformats.org/officeDocument/2006/relationships/image" Target="../media/image33.png"/><Relationship Id="rId21" Type="http://schemas.openxmlformats.org/officeDocument/2006/relationships/image" Target="../media/image16.svg"/><Relationship Id="rId7" Type="http://schemas.openxmlformats.org/officeDocument/2006/relationships/image" Target="../media/image37.png"/><Relationship Id="rId12" Type="http://schemas.openxmlformats.org/officeDocument/2006/relationships/image" Target="../media/image3.svg"/><Relationship Id="rId17" Type="http://schemas.openxmlformats.org/officeDocument/2006/relationships/image" Target="../media/image8.svg"/><Relationship Id="rId25" Type="http://schemas.openxmlformats.org/officeDocument/2006/relationships/image" Target="../media/image46.svg"/><Relationship Id="rId2" Type="http://schemas.openxmlformats.org/officeDocument/2006/relationships/image" Target="../media/image32.png"/><Relationship Id="rId16" Type="http://schemas.openxmlformats.org/officeDocument/2006/relationships/image" Target="../media/image7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45.png"/><Relationship Id="rId5" Type="http://schemas.openxmlformats.org/officeDocument/2006/relationships/image" Target="../media/image35.png"/><Relationship Id="rId15" Type="http://schemas.openxmlformats.org/officeDocument/2006/relationships/image" Target="../media/image6.svg"/><Relationship Id="rId23" Type="http://schemas.openxmlformats.org/officeDocument/2006/relationships/image" Target="../media/image44.svg"/><Relationship Id="rId10" Type="http://schemas.openxmlformats.org/officeDocument/2006/relationships/image" Target="../media/image40.svg"/><Relationship Id="rId19" Type="http://schemas.openxmlformats.org/officeDocument/2006/relationships/image" Target="../media/image1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5.png"/><Relationship Id="rId2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.png"/><Relationship Id="rId18" Type="http://schemas.openxmlformats.org/officeDocument/2006/relationships/image" Target="../media/image49.png"/><Relationship Id="rId3" Type="http://schemas.openxmlformats.org/officeDocument/2006/relationships/image" Target="../media/image33.png"/><Relationship Id="rId21" Type="http://schemas.openxmlformats.org/officeDocument/2006/relationships/image" Target="../media/image16.svg"/><Relationship Id="rId7" Type="http://schemas.openxmlformats.org/officeDocument/2006/relationships/image" Target="../media/image37.png"/><Relationship Id="rId12" Type="http://schemas.openxmlformats.org/officeDocument/2006/relationships/image" Target="../media/image3.svg"/><Relationship Id="rId17" Type="http://schemas.openxmlformats.org/officeDocument/2006/relationships/image" Target="../media/image8.svg"/><Relationship Id="rId25" Type="http://schemas.openxmlformats.org/officeDocument/2006/relationships/image" Target="../media/image52.svg"/><Relationship Id="rId2" Type="http://schemas.openxmlformats.org/officeDocument/2006/relationships/image" Target="../media/image32.png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7.png"/><Relationship Id="rId24" Type="http://schemas.openxmlformats.org/officeDocument/2006/relationships/image" Target="../media/image51.png"/><Relationship Id="rId5" Type="http://schemas.openxmlformats.org/officeDocument/2006/relationships/image" Target="../media/image35.png"/><Relationship Id="rId15" Type="http://schemas.openxmlformats.org/officeDocument/2006/relationships/image" Target="../media/image6.svg"/><Relationship Id="rId23" Type="http://schemas.openxmlformats.org/officeDocument/2006/relationships/image" Target="../media/image44.svg"/><Relationship Id="rId10" Type="http://schemas.openxmlformats.org/officeDocument/2006/relationships/image" Target="../media/image40.svg"/><Relationship Id="rId19" Type="http://schemas.openxmlformats.org/officeDocument/2006/relationships/image" Target="../media/image1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5.png"/><Relationship Id="rId2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3.png"/><Relationship Id="rId3" Type="http://schemas.openxmlformats.org/officeDocument/2006/relationships/image" Target="../media/image54.svg"/><Relationship Id="rId7" Type="http://schemas.openxmlformats.org/officeDocument/2006/relationships/image" Target="../media/image49.png"/><Relationship Id="rId12" Type="http://schemas.openxmlformats.org/officeDocument/2006/relationships/image" Target="../media/image56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55.png"/><Relationship Id="rId5" Type="http://schemas.openxmlformats.org/officeDocument/2006/relationships/image" Target="../media/image36.png"/><Relationship Id="rId10" Type="http://schemas.openxmlformats.org/officeDocument/2006/relationships/image" Target="../media/image16.svg"/><Relationship Id="rId4" Type="http://schemas.openxmlformats.org/officeDocument/2006/relationships/image" Target="../media/image35.png"/><Relationship Id="rId9" Type="http://schemas.openxmlformats.org/officeDocument/2006/relationships/image" Target="../media/image50.png"/><Relationship Id="rId14" Type="http://schemas.openxmlformats.org/officeDocument/2006/relationships/image" Target="../media/image3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8.svg"/><Relationship Id="rId7" Type="http://schemas.openxmlformats.org/officeDocument/2006/relationships/image" Target="../media/image34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png"/><Relationship Id="rId3" Type="http://schemas.openxmlformats.org/officeDocument/2006/relationships/image" Target="../media/image33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64.png"/><Relationship Id="rId5" Type="http://schemas.openxmlformats.org/officeDocument/2006/relationships/image" Target="../media/image35.png"/><Relationship Id="rId10" Type="http://schemas.openxmlformats.org/officeDocument/2006/relationships/image" Target="../media/image63.svg"/><Relationship Id="rId4" Type="http://schemas.openxmlformats.org/officeDocument/2006/relationships/image" Target="../media/image34.sv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png"/><Relationship Id="rId3" Type="http://schemas.openxmlformats.org/officeDocument/2006/relationships/image" Target="../media/image33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image" Target="../media/image64.png"/><Relationship Id="rId5" Type="http://schemas.openxmlformats.org/officeDocument/2006/relationships/image" Target="../media/image35.png"/><Relationship Id="rId10" Type="http://schemas.openxmlformats.org/officeDocument/2006/relationships/image" Target="../media/image63.svg"/><Relationship Id="rId4" Type="http://schemas.openxmlformats.org/officeDocument/2006/relationships/image" Target="../media/image34.sv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png"/><Relationship Id="rId18" Type="http://schemas.openxmlformats.org/officeDocument/2006/relationships/image" Target="../media/image67.png"/><Relationship Id="rId3" Type="http://schemas.openxmlformats.org/officeDocument/2006/relationships/image" Target="../media/image33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64.png"/><Relationship Id="rId5" Type="http://schemas.openxmlformats.org/officeDocument/2006/relationships/image" Target="../media/image35.png"/><Relationship Id="rId15" Type="http://schemas.openxmlformats.org/officeDocument/2006/relationships/image" Target="../media/image44.png"/><Relationship Id="rId10" Type="http://schemas.openxmlformats.org/officeDocument/2006/relationships/image" Target="../media/image63.svg"/><Relationship Id="rId4" Type="http://schemas.openxmlformats.org/officeDocument/2006/relationships/image" Target="../media/image34.svg"/><Relationship Id="rId9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svg"/><Relationship Id="rId7" Type="http://schemas.openxmlformats.org/officeDocument/2006/relationships/image" Target="../media/image71.svg"/><Relationship Id="rId12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36.png"/><Relationship Id="rId5" Type="http://schemas.openxmlformats.org/officeDocument/2006/relationships/image" Target="../media/image65.svg"/><Relationship Id="rId10" Type="http://schemas.openxmlformats.org/officeDocument/2006/relationships/image" Target="../media/image35.png"/><Relationship Id="rId4" Type="http://schemas.openxmlformats.org/officeDocument/2006/relationships/image" Target="../media/image64.png"/><Relationship Id="rId9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87080">
            <a:off x="11031472" y="3345464"/>
            <a:ext cx="2928930" cy="295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42141">
            <a:off x="14478477" y="1413682"/>
            <a:ext cx="1959374" cy="45347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803113">
            <a:off x="3803137" y="6014225"/>
            <a:ext cx="5750044" cy="35075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73433">
            <a:off x="9214434" y="4668086"/>
            <a:ext cx="1423042" cy="20651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54345" y="4472638"/>
            <a:ext cx="2209910" cy="24185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17448">
            <a:off x="13843629" y="5460505"/>
            <a:ext cx="2683470" cy="4427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010646" y="8152417"/>
            <a:ext cx="1723190" cy="21345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920612" y="7767989"/>
            <a:ext cx="1337427" cy="12061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2162">
            <a:off x="7580703" y="4549052"/>
            <a:ext cx="772258" cy="115911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369876">
            <a:off x="407995" y="6035042"/>
            <a:ext cx="2880762" cy="2792461"/>
            <a:chOff x="0" y="0"/>
            <a:chExt cx="3841016" cy="3723281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099137" y="0"/>
              <a:ext cx="678056" cy="84100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>
            <a:xfrm>
              <a:off x="0" y="592853"/>
              <a:ext cx="3841016" cy="3130428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243662">
              <a:off x="2502768" y="1278961"/>
              <a:ext cx="641424" cy="439376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5582521" y="263204"/>
            <a:ext cx="3509438" cy="153099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94520">
            <a:off x="3557576" y="4363612"/>
            <a:ext cx="2383957" cy="121482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rot="-2440650">
            <a:off x="1848376" y="3816408"/>
            <a:ext cx="1169730" cy="131246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-2517675">
            <a:off x="3412452" y="8512971"/>
            <a:ext cx="962096" cy="149065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1028700" y="850763"/>
            <a:ext cx="2663778" cy="2200946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2104733" y="2099124"/>
            <a:ext cx="11724199" cy="1327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74"/>
              </a:lnSpc>
            </a:pPr>
            <a:r>
              <a:rPr lang="en-US" sz="6981" dirty="0" err="1">
                <a:solidFill>
                  <a:srgbClr val="FFFFFF"/>
                </a:solidFill>
                <a:latin typeface="Bungee"/>
              </a:rPr>
              <a:t>Một</a:t>
            </a:r>
            <a:r>
              <a:rPr lang="en-US" sz="6981" dirty="0">
                <a:solidFill>
                  <a:srgbClr val="FFFFFF"/>
                </a:solidFill>
                <a:latin typeface="Bungee"/>
              </a:rPr>
              <a:t> </a:t>
            </a:r>
            <a:r>
              <a:rPr lang="en-US" sz="6981" dirty="0" err="1">
                <a:solidFill>
                  <a:srgbClr val="FFFFFF"/>
                </a:solidFill>
                <a:latin typeface="Bungee"/>
              </a:rPr>
              <a:t>số</a:t>
            </a:r>
            <a:r>
              <a:rPr lang="en-US" sz="6981" dirty="0">
                <a:solidFill>
                  <a:srgbClr val="FFFFFF"/>
                </a:solidFill>
                <a:latin typeface="Bungee"/>
              </a:rPr>
              <a:t> </a:t>
            </a:r>
            <a:r>
              <a:rPr lang="en-US" sz="6981" dirty="0" err="1">
                <a:solidFill>
                  <a:srgbClr val="FFFFFF"/>
                </a:solidFill>
                <a:latin typeface="Bungee"/>
              </a:rPr>
              <a:t>nước</a:t>
            </a:r>
            <a:r>
              <a:rPr lang="en-US" sz="6981" dirty="0">
                <a:solidFill>
                  <a:srgbClr val="FFFFFF"/>
                </a:solidFill>
                <a:latin typeface="Bungee"/>
              </a:rPr>
              <a:t> ở </a:t>
            </a:r>
            <a:r>
              <a:rPr lang="en-US" sz="6981" dirty="0" err="1">
                <a:solidFill>
                  <a:srgbClr val="FFFFFF"/>
                </a:solidFill>
                <a:latin typeface="Bungee"/>
              </a:rPr>
              <a:t>Châu</a:t>
            </a:r>
            <a:r>
              <a:rPr lang="en-US" sz="6981" dirty="0">
                <a:solidFill>
                  <a:srgbClr val="FFFFFF"/>
                </a:solidFill>
                <a:latin typeface="Bungee"/>
              </a:rPr>
              <a:t> </a:t>
            </a:r>
            <a:r>
              <a:rPr lang="en-US" sz="6981" dirty="0" err="1">
                <a:solidFill>
                  <a:srgbClr val="FFFFFF"/>
                </a:solidFill>
                <a:latin typeface="Bungee"/>
              </a:rPr>
              <a:t>Âu</a:t>
            </a:r>
            <a:endParaRPr lang="en-US" sz="6981" dirty="0">
              <a:solidFill>
                <a:srgbClr val="FFFFFF"/>
              </a:solidFill>
              <a:latin typeface="Bungee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58843" y="537442"/>
            <a:ext cx="11724199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74"/>
              </a:lnSpc>
            </a:pPr>
            <a:r>
              <a:rPr lang="en-US" sz="698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Bungee"/>
              </a:rPr>
              <a:t>Địa</a:t>
            </a:r>
            <a:r>
              <a:rPr lang="en-US" sz="6981" dirty="0">
                <a:solidFill>
                  <a:schemeClr val="tx2">
                    <a:lumMod val="40000"/>
                    <a:lumOff val="60000"/>
                  </a:schemeClr>
                </a:solidFill>
                <a:latin typeface="Bungee"/>
              </a:rPr>
              <a:t> </a:t>
            </a:r>
            <a:r>
              <a:rPr lang="en-US" sz="698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Bungee"/>
              </a:rPr>
              <a:t>lí</a:t>
            </a:r>
            <a:endParaRPr lang="en-US" sz="6981" dirty="0">
              <a:solidFill>
                <a:schemeClr val="tx2">
                  <a:lumMod val="40000"/>
                  <a:lumOff val="60000"/>
                </a:schemeClr>
              </a:solidFill>
              <a:latin typeface="Bunge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1.68132E-7 C -0.07022 -0.03455 -0.00529 -0.00401 -0.20121 -0.00401 L -0.19418 -0.00617 " pathEditMode="relative" ptsTypes="f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681" t="7247" r="4858"/>
          <a:stretch>
            <a:fillRect/>
          </a:stretch>
        </p:blipFill>
        <p:spPr>
          <a:xfrm>
            <a:off x="1028700" y="394815"/>
            <a:ext cx="15804338" cy="88634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633892" y="6501873"/>
            <a:ext cx="7064034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44000" y="6664164"/>
            <a:ext cx="1975651" cy="37902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630506" y="7454777"/>
            <a:ext cx="1653310" cy="28322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13448" y="5321008"/>
            <a:ext cx="4374552" cy="497108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164672" y="583187"/>
            <a:ext cx="4668366" cy="4560313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10"/>
              <a:stretch>
                <a:fillRect l="-20749" r="-20749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7766406" y="2314575"/>
            <a:ext cx="3949028" cy="3857625"/>
            <a:chOff x="0" y="0"/>
            <a:chExt cx="4828540" cy="4716780"/>
          </a:xfrm>
        </p:grpSpPr>
        <p:sp>
          <p:nvSpPr>
            <p:cNvPr id="10" name="Freeform 10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11"/>
              <a:stretch>
                <a:fillRect l="-33358" r="-33358"/>
              </a:stretch>
            </a:blip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293809" y="7454777"/>
            <a:ext cx="1991318" cy="30200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2169891" y="-1570624"/>
            <a:ext cx="6397182" cy="63971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80663" y="1789922"/>
            <a:ext cx="3698957" cy="377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74"/>
              </a:lnSpc>
            </a:pPr>
            <a:r>
              <a:rPr lang="en-US" sz="6981" dirty="0" err="1">
                <a:solidFill>
                  <a:schemeClr val="accent6">
                    <a:lumMod val="50000"/>
                  </a:schemeClr>
                </a:solidFill>
                <a:latin typeface="Bungee"/>
              </a:rPr>
              <a:t>Liên</a:t>
            </a:r>
            <a:r>
              <a:rPr lang="en-US" sz="6981" dirty="0">
                <a:solidFill>
                  <a:schemeClr val="accent6">
                    <a:lumMod val="50000"/>
                  </a:schemeClr>
                </a:solidFill>
                <a:latin typeface="Bungee"/>
              </a:rPr>
              <a:t> bang </a:t>
            </a:r>
            <a:r>
              <a:rPr lang="en-US" sz="6981" dirty="0" err="1">
                <a:solidFill>
                  <a:schemeClr val="accent6">
                    <a:lumMod val="50000"/>
                  </a:schemeClr>
                </a:solidFill>
                <a:latin typeface="Bungee"/>
              </a:rPr>
              <a:t>nga</a:t>
            </a:r>
            <a:endParaRPr lang="en-US" sz="6981" dirty="0">
              <a:solidFill>
                <a:schemeClr val="accent6">
                  <a:lumMod val="50000"/>
                </a:schemeClr>
              </a:solidFill>
              <a:latin typeface="Bunge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681" t="7247" r="4858"/>
          <a:stretch>
            <a:fillRect/>
          </a:stretch>
        </p:blipFill>
        <p:spPr>
          <a:xfrm>
            <a:off x="660157" y="394815"/>
            <a:ext cx="16934608" cy="949737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38648" y="-993844"/>
            <a:ext cx="9122464" cy="35691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69182" y="8209268"/>
            <a:ext cx="3601826" cy="20980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452190" y="0"/>
            <a:ext cx="2835810" cy="32548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898103" y="1884598"/>
            <a:ext cx="6818710" cy="57890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 b="6160"/>
          <a:stretch>
            <a:fillRect/>
          </a:stretch>
        </p:blipFill>
        <p:spPr>
          <a:xfrm>
            <a:off x="1693659" y="1558623"/>
            <a:ext cx="6346057" cy="644103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88114" y="280515"/>
            <a:ext cx="7451601" cy="82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39" lvl="1" algn="ctr">
              <a:lnSpc>
                <a:spcPts val="7279"/>
              </a:lnSpc>
            </a:pPr>
            <a:r>
              <a:rPr lang="en-US" sz="3200" b="1" dirty="0">
                <a:solidFill>
                  <a:srgbClr val="16213D"/>
                </a:solidFill>
                <a:latin typeface="Goudy Stout" pitchFamily="18" charset="0"/>
              </a:rPr>
              <a:t>1. LIÊN BANG NGA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93659" y="8133068"/>
            <a:ext cx="6346057" cy="138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1"/>
              </a:lnSpc>
            </a:pPr>
            <a:r>
              <a:rPr lang="en-US" sz="3979">
                <a:solidFill>
                  <a:srgbClr val="16213D"/>
                </a:solidFill>
                <a:latin typeface="Times Neue Roman Bold"/>
              </a:rPr>
              <a:t>Hình 5: Lược đồ kinh tế một số nước châu Á (trang 106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27461" y="8175859"/>
            <a:ext cx="6346057" cy="2088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1"/>
              </a:lnSpc>
            </a:pPr>
            <a:r>
              <a:rPr lang="en-US" sz="3979">
                <a:solidFill>
                  <a:srgbClr val="16213D"/>
                </a:solidFill>
                <a:latin typeface="Times Neue Roman Bold"/>
              </a:rPr>
              <a:t>Hình 1: Lược đồ một số nước châu Âu (trang 113)</a:t>
            </a:r>
          </a:p>
          <a:p>
            <a:pPr algn="ctr">
              <a:lnSpc>
                <a:spcPts val="5571"/>
              </a:lnSpc>
            </a:pPr>
            <a:endParaRPr lang="en-US" sz="3979">
              <a:solidFill>
                <a:srgbClr val="16213D"/>
              </a:solidFill>
              <a:latin typeface="Times Neue Roman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681" t="7247" r="4858"/>
          <a:stretch>
            <a:fillRect/>
          </a:stretch>
        </p:blipFill>
        <p:spPr>
          <a:xfrm>
            <a:off x="660157" y="394815"/>
            <a:ext cx="16934608" cy="949737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38648" y="-993844"/>
            <a:ext cx="9122464" cy="356916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88114" y="280515"/>
            <a:ext cx="7108085" cy="82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39" lvl="1" algn="ctr">
              <a:lnSpc>
                <a:spcPts val="7279"/>
              </a:lnSpc>
            </a:pPr>
            <a:r>
              <a:rPr lang="en-US" sz="3200" b="1" dirty="0">
                <a:solidFill>
                  <a:srgbClr val="16213D"/>
                </a:solidFill>
                <a:latin typeface="Goudy Stout" pitchFamily="18" charset="0"/>
              </a:rPr>
              <a:t>1.LIÊN BANG NGA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300220" y="7673684"/>
            <a:ext cx="4486380" cy="26133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452190" y="0"/>
            <a:ext cx="2835810" cy="3254875"/>
          </a:xfrm>
          <a:prstGeom prst="rect">
            <a:avLst/>
          </a:prstGeom>
        </p:spPr>
      </p:pic>
      <p:pic>
        <p:nvPicPr>
          <p:cNvPr id="8" name="Picture 16" descr="ban do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919" y="2705100"/>
            <a:ext cx="12982574" cy="670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43"/>
          <p:cNvSpPr>
            <a:spLocks/>
          </p:cNvSpPr>
          <p:nvPr/>
        </p:nvSpPr>
        <p:spPr bwMode="auto">
          <a:xfrm>
            <a:off x="2096534" y="4152900"/>
            <a:ext cx="12374563" cy="5105400"/>
          </a:xfrm>
          <a:custGeom>
            <a:avLst/>
            <a:gdLst>
              <a:gd name="T0" fmla="*/ 1849 w 1973"/>
              <a:gd name="T1" fmla="*/ 204 h 764"/>
              <a:gd name="T2" fmla="*/ 1955 w 1973"/>
              <a:gd name="T3" fmla="*/ 252 h 764"/>
              <a:gd name="T4" fmla="*/ 1900 w 1973"/>
              <a:gd name="T5" fmla="*/ 295 h 764"/>
              <a:gd name="T6" fmla="*/ 1823 w 1973"/>
              <a:gd name="T7" fmla="*/ 290 h 764"/>
              <a:gd name="T8" fmla="*/ 1768 w 1973"/>
              <a:gd name="T9" fmla="*/ 367 h 764"/>
              <a:gd name="T10" fmla="*/ 1669 w 1973"/>
              <a:gd name="T11" fmla="*/ 396 h 764"/>
              <a:gd name="T12" fmla="*/ 1629 w 1973"/>
              <a:gd name="T13" fmla="*/ 513 h 764"/>
              <a:gd name="T14" fmla="*/ 1585 w 1973"/>
              <a:gd name="T15" fmla="*/ 530 h 764"/>
              <a:gd name="T16" fmla="*/ 1653 w 1973"/>
              <a:gd name="T17" fmla="*/ 379 h 764"/>
              <a:gd name="T18" fmla="*/ 1624 w 1973"/>
              <a:gd name="T19" fmla="*/ 350 h 764"/>
              <a:gd name="T20" fmla="*/ 1463 w 1973"/>
              <a:gd name="T21" fmla="*/ 410 h 764"/>
              <a:gd name="T22" fmla="*/ 1396 w 1973"/>
              <a:gd name="T23" fmla="*/ 482 h 764"/>
              <a:gd name="T24" fmla="*/ 1417 w 1973"/>
              <a:gd name="T25" fmla="*/ 511 h 764"/>
              <a:gd name="T26" fmla="*/ 1405 w 1973"/>
              <a:gd name="T27" fmla="*/ 701 h 764"/>
              <a:gd name="T28" fmla="*/ 1331 w 1973"/>
              <a:gd name="T29" fmla="*/ 710 h 764"/>
              <a:gd name="T30" fmla="*/ 1312 w 1973"/>
              <a:gd name="T31" fmla="*/ 626 h 764"/>
              <a:gd name="T32" fmla="*/ 1206 w 1973"/>
              <a:gd name="T33" fmla="*/ 523 h 764"/>
              <a:gd name="T34" fmla="*/ 1117 w 1973"/>
              <a:gd name="T35" fmla="*/ 595 h 764"/>
              <a:gd name="T36" fmla="*/ 966 w 1973"/>
              <a:gd name="T37" fmla="*/ 581 h 764"/>
              <a:gd name="T38" fmla="*/ 829 w 1973"/>
              <a:gd name="T39" fmla="*/ 583 h 764"/>
              <a:gd name="T40" fmla="*/ 733 w 1973"/>
              <a:gd name="T41" fmla="*/ 600 h 764"/>
              <a:gd name="T42" fmla="*/ 630 w 1973"/>
              <a:gd name="T43" fmla="*/ 547 h 764"/>
              <a:gd name="T44" fmla="*/ 534 w 1973"/>
              <a:gd name="T45" fmla="*/ 470 h 764"/>
              <a:gd name="T46" fmla="*/ 510 w 1973"/>
              <a:gd name="T47" fmla="*/ 475 h 764"/>
              <a:gd name="T48" fmla="*/ 311 w 1973"/>
              <a:gd name="T49" fmla="*/ 557 h 764"/>
              <a:gd name="T50" fmla="*/ 215 w 1973"/>
              <a:gd name="T51" fmla="*/ 537 h 764"/>
              <a:gd name="T52" fmla="*/ 162 w 1973"/>
              <a:gd name="T53" fmla="*/ 653 h 764"/>
              <a:gd name="T54" fmla="*/ 141 w 1973"/>
              <a:gd name="T55" fmla="*/ 727 h 764"/>
              <a:gd name="T56" fmla="*/ 6 w 1973"/>
              <a:gd name="T57" fmla="*/ 657 h 764"/>
              <a:gd name="T58" fmla="*/ 73 w 1973"/>
              <a:gd name="T59" fmla="*/ 576 h 764"/>
              <a:gd name="T60" fmla="*/ 30 w 1973"/>
              <a:gd name="T61" fmla="*/ 429 h 764"/>
              <a:gd name="T62" fmla="*/ 78 w 1973"/>
              <a:gd name="T63" fmla="*/ 319 h 764"/>
              <a:gd name="T64" fmla="*/ 138 w 1973"/>
              <a:gd name="T65" fmla="*/ 259 h 764"/>
              <a:gd name="T66" fmla="*/ 184 w 1973"/>
              <a:gd name="T67" fmla="*/ 199 h 764"/>
              <a:gd name="T68" fmla="*/ 215 w 1973"/>
              <a:gd name="T69" fmla="*/ 137 h 764"/>
              <a:gd name="T70" fmla="*/ 277 w 1973"/>
              <a:gd name="T71" fmla="*/ 146 h 764"/>
              <a:gd name="T72" fmla="*/ 220 w 1973"/>
              <a:gd name="T73" fmla="*/ 192 h 764"/>
              <a:gd name="T74" fmla="*/ 232 w 1973"/>
              <a:gd name="T75" fmla="*/ 225 h 764"/>
              <a:gd name="T76" fmla="*/ 347 w 1973"/>
              <a:gd name="T77" fmla="*/ 189 h 764"/>
              <a:gd name="T78" fmla="*/ 376 w 1973"/>
              <a:gd name="T79" fmla="*/ 199 h 764"/>
              <a:gd name="T80" fmla="*/ 477 w 1973"/>
              <a:gd name="T81" fmla="*/ 168 h 764"/>
              <a:gd name="T82" fmla="*/ 505 w 1973"/>
              <a:gd name="T83" fmla="*/ 180 h 764"/>
              <a:gd name="T84" fmla="*/ 613 w 1973"/>
              <a:gd name="T85" fmla="*/ 161 h 764"/>
              <a:gd name="T86" fmla="*/ 695 w 1973"/>
              <a:gd name="T87" fmla="*/ 115 h 764"/>
              <a:gd name="T88" fmla="*/ 724 w 1973"/>
              <a:gd name="T89" fmla="*/ 122 h 764"/>
              <a:gd name="T90" fmla="*/ 671 w 1973"/>
              <a:gd name="T91" fmla="*/ 216 h 764"/>
              <a:gd name="T92" fmla="*/ 762 w 1973"/>
              <a:gd name="T93" fmla="*/ 206 h 764"/>
              <a:gd name="T94" fmla="*/ 750 w 1973"/>
              <a:gd name="T95" fmla="*/ 125 h 764"/>
              <a:gd name="T96" fmla="*/ 784 w 1973"/>
              <a:gd name="T97" fmla="*/ 127 h 764"/>
              <a:gd name="T98" fmla="*/ 834 w 1973"/>
              <a:gd name="T99" fmla="*/ 115 h 764"/>
              <a:gd name="T100" fmla="*/ 844 w 1973"/>
              <a:gd name="T101" fmla="*/ 103 h 764"/>
              <a:gd name="T102" fmla="*/ 949 w 1973"/>
              <a:gd name="T103" fmla="*/ 43 h 764"/>
              <a:gd name="T104" fmla="*/ 1120 w 1973"/>
              <a:gd name="T105" fmla="*/ 0 h 764"/>
              <a:gd name="T106" fmla="*/ 1218 w 1973"/>
              <a:gd name="T107" fmla="*/ 31 h 764"/>
              <a:gd name="T108" fmla="*/ 1151 w 1973"/>
              <a:gd name="T109" fmla="*/ 103 h 764"/>
              <a:gd name="T110" fmla="*/ 1305 w 1973"/>
              <a:gd name="T111" fmla="*/ 105 h 764"/>
              <a:gd name="T112" fmla="*/ 1381 w 1973"/>
              <a:gd name="T113" fmla="*/ 153 h 764"/>
              <a:gd name="T114" fmla="*/ 1482 w 1973"/>
              <a:gd name="T115" fmla="*/ 120 h 764"/>
              <a:gd name="T116" fmla="*/ 1516 w 1973"/>
              <a:gd name="T117" fmla="*/ 156 h 764"/>
              <a:gd name="T118" fmla="*/ 1547 w 1973"/>
              <a:gd name="T119" fmla="*/ 141 h 764"/>
              <a:gd name="T120" fmla="*/ 1590 w 1973"/>
              <a:gd name="T121" fmla="*/ 146 h 7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973" h="764">
                <a:moveTo>
                  <a:pt x="1732" y="175"/>
                </a:moveTo>
                <a:cubicBezTo>
                  <a:pt x="1767" y="179"/>
                  <a:pt x="1769" y="180"/>
                  <a:pt x="1818" y="182"/>
                </a:cubicBezTo>
                <a:cubicBezTo>
                  <a:pt x="1820" y="187"/>
                  <a:pt x="1819" y="194"/>
                  <a:pt x="1823" y="197"/>
                </a:cubicBezTo>
                <a:cubicBezTo>
                  <a:pt x="1828" y="201"/>
                  <a:pt x="1843" y="201"/>
                  <a:pt x="1849" y="204"/>
                </a:cubicBezTo>
                <a:cubicBezTo>
                  <a:pt x="1855" y="219"/>
                  <a:pt x="1868" y="218"/>
                  <a:pt x="1883" y="221"/>
                </a:cubicBezTo>
                <a:cubicBezTo>
                  <a:pt x="1887" y="235"/>
                  <a:pt x="1895" y="243"/>
                  <a:pt x="1909" y="247"/>
                </a:cubicBezTo>
                <a:cubicBezTo>
                  <a:pt x="1911" y="245"/>
                  <a:pt x="1911" y="241"/>
                  <a:pt x="1914" y="240"/>
                </a:cubicBezTo>
                <a:cubicBezTo>
                  <a:pt x="1916" y="239"/>
                  <a:pt x="1950" y="250"/>
                  <a:pt x="1955" y="252"/>
                </a:cubicBezTo>
                <a:cubicBezTo>
                  <a:pt x="1959" y="277"/>
                  <a:pt x="1973" y="275"/>
                  <a:pt x="1938" y="281"/>
                </a:cubicBezTo>
                <a:cubicBezTo>
                  <a:pt x="1936" y="306"/>
                  <a:pt x="1944" y="322"/>
                  <a:pt x="1909" y="307"/>
                </a:cubicBezTo>
                <a:cubicBezTo>
                  <a:pt x="1906" y="306"/>
                  <a:pt x="1909" y="300"/>
                  <a:pt x="1907" y="297"/>
                </a:cubicBezTo>
                <a:cubicBezTo>
                  <a:pt x="1906" y="295"/>
                  <a:pt x="1902" y="296"/>
                  <a:pt x="1900" y="295"/>
                </a:cubicBezTo>
                <a:cubicBezTo>
                  <a:pt x="1893" y="285"/>
                  <a:pt x="1890" y="283"/>
                  <a:pt x="1878" y="281"/>
                </a:cubicBezTo>
                <a:cubicBezTo>
                  <a:pt x="1869" y="277"/>
                  <a:pt x="1868" y="272"/>
                  <a:pt x="1859" y="269"/>
                </a:cubicBezTo>
                <a:cubicBezTo>
                  <a:pt x="1840" y="256"/>
                  <a:pt x="1853" y="281"/>
                  <a:pt x="1845" y="288"/>
                </a:cubicBezTo>
                <a:cubicBezTo>
                  <a:pt x="1839" y="293"/>
                  <a:pt x="1830" y="289"/>
                  <a:pt x="1823" y="290"/>
                </a:cubicBezTo>
                <a:cubicBezTo>
                  <a:pt x="1812" y="295"/>
                  <a:pt x="1814" y="304"/>
                  <a:pt x="1825" y="307"/>
                </a:cubicBezTo>
                <a:cubicBezTo>
                  <a:pt x="1832" y="316"/>
                  <a:pt x="1838" y="324"/>
                  <a:pt x="1845" y="333"/>
                </a:cubicBezTo>
                <a:cubicBezTo>
                  <a:pt x="1836" y="361"/>
                  <a:pt x="1850" y="328"/>
                  <a:pt x="1794" y="345"/>
                </a:cubicBezTo>
                <a:cubicBezTo>
                  <a:pt x="1787" y="347"/>
                  <a:pt x="1787" y="363"/>
                  <a:pt x="1768" y="367"/>
                </a:cubicBezTo>
                <a:cubicBezTo>
                  <a:pt x="1759" y="373"/>
                  <a:pt x="1749" y="375"/>
                  <a:pt x="1739" y="381"/>
                </a:cubicBezTo>
                <a:cubicBezTo>
                  <a:pt x="1736" y="396"/>
                  <a:pt x="1729" y="389"/>
                  <a:pt x="1713" y="391"/>
                </a:cubicBezTo>
                <a:cubicBezTo>
                  <a:pt x="1703" y="400"/>
                  <a:pt x="1701" y="398"/>
                  <a:pt x="1689" y="393"/>
                </a:cubicBezTo>
                <a:cubicBezTo>
                  <a:pt x="1682" y="394"/>
                  <a:pt x="1675" y="393"/>
                  <a:pt x="1669" y="396"/>
                </a:cubicBezTo>
                <a:cubicBezTo>
                  <a:pt x="1666" y="398"/>
                  <a:pt x="1669" y="414"/>
                  <a:pt x="1657" y="422"/>
                </a:cubicBezTo>
                <a:cubicBezTo>
                  <a:pt x="1652" y="439"/>
                  <a:pt x="1654" y="457"/>
                  <a:pt x="1660" y="473"/>
                </a:cubicBezTo>
                <a:cubicBezTo>
                  <a:pt x="1659" y="486"/>
                  <a:pt x="1665" y="501"/>
                  <a:pt x="1657" y="511"/>
                </a:cubicBezTo>
                <a:cubicBezTo>
                  <a:pt x="1651" y="518"/>
                  <a:pt x="1636" y="507"/>
                  <a:pt x="1629" y="513"/>
                </a:cubicBezTo>
                <a:cubicBezTo>
                  <a:pt x="1581" y="558"/>
                  <a:pt x="1648" y="535"/>
                  <a:pt x="1614" y="545"/>
                </a:cubicBezTo>
                <a:cubicBezTo>
                  <a:pt x="1612" y="578"/>
                  <a:pt x="1620" y="577"/>
                  <a:pt x="1597" y="583"/>
                </a:cubicBezTo>
                <a:cubicBezTo>
                  <a:pt x="1579" y="579"/>
                  <a:pt x="1582" y="579"/>
                  <a:pt x="1588" y="564"/>
                </a:cubicBezTo>
                <a:cubicBezTo>
                  <a:pt x="1590" y="551"/>
                  <a:pt x="1589" y="542"/>
                  <a:pt x="1585" y="530"/>
                </a:cubicBezTo>
                <a:cubicBezTo>
                  <a:pt x="1583" y="525"/>
                  <a:pt x="1581" y="516"/>
                  <a:pt x="1581" y="516"/>
                </a:cubicBezTo>
                <a:cubicBezTo>
                  <a:pt x="1583" y="460"/>
                  <a:pt x="1566" y="457"/>
                  <a:pt x="1602" y="451"/>
                </a:cubicBezTo>
                <a:cubicBezTo>
                  <a:pt x="1609" y="428"/>
                  <a:pt x="1608" y="435"/>
                  <a:pt x="1631" y="429"/>
                </a:cubicBezTo>
                <a:cubicBezTo>
                  <a:pt x="1644" y="411"/>
                  <a:pt x="1632" y="392"/>
                  <a:pt x="1653" y="379"/>
                </a:cubicBezTo>
                <a:cubicBezTo>
                  <a:pt x="1656" y="368"/>
                  <a:pt x="1672" y="358"/>
                  <a:pt x="1679" y="348"/>
                </a:cubicBezTo>
                <a:cubicBezTo>
                  <a:pt x="1667" y="339"/>
                  <a:pt x="1657" y="342"/>
                  <a:pt x="1648" y="353"/>
                </a:cubicBezTo>
                <a:cubicBezTo>
                  <a:pt x="1644" y="362"/>
                  <a:pt x="1643" y="367"/>
                  <a:pt x="1636" y="374"/>
                </a:cubicBezTo>
                <a:cubicBezTo>
                  <a:pt x="1624" y="371"/>
                  <a:pt x="1626" y="361"/>
                  <a:pt x="1624" y="350"/>
                </a:cubicBezTo>
                <a:cubicBezTo>
                  <a:pt x="1611" y="356"/>
                  <a:pt x="1600" y="352"/>
                  <a:pt x="1590" y="362"/>
                </a:cubicBezTo>
                <a:cubicBezTo>
                  <a:pt x="1588" y="375"/>
                  <a:pt x="1589" y="382"/>
                  <a:pt x="1576" y="386"/>
                </a:cubicBezTo>
                <a:cubicBezTo>
                  <a:pt x="1569" y="395"/>
                  <a:pt x="1574" y="427"/>
                  <a:pt x="1566" y="408"/>
                </a:cubicBezTo>
                <a:cubicBezTo>
                  <a:pt x="1532" y="409"/>
                  <a:pt x="1497" y="405"/>
                  <a:pt x="1463" y="410"/>
                </a:cubicBezTo>
                <a:cubicBezTo>
                  <a:pt x="1459" y="411"/>
                  <a:pt x="1463" y="419"/>
                  <a:pt x="1461" y="422"/>
                </a:cubicBezTo>
                <a:cubicBezTo>
                  <a:pt x="1459" y="426"/>
                  <a:pt x="1422" y="455"/>
                  <a:pt x="1417" y="458"/>
                </a:cubicBezTo>
                <a:cubicBezTo>
                  <a:pt x="1414" y="469"/>
                  <a:pt x="1409" y="470"/>
                  <a:pt x="1398" y="473"/>
                </a:cubicBezTo>
                <a:cubicBezTo>
                  <a:pt x="1397" y="476"/>
                  <a:pt x="1398" y="480"/>
                  <a:pt x="1396" y="482"/>
                </a:cubicBezTo>
                <a:cubicBezTo>
                  <a:pt x="1393" y="485"/>
                  <a:pt x="1386" y="481"/>
                  <a:pt x="1384" y="485"/>
                </a:cubicBezTo>
                <a:cubicBezTo>
                  <a:pt x="1373" y="508"/>
                  <a:pt x="1391" y="505"/>
                  <a:pt x="1403" y="506"/>
                </a:cubicBezTo>
                <a:cubicBezTo>
                  <a:pt x="1404" y="515"/>
                  <a:pt x="1402" y="533"/>
                  <a:pt x="1420" y="518"/>
                </a:cubicBezTo>
                <a:cubicBezTo>
                  <a:pt x="1422" y="516"/>
                  <a:pt x="1415" y="512"/>
                  <a:pt x="1417" y="511"/>
                </a:cubicBezTo>
                <a:cubicBezTo>
                  <a:pt x="1423" y="509"/>
                  <a:pt x="1430" y="512"/>
                  <a:pt x="1437" y="513"/>
                </a:cubicBezTo>
                <a:cubicBezTo>
                  <a:pt x="1480" y="531"/>
                  <a:pt x="1471" y="634"/>
                  <a:pt x="1429" y="645"/>
                </a:cubicBezTo>
                <a:cubicBezTo>
                  <a:pt x="1426" y="658"/>
                  <a:pt x="1425" y="668"/>
                  <a:pt x="1417" y="679"/>
                </a:cubicBezTo>
                <a:cubicBezTo>
                  <a:pt x="1415" y="688"/>
                  <a:pt x="1410" y="693"/>
                  <a:pt x="1405" y="701"/>
                </a:cubicBezTo>
                <a:cubicBezTo>
                  <a:pt x="1402" y="711"/>
                  <a:pt x="1397" y="708"/>
                  <a:pt x="1391" y="717"/>
                </a:cubicBezTo>
                <a:cubicBezTo>
                  <a:pt x="1386" y="739"/>
                  <a:pt x="1376" y="750"/>
                  <a:pt x="1353" y="753"/>
                </a:cubicBezTo>
                <a:cubicBezTo>
                  <a:pt x="1335" y="764"/>
                  <a:pt x="1331" y="761"/>
                  <a:pt x="1319" y="744"/>
                </a:cubicBezTo>
                <a:cubicBezTo>
                  <a:pt x="1335" y="737"/>
                  <a:pt x="1327" y="727"/>
                  <a:pt x="1331" y="710"/>
                </a:cubicBezTo>
                <a:cubicBezTo>
                  <a:pt x="1332" y="706"/>
                  <a:pt x="1359" y="678"/>
                  <a:pt x="1365" y="669"/>
                </a:cubicBezTo>
                <a:cubicBezTo>
                  <a:pt x="1363" y="651"/>
                  <a:pt x="1363" y="618"/>
                  <a:pt x="1343" y="645"/>
                </a:cubicBezTo>
                <a:cubicBezTo>
                  <a:pt x="1337" y="644"/>
                  <a:pt x="1331" y="645"/>
                  <a:pt x="1326" y="643"/>
                </a:cubicBezTo>
                <a:cubicBezTo>
                  <a:pt x="1318" y="640"/>
                  <a:pt x="1322" y="630"/>
                  <a:pt x="1312" y="626"/>
                </a:cubicBezTo>
                <a:cubicBezTo>
                  <a:pt x="1303" y="614"/>
                  <a:pt x="1291" y="592"/>
                  <a:pt x="1276" y="588"/>
                </a:cubicBezTo>
                <a:cubicBezTo>
                  <a:pt x="1271" y="575"/>
                  <a:pt x="1271" y="551"/>
                  <a:pt x="1257" y="547"/>
                </a:cubicBezTo>
                <a:cubicBezTo>
                  <a:pt x="1250" y="537"/>
                  <a:pt x="1242" y="531"/>
                  <a:pt x="1230" y="528"/>
                </a:cubicBezTo>
                <a:cubicBezTo>
                  <a:pt x="1220" y="521"/>
                  <a:pt x="1218" y="521"/>
                  <a:pt x="1206" y="523"/>
                </a:cubicBezTo>
                <a:cubicBezTo>
                  <a:pt x="1198" y="550"/>
                  <a:pt x="1212" y="567"/>
                  <a:pt x="1182" y="573"/>
                </a:cubicBezTo>
                <a:cubicBezTo>
                  <a:pt x="1180" y="586"/>
                  <a:pt x="1182" y="593"/>
                  <a:pt x="1170" y="597"/>
                </a:cubicBezTo>
                <a:cubicBezTo>
                  <a:pt x="1166" y="615"/>
                  <a:pt x="1155" y="608"/>
                  <a:pt x="1137" y="607"/>
                </a:cubicBezTo>
                <a:cubicBezTo>
                  <a:pt x="1126" y="604"/>
                  <a:pt x="1128" y="598"/>
                  <a:pt x="1117" y="595"/>
                </a:cubicBezTo>
                <a:cubicBezTo>
                  <a:pt x="1097" y="597"/>
                  <a:pt x="1093" y="597"/>
                  <a:pt x="1077" y="602"/>
                </a:cubicBezTo>
                <a:cubicBezTo>
                  <a:pt x="1066" y="612"/>
                  <a:pt x="1065" y="613"/>
                  <a:pt x="1050" y="609"/>
                </a:cubicBezTo>
                <a:cubicBezTo>
                  <a:pt x="1043" y="605"/>
                  <a:pt x="1037" y="600"/>
                  <a:pt x="1029" y="597"/>
                </a:cubicBezTo>
                <a:cubicBezTo>
                  <a:pt x="1016" y="579"/>
                  <a:pt x="984" y="582"/>
                  <a:pt x="966" y="581"/>
                </a:cubicBezTo>
                <a:cubicBezTo>
                  <a:pt x="951" y="574"/>
                  <a:pt x="937" y="566"/>
                  <a:pt x="921" y="561"/>
                </a:cubicBezTo>
                <a:cubicBezTo>
                  <a:pt x="910" y="564"/>
                  <a:pt x="899" y="563"/>
                  <a:pt x="904" y="576"/>
                </a:cubicBezTo>
                <a:cubicBezTo>
                  <a:pt x="901" y="588"/>
                  <a:pt x="900" y="593"/>
                  <a:pt x="887" y="597"/>
                </a:cubicBezTo>
                <a:cubicBezTo>
                  <a:pt x="865" y="595"/>
                  <a:pt x="850" y="588"/>
                  <a:pt x="829" y="583"/>
                </a:cubicBezTo>
                <a:cubicBezTo>
                  <a:pt x="822" y="578"/>
                  <a:pt x="816" y="576"/>
                  <a:pt x="808" y="573"/>
                </a:cubicBezTo>
                <a:cubicBezTo>
                  <a:pt x="780" y="577"/>
                  <a:pt x="787" y="588"/>
                  <a:pt x="762" y="595"/>
                </a:cubicBezTo>
                <a:cubicBezTo>
                  <a:pt x="757" y="599"/>
                  <a:pt x="755" y="609"/>
                  <a:pt x="748" y="609"/>
                </a:cubicBezTo>
                <a:cubicBezTo>
                  <a:pt x="742" y="609"/>
                  <a:pt x="738" y="603"/>
                  <a:pt x="733" y="600"/>
                </a:cubicBezTo>
                <a:cubicBezTo>
                  <a:pt x="719" y="591"/>
                  <a:pt x="704" y="585"/>
                  <a:pt x="688" y="583"/>
                </a:cubicBezTo>
                <a:cubicBezTo>
                  <a:pt x="673" y="579"/>
                  <a:pt x="688" y="585"/>
                  <a:pt x="678" y="573"/>
                </a:cubicBezTo>
                <a:cubicBezTo>
                  <a:pt x="674" y="568"/>
                  <a:pt x="663" y="566"/>
                  <a:pt x="657" y="564"/>
                </a:cubicBezTo>
                <a:cubicBezTo>
                  <a:pt x="651" y="555"/>
                  <a:pt x="641" y="550"/>
                  <a:pt x="630" y="547"/>
                </a:cubicBezTo>
                <a:cubicBezTo>
                  <a:pt x="617" y="529"/>
                  <a:pt x="616" y="504"/>
                  <a:pt x="604" y="487"/>
                </a:cubicBezTo>
                <a:cubicBezTo>
                  <a:pt x="590" y="488"/>
                  <a:pt x="582" y="490"/>
                  <a:pt x="570" y="494"/>
                </a:cubicBezTo>
                <a:cubicBezTo>
                  <a:pt x="556" y="492"/>
                  <a:pt x="535" y="481"/>
                  <a:pt x="522" y="473"/>
                </a:cubicBezTo>
                <a:cubicBezTo>
                  <a:pt x="526" y="472"/>
                  <a:pt x="531" y="473"/>
                  <a:pt x="534" y="470"/>
                </a:cubicBezTo>
                <a:cubicBezTo>
                  <a:pt x="536" y="468"/>
                  <a:pt x="525" y="469"/>
                  <a:pt x="527" y="468"/>
                </a:cubicBezTo>
                <a:cubicBezTo>
                  <a:pt x="531" y="466"/>
                  <a:pt x="549" y="462"/>
                  <a:pt x="556" y="461"/>
                </a:cubicBezTo>
                <a:cubicBezTo>
                  <a:pt x="570" y="455"/>
                  <a:pt x="558" y="453"/>
                  <a:pt x="551" y="463"/>
                </a:cubicBezTo>
                <a:cubicBezTo>
                  <a:pt x="546" y="482"/>
                  <a:pt x="550" y="474"/>
                  <a:pt x="510" y="475"/>
                </a:cubicBezTo>
                <a:cubicBezTo>
                  <a:pt x="479" y="476"/>
                  <a:pt x="448" y="476"/>
                  <a:pt x="417" y="477"/>
                </a:cubicBezTo>
                <a:cubicBezTo>
                  <a:pt x="415" y="489"/>
                  <a:pt x="417" y="498"/>
                  <a:pt x="405" y="501"/>
                </a:cubicBezTo>
                <a:cubicBezTo>
                  <a:pt x="397" y="509"/>
                  <a:pt x="396" y="514"/>
                  <a:pt x="390" y="523"/>
                </a:cubicBezTo>
                <a:cubicBezTo>
                  <a:pt x="377" y="569"/>
                  <a:pt x="378" y="554"/>
                  <a:pt x="311" y="557"/>
                </a:cubicBezTo>
                <a:cubicBezTo>
                  <a:pt x="276" y="552"/>
                  <a:pt x="299" y="550"/>
                  <a:pt x="277" y="545"/>
                </a:cubicBezTo>
                <a:cubicBezTo>
                  <a:pt x="265" y="537"/>
                  <a:pt x="255" y="530"/>
                  <a:pt x="241" y="525"/>
                </a:cubicBezTo>
                <a:cubicBezTo>
                  <a:pt x="233" y="526"/>
                  <a:pt x="224" y="525"/>
                  <a:pt x="217" y="528"/>
                </a:cubicBezTo>
                <a:cubicBezTo>
                  <a:pt x="214" y="529"/>
                  <a:pt x="217" y="534"/>
                  <a:pt x="215" y="537"/>
                </a:cubicBezTo>
                <a:cubicBezTo>
                  <a:pt x="213" y="539"/>
                  <a:pt x="210" y="541"/>
                  <a:pt x="208" y="542"/>
                </a:cubicBezTo>
                <a:cubicBezTo>
                  <a:pt x="193" y="551"/>
                  <a:pt x="178" y="548"/>
                  <a:pt x="167" y="564"/>
                </a:cubicBezTo>
                <a:cubicBezTo>
                  <a:pt x="176" y="594"/>
                  <a:pt x="154" y="627"/>
                  <a:pt x="186" y="641"/>
                </a:cubicBezTo>
                <a:cubicBezTo>
                  <a:pt x="174" y="644"/>
                  <a:pt x="167" y="641"/>
                  <a:pt x="162" y="653"/>
                </a:cubicBezTo>
                <a:cubicBezTo>
                  <a:pt x="154" y="650"/>
                  <a:pt x="148" y="645"/>
                  <a:pt x="141" y="641"/>
                </a:cubicBezTo>
                <a:cubicBezTo>
                  <a:pt x="146" y="657"/>
                  <a:pt x="143" y="651"/>
                  <a:pt x="148" y="662"/>
                </a:cubicBezTo>
                <a:cubicBezTo>
                  <a:pt x="133" y="668"/>
                  <a:pt x="140" y="684"/>
                  <a:pt x="124" y="689"/>
                </a:cubicBezTo>
                <a:cubicBezTo>
                  <a:pt x="126" y="713"/>
                  <a:pt x="123" y="715"/>
                  <a:pt x="141" y="727"/>
                </a:cubicBezTo>
                <a:cubicBezTo>
                  <a:pt x="145" y="740"/>
                  <a:pt x="131" y="737"/>
                  <a:pt x="121" y="739"/>
                </a:cubicBezTo>
                <a:cubicBezTo>
                  <a:pt x="81" y="736"/>
                  <a:pt x="87" y="724"/>
                  <a:pt x="57" y="708"/>
                </a:cubicBezTo>
                <a:cubicBezTo>
                  <a:pt x="46" y="702"/>
                  <a:pt x="35" y="704"/>
                  <a:pt x="23" y="703"/>
                </a:cubicBezTo>
                <a:cubicBezTo>
                  <a:pt x="21" y="688"/>
                  <a:pt x="14" y="670"/>
                  <a:pt x="6" y="657"/>
                </a:cubicBezTo>
                <a:cubicBezTo>
                  <a:pt x="14" y="652"/>
                  <a:pt x="17" y="646"/>
                  <a:pt x="25" y="641"/>
                </a:cubicBezTo>
                <a:cubicBezTo>
                  <a:pt x="29" y="627"/>
                  <a:pt x="51" y="613"/>
                  <a:pt x="64" y="605"/>
                </a:cubicBezTo>
                <a:cubicBezTo>
                  <a:pt x="70" y="583"/>
                  <a:pt x="62" y="610"/>
                  <a:pt x="69" y="590"/>
                </a:cubicBezTo>
                <a:cubicBezTo>
                  <a:pt x="71" y="585"/>
                  <a:pt x="73" y="576"/>
                  <a:pt x="73" y="576"/>
                </a:cubicBezTo>
                <a:cubicBezTo>
                  <a:pt x="71" y="546"/>
                  <a:pt x="73" y="546"/>
                  <a:pt x="49" y="537"/>
                </a:cubicBezTo>
                <a:cubicBezTo>
                  <a:pt x="37" y="516"/>
                  <a:pt x="35" y="499"/>
                  <a:pt x="9" y="492"/>
                </a:cubicBezTo>
                <a:cubicBezTo>
                  <a:pt x="0" y="470"/>
                  <a:pt x="21" y="476"/>
                  <a:pt x="40" y="475"/>
                </a:cubicBezTo>
                <a:cubicBezTo>
                  <a:pt x="34" y="460"/>
                  <a:pt x="36" y="444"/>
                  <a:pt x="30" y="429"/>
                </a:cubicBezTo>
                <a:cubicBezTo>
                  <a:pt x="27" y="409"/>
                  <a:pt x="20" y="398"/>
                  <a:pt x="13" y="381"/>
                </a:cubicBezTo>
                <a:cubicBezTo>
                  <a:pt x="18" y="369"/>
                  <a:pt x="15" y="359"/>
                  <a:pt x="28" y="355"/>
                </a:cubicBezTo>
                <a:cubicBezTo>
                  <a:pt x="41" y="337"/>
                  <a:pt x="26" y="342"/>
                  <a:pt x="61" y="338"/>
                </a:cubicBezTo>
                <a:cubicBezTo>
                  <a:pt x="68" y="332"/>
                  <a:pt x="74" y="328"/>
                  <a:pt x="78" y="319"/>
                </a:cubicBezTo>
                <a:cubicBezTo>
                  <a:pt x="82" y="312"/>
                  <a:pt x="79" y="299"/>
                  <a:pt x="90" y="297"/>
                </a:cubicBezTo>
                <a:cubicBezTo>
                  <a:pt x="98" y="295"/>
                  <a:pt x="106" y="296"/>
                  <a:pt x="114" y="295"/>
                </a:cubicBezTo>
                <a:cubicBezTo>
                  <a:pt x="123" y="286"/>
                  <a:pt x="133" y="282"/>
                  <a:pt x="141" y="271"/>
                </a:cubicBezTo>
                <a:cubicBezTo>
                  <a:pt x="136" y="259"/>
                  <a:pt x="124" y="263"/>
                  <a:pt x="138" y="259"/>
                </a:cubicBezTo>
                <a:cubicBezTo>
                  <a:pt x="140" y="257"/>
                  <a:pt x="142" y="255"/>
                  <a:pt x="143" y="252"/>
                </a:cubicBezTo>
                <a:cubicBezTo>
                  <a:pt x="144" y="250"/>
                  <a:pt x="140" y="247"/>
                  <a:pt x="141" y="245"/>
                </a:cubicBezTo>
                <a:cubicBezTo>
                  <a:pt x="142" y="242"/>
                  <a:pt x="146" y="242"/>
                  <a:pt x="148" y="240"/>
                </a:cubicBezTo>
                <a:cubicBezTo>
                  <a:pt x="161" y="227"/>
                  <a:pt x="171" y="212"/>
                  <a:pt x="184" y="199"/>
                </a:cubicBezTo>
                <a:cubicBezTo>
                  <a:pt x="182" y="197"/>
                  <a:pt x="181" y="194"/>
                  <a:pt x="179" y="192"/>
                </a:cubicBezTo>
                <a:cubicBezTo>
                  <a:pt x="176" y="190"/>
                  <a:pt x="169" y="191"/>
                  <a:pt x="169" y="187"/>
                </a:cubicBezTo>
                <a:cubicBezTo>
                  <a:pt x="169" y="181"/>
                  <a:pt x="186" y="164"/>
                  <a:pt x="191" y="161"/>
                </a:cubicBezTo>
                <a:cubicBezTo>
                  <a:pt x="193" y="153"/>
                  <a:pt x="207" y="141"/>
                  <a:pt x="215" y="137"/>
                </a:cubicBezTo>
                <a:cubicBezTo>
                  <a:pt x="220" y="134"/>
                  <a:pt x="232" y="132"/>
                  <a:pt x="232" y="132"/>
                </a:cubicBezTo>
                <a:cubicBezTo>
                  <a:pt x="244" y="123"/>
                  <a:pt x="245" y="120"/>
                  <a:pt x="268" y="129"/>
                </a:cubicBezTo>
                <a:cubicBezTo>
                  <a:pt x="271" y="130"/>
                  <a:pt x="268" y="136"/>
                  <a:pt x="270" y="139"/>
                </a:cubicBezTo>
                <a:cubicBezTo>
                  <a:pt x="272" y="142"/>
                  <a:pt x="274" y="145"/>
                  <a:pt x="277" y="146"/>
                </a:cubicBezTo>
                <a:cubicBezTo>
                  <a:pt x="286" y="149"/>
                  <a:pt x="295" y="148"/>
                  <a:pt x="304" y="151"/>
                </a:cubicBezTo>
                <a:cubicBezTo>
                  <a:pt x="307" y="180"/>
                  <a:pt x="308" y="162"/>
                  <a:pt x="316" y="180"/>
                </a:cubicBezTo>
                <a:cubicBezTo>
                  <a:pt x="311" y="193"/>
                  <a:pt x="265" y="198"/>
                  <a:pt x="253" y="199"/>
                </a:cubicBezTo>
                <a:cubicBezTo>
                  <a:pt x="239" y="197"/>
                  <a:pt x="232" y="196"/>
                  <a:pt x="220" y="192"/>
                </a:cubicBezTo>
                <a:cubicBezTo>
                  <a:pt x="204" y="180"/>
                  <a:pt x="213" y="201"/>
                  <a:pt x="215" y="209"/>
                </a:cubicBezTo>
                <a:cubicBezTo>
                  <a:pt x="212" y="219"/>
                  <a:pt x="206" y="218"/>
                  <a:pt x="203" y="228"/>
                </a:cubicBezTo>
                <a:cubicBezTo>
                  <a:pt x="215" y="231"/>
                  <a:pt x="215" y="235"/>
                  <a:pt x="213" y="247"/>
                </a:cubicBezTo>
                <a:cubicBezTo>
                  <a:pt x="226" y="270"/>
                  <a:pt x="230" y="234"/>
                  <a:pt x="232" y="225"/>
                </a:cubicBezTo>
                <a:cubicBezTo>
                  <a:pt x="242" y="229"/>
                  <a:pt x="244" y="231"/>
                  <a:pt x="258" y="230"/>
                </a:cubicBezTo>
                <a:cubicBezTo>
                  <a:pt x="268" y="229"/>
                  <a:pt x="287" y="225"/>
                  <a:pt x="287" y="225"/>
                </a:cubicBezTo>
                <a:cubicBezTo>
                  <a:pt x="312" y="211"/>
                  <a:pt x="298" y="212"/>
                  <a:pt x="340" y="216"/>
                </a:cubicBezTo>
                <a:cubicBezTo>
                  <a:pt x="345" y="197"/>
                  <a:pt x="350" y="218"/>
                  <a:pt x="347" y="189"/>
                </a:cubicBezTo>
                <a:cubicBezTo>
                  <a:pt x="354" y="166"/>
                  <a:pt x="341" y="203"/>
                  <a:pt x="361" y="180"/>
                </a:cubicBezTo>
                <a:cubicBezTo>
                  <a:pt x="365" y="176"/>
                  <a:pt x="364" y="169"/>
                  <a:pt x="366" y="163"/>
                </a:cubicBezTo>
                <a:cubicBezTo>
                  <a:pt x="382" y="166"/>
                  <a:pt x="380" y="168"/>
                  <a:pt x="383" y="182"/>
                </a:cubicBezTo>
                <a:cubicBezTo>
                  <a:pt x="373" y="186"/>
                  <a:pt x="369" y="189"/>
                  <a:pt x="376" y="199"/>
                </a:cubicBezTo>
                <a:cubicBezTo>
                  <a:pt x="401" y="195"/>
                  <a:pt x="382" y="193"/>
                  <a:pt x="397" y="182"/>
                </a:cubicBezTo>
                <a:cubicBezTo>
                  <a:pt x="414" y="169"/>
                  <a:pt x="439" y="176"/>
                  <a:pt x="460" y="175"/>
                </a:cubicBezTo>
                <a:cubicBezTo>
                  <a:pt x="468" y="169"/>
                  <a:pt x="473" y="169"/>
                  <a:pt x="479" y="161"/>
                </a:cubicBezTo>
                <a:cubicBezTo>
                  <a:pt x="478" y="163"/>
                  <a:pt x="475" y="167"/>
                  <a:pt x="477" y="168"/>
                </a:cubicBezTo>
                <a:cubicBezTo>
                  <a:pt x="484" y="172"/>
                  <a:pt x="494" y="169"/>
                  <a:pt x="501" y="173"/>
                </a:cubicBezTo>
                <a:cubicBezTo>
                  <a:pt x="505" y="175"/>
                  <a:pt x="509" y="178"/>
                  <a:pt x="513" y="180"/>
                </a:cubicBezTo>
                <a:cubicBezTo>
                  <a:pt x="515" y="181"/>
                  <a:pt x="522" y="182"/>
                  <a:pt x="520" y="182"/>
                </a:cubicBezTo>
                <a:cubicBezTo>
                  <a:pt x="515" y="182"/>
                  <a:pt x="510" y="181"/>
                  <a:pt x="505" y="180"/>
                </a:cubicBezTo>
                <a:cubicBezTo>
                  <a:pt x="514" y="167"/>
                  <a:pt x="524" y="167"/>
                  <a:pt x="539" y="163"/>
                </a:cubicBezTo>
                <a:cubicBezTo>
                  <a:pt x="533" y="185"/>
                  <a:pt x="545" y="178"/>
                  <a:pt x="561" y="175"/>
                </a:cubicBezTo>
                <a:cubicBezTo>
                  <a:pt x="564" y="160"/>
                  <a:pt x="570" y="163"/>
                  <a:pt x="573" y="146"/>
                </a:cubicBezTo>
                <a:cubicBezTo>
                  <a:pt x="590" y="150"/>
                  <a:pt x="600" y="150"/>
                  <a:pt x="613" y="161"/>
                </a:cubicBezTo>
                <a:cubicBezTo>
                  <a:pt x="617" y="170"/>
                  <a:pt x="622" y="168"/>
                  <a:pt x="628" y="177"/>
                </a:cubicBezTo>
                <a:cubicBezTo>
                  <a:pt x="632" y="193"/>
                  <a:pt x="648" y="192"/>
                  <a:pt x="657" y="180"/>
                </a:cubicBezTo>
                <a:cubicBezTo>
                  <a:pt x="655" y="172"/>
                  <a:pt x="650" y="166"/>
                  <a:pt x="649" y="158"/>
                </a:cubicBezTo>
                <a:cubicBezTo>
                  <a:pt x="646" y="134"/>
                  <a:pt x="676" y="120"/>
                  <a:pt x="695" y="115"/>
                </a:cubicBezTo>
                <a:cubicBezTo>
                  <a:pt x="706" y="99"/>
                  <a:pt x="700" y="103"/>
                  <a:pt x="712" y="98"/>
                </a:cubicBezTo>
                <a:cubicBezTo>
                  <a:pt x="723" y="82"/>
                  <a:pt x="710" y="79"/>
                  <a:pt x="736" y="84"/>
                </a:cubicBezTo>
                <a:cubicBezTo>
                  <a:pt x="740" y="98"/>
                  <a:pt x="732" y="92"/>
                  <a:pt x="736" y="110"/>
                </a:cubicBezTo>
                <a:cubicBezTo>
                  <a:pt x="731" y="114"/>
                  <a:pt x="727" y="115"/>
                  <a:pt x="724" y="122"/>
                </a:cubicBezTo>
                <a:cubicBezTo>
                  <a:pt x="722" y="127"/>
                  <a:pt x="719" y="139"/>
                  <a:pt x="719" y="139"/>
                </a:cubicBezTo>
                <a:cubicBezTo>
                  <a:pt x="721" y="150"/>
                  <a:pt x="725" y="159"/>
                  <a:pt x="712" y="163"/>
                </a:cubicBezTo>
                <a:cubicBezTo>
                  <a:pt x="708" y="196"/>
                  <a:pt x="713" y="184"/>
                  <a:pt x="695" y="197"/>
                </a:cubicBezTo>
                <a:cubicBezTo>
                  <a:pt x="690" y="215"/>
                  <a:pt x="693" y="213"/>
                  <a:pt x="671" y="216"/>
                </a:cubicBezTo>
                <a:cubicBezTo>
                  <a:pt x="655" y="239"/>
                  <a:pt x="700" y="225"/>
                  <a:pt x="712" y="216"/>
                </a:cubicBezTo>
                <a:cubicBezTo>
                  <a:pt x="716" y="201"/>
                  <a:pt x="714" y="192"/>
                  <a:pt x="731" y="187"/>
                </a:cubicBezTo>
                <a:cubicBezTo>
                  <a:pt x="734" y="163"/>
                  <a:pt x="731" y="178"/>
                  <a:pt x="745" y="182"/>
                </a:cubicBezTo>
                <a:cubicBezTo>
                  <a:pt x="747" y="194"/>
                  <a:pt x="746" y="213"/>
                  <a:pt x="762" y="206"/>
                </a:cubicBezTo>
                <a:cubicBezTo>
                  <a:pt x="766" y="197"/>
                  <a:pt x="767" y="187"/>
                  <a:pt x="769" y="177"/>
                </a:cubicBezTo>
                <a:cubicBezTo>
                  <a:pt x="762" y="173"/>
                  <a:pt x="756" y="170"/>
                  <a:pt x="748" y="168"/>
                </a:cubicBezTo>
                <a:cubicBezTo>
                  <a:pt x="744" y="165"/>
                  <a:pt x="734" y="166"/>
                  <a:pt x="733" y="161"/>
                </a:cubicBezTo>
                <a:cubicBezTo>
                  <a:pt x="730" y="148"/>
                  <a:pt x="737" y="129"/>
                  <a:pt x="750" y="125"/>
                </a:cubicBezTo>
                <a:cubicBezTo>
                  <a:pt x="753" y="120"/>
                  <a:pt x="753" y="112"/>
                  <a:pt x="757" y="108"/>
                </a:cubicBezTo>
                <a:cubicBezTo>
                  <a:pt x="759" y="106"/>
                  <a:pt x="764" y="105"/>
                  <a:pt x="767" y="105"/>
                </a:cubicBezTo>
                <a:cubicBezTo>
                  <a:pt x="770" y="105"/>
                  <a:pt x="762" y="107"/>
                  <a:pt x="760" y="108"/>
                </a:cubicBezTo>
                <a:cubicBezTo>
                  <a:pt x="763" y="127"/>
                  <a:pt x="767" y="124"/>
                  <a:pt x="784" y="127"/>
                </a:cubicBezTo>
                <a:cubicBezTo>
                  <a:pt x="787" y="139"/>
                  <a:pt x="791" y="138"/>
                  <a:pt x="801" y="132"/>
                </a:cubicBezTo>
                <a:cubicBezTo>
                  <a:pt x="804" y="121"/>
                  <a:pt x="791" y="118"/>
                  <a:pt x="781" y="113"/>
                </a:cubicBezTo>
                <a:cubicBezTo>
                  <a:pt x="787" y="97"/>
                  <a:pt x="796" y="103"/>
                  <a:pt x="813" y="105"/>
                </a:cubicBezTo>
                <a:cubicBezTo>
                  <a:pt x="817" y="122"/>
                  <a:pt x="811" y="106"/>
                  <a:pt x="834" y="115"/>
                </a:cubicBezTo>
                <a:cubicBezTo>
                  <a:pt x="838" y="116"/>
                  <a:pt x="848" y="130"/>
                  <a:pt x="851" y="134"/>
                </a:cubicBezTo>
                <a:cubicBezTo>
                  <a:pt x="828" y="140"/>
                  <a:pt x="825" y="168"/>
                  <a:pt x="851" y="163"/>
                </a:cubicBezTo>
                <a:cubicBezTo>
                  <a:pt x="856" y="146"/>
                  <a:pt x="850" y="128"/>
                  <a:pt x="865" y="117"/>
                </a:cubicBezTo>
                <a:cubicBezTo>
                  <a:pt x="858" y="110"/>
                  <a:pt x="853" y="106"/>
                  <a:pt x="844" y="103"/>
                </a:cubicBezTo>
                <a:cubicBezTo>
                  <a:pt x="843" y="97"/>
                  <a:pt x="836" y="89"/>
                  <a:pt x="841" y="86"/>
                </a:cubicBezTo>
                <a:cubicBezTo>
                  <a:pt x="858" y="75"/>
                  <a:pt x="889" y="88"/>
                  <a:pt x="858" y="79"/>
                </a:cubicBezTo>
                <a:cubicBezTo>
                  <a:pt x="878" y="77"/>
                  <a:pt x="893" y="74"/>
                  <a:pt x="913" y="72"/>
                </a:cubicBezTo>
                <a:cubicBezTo>
                  <a:pt x="915" y="71"/>
                  <a:pt x="944" y="43"/>
                  <a:pt x="949" y="43"/>
                </a:cubicBezTo>
                <a:cubicBezTo>
                  <a:pt x="988" y="40"/>
                  <a:pt x="1067" y="38"/>
                  <a:pt x="1067" y="38"/>
                </a:cubicBezTo>
                <a:cubicBezTo>
                  <a:pt x="1075" y="33"/>
                  <a:pt x="1080" y="31"/>
                  <a:pt x="1089" y="29"/>
                </a:cubicBezTo>
                <a:cubicBezTo>
                  <a:pt x="1094" y="19"/>
                  <a:pt x="1097" y="20"/>
                  <a:pt x="1108" y="17"/>
                </a:cubicBezTo>
                <a:cubicBezTo>
                  <a:pt x="1110" y="7"/>
                  <a:pt x="1110" y="3"/>
                  <a:pt x="1120" y="0"/>
                </a:cubicBezTo>
                <a:cubicBezTo>
                  <a:pt x="1153" y="5"/>
                  <a:pt x="1118" y="15"/>
                  <a:pt x="1153" y="19"/>
                </a:cubicBezTo>
                <a:cubicBezTo>
                  <a:pt x="1146" y="32"/>
                  <a:pt x="1158" y="28"/>
                  <a:pt x="1168" y="31"/>
                </a:cubicBezTo>
                <a:cubicBezTo>
                  <a:pt x="1178" y="29"/>
                  <a:pt x="1185" y="25"/>
                  <a:pt x="1194" y="19"/>
                </a:cubicBezTo>
                <a:cubicBezTo>
                  <a:pt x="1199" y="30"/>
                  <a:pt x="1207" y="29"/>
                  <a:pt x="1218" y="31"/>
                </a:cubicBezTo>
                <a:cubicBezTo>
                  <a:pt x="1200" y="57"/>
                  <a:pt x="1230" y="58"/>
                  <a:pt x="1192" y="62"/>
                </a:cubicBezTo>
                <a:cubicBezTo>
                  <a:pt x="1179" y="80"/>
                  <a:pt x="1172" y="79"/>
                  <a:pt x="1151" y="81"/>
                </a:cubicBezTo>
                <a:cubicBezTo>
                  <a:pt x="1142" y="84"/>
                  <a:pt x="1136" y="88"/>
                  <a:pt x="1127" y="91"/>
                </a:cubicBezTo>
                <a:cubicBezTo>
                  <a:pt x="1121" y="112"/>
                  <a:pt x="1105" y="106"/>
                  <a:pt x="1151" y="103"/>
                </a:cubicBezTo>
                <a:cubicBezTo>
                  <a:pt x="1156" y="96"/>
                  <a:pt x="1166" y="86"/>
                  <a:pt x="1173" y="84"/>
                </a:cubicBezTo>
                <a:cubicBezTo>
                  <a:pt x="1182" y="91"/>
                  <a:pt x="1194" y="102"/>
                  <a:pt x="1204" y="105"/>
                </a:cubicBezTo>
                <a:cubicBezTo>
                  <a:pt x="1230" y="103"/>
                  <a:pt x="1237" y="101"/>
                  <a:pt x="1264" y="103"/>
                </a:cubicBezTo>
                <a:cubicBezTo>
                  <a:pt x="1280" y="114"/>
                  <a:pt x="1271" y="110"/>
                  <a:pt x="1305" y="105"/>
                </a:cubicBezTo>
                <a:cubicBezTo>
                  <a:pt x="1310" y="104"/>
                  <a:pt x="1319" y="101"/>
                  <a:pt x="1319" y="101"/>
                </a:cubicBezTo>
                <a:cubicBezTo>
                  <a:pt x="1330" y="103"/>
                  <a:pt x="1335" y="107"/>
                  <a:pt x="1345" y="110"/>
                </a:cubicBezTo>
                <a:cubicBezTo>
                  <a:pt x="1350" y="123"/>
                  <a:pt x="1340" y="142"/>
                  <a:pt x="1357" y="149"/>
                </a:cubicBezTo>
                <a:cubicBezTo>
                  <a:pt x="1361" y="159"/>
                  <a:pt x="1361" y="165"/>
                  <a:pt x="1381" y="153"/>
                </a:cubicBezTo>
                <a:cubicBezTo>
                  <a:pt x="1384" y="151"/>
                  <a:pt x="1381" y="144"/>
                  <a:pt x="1384" y="141"/>
                </a:cubicBezTo>
                <a:cubicBezTo>
                  <a:pt x="1388" y="138"/>
                  <a:pt x="1398" y="137"/>
                  <a:pt x="1398" y="137"/>
                </a:cubicBezTo>
                <a:cubicBezTo>
                  <a:pt x="1420" y="150"/>
                  <a:pt x="1424" y="143"/>
                  <a:pt x="1458" y="141"/>
                </a:cubicBezTo>
                <a:cubicBezTo>
                  <a:pt x="1452" y="121"/>
                  <a:pt x="1465" y="122"/>
                  <a:pt x="1482" y="120"/>
                </a:cubicBezTo>
                <a:cubicBezTo>
                  <a:pt x="1501" y="112"/>
                  <a:pt x="1519" y="127"/>
                  <a:pt x="1537" y="132"/>
                </a:cubicBezTo>
                <a:cubicBezTo>
                  <a:pt x="1530" y="133"/>
                  <a:pt x="1522" y="130"/>
                  <a:pt x="1516" y="134"/>
                </a:cubicBezTo>
                <a:cubicBezTo>
                  <a:pt x="1513" y="136"/>
                  <a:pt x="1518" y="141"/>
                  <a:pt x="1518" y="144"/>
                </a:cubicBezTo>
                <a:cubicBezTo>
                  <a:pt x="1518" y="148"/>
                  <a:pt x="1513" y="154"/>
                  <a:pt x="1516" y="156"/>
                </a:cubicBezTo>
                <a:cubicBezTo>
                  <a:pt x="1521" y="159"/>
                  <a:pt x="1527" y="154"/>
                  <a:pt x="1533" y="153"/>
                </a:cubicBezTo>
                <a:cubicBezTo>
                  <a:pt x="1534" y="146"/>
                  <a:pt x="1530" y="137"/>
                  <a:pt x="1535" y="132"/>
                </a:cubicBezTo>
                <a:cubicBezTo>
                  <a:pt x="1538" y="128"/>
                  <a:pt x="1545" y="131"/>
                  <a:pt x="1549" y="134"/>
                </a:cubicBezTo>
                <a:cubicBezTo>
                  <a:pt x="1551" y="135"/>
                  <a:pt x="1548" y="139"/>
                  <a:pt x="1547" y="141"/>
                </a:cubicBezTo>
                <a:cubicBezTo>
                  <a:pt x="1548" y="147"/>
                  <a:pt x="1546" y="153"/>
                  <a:pt x="1549" y="158"/>
                </a:cubicBezTo>
                <a:cubicBezTo>
                  <a:pt x="1551" y="160"/>
                  <a:pt x="1552" y="153"/>
                  <a:pt x="1554" y="151"/>
                </a:cubicBezTo>
                <a:cubicBezTo>
                  <a:pt x="1560" y="147"/>
                  <a:pt x="1569" y="146"/>
                  <a:pt x="1576" y="141"/>
                </a:cubicBezTo>
                <a:cubicBezTo>
                  <a:pt x="1585" y="147"/>
                  <a:pt x="1580" y="146"/>
                  <a:pt x="1590" y="146"/>
                </a:cubicBezTo>
              </a:path>
            </a:pathLst>
          </a:custGeom>
          <a:solidFill>
            <a:schemeClr val="bg1">
              <a:alpha val="0"/>
            </a:schemeClr>
          </a:solidFill>
          <a:ln w="76200" cmpd="sng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77"/>
          <p:cNvSpPr>
            <a:spLocks noChangeArrowheads="1"/>
          </p:cNvSpPr>
          <p:nvPr/>
        </p:nvSpPr>
        <p:spPr bwMode="auto">
          <a:xfrm>
            <a:off x="3118894" y="6087044"/>
            <a:ext cx="782728" cy="657795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Line 78"/>
          <p:cNvSpPr>
            <a:spLocks noChangeShapeType="1"/>
          </p:cNvSpPr>
          <p:nvPr/>
        </p:nvSpPr>
        <p:spPr bwMode="auto">
          <a:xfrm flipV="1">
            <a:off x="4800600" y="5362038"/>
            <a:ext cx="1219200" cy="1991262"/>
          </a:xfrm>
          <a:prstGeom prst="line">
            <a:avLst/>
          </a:prstGeom>
          <a:noFill/>
          <a:ln w="76200">
            <a:solidFill>
              <a:srgbClr val="003399"/>
            </a:solidFill>
            <a:prstDash val="sysDot"/>
            <a:round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41395" y="446720"/>
            <a:ext cx="2446605" cy="2808155"/>
          </a:xfrm>
          <a:prstGeom prst="rect">
            <a:avLst/>
          </a:prstGeom>
        </p:spPr>
      </p:pic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609600" y="351804"/>
            <a:ext cx="1681531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SGK,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clip,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972555"/>
              </p:ext>
            </p:extLst>
          </p:nvPr>
        </p:nvGraphicFramePr>
        <p:xfrm>
          <a:off x="1371600" y="1333500"/>
          <a:ext cx="15316200" cy="8458201"/>
        </p:xfrm>
        <a:graphic>
          <a:graphicData uri="http://schemas.openxmlformats.org/drawingml/2006/table">
            <a:tbl>
              <a:tblPr/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591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YẾU TỐ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– SẢN PHẨM CHÍNH CỦA CÁC NGÀNH SẢN XUẤT: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94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1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94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88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114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114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54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31141" y="7029030"/>
            <a:ext cx="1956859" cy="3352222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120770" y="7029030"/>
            <a:ext cx="2210371" cy="3352222"/>
          </a:xfrm>
          <a:prstGeom prst="rect">
            <a:avLst/>
          </a:prstGeom>
        </p:spPr>
      </p:pic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6220407" y="2645680"/>
            <a:ext cx="6400800" cy="646331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6204856" y="3453002"/>
            <a:ext cx="8501743" cy="646331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,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17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triệu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km</a:t>
            </a:r>
            <a:r>
              <a:rPr kumimoji="0" lang="en-US" sz="3600" b="1" i="0" u="none" strike="noStrike" kern="0" cap="none" spc="0" normalizeH="0" baseline="3000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2 .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6242178" y="4455367"/>
            <a:ext cx="6553200" cy="646331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144,1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triệu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5837805" y="5164865"/>
            <a:ext cx="9372599" cy="1200329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Ôn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lục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địa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Chủ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yếu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phần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Á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thuộc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Liên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bang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04864" y="394814"/>
            <a:ext cx="14382360" cy="8890913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38648" y="-993844"/>
            <a:ext cx="9122464" cy="35691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331141" y="7029030"/>
            <a:ext cx="1956859" cy="33522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841395" y="0"/>
            <a:ext cx="2835810" cy="32548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419600" y="6093027"/>
            <a:ext cx="1954530" cy="41148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1285680" y="6354211"/>
            <a:ext cx="6477000" cy="5436687"/>
            <a:chOff x="0" y="0"/>
            <a:chExt cx="9753600" cy="844018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3356117"/>
              <a:ext cx="9753600" cy="5084064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142738" cy="5577070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0304694">
            <a:off x="1104748" y="1627438"/>
            <a:ext cx="7199623" cy="454476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4120770" y="7029030"/>
            <a:ext cx="2210371" cy="33522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4120770" y="5136400"/>
            <a:ext cx="3049334" cy="159327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88114" y="280515"/>
            <a:ext cx="6879485" cy="82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39" lvl="1" algn="ctr">
              <a:lnSpc>
                <a:spcPts val="7279"/>
              </a:lnSpc>
            </a:pPr>
            <a:r>
              <a:rPr lang="en-US" sz="3200" b="1" dirty="0">
                <a:solidFill>
                  <a:schemeClr val="bg1"/>
                </a:solidFill>
                <a:latin typeface="Goudy Stout" pitchFamily="18" charset="0"/>
              </a:rPr>
              <a:t>1.LIÊN BANG NGA</a:t>
            </a:r>
          </a:p>
        </p:txBody>
      </p:sp>
      <p:sp>
        <p:nvSpPr>
          <p:cNvPr id="14" name="TextBox 14"/>
          <p:cNvSpPr txBox="1"/>
          <p:nvPr/>
        </p:nvSpPr>
        <p:spPr>
          <a:xfrm rot="20718706">
            <a:off x="1712937" y="2344061"/>
            <a:ext cx="6444484" cy="2547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6"/>
              </a:lnSpc>
            </a:pP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Vì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sao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khí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hậu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ở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Liên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bang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Nga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,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nhất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là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phần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thuộc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Châu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Á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rất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lạnh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và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khắc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nghiệt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136158" y="5689284"/>
            <a:ext cx="3018557" cy="421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3"/>
              </a:lnSpc>
            </a:pPr>
            <a:r>
              <a:rPr lang="en-US" sz="2416" dirty="0" err="1">
                <a:solidFill>
                  <a:srgbClr val="16213D"/>
                </a:solidFill>
                <a:latin typeface="DejaVu Serif Bold"/>
              </a:rPr>
              <a:t>Vì</a:t>
            </a:r>
            <a:r>
              <a:rPr lang="en-US" sz="2416" dirty="0">
                <a:solidFill>
                  <a:srgbClr val="16213D"/>
                </a:solidFill>
                <a:latin typeface="DejaVu Serif Bold"/>
              </a:rPr>
              <a:t> </a:t>
            </a:r>
            <a:r>
              <a:rPr lang="en-US" sz="2416" dirty="0" err="1">
                <a:solidFill>
                  <a:srgbClr val="16213D"/>
                </a:solidFill>
                <a:latin typeface="DejaVu Serif Bold"/>
              </a:rPr>
              <a:t>sao</a:t>
            </a:r>
            <a:r>
              <a:rPr lang="en-US" sz="2416" dirty="0">
                <a:solidFill>
                  <a:srgbClr val="16213D"/>
                </a:solidFill>
                <a:latin typeface="DejaVu Serif Bold"/>
              </a:rPr>
              <a:t> </a:t>
            </a:r>
            <a:r>
              <a:rPr lang="en-US" sz="2416" dirty="0" err="1">
                <a:solidFill>
                  <a:srgbClr val="16213D"/>
                </a:solidFill>
                <a:latin typeface="DejaVu Serif Bold"/>
              </a:rPr>
              <a:t>nhỉ</a:t>
            </a:r>
            <a:r>
              <a:rPr lang="en-US" sz="2416" dirty="0">
                <a:solidFill>
                  <a:srgbClr val="16213D"/>
                </a:solidFill>
                <a:latin typeface="DejaVu Serif Bold"/>
              </a:rPr>
              <a:t>????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9197548" y="3567316"/>
            <a:ext cx="8945026" cy="3138167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06"/>
              </a:lnSpc>
            </a:pPr>
            <a:r>
              <a:rPr lang="vi-VN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Nằm ở phía bắc, phía tây và phía đông của Nam bán cầu, phần lớn nước Nga nằm gần Bắc Cực hơn so với đường xích đạo.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vi-VN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Khoảng hai phần ba biên giới bị giới hạn bởi nước biển. Hầu như tất cả các bờ biển phía bắc dài nằm trên Vòng Bắc Cực nên rất lạnh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568" t="7247" r="8568"/>
          <a:stretch>
            <a:fillRect/>
          </a:stretch>
        </p:blipFill>
        <p:spPr>
          <a:xfrm>
            <a:off x="1028700" y="464717"/>
            <a:ext cx="16230600" cy="99371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8220885"/>
            <a:ext cx="2166306" cy="20661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0210" y="6039877"/>
            <a:ext cx="2876205" cy="43620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06414" y="5856536"/>
            <a:ext cx="2586283" cy="44304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234655" y="0"/>
            <a:ext cx="2835810" cy="32548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62442">
            <a:off x="7159990" y="6961932"/>
            <a:ext cx="13869895" cy="1386989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5699556" y="3553305"/>
            <a:ext cx="12370909" cy="8064907"/>
            <a:chOff x="0" y="0"/>
            <a:chExt cx="16494546" cy="1075320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787080">
              <a:off x="8395457" y="2228784"/>
              <a:ext cx="3235016" cy="326889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 rot="342141">
              <a:off x="12202687" y="95122"/>
              <a:ext cx="2164136" cy="500860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-2803113">
              <a:off x="411730" y="5176441"/>
              <a:ext cx="6350948" cy="387407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1373433">
              <a:off x="6388530" y="3689625"/>
              <a:ext cx="1571755" cy="228091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4053691" y="3473752"/>
              <a:ext cx="2440855" cy="267125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0482019" y="7113481"/>
              <a:ext cx="1477193" cy="1332160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391430" flipH="1">
            <a:off x="95166" y="201683"/>
            <a:ext cx="3657600" cy="188366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736839" y="723615"/>
            <a:ext cx="10358098" cy="506252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406414" y="1551238"/>
            <a:ext cx="9303009" cy="2463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3"/>
              </a:lnSpc>
            </a:pP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Trong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kì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nghỉ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này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Alex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và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Lyly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sẽ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cùng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đến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thăm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2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đất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nước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vô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cùng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xinh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đẹp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ở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Châu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Âu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.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Các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bạn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hãy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cùng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theo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chân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chúng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mình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523" dirty="0" err="1">
                <a:solidFill>
                  <a:srgbClr val="000000"/>
                </a:solidFill>
                <a:latin typeface="DejaVu Serif Bold"/>
              </a:rPr>
              <a:t>nhé</a:t>
            </a:r>
            <a:r>
              <a:rPr lang="en-US" sz="3523" dirty="0">
                <a:solidFill>
                  <a:srgbClr val="000000"/>
                </a:solidFill>
                <a:latin typeface="DejaVu Serif Bold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879" t="7247" r="8568"/>
          <a:stretch>
            <a:fillRect/>
          </a:stretch>
        </p:blipFill>
        <p:spPr>
          <a:xfrm>
            <a:off x="697920" y="464717"/>
            <a:ext cx="16561380" cy="99371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8220885"/>
            <a:ext cx="2166306" cy="20661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0210" y="6694498"/>
            <a:ext cx="2444564" cy="37073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974774" y="6694498"/>
            <a:ext cx="2097123" cy="35925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234655" y="-483922"/>
            <a:ext cx="2835810" cy="32548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62442">
            <a:off x="8745216" y="7731446"/>
            <a:ext cx="13869895" cy="1386989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722189" y="5143500"/>
            <a:ext cx="9348276" cy="6094377"/>
            <a:chOff x="0" y="0"/>
            <a:chExt cx="12464368" cy="812583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787080">
              <a:off x="6344162" y="1684216"/>
              <a:ext cx="2444592" cy="247018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 rot="342141">
              <a:off x="9221157" y="71881"/>
              <a:ext cx="1635364" cy="378483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-2803113">
              <a:off x="311131" y="3911661"/>
              <a:ext cx="4799196" cy="292750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1373433">
              <a:off x="4827596" y="2788124"/>
              <a:ext cx="1187722" cy="172360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0619897" y="2624996"/>
              <a:ext cx="1844471" cy="201857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7920906" y="5375416"/>
              <a:ext cx="1116265" cy="1006668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391430" flipH="1">
            <a:off x="95166" y="201683"/>
            <a:ext cx="3657600" cy="1883664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171405" y="464717"/>
            <a:ext cx="9987719" cy="157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9"/>
              </a:lnSpc>
            </a:pPr>
            <a:r>
              <a:rPr lang="en-US" sz="9199" dirty="0" err="1">
                <a:solidFill>
                  <a:srgbClr val="000000"/>
                </a:solidFill>
                <a:latin typeface="Dancing Script Bold"/>
              </a:rPr>
              <a:t>Yêu</a:t>
            </a:r>
            <a:r>
              <a:rPr lang="en-US" sz="9199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9199" dirty="0" err="1">
                <a:solidFill>
                  <a:srgbClr val="000000"/>
                </a:solidFill>
                <a:latin typeface="Dancing Script Bold"/>
              </a:rPr>
              <a:t>cầu</a:t>
            </a:r>
            <a:r>
              <a:rPr lang="en-US" sz="9199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9199" dirty="0" err="1">
                <a:solidFill>
                  <a:srgbClr val="000000"/>
                </a:solidFill>
                <a:latin typeface="Dancing Script Bold"/>
              </a:rPr>
              <a:t>cần</a:t>
            </a:r>
            <a:r>
              <a:rPr lang="en-US" sz="9199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9199" dirty="0" err="1">
                <a:solidFill>
                  <a:srgbClr val="000000"/>
                </a:solidFill>
                <a:latin typeface="Dancing Script Bold"/>
              </a:rPr>
              <a:t>đạt</a:t>
            </a:r>
            <a:endParaRPr lang="en-US" sz="9199" dirty="0">
              <a:solidFill>
                <a:srgbClr val="000000"/>
              </a:solidFill>
              <a:latin typeface="Dancing Script Bold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678311" y="2596844"/>
            <a:ext cx="15008801" cy="1756883"/>
            <a:chOff x="1678311" y="2596844"/>
            <a:chExt cx="15008801" cy="1756883"/>
          </a:xfrm>
        </p:grpSpPr>
        <p:sp>
          <p:nvSpPr>
            <p:cNvPr id="21" name="Rounded Rectangle 20"/>
            <p:cNvSpPr/>
            <p:nvPr/>
          </p:nvSpPr>
          <p:spPr>
            <a:xfrm>
              <a:off x="3073211" y="2645454"/>
              <a:ext cx="13613901" cy="170827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678311" y="2596844"/>
              <a:ext cx="1543001" cy="1543001"/>
            </a:xfrm>
            <a:prstGeom prst="rect">
              <a:avLst/>
            </a:prstGeom>
          </p:spPr>
        </p:pic>
        <p:sp>
          <p:nvSpPr>
            <p:cNvPr id="19" name="TextBox 19"/>
            <p:cNvSpPr txBox="1"/>
            <p:nvPr/>
          </p:nvSpPr>
          <p:spPr>
            <a:xfrm>
              <a:off x="3221312" y="2815135"/>
              <a:ext cx="12807070" cy="1384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44"/>
                </a:lnSpc>
              </a:pPr>
              <a:r>
                <a:rPr lang="en-US" sz="3888" b="1" dirty="0" err="1">
                  <a:latin typeface="DejaVu Serif"/>
                </a:rPr>
                <a:t>Dựa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vào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lược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đồ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nhận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biết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và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nêu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được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ví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trí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địa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lí</a:t>
              </a:r>
              <a:r>
                <a:rPr lang="en-US" sz="3888" b="1" dirty="0">
                  <a:latin typeface="DejaVu Serif"/>
                </a:rPr>
                <a:t>, </a:t>
              </a:r>
              <a:r>
                <a:rPr lang="en-US" sz="3888" b="1" dirty="0" err="1">
                  <a:latin typeface="DejaVu Serif"/>
                </a:rPr>
                <a:t>đặc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điểm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lãnh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thổ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của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Liên</a:t>
              </a:r>
              <a:r>
                <a:rPr lang="en-US" sz="3888" b="1" dirty="0">
                  <a:latin typeface="DejaVu Serif"/>
                </a:rPr>
                <a:t> bang </a:t>
              </a:r>
              <a:r>
                <a:rPr lang="en-US" sz="3888" b="1" dirty="0" err="1">
                  <a:latin typeface="DejaVu Serif"/>
                </a:rPr>
                <a:t>Nga</a:t>
              </a:r>
              <a:r>
                <a:rPr lang="en-US" sz="3888" b="1" dirty="0">
                  <a:latin typeface="DejaVu Serif"/>
                </a:rPr>
                <a:t>, </a:t>
              </a:r>
              <a:r>
                <a:rPr lang="en-US" sz="3888" b="1" dirty="0" err="1">
                  <a:latin typeface="DejaVu Serif"/>
                </a:rPr>
                <a:t>của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Pháp</a:t>
              </a:r>
              <a:r>
                <a:rPr lang="en-US" sz="3888" b="1" dirty="0">
                  <a:latin typeface="DejaVu Serif"/>
                </a:rPr>
                <a:t>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804855" y="4661804"/>
            <a:ext cx="14847705" cy="1730653"/>
            <a:chOff x="1804855" y="4661804"/>
            <a:chExt cx="14847705" cy="1730653"/>
          </a:xfrm>
        </p:grpSpPr>
        <p:sp>
          <p:nvSpPr>
            <p:cNvPr id="22" name="Rounded Rectangle 21"/>
            <p:cNvSpPr/>
            <p:nvPr/>
          </p:nvSpPr>
          <p:spPr>
            <a:xfrm>
              <a:off x="3038659" y="4684184"/>
              <a:ext cx="13613901" cy="170827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347856" y="4853865"/>
              <a:ext cx="12807070" cy="1384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44"/>
                </a:lnSpc>
              </a:pPr>
              <a:r>
                <a:rPr lang="en-US" sz="3888" b="1" dirty="0" err="1">
                  <a:latin typeface="DejaVu Serif"/>
                </a:rPr>
                <a:t>Nêu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được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một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số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đặc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điểm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chính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về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dân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cư</a:t>
              </a:r>
              <a:r>
                <a:rPr lang="en-US" sz="3888" b="1" dirty="0">
                  <a:latin typeface="DejaVu Serif"/>
                </a:rPr>
                <a:t>, </a:t>
              </a:r>
              <a:r>
                <a:rPr lang="en-US" sz="3888" b="1" dirty="0" err="1">
                  <a:latin typeface="DejaVu Serif"/>
                </a:rPr>
                <a:t>kinh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tế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của</a:t>
              </a:r>
              <a:r>
                <a:rPr lang="en-US" sz="3888" b="1" dirty="0">
                  <a:latin typeface="DejaVu Serif"/>
                </a:rPr>
                <a:t> </a:t>
              </a:r>
              <a:r>
                <a:rPr lang="en-US" sz="3888" b="1" dirty="0" err="1">
                  <a:latin typeface="DejaVu Serif"/>
                </a:rPr>
                <a:t>Nga</a:t>
              </a:r>
              <a:r>
                <a:rPr lang="en-US" sz="3888" b="1" dirty="0">
                  <a:latin typeface="DejaVu Serif"/>
                </a:rPr>
                <a:t>, </a:t>
              </a:r>
              <a:r>
                <a:rPr lang="en-US" sz="3888" b="1" dirty="0" err="1">
                  <a:latin typeface="DejaVu Serif"/>
                </a:rPr>
                <a:t>Pháp</a:t>
              </a:r>
              <a:r>
                <a:rPr lang="en-US" sz="3888" b="1" dirty="0">
                  <a:latin typeface="DejaVu Serif"/>
                </a:rPr>
                <a:t>.</a:t>
              </a: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804855" y="4661804"/>
              <a:ext cx="1543001" cy="154300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98370" y="-506454"/>
            <a:ext cx="27169062" cy="11299909"/>
            <a:chOff x="0" y="0"/>
            <a:chExt cx="36225415" cy="150665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8600673" cy="1506654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17624743" y="0"/>
              <a:ext cx="18600673" cy="15066545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41596" y="6579604"/>
            <a:ext cx="2444564" cy="37073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86160" y="6579604"/>
            <a:ext cx="2097123" cy="359250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919102" y="1715467"/>
            <a:ext cx="3407596" cy="5254414"/>
            <a:chOff x="0" y="0"/>
            <a:chExt cx="4543462" cy="700588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342141">
              <a:off x="1300251" y="71881"/>
              <a:ext cx="1635364" cy="378483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698991" y="2624996"/>
              <a:ext cx="1844471" cy="201857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5375416"/>
              <a:ext cx="1116265" cy="1006668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18568" y="1964766"/>
            <a:ext cx="8467592" cy="46148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583223" y="8220885"/>
            <a:ext cx="2166306" cy="206611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172879" y="2946367"/>
            <a:ext cx="7358972" cy="2197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3"/>
              </a:lnSpc>
            </a:pPr>
            <a:r>
              <a:rPr lang="en-US" sz="3123" dirty="0" err="1">
                <a:solidFill>
                  <a:srgbClr val="000000"/>
                </a:solidFill>
                <a:latin typeface="DejaVu Serif Bold"/>
              </a:rPr>
              <a:t>Các</a:t>
            </a:r>
            <a:r>
              <a:rPr lang="en-US" sz="31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123" dirty="0" err="1">
                <a:solidFill>
                  <a:srgbClr val="000000"/>
                </a:solidFill>
                <a:latin typeface="DejaVu Serif Bold"/>
              </a:rPr>
              <a:t>em</a:t>
            </a:r>
            <a:r>
              <a:rPr lang="en-US" sz="31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123" dirty="0" err="1">
                <a:solidFill>
                  <a:srgbClr val="000000"/>
                </a:solidFill>
                <a:latin typeface="DejaVu Serif Bold"/>
              </a:rPr>
              <a:t>hãy</a:t>
            </a:r>
            <a:r>
              <a:rPr lang="en-US" sz="31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123" dirty="0" err="1">
                <a:solidFill>
                  <a:srgbClr val="000000"/>
                </a:solidFill>
                <a:latin typeface="DejaVu Serif Bold"/>
              </a:rPr>
              <a:t>giúp</a:t>
            </a:r>
            <a:r>
              <a:rPr lang="en-US" sz="3123" dirty="0">
                <a:solidFill>
                  <a:srgbClr val="000000"/>
                </a:solidFill>
                <a:latin typeface="DejaVu Serif Bold"/>
              </a:rPr>
              <a:t> Alex </a:t>
            </a:r>
            <a:r>
              <a:rPr lang="en-US" sz="3123" dirty="0" err="1">
                <a:solidFill>
                  <a:srgbClr val="000000"/>
                </a:solidFill>
                <a:latin typeface="DejaVu Serif Bold"/>
              </a:rPr>
              <a:t>và</a:t>
            </a:r>
            <a:r>
              <a:rPr lang="en-US" sz="3123" dirty="0">
                <a:solidFill>
                  <a:srgbClr val="000000"/>
                </a:solidFill>
                <a:latin typeface="DejaVu Serif Bold"/>
              </a:rPr>
              <a:t> Lyly </a:t>
            </a:r>
            <a:r>
              <a:rPr lang="en-US" sz="3123" dirty="0" err="1">
                <a:solidFill>
                  <a:srgbClr val="000000"/>
                </a:solidFill>
                <a:latin typeface="DejaVu Serif Bold"/>
              </a:rPr>
              <a:t>hoàn</a:t>
            </a:r>
            <a:r>
              <a:rPr lang="en-US" sz="31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123" dirty="0" err="1">
                <a:solidFill>
                  <a:srgbClr val="000000"/>
                </a:solidFill>
                <a:latin typeface="DejaVu Serif Bold"/>
              </a:rPr>
              <a:t>thành</a:t>
            </a:r>
            <a:r>
              <a:rPr lang="en-US" sz="31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123" dirty="0" err="1">
                <a:solidFill>
                  <a:srgbClr val="000000"/>
                </a:solidFill>
                <a:latin typeface="DejaVu Serif Bold"/>
              </a:rPr>
              <a:t>thủ</a:t>
            </a:r>
            <a:r>
              <a:rPr lang="en-US" sz="31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123" dirty="0" err="1">
                <a:solidFill>
                  <a:srgbClr val="000000"/>
                </a:solidFill>
                <a:latin typeface="DejaVu Serif Bold"/>
              </a:rPr>
              <a:t>tục</a:t>
            </a:r>
            <a:r>
              <a:rPr lang="en-US" sz="31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123" dirty="0" err="1">
                <a:solidFill>
                  <a:srgbClr val="000000"/>
                </a:solidFill>
                <a:latin typeface="DejaVu Serif Bold"/>
              </a:rPr>
              <a:t>để</a:t>
            </a:r>
            <a:r>
              <a:rPr lang="en-US" sz="31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123" dirty="0" err="1">
                <a:solidFill>
                  <a:srgbClr val="000000"/>
                </a:solidFill>
                <a:latin typeface="DejaVu Serif Bold"/>
              </a:rPr>
              <a:t>nhận</a:t>
            </a:r>
            <a:r>
              <a:rPr lang="en-US" sz="31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123" dirty="0" err="1">
                <a:solidFill>
                  <a:srgbClr val="000000"/>
                </a:solidFill>
                <a:latin typeface="DejaVu Serif Bold"/>
              </a:rPr>
              <a:t>vé</a:t>
            </a:r>
            <a:r>
              <a:rPr lang="en-US" sz="31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123" dirty="0" err="1">
                <a:solidFill>
                  <a:srgbClr val="000000"/>
                </a:solidFill>
                <a:latin typeface="DejaVu Serif Bold"/>
              </a:rPr>
              <a:t>máy</a:t>
            </a:r>
            <a:r>
              <a:rPr lang="en-US" sz="3123" dirty="0">
                <a:solidFill>
                  <a:srgbClr val="000000"/>
                </a:solidFill>
                <a:latin typeface="DejaVu Serif Bold"/>
              </a:rPr>
              <a:t> bay </a:t>
            </a:r>
            <a:r>
              <a:rPr lang="en-US" sz="3123" dirty="0" err="1">
                <a:solidFill>
                  <a:srgbClr val="000000"/>
                </a:solidFill>
                <a:latin typeface="DejaVu Serif Bold"/>
              </a:rPr>
              <a:t>bằng</a:t>
            </a:r>
            <a:r>
              <a:rPr lang="en-US" sz="31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123" dirty="0" err="1">
                <a:solidFill>
                  <a:srgbClr val="000000"/>
                </a:solidFill>
                <a:latin typeface="DejaVu Serif Bold"/>
              </a:rPr>
              <a:t>cách</a:t>
            </a:r>
            <a:r>
              <a:rPr lang="en-US" sz="31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123" dirty="0" err="1">
                <a:solidFill>
                  <a:srgbClr val="000000"/>
                </a:solidFill>
                <a:latin typeface="DejaVu Serif Bold"/>
              </a:rPr>
              <a:t>vượt</a:t>
            </a:r>
            <a:r>
              <a:rPr lang="en-US" sz="3123" dirty="0">
                <a:solidFill>
                  <a:srgbClr val="000000"/>
                </a:solidFill>
                <a:latin typeface="DejaVu Serif Bold"/>
              </a:rPr>
              <a:t> qua </a:t>
            </a:r>
            <a:r>
              <a:rPr lang="en-US" sz="3123" dirty="0" err="1">
                <a:solidFill>
                  <a:srgbClr val="000000"/>
                </a:solidFill>
                <a:latin typeface="DejaVu Serif Bold"/>
              </a:rPr>
              <a:t>thử</a:t>
            </a:r>
            <a:r>
              <a:rPr lang="en-US" sz="31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123" dirty="0" err="1">
                <a:solidFill>
                  <a:srgbClr val="000000"/>
                </a:solidFill>
                <a:latin typeface="DejaVu Serif Bold"/>
              </a:rPr>
              <a:t>thách</a:t>
            </a:r>
            <a:r>
              <a:rPr lang="en-US" sz="31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123" dirty="0" err="1">
                <a:solidFill>
                  <a:srgbClr val="000000"/>
                </a:solidFill>
                <a:latin typeface="DejaVu Serif Bold"/>
              </a:rPr>
              <a:t>sau</a:t>
            </a:r>
            <a:r>
              <a:rPr lang="en-US" sz="31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123" dirty="0" err="1">
                <a:solidFill>
                  <a:srgbClr val="000000"/>
                </a:solidFill>
                <a:latin typeface="DejaVu Serif Bold"/>
              </a:rPr>
              <a:t>đây</a:t>
            </a:r>
            <a:r>
              <a:rPr lang="en-US" sz="3123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123" dirty="0" err="1">
                <a:solidFill>
                  <a:srgbClr val="000000"/>
                </a:solidFill>
                <a:latin typeface="DejaVu Serif Bold"/>
              </a:rPr>
              <a:t>nhé</a:t>
            </a:r>
            <a:r>
              <a:rPr lang="en-US" sz="3123" dirty="0">
                <a:solidFill>
                  <a:srgbClr val="000000"/>
                </a:solidFill>
                <a:latin typeface="DejaVu Serif Bold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77026" y="-4789739"/>
            <a:ext cx="19982432" cy="149618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47343" y="3922402"/>
            <a:ext cx="4196657" cy="63645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144000" y="3922402"/>
            <a:ext cx="3648265" cy="62497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947730" y="7334886"/>
            <a:ext cx="2974805" cy="28372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419360" y="-1332474"/>
            <a:ext cx="11456267" cy="472234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107084" y="171450"/>
            <a:ext cx="6080820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16213D"/>
                </a:solidFill>
                <a:latin typeface="Dancing Script Bold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530210" y="495300"/>
            <a:ext cx="15207740" cy="875864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8220885"/>
            <a:ext cx="2166306" cy="20661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0210" y="7855794"/>
            <a:ext cx="1678835" cy="2546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57881" y="7763953"/>
            <a:ext cx="1419216" cy="24312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502949" y="7855795"/>
            <a:ext cx="5744690" cy="57446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376988" y="6115988"/>
            <a:ext cx="4870651" cy="40791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4881834" y="0"/>
            <a:ext cx="3712232" cy="2431512"/>
          </a:xfrm>
          <a:prstGeom prst="rect">
            <a:avLst/>
          </a:prstGeom>
        </p:spPr>
      </p:pic>
      <p:sp>
        <p:nvSpPr>
          <p:cNvPr id="13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3657600" y="800557"/>
            <a:ext cx="11420700" cy="24379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FFAC00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182880" tIns="91440" rIns="182880" bIns="91440"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3"/>
          <a:srcRect l="10075" t="651" b="651"/>
          <a:stretch>
            <a:fillRect/>
          </a:stretch>
        </p:blipFill>
        <p:spPr>
          <a:xfrm>
            <a:off x="533400" y="109356"/>
            <a:ext cx="3923496" cy="2870852"/>
          </a:xfrm>
          <a:prstGeom prst="rect">
            <a:avLst/>
          </a:prstGeom>
        </p:spPr>
      </p:pic>
      <p:sp>
        <p:nvSpPr>
          <p:cNvPr id="14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5190014" y="3619500"/>
            <a:ext cx="7459186" cy="1447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82880" tIns="91440" rIns="182880" bIns="91440"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Da</a:t>
            </a:r>
            <a:r>
              <a:rPr kumimoji="0" lang="en-US" sz="5600" b="1" i="0" u="none" strike="noStrike" kern="0" cap="none" spc="0" normalizeH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600" b="1" i="0" u="none" strike="noStrike" kern="0" cap="none" spc="0" normalizeH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vàng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56897" y="1492847"/>
            <a:ext cx="10621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Dân cư châu Âu chủ yếu là người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?</a:t>
            </a:r>
          </a:p>
        </p:txBody>
      </p:sp>
      <p:sp>
        <p:nvSpPr>
          <p:cNvPr id="18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5214748" y="5499041"/>
            <a:ext cx="7434452" cy="141553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Da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trắng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5228304" y="7505699"/>
            <a:ext cx="7425660" cy="145653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Da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đen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D342CA-D796-44FE-ACFD-8733CB7E23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66174" y="4779213"/>
            <a:ext cx="2673549" cy="2673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1" animBg="1"/>
      <p:bldP spid="15" grpId="0"/>
      <p:bldP spid="18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530210" y="495300"/>
            <a:ext cx="15207740" cy="875864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8220885"/>
            <a:ext cx="2166306" cy="20661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0210" y="7855794"/>
            <a:ext cx="1678835" cy="2546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57881" y="7763953"/>
            <a:ext cx="1419216" cy="24312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502949" y="7855795"/>
            <a:ext cx="5744690" cy="57446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376988" y="6115988"/>
            <a:ext cx="4870651" cy="40791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4881834" y="0"/>
            <a:ext cx="3712232" cy="2431512"/>
          </a:xfrm>
          <a:prstGeom prst="rect">
            <a:avLst/>
          </a:prstGeom>
        </p:spPr>
      </p:pic>
      <p:sp>
        <p:nvSpPr>
          <p:cNvPr id="13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3657600" y="800557"/>
            <a:ext cx="11717694" cy="24379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FFAC00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latin typeface="Arial"/>
              <a:sym typeface="Arial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3"/>
          <a:srcRect l="10075" t="651" b="651"/>
          <a:stretch>
            <a:fillRect/>
          </a:stretch>
        </p:blipFill>
        <p:spPr>
          <a:xfrm>
            <a:off x="533400" y="109356"/>
            <a:ext cx="3923496" cy="2870852"/>
          </a:xfrm>
          <a:prstGeom prst="rect">
            <a:avLst/>
          </a:prstGeom>
        </p:spPr>
      </p:pic>
      <p:sp>
        <p:nvSpPr>
          <p:cNvPr id="14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5410200" y="7468589"/>
            <a:ext cx="7263735" cy="1447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rgbClr val="F3F3F3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5600" b="1" kern="0" dirty="0" err="1">
                <a:solidFill>
                  <a:srgbClr val="F3F3F3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</a:t>
            </a:r>
            <a:r>
              <a:rPr lang="en-US" sz="5600" b="1" kern="0" dirty="0">
                <a:solidFill>
                  <a:srgbClr val="F3F3F3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b="1" kern="0" dirty="0" err="1">
                <a:solidFill>
                  <a:srgbClr val="F3F3F3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đới</a:t>
            </a:r>
            <a:endParaRPr lang="en-US" sz="5600" b="1" kern="0" dirty="0">
              <a:solidFill>
                <a:srgbClr val="F3F3F3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67200" y="1492847"/>
            <a:ext cx="1135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</a:rPr>
              <a:t>Châu Âu nằm chủ yếu ở đới khí hậu</a:t>
            </a:r>
            <a:r>
              <a:rPr lang="en-US" sz="5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</a:rPr>
              <a:t>?</a:t>
            </a:r>
            <a:endParaRPr lang="en-US" sz="54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8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5410200" y="3843992"/>
            <a:ext cx="7239000" cy="141553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defTabSz="1828800">
              <a:buClr>
                <a:srgbClr val="000000"/>
              </a:buClr>
            </a:pPr>
            <a:r>
              <a:rPr lang="en-US" sz="5600" b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A. </a:t>
            </a:r>
            <a:r>
              <a:rPr lang="en-US" sz="5600" b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Ôn</a:t>
            </a:r>
            <a:r>
              <a:rPr lang="en-US" sz="5600" b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b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hòa</a:t>
            </a:r>
            <a:endParaRPr lang="en-US" sz="5600" b="1" kern="0" dirty="0">
              <a:solidFill>
                <a:prstClr val="white">
                  <a:lumMod val="1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5410200" y="5635791"/>
            <a:ext cx="7167839" cy="145653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defTabSz="1828800">
              <a:buClr>
                <a:srgbClr val="000000"/>
              </a:buClr>
            </a:pPr>
            <a:r>
              <a:rPr lang="en-US" sz="5600" b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B. </a:t>
            </a:r>
            <a:r>
              <a:rPr lang="en-US" sz="5600" b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Ôn</a:t>
            </a:r>
            <a:r>
              <a:rPr lang="en-US" sz="5600" b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b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đới</a:t>
            </a:r>
            <a:endParaRPr lang="en-US" sz="5600" b="1" kern="0" dirty="0">
              <a:solidFill>
                <a:prstClr val="white">
                  <a:lumMod val="1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CE3B29-9CCE-45EF-98E6-E23ECD3E19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66174" y="6768523"/>
            <a:ext cx="2673549" cy="267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3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1" animBg="1"/>
      <p:bldP spid="15" grpId="0"/>
      <p:bldP spid="18" grpId="1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530210" y="495300"/>
            <a:ext cx="15207740" cy="875864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8220885"/>
            <a:ext cx="2166306" cy="20661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0210" y="7855794"/>
            <a:ext cx="1678835" cy="2546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57881" y="7763953"/>
            <a:ext cx="1419216" cy="24312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502949" y="7855795"/>
            <a:ext cx="5744690" cy="57446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376988" y="6115988"/>
            <a:ext cx="4870651" cy="40791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4881834" y="0"/>
            <a:ext cx="3712232" cy="2431512"/>
          </a:xfrm>
          <a:prstGeom prst="rect">
            <a:avLst/>
          </a:prstGeom>
        </p:spPr>
      </p:pic>
      <p:sp>
        <p:nvSpPr>
          <p:cNvPr id="13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3657599" y="800557"/>
            <a:ext cx="12154713" cy="24379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FFAC00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latin typeface="Arial"/>
              <a:sym typeface="Arial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3"/>
          <a:srcRect l="10075" t="651" b="651"/>
          <a:stretch>
            <a:fillRect/>
          </a:stretch>
        </p:blipFill>
        <p:spPr>
          <a:xfrm>
            <a:off x="533400" y="109356"/>
            <a:ext cx="3923496" cy="28708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: Rounded Corners 51">
                <a:extLst>
                  <a:ext uri="{FF2B5EF4-FFF2-40B4-BE49-F238E27FC236}">
                    <a16:creationId xmlns:a16="http://schemas.microsoft.com/office/drawing/2014/main" id="{883F1DDA-A81B-400A-8113-FB7C3C533E24}"/>
                  </a:ext>
                </a:extLst>
              </p:cNvPr>
              <p:cNvSpPr/>
              <p:nvPr/>
            </p:nvSpPr>
            <p:spPr>
              <a:xfrm>
                <a:off x="5410200" y="3771900"/>
                <a:ext cx="7092750" cy="1447800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82880" tIns="91440" rIns="182880" bIns="91440" rtlCol="0" anchor="ctr"/>
              <a:lstStyle/>
              <a:p>
                <a:pPr lvl="0" defTabSz="1828800">
                  <a:buClr>
                    <a:srgbClr val="000000"/>
                  </a:buClr>
                </a:pPr>
                <a:r>
                  <a:rPr lang="en-US" sz="5600" b="1" kern="0" dirty="0">
                    <a:solidFill>
                      <a:srgbClr val="F3F3F3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     A. </a:t>
                </a:r>
                <a:r>
                  <a:rPr lang="en-US" sz="5400" b="1" kern="0" dirty="0">
                    <a:solidFill>
                      <a:prstClr val="white">
                        <a:lumMod val="10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14 </a:t>
                </a:r>
                <a:r>
                  <a:rPr lang="en-US" sz="5400" b="1" kern="0" dirty="0" err="1">
                    <a:solidFill>
                      <a:prstClr val="white">
                        <a:lumMod val="10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triệu</a:t>
                </a:r>
                <a:r>
                  <a:rPr lang="en-US" sz="5400" b="1" kern="0" dirty="0">
                    <a:solidFill>
                      <a:prstClr val="white">
                        <a:lumMod val="10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b="1" i="1" kern="0">
                            <a:solidFill>
                              <a:prstClr val="white">
                                <a:lumMod val="10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5400" b="1" i="1" kern="0">
                            <a:solidFill>
                              <a:prstClr val="white">
                                <a:lumMod val="10000"/>
                              </a:prstClr>
                            </a:solidFill>
                            <a:latin typeface="Cambria Math"/>
                            <a:cs typeface="Times New Roman" panose="02020603050405020304" pitchFamily="18" charset="0"/>
                            <a:sym typeface="Arial"/>
                          </a:rPr>
                          <m:t>𝒌𝒎</m:t>
                        </m:r>
                      </m:e>
                      <m:sup>
                        <m:r>
                          <a:rPr lang="en-US" sz="5400" b="1" i="1" kern="0">
                            <a:solidFill>
                              <a:prstClr val="white">
                                <a:lumMod val="10000"/>
                              </a:prstClr>
                            </a:solidFill>
                            <a:latin typeface="Cambria Math"/>
                            <a:cs typeface="Times New Roman" panose="02020603050405020304" pitchFamily="18" charset="0"/>
                            <a:sym typeface="Arial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400" b="1" kern="0" dirty="0">
                    <a:solidFill>
                      <a:prstClr val="white">
                        <a:lumMod val="10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Rectangle: Rounded Corners 51">
                <a:extLst>
                  <a:ext uri="{FF2B5EF4-FFF2-40B4-BE49-F238E27FC236}">
                    <a16:creationId xmlns:a16="http://schemas.microsoft.com/office/drawing/2014/main" xmlns="" id="{883F1DDA-A81B-400A-8113-FB7C3C533E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00" y="3771900"/>
                <a:ext cx="7092750" cy="1447800"/>
              </a:xfrm>
              <a:prstGeom prst="roundRect">
                <a:avLst/>
              </a:prstGeom>
              <a:blipFill rotWithShape="1">
                <a:blip r:embed="rId15"/>
                <a:stretch>
                  <a:fillRect b="-9283"/>
                </a:stretch>
              </a:blipFill>
              <a:ln w="25400" cap="flat" cmpd="sng" algn="ctr">
                <a:noFill/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829455" y="1468621"/>
            <a:ext cx="1181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</a:rPr>
              <a:t>Diện tích của châu Âu là</a:t>
            </a:r>
            <a:endParaRPr lang="en-US" sz="54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: Rounded Corners 53">
                <a:extLst>
                  <a:ext uri="{FF2B5EF4-FFF2-40B4-BE49-F238E27FC236}">
                    <a16:creationId xmlns:a16="http://schemas.microsoft.com/office/drawing/2014/main" id="{37B9597D-5A1C-4F65-A967-D79F793DE0AB}"/>
                  </a:ext>
                </a:extLst>
              </p:cNvPr>
              <p:cNvSpPr/>
              <p:nvPr/>
            </p:nvSpPr>
            <p:spPr>
              <a:xfrm>
                <a:off x="5434934" y="7447804"/>
                <a:ext cx="7239000" cy="1415538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91440" rIns="182880" bIns="91440" rtlCol="0" anchor="ctr"/>
              <a:lstStyle/>
              <a:p>
                <a:pPr defTabSz="1828800">
                  <a:buClr>
                    <a:srgbClr val="000000"/>
                  </a:buClr>
                </a:pPr>
                <a:r>
                  <a:rPr lang="en-US" sz="5400" b="1" kern="0" dirty="0">
                    <a:solidFill>
                      <a:prstClr val="white">
                        <a:lumMod val="10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       C. 10 </a:t>
                </a:r>
                <a:r>
                  <a:rPr lang="en-US" sz="5400" b="1" kern="0" dirty="0" err="1">
                    <a:solidFill>
                      <a:prstClr val="white">
                        <a:lumMod val="10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triệu</a:t>
                </a:r>
                <a:r>
                  <a:rPr lang="en-US" sz="5400" b="1" kern="0" dirty="0">
                    <a:solidFill>
                      <a:prstClr val="white">
                        <a:lumMod val="10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b="1" i="1" kern="0" smtClean="0">
                            <a:solidFill>
                              <a:prstClr val="white">
                                <a:lumMod val="10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5400" b="1" i="1" kern="0" smtClean="0">
                            <a:solidFill>
                              <a:prstClr val="white">
                                <a:lumMod val="10000"/>
                              </a:prstClr>
                            </a:solidFill>
                            <a:latin typeface="Cambria Math"/>
                            <a:cs typeface="Times New Roman" panose="02020603050405020304" pitchFamily="18" charset="0"/>
                            <a:sym typeface="Arial"/>
                          </a:rPr>
                          <m:t>𝒌𝒎</m:t>
                        </m:r>
                      </m:e>
                      <m:sup>
                        <m:r>
                          <a:rPr lang="en-US" sz="5400" b="1" i="1" kern="0" smtClean="0">
                            <a:solidFill>
                              <a:prstClr val="white">
                                <a:lumMod val="10000"/>
                              </a:prstClr>
                            </a:solidFill>
                            <a:latin typeface="Cambria Math"/>
                            <a:cs typeface="Times New Roman" panose="02020603050405020304" pitchFamily="18" charset="0"/>
                            <a:sym typeface="Arial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400" b="1" kern="0" dirty="0">
                    <a:solidFill>
                      <a:prstClr val="white">
                        <a:lumMod val="10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8" name="Rectangle: Rounded Corners 53">
                <a:extLst>
                  <a:ext uri="{FF2B5EF4-FFF2-40B4-BE49-F238E27FC236}">
                    <a16:creationId xmlns:a16="http://schemas.microsoft.com/office/drawing/2014/main" xmlns="" id="{37B9597D-5A1C-4F65-A967-D79F793DE0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4934" y="7447804"/>
                <a:ext cx="7239000" cy="1415538"/>
              </a:xfrm>
              <a:prstGeom prst="roundRect">
                <a:avLst/>
              </a:prstGeom>
              <a:blipFill rotWithShape="1">
                <a:blip r:embed="rId16"/>
                <a:stretch>
                  <a:fillRect b="-90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55">
                <a:extLst>
                  <a:ext uri="{FF2B5EF4-FFF2-40B4-BE49-F238E27FC236}">
                    <a16:creationId xmlns:a16="http://schemas.microsoft.com/office/drawing/2014/main" id="{03AD6970-DC86-40E4-A962-100E74575518}"/>
                  </a:ext>
                </a:extLst>
              </p:cNvPr>
              <p:cNvSpPr/>
              <p:nvPr/>
            </p:nvSpPr>
            <p:spPr>
              <a:xfrm>
                <a:off x="5400298" y="5552482"/>
                <a:ext cx="7167839" cy="145653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91440" rIns="182880" bIns="91440" rtlCol="0" anchor="ctr"/>
              <a:lstStyle/>
              <a:p>
                <a:pPr lvl="0" defTabSz="1828800">
                  <a:buClr>
                    <a:srgbClr val="000000"/>
                  </a:buClr>
                </a:pPr>
                <a:r>
                  <a:rPr lang="en-US" sz="5600" b="1" kern="0" dirty="0">
                    <a:solidFill>
                      <a:prstClr val="white">
                        <a:lumMod val="10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      </a:t>
                </a:r>
                <a:r>
                  <a:rPr lang="en-US" sz="5400" b="1" kern="0" dirty="0">
                    <a:solidFill>
                      <a:prstClr val="white">
                        <a:lumMod val="10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B. 43 </a:t>
                </a:r>
                <a:r>
                  <a:rPr lang="en-US" sz="5400" b="1" kern="0" dirty="0" err="1">
                    <a:solidFill>
                      <a:prstClr val="white">
                        <a:lumMod val="10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triệu</a:t>
                </a:r>
                <a:r>
                  <a:rPr lang="en-US" sz="5400" b="1" kern="0" dirty="0">
                    <a:solidFill>
                      <a:prstClr val="white">
                        <a:lumMod val="10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b="1" i="1" kern="0">
                            <a:solidFill>
                              <a:prstClr val="white">
                                <a:lumMod val="10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5400" b="1" i="1" kern="0">
                            <a:solidFill>
                              <a:prstClr val="white">
                                <a:lumMod val="10000"/>
                              </a:prstClr>
                            </a:solidFill>
                            <a:latin typeface="Cambria Math"/>
                            <a:cs typeface="Times New Roman" panose="02020603050405020304" pitchFamily="18" charset="0"/>
                            <a:sym typeface="Arial"/>
                          </a:rPr>
                          <m:t>𝒌𝒎</m:t>
                        </m:r>
                      </m:e>
                      <m:sup>
                        <m:r>
                          <a:rPr lang="en-US" sz="5400" b="1" i="1" kern="0">
                            <a:solidFill>
                              <a:prstClr val="white">
                                <a:lumMod val="10000"/>
                              </a:prstClr>
                            </a:solidFill>
                            <a:latin typeface="Cambria Math"/>
                            <a:cs typeface="Times New Roman" panose="02020603050405020304" pitchFamily="18" charset="0"/>
                            <a:sym typeface="Arial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400" b="1" kern="0" dirty="0">
                    <a:solidFill>
                      <a:prstClr val="white">
                        <a:lumMod val="10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9" name="Rectangle: Rounded Corners 55">
                <a:extLst>
                  <a:ext uri="{FF2B5EF4-FFF2-40B4-BE49-F238E27FC236}">
                    <a16:creationId xmlns:a16="http://schemas.microsoft.com/office/drawing/2014/main" xmlns="" id="{03AD6970-DC86-40E4-A962-100E745755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298" y="5552482"/>
                <a:ext cx="7167839" cy="1456537"/>
              </a:xfrm>
              <a:prstGeom prst="roundRect">
                <a:avLst/>
              </a:prstGeom>
              <a:blipFill rotWithShape="1">
                <a:blip r:embed="rId17"/>
                <a:stretch>
                  <a:fillRect b="-75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79D49861-37B4-4BAA-9006-C6223C70CFE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28995" y="2895490"/>
            <a:ext cx="2673549" cy="267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6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1" animBg="1"/>
      <p:bldP spid="15" grpId="0"/>
      <p:bldP spid="18" grpId="1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28798" y="-4218855"/>
            <a:ext cx="19545597" cy="195455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517" y="1652169"/>
            <a:ext cx="4992989" cy="265313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989" y="2170155"/>
            <a:ext cx="1322446" cy="1866518"/>
            <a:chOff x="0" y="0"/>
            <a:chExt cx="1763261" cy="248869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962669"/>
              <a:ext cx="1763261" cy="1526022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915371" y="6040874"/>
            <a:ext cx="1676715" cy="20796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31283" y="7548262"/>
            <a:ext cx="1322446" cy="11445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507304" y="1769814"/>
            <a:ext cx="1117379" cy="169460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624683" y="1852033"/>
            <a:ext cx="893233" cy="15301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8589" y="2176260"/>
            <a:ext cx="1073846" cy="71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5548589" y="2176260"/>
            <a:ext cx="0" cy="1288155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89 -0.05188 C -0.0046 -0.07921 0.01129 -0.08446 0.02049 -0.08955 C 0.03689 -0.09866 0.01528 -0.08862 0.03212 -0.10345 C 0.0382 -0.109 0.04479 -0.10839 0.05096 -0.11317 C 0.05443 -0.11533 0.05764 -0.12058 0.06111 -0.12228 C 0.07249 -0.12784 0.08429 -0.12815 0.09584 -0.13185 C 0.11658 -0.15069 0.13837 -0.15455 0.15972 -0.16459 C 0.16641 -0.16767 0.18004 -0.174 0.18004 -0.17385 C 0.20356 -0.19901 0.25651 -0.19855 0.27709 -0.20179 C 0.3849 -0.2004 0.4928 -0.19994 0.60078 -0.19716 C 0.6257 -0.19624 0.64783 -0.18327 0.67188 -0.18327 " pathEditMode="relative" rAng="0" ptsTypes="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89" y="-75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413</Words>
  <Application>Microsoft Office PowerPoint</Application>
  <PresentationFormat>Custom</PresentationFormat>
  <Paragraphs>48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Calibri</vt:lpstr>
      <vt:lpstr>Times Neue Roman Bold</vt:lpstr>
      <vt:lpstr>Goudy Stout</vt:lpstr>
      <vt:lpstr>DejaVu Serif Bold</vt:lpstr>
      <vt:lpstr>Dancing Script Bold</vt:lpstr>
      <vt:lpstr>Cambria Math</vt:lpstr>
      <vt:lpstr>Arial</vt:lpstr>
      <vt:lpstr>Bungee</vt:lpstr>
      <vt:lpstr>Times New Roman</vt:lpstr>
      <vt:lpstr>DejaVu Serif</vt:lpstr>
      <vt:lpstr>VNI-Times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23- ĐỊA LÍ - MỘT SỐ NƯỚC Ở CHÂU ÂU- MIKICACON</dc:title>
  <dc:creator>User</dc:creator>
  <cp:lastModifiedBy>admin</cp:lastModifiedBy>
  <cp:revision>43</cp:revision>
  <dcterms:created xsi:type="dcterms:W3CDTF">2006-08-16T00:00:00Z</dcterms:created>
  <dcterms:modified xsi:type="dcterms:W3CDTF">2022-02-21T18:33:32Z</dcterms:modified>
  <dc:identifier>DAE1DRe3F8c</dc:identifier>
</cp:coreProperties>
</file>