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6" r:id="rId3"/>
  </p:sldMasterIdLst>
  <p:notesMasterIdLst>
    <p:notesMasterId r:id="rId21"/>
  </p:notesMasterIdLst>
  <p:sldIdLst>
    <p:sldId id="279" r:id="rId4"/>
    <p:sldId id="317" r:id="rId5"/>
    <p:sldId id="318" r:id="rId6"/>
    <p:sldId id="319" r:id="rId7"/>
    <p:sldId id="323" r:id="rId8"/>
    <p:sldId id="325" r:id="rId9"/>
    <p:sldId id="326" r:id="rId10"/>
    <p:sldId id="327" r:id="rId11"/>
    <p:sldId id="328" r:id="rId12"/>
    <p:sldId id="337" r:id="rId13"/>
    <p:sldId id="330" r:id="rId14"/>
    <p:sldId id="329" r:id="rId15"/>
    <p:sldId id="332" r:id="rId16"/>
    <p:sldId id="335" r:id="rId17"/>
    <p:sldId id="298" r:id="rId18"/>
    <p:sldId id="333" r:id="rId19"/>
    <p:sldId id="303" r:id="rId20"/>
  </p:sldIdLst>
  <p:sldSz cx="9144000" cy="5145088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7600"/>
    <a:srgbClr val="FFC400"/>
    <a:srgbClr val="FFE181"/>
    <a:srgbClr val="DF0BA7"/>
    <a:srgbClr val="FFF560"/>
    <a:srgbClr val="FFEFBD"/>
    <a:srgbClr val="FFCD2D"/>
    <a:srgbClr val="CC8400"/>
    <a:srgbClr val="FFD44B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0" autoAdjust="0"/>
    <p:restoredTop sz="92857" autoAdjust="0"/>
  </p:normalViewPr>
  <p:slideViewPr>
    <p:cSldViewPr>
      <p:cViewPr varScale="1">
        <p:scale>
          <a:sx n="76" d="100"/>
          <a:sy n="76" d="100"/>
        </p:scale>
        <p:origin x="2176" y="18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99E-3C70-48C5-9246-AC644599EF53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AD9F8-C5F4-44F1-B06C-F2E34AD3C7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24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3089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4"/>
            <a:ext cx="5486400" cy="30870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6172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3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89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3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3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2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824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25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2022/10/27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9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67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852"/>
            <a:ext cx="3008313" cy="87180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659"/>
            <a:ext cx="3008313" cy="35193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2022/10/27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8736"/>
            <a:ext cx="2895600" cy="273928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8736"/>
            <a:ext cx="2133600" cy="273928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5026658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056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50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1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45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svg"/><Relationship Id="rId7" Type="http://schemas.openxmlformats.org/officeDocument/2006/relationships/image" Target="../media/image51.sv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2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21.svg"/><Relationship Id="rId28" Type="http://schemas.openxmlformats.org/officeDocument/2006/relationships/image" Target="../media/image470.png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svg"/><Relationship Id="rId3" Type="http://schemas.openxmlformats.org/officeDocument/2006/relationships/image" Target="../media/image19.svg"/><Relationship Id="rId7" Type="http://schemas.openxmlformats.org/officeDocument/2006/relationships/image" Target="../media/image27.svg"/><Relationship Id="rId12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62.png"/><Relationship Id="rId4" Type="http://schemas.openxmlformats.org/officeDocument/2006/relationships/image" Target="../media/image60.png"/><Relationship Id="rId9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7" Type="http://schemas.openxmlformats.org/officeDocument/2006/relationships/image" Target="../media/image71.pn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70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3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svg"/><Relationship Id="rId5" Type="http://schemas.openxmlformats.org/officeDocument/2006/relationships/image" Target="../media/image25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11" Type="http://schemas.openxmlformats.org/officeDocument/2006/relationships/image" Target="../media/image21.svg"/><Relationship Id="rId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31.svg"/><Relationship Id="rId9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13.svg"/><Relationship Id="rId5" Type="http://schemas.openxmlformats.org/officeDocument/2006/relationships/image" Target="../media/image25.sv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1.svg"/><Relationship Id="rId5" Type="http://schemas.openxmlformats.org/officeDocument/2006/relationships/image" Target="../media/image36.png"/><Relationship Id="rId10" Type="http://schemas.openxmlformats.org/officeDocument/2006/relationships/image" Target="../media/image20.png"/><Relationship Id="rId4" Type="http://schemas.openxmlformats.org/officeDocument/2006/relationships/image" Target="../media/image11.sv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3.sv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43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11" Type="http://schemas.openxmlformats.org/officeDocument/2006/relationships/image" Target="../media/image49.pn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13.sv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34" y="2109475"/>
            <a:ext cx="2110298" cy="2635968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641" y="1015318"/>
            <a:ext cx="1269162" cy="53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8076998" y="1650191"/>
            <a:ext cx="463503" cy="619473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6792536" y="349703"/>
            <a:ext cx="463503" cy="619473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226618" y="74202"/>
            <a:ext cx="1536429" cy="142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529" y="211528"/>
            <a:ext cx="1347858" cy="565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2" y="916360"/>
            <a:ext cx="5564357" cy="14941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37"/>
          <p:cNvSpPr txBox="1"/>
          <p:nvPr/>
        </p:nvSpPr>
        <p:spPr>
          <a:xfrm>
            <a:off x="1958925" y="1281719"/>
            <a:ext cx="5213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latin typeface="UTM Azuki" pitchFamily="18" charset="0"/>
                <a:cs typeface="+mn-ea"/>
                <a:sym typeface="+mn-lt"/>
              </a:rPr>
              <a:t>LUYỆN TẬP</a:t>
            </a:r>
            <a:endParaRPr lang="zh-CN" alt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00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latin typeface="UTM Azuki" pitchFamily="18" charset="0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788087" y="2241260"/>
            <a:ext cx="463503" cy="619473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366661" y="1729664"/>
            <a:ext cx="463503" cy="619473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98412" y="2518193"/>
            <a:ext cx="463503" cy="619473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3635729" y="498892"/>
            <a:ext cx="463503" cy="619473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88677DDD-048B-4CC4-A3D2-C02C25C3305C}"/>
              </a:ext>
            </a:extLst>
          </p:cNvPr>
          <p:cNvSpPr/>
          <p:nvPr/>
        </p:nvSpPr>
        <p:spPr>
          <a:xfrm>
            <a:off x="4027053" y="768892"/>
            <a:ext cx="1181500" cy="372081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rgbClr val="DF0BA7"/>
                </a:solidFill>
                <a:latin typeface="UTM Dai Co Viet" pitchFamily="18" charset="0"/>
              </a:rPr>
              <a:t>Toán</a:t>
            </a:r>
            <a:endParaRPr lang="ko-KR" altLang="en-US" sz="2800" dirty="0">
              <a:solidFill>
                <a:srgbClr val="DF0BA7"/>
              </a:solidFill>
              <a:latin typeface="UTM Dai Co Viet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0793" y="2453393"/>
            <a:ext cx="133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Trang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itchFamily="34" charset="0"/>
              </a:rPr>
              <a:t> 21)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293934" y="3235249"/>
            <a:ext cx="2760074" cy="1074287"/>
            <a:chOff x="611560" y="2644552"/>
            <a:chExt cx="3168352" cy="1326315"/>
          </a:xfrm>
        </p:grpSpPr>
        <p:pic>
          <p:nvPicPr>
            <p:cNvPr id="42" name="Picture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11560" y="2772654"/>
              <a:ext cx="3168352" cy="1198213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 t="39875" r="57590" b="30063"/>
            <a:stretch/>
          </p:blipFill>
          <p:spPr>
            <a:xfrm flipH="1">
              <a:off x="2349312" y="2644552"/>
              <a:ext cx="566504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3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3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6.17284E-6 C -0.01597 0.00711 0.00365 -0.00277 -0.00972 0.00741 C -0.01771 0.01359 -0.02934 0.01328 -0.0375 0.01482 C -0.05989 0.0247 -0.08264 0.03859 -0.10555 0.04445 C -0.13246 0.05124 -0.12882 0.04939 -0.15972 0.05186 C -0.1842 0.05927 -0.20989 0.05834 -0.23489 0.06174 C -0.26232 0.07809 -0.2901 0.08458 -0.31944 0.08643 C -0.34861 0.08828 -0.40694 0.09137 -0.40694 0.09137 C -0.43021 0.08982 -0.44774 0.08859 -0.46944 0.08149 C -0.48611 0.07593 -0.50382 0.06513 -0.52083 0.0642 C -0.55364 0.06266 -0.58663 0.06266 -0.61944 0.06174 C -0.64219 0.05495 -0.60625 0.06513 -0.65 0.0568 C -0.67344 0.05248 -0.69618 0.04353 -0.71944 0.0395 C -0.72951 0.03519 -0.7401 0.03211 -0.75 0.02717 C -0.75712 0.02346 -0.75833 0.01976 -0.76666 0.01729 C -0.77587 0.00927 -0.78628 0.00556 -0.79583 6.17284E-6 C -0.8059 -0.00586 -0.81753 -0.01666 -0.82778 -0.01975 C -0.85416 -0.02746 -0.88021 -0.03178 -0.90694 -0.03456 C -0.92517 -0.03302 -0.94583 -0.03425 -0.96389 -0.02715 C -0.98229 -0.02005 -1.00243 -0.00894 -1.02083 -0.00493 C -1.0335 -0.00215 -1.04583 0.00093 -1.05833 0.00495 C -1.06475 0.00711 -1.07778 0.00988 -1.07778 0.00988 C -1.1 0.02316 -1.12778 0.02161 -1.15139 0.02717 C -1.16267 0.02995 -1.17344 0.03643 -1.18489 0.0395 C -1.21146 0.04692 -1.23837 0.05155 -1.26528 0.0568 C -1.3467 0.05433 -1.31805 0.05433 -1.35139 0.05433 L -1.34166 0.06914 " pathEditMode="relative" ptsTypes="fffffffffffffffffffffffffAA">
                                      <p:cBhvr>
                                        <p:cTn id="6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7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261699" y="217594"/>
            <a:ext cx="3178683" cy="4114800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751112" y="232278"/>
            <a:ext cx="3178683" cy="411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2388" y="1132384"/>
            <a:ext cx="42460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3000 : 1500 = 2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25 × 2 = 50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32384"/>
            <a:ext cx="41778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3000 × 25 = 75 000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75 000 : 1500 = 50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0" y="484312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202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2301992" y="-92856"/>
            <a:ext cx="2304256" cy="2102980"/>
            <a:chOff x="-2572625" y="-5680735"/>
            <a:chExt cx="7559665" cy="6728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1503786" y="-3102641"/>
              <a:ext cx="6269957" cy="275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thôi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5002" y="958634"/>
            <a:ext cx="3271301" cy="4047312"/>
            <a:chOff x="345002" y="958634"/>
            <a:chExt cx="3271301" cy="4047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391945" y="958634"/>
              <a:ext cx="3224358" cy="4047312"/>
            </a:xfrm>
            <a:prstGeom prst="rect">
              <a:avLst/>
            </a:prstGeom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345002" y="1066535"/>
              <a:ext cx="660178" cy="921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19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309" b="1667"/>
          <a:stretch/>
        </p:blipFill>
        <p:spPr>
          <a:xfrm>
            <a:off x="0" y="-1"/>
            <a:ext cx="9120118" cy="5145089"/>
          </a:xfrm>
          <a:prstGeom prst="rect">
            <a:avLst/>
          </a:prstGeom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620688" y="748026"/>
            <a:ext cx="1265301" cy="4114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283966" y="6196"/>
            <a:ext cx="3689581" cy="2278316"/>
            <a:chOff x="4283967" y="78204"/>
            <a:chExt cx="3689581" cy="2278316"/>
          </a:xfrm>
        </p:grpSpPr>
        <p:pic>
          <p:nvPicPr>
            <p:cNvPr id="6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283967" y="78204"/>
              <a:ext cx="3689581" cy="227831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819037" y="340296"/>
              <a:ext cx="2777299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mẹ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sắp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thêm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nữa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con!</a:t>
              </a:r>
            </a:p>
          </p:txBody>
        </p:sp>
      </p:grpSp>
      <p:pic>
        <p:nvPicPr>
          <p:cNvPr id="4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75408" y="1468107"/>
            <a:ext cx="3145773" cy="339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88889E-6 -3.7037E-7 L 0.34028 -0.017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14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5602667" y="1539277"/>
            <a:ext cx="3178683" cy="41148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59539" y="-559810"/>
            <a:ext cx="3178683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53546">
            <a:off x="136514" y="-813173"/>
            <a:ext cx="9996188" cy="39869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71600" y="256357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con).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800 000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14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9661" y="1852464"/>
            <a:ext cx="8714827" cy="3168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19672" y="2034223"/>
                <a:ext cx="6336704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u="sng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Bài</a:t>
                </a:r>
                <a:r>
                  <a:rPr lang="en-US" sz="2000" u="sng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u="sng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gia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đình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800 000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  <a:cs typeface="Arial" pitchFamily="34" charset="0"/>
                      </a:rPr>
                      <m:t>×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3 = 2 400 000 (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quân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lúc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2 400 000 : (3 + 1) = 600 000 (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Bình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quân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nhập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hằng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người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bị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giảm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đi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800 000 – 600 000 = 200 000 (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algn="ctr"/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Đáp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2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: 200 000 </a:t>
                </a:r>
                <a:r>
                  <a:rPr lang="en-US" sz="2000" dirty="0" err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đồng</a:t>
                </a:r>
                <a:endPara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034223"/>
                <a:ext cx="6336704" cy="2554545"/>
              </a:xfrm>
              <a:prstGeom prst="rect">
                <a:avLst/>
              </a:prstGeom>
              <a:blipFill rotWithShape="1">
                <a:blip r:embed="rId28"/>
                <a:stretch>
                  <a:fillRect l="-962" t="-1432" r="-1251" b="-4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331640" y="1844913"/>
            <a:ext cx="6768752" cy="1033406"/>
            <a:chOff x="1331640" y="1924472"/>
            <a:chExt cx="6768752" cy="1033406"/>
          </a:xfrm>
        </p:grpSpPr>
        <p:sp>
          <p:nvSpPr>
            <p:cNvPr id="9" name="TextBox 8"/>
            <p:cNvSpPr txBox="1"/>
            <p:nvPr/>
          </p:nvSpPr>
          <p:spPr>
            <a:xfrm>
              <a:off x="1331640" y="1924472"/>
              <a:ext cx="67687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Tóm</a:t>
              </a:r>
              <a:r>
                <a:rPr lang="en-US" sz="20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u="sng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tắt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	3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: 800 000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	        3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+ 1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:       ?     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0346" y="2249992"/>
              <a:ext cx="10697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nhập</a:t>
              </a:r>
              <a:endPara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2771800" y="2292063"/>
              <a:ext cx="153370" cy="623745"/>
            </a:xfrm>
            <a:prstGeom prst="leftBrac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>
            <a:off x="3049487" y="628328"/>
            <a:ext cx="94644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11760" y="919576"/>
            <a:ext cx="267575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099545" y="1204392"/>
            <a:ext cx="131221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99545" y="1549559"/>
            <a:ext cx="72168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1331640" y="1919306"/>
            <a:ext cx="6696744" cy="158934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064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2416E-6 L -0.00052 -0.2931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46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0" grpId="0" uiExpand="1" build="p"/>
      <p:bldP spid="3" grpId="0" animBg="1"/>
      <p:bldP spid="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0378" y="-15307"/>
            <a:ext cx="6495251" cy="1041228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948" r="100000">
                        <a14:foregroundMark x1="76586" y1="10631" x2="46043" y2="7400"/>
                        <a14:foregroundMark x1="65337" y1="6670" x2="65795" y2="20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751665" y="2410594"/>
            <a:ext cx="2016064" cy="2530624"/>
          </a:xfrm>
          <a:prstGeom prst="rect">
            <a:avLst/>
          </a:prstGeom>
        </p:spPr>
      </p:pic>
      <p:pic>
        <p:nvPicPr>
          <p:cNvPr id="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491880" y="2482602"/>
            <a:ext cx="756024" cy="2458616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475188" y="2849796"/>
            <a:ext cx="2288966" cy="2092580"/>
            <a:chOff x="475188" y="2849796"/>
            <a:chExt cx="2288966" cy="2092580"/>
          </a:xfrm>
        </p:grpSpPr>
        <p:sp>
          <p:nvSpPr>
            <p:cNvPr id="5" name="Cloud Callout 4"/>
            <p:cNvSpPr/>
            <p:nvPr/>
          </p:nvSpPr>
          <p:spPr>
            <a:xfrm>
              <a:off x="475188" y="2849796"/>
              <a:ext cx="2288966" cy="2092580"/>
            </a:xfrm>
            <a:prstGeom prst="cloudCallout">
              <a:avLst>
                <a:gd name="adj1" fmla="val 78173"/>
                <a:gd name="adj2" fmla="val -13894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1110800" y="3209836"/>
              <a:ext cx="1017741" cy="1161832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504" b="89823" l="1449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5820"/>
            <a:ext cx="13144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2339752" y="124272"/>
            <a:ext cx="4536504" cy="792088"/>
            <a:chOff x="2339752" y="124272"/>
            <a:chExt cx="4536504" cy="792088"/>
          </a:xfrm>
        </p:grpSpPr>
        <p:sp>
          <p:nvSpPr>
            <p:cNvPr id="6" name="Rounded Rectangle 5"/>
            <p:cNvSpPr/>
            <p:nvPr/>
          </p:nvSpPr>
          <p:spPr>
            <a:xfrm>
              <a:off x="2339752" y="124272"/>
              <a:ext cx="4536504" cy="792088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196279"/>
              <a:ext cx="43924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đình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2 400 000 </a:t>
              </a:r>
              <a:r>
                <a:rPr lang="en-US" sz="2000" b="1" dirty="0" err="1">
                  <a:solidFill>
                    <a:schemeClr val="accent3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đồng</a:t>
              </a:r>
              <a:endPara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04248" y="1780456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800 000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9378" y="2809726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800 000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87138" y="2082492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800 000 </a:t>
            </a:r>
            <a:r>
              <a:rPr 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8" idx="2"/>
            <a:endCxn id="16" idx="0"/>
          </p:cNvCxnSpPr>
          <p:nvPr/>
        </p:nvCxnSpPr>
        <p:spPr>
          <a:xfrm flipH="1">
            <a:off x="3983049" y="904165"/>
            <a:ext cx="624955" cy="1178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2"/>
            <a:endCxn id="15" idx="0"/>
          </p:cNvCxnSpPr>
          <p:nvPr/>
        </p:nvCxnSpPr>
        <p:spPr>
          <a:xfrm>
            <a:off x="4608004" y="904165"/>
            <a:ext cx="1197285" cy="19055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2"/>
            <a:endCxn id="14" idx="0"/>
          </p:cNvCxnSpPr>
          <p:nvPr/>
        </p:nvCxnSpPr>
        <p:spPr>
          <a:xfrm>
            <a:off x="4608004" y="904165"/>
            <a:ext cx="2992155" cy="876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2"/>
            <a:endCxn id="27" idx="0"/>
          </p:cNvCxnSpPr>
          <p:nvPr/>
        </p:nvCxnSpPr>
        <p:spPr>
          <a:xfrm flipH="1">
            <a:off x="1533518" y="904165"/>
            <a:ext cx="3074486" cy="1530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37607" y="2434947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600 000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6202" y="2068488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600 000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04048" y="2788568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600 000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96602" y="1780456"/>
            <a:ext cx="1591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600 000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6883809" y="-91752"/>
            <a:ext cx="2224695" cy="1499305"/>
            <a:chOff x="6883809" y="-91752"/>
            <a:chExt cx="2224695" cy="1499305"/>
          </a:xfrm>
        </p:grpSpPr>
        <p:pic>
          <p:nvPicPr>
            <p:cNvPr id="34" name="Picture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883809" y="-91752"/>
              <a:ext cx="2224695" cy="149930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6886401" y="484312"/>
              <a:ext cx="19340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1400" b="1" dirty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thu</a:t>
              </a:r>
              <a:r>
                <a:rPr lang="en-US" sz="1400" b="1" dirty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nhập</a:t>
              </a:r>
              <a:r>
                <a:rPr lang="en-US" sz="1400" b="1" dirty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= </a:t>
              </a:r>
            </a:p>
            <a:p>
              <a:pPr algn="ctr"/>
              <a:r>
                <a:rPr lang="en-US" sz="1400" b="1" dirty="0" err="1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1400" b="1" dirty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 err="1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1400" b="1" dirty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dirty="0">
                  <a:solidFill>
                    <a:srgbClr val="BD7600"/>
                  </a:solidFill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sz="1400" b="1" dirty="0">
                  <a:solidFill>
                    <a:srgbClr val="BD7600"/>
                  </a:solidFill>
                  <a:latin typeface="Times New Roman" pitchFamily="18" charset="0"/>
                  <a:cs typeface="Times New Roman" pitchFamily="18" charset="0"/>
                </a:rPr>
                <a:t> BQTN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59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27" grpId="0"/>
      <p:bldP spid="29" grpId="0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2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32385"/>
            <a:ext cx="6696744" cy="41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051720" y="2197965"/>
            <a:ext cx="4896544" cy="862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Muốn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giải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bài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toán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quan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hệ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tỉ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lệ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, ta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thực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hiện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những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cách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 </a:t>
            </a:r>
            <a:r>
              <a:rPr lang="en-US" altLang="zh-CN" b="1" dirty="0" err="1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nào</a:t>
            </a: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Bienvenue" pitchFamily="18" charset="0"/>
                <a:cs typeface="+mn-ea"/>
                <a:sym typeface="+mn-lt"/>
              </a:rPr>
              <a:t>?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Bienvenue" pitchFamily="18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"/>
            <a:ext cx="9073008" cy="502081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431" y="254661"/>
            <a:ext cx="1102698" cy="102248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604501"/>
            <a:ext cx="4549547" cy="626762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258017"/>
            <a:ext cx="4896544" cy="35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985" y="2573339"/>
            <a:ext cx="2809900" cy="20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9"/>
          <p:cNvSpPr txBox="1"/>
          <p:nvPr/>
        </p:nvSpPr>
        <p:spPr>
          <a:xfrm>
            <a:off x="3982017" y="1996480"/>
            <a:ext cx="3542311" cy="1368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Muốn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giải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toán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quan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hệ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lệ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, ta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có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thể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thực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hiện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bằng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2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cách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: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rút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về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đơn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vị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và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tìm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tỉ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2400" dirty="0" err="1">
                <a:latin typeface="UTM Marlboro" pitchFamily="18" charset="0"/>
                <a:cs typeface="Times New Roman" pitchFamily="18" charset="0"/>
                <a:sym typeface="+mn-lt"/>
              </a:rPr>
              <a:t>số</a:t>
            </a:r>
            <a:r>
              <a:rPr lang="en-US" altLang="zh-CN" sz="2400" dirty="0">
                <a:latin typeface="UTM Marlboro" pitchFamily="18" charset="0"/>
                <a:cs typeface="Times New Roman" pitchFamily="18" charset="0"/>
                <a:sym typeface="+mn-lt"/>
              </a:rPr>
              <a:t>.</a:t>
            </a:r>
            <a:endParaRPr lang="zh-CN" altLang="en-US" sz="2400" dirty="0">
              <a:latin typeface="UTM Marlboro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6929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decel="3866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432396"/>
            <a:ext cx="60741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Thank you</a:t>
            </a:r>
            <a:r>
              <a:rPr lang="en-US" altLang="zh-CN" sz="8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chemeClr val="accent6">
                      <a:lumMod val="50000"/>
                    </a:schemeClr>
                  </a:outerShdw>
                </a:effectLst>
                <a:cs typeface="+mn-ea"/>
                <a:sym typeface="+mn-lt"/>
              </a:rPr>
              <a:t>!</a:t>
            </a:r>
            <a:endParaRPr lang="zh-CN" altLang="en-US" sz="8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chemeClr val="accent6">
                    <a:lumMod val="50000"/>
                  </a:scheme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96" y="1943414"/>
            <a:ext cx="2766605" cy="345575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361" y="3568256"/>
            <a:ext cx="9143908" cy="15768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92761.0816" end="72631.111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32440" y="46313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3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00" t="53396" r="17018" b="3385"/>
          <a:stretch/>
        </p:blipFill>
        <p:spPr>
          <a:xfrm>
            <a:off x="-89210" y="0"/>
            <a:ext cx="9268079" cy="5145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720" y="72008"/>
            <a:ext cx="7127149" cy="3652664"/>
          </a:xfrm>
          <a:prstGeom prst="rect">
            <a:avLst/>
          </a:prstGeom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627784" y="1301717"/>
            <a:ext cx="3092968" cy="333773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39552" y="412304"/>
            <a:ext cx="2572576" cy="1486035"/>
            <a:chOff x="539552" y="412304"/>
            <a:chExt cx="2572576" cy="1486035"/>
          </a:xfrm>
        </p:grpSpPr>
        <p:pic>
          <p:nvPicPr>
            <p:cNvPr id="18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39552" y="412304"/>
              <a:ext cx="2572576" cy="148603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1339055">
              <a:off x="683568" y="713110"/>
              <a:ext cx="216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Hôm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nay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dắt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con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mua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đồ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dùng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học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tập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UTM Azuki" pitchFamily="18" charset="0"/>
                  <a:cs typeface="Times New Roman" pitchFamily="18" charset="0"/>
                </a:rPr>
                <a:t>nhé</a:t>
              </a:r>
              <a:r>
                <a:rPr lang="en-US" b="1" dirty="0">
                  <a:latin typeface="UTM Azuki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066949" y="604422"/>
            <a:ext cx="2789695" cy="2057400"/>
            <a:chOff x="5066949" y="604422"/>
            <a:chExt cx="2789695" cy="2057400"/>
          </a:xfrm>
        </p:grpSpPr>
        <p:pic>
          <p:nvPicPr>
            <p:cNvPr id="20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502295" flipH="1">
              <a:off x="5066949" y="604422"/>
              <a:ext cx="2789695" cy="20574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311086" y="112576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Dạ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mình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đi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thôi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ơi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1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6783" y="-16378"/>
            <a:ext cx="7357217" cy="519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512" y="4012704"/>
            <a:ext cx="1835696" cy="114731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16832" y="1420416"/>
            <a:ext cx="997112" cy="324264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487" b="100000" l="633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23" t="28470" r="-2038" b="-3445"/>
          <a:stretch/>
        </p:blipFill>
        <p:spPr>
          <a:xfrm>
            <a:off x="6300192" y="415932"/>
            <a:ext cx="1654381" cy="3225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5404">
            <a:off x="-1" y="289539"/>
            <a:ext cx="2486284" cy="2057400"/>
            <a:chOff x="6228184" y="5020816"/>
            <a:chExt cx="2486284" cy="20574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1206" y="5268198"/>
              <a:ext cx="216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Con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thấy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chìa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khóa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xe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ở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đâu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124272"/>
            <a:ext cx="3384376" cy="2016224"/>
            <a:chOff x="2915816" y="124272"/>
            <a:chExt cx="3384376" cy="2016224"/>
          </a:xfrm>
        </p:grpSpPr>
        <p:sp>
          <p:nvSpPr>
            <p:cNvPr id="9" name="Cloud Callout 8"/>
            <p:cNvSpPr/>
            <p:nvPr/>
          </p:nvSpPr>
          <p:spPr>
            <a:xfrm>
              <a:off x="2915816" y="124272"/>
              <a:ext cx="3384376" cy="2016224"/>
            </a:xfrm>
            <a:prstGeom prst="cloudCallout">
              <a:avLst>
                <a:gd name="adj1" fmla="val 62198"/>
                <a:gd name="adj2" fmla="val 663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862" y="36410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giúp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bé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Mây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chìa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khóa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nha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2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753"/>
          <a:stretch/>
        </p:blipFill>
        <p:spPr>
          <a:xfrm>
            <a:off x="-36512" y="-78060"/>
            <a:ext cx="9157155" cy="5242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88726">
            <a:off x="5507439" y="3655649"/>
            <a:ext cx="577389" cy="58692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71440" y="44378"/>
            <a:ext cx="8090142" cy="1976359"/>
            <a:chOff x="478250" y="0"/>
            <a:chExt cx="8090142" cy="1976359"/>
          </a:xfrm>
        </p:grpSpPr>
        <p:pic>
          <p:nvPicPr>
            <p:cNvPr id="4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478250" y="0"/>
              <a:ext cx="8090142" cy="197635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99592" y="340296"/>
              <a:ext cx="7200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hệ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lệ</a:t>
              </a: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3613" y="2020737"/>
            <a:ext cx="8136904" cy="3021720"/>
            <a:chOff x="498004" y="2043309"/>
            <a:chExt cx="8136904" cy="3021720"/>
          </a:xfrm>
        </p:grpSpPr>
        <p:pic>
          <p:nvPicPr>
            <p:cNvPr id="5" name="Picture 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98004" y="2043309"/>
              <a:ext cx="8136904" cy="302172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66056" y="2830894"/>
              <a:ext cx="7200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2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rút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vị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tỉ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406806" y="255251"/>
            <a:ext cx="2789695" cy="2057400"/>
            <a:chOff x="6342284" y="293866"/>
            <a:chExt cx="2789695" cy="2057400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0262009">
              <a:off x="6342284" y="293866"/>
              <a:ext cx="2789695" cy="20574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 rot="21076646">
              <a:off x="6657012" y="868453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A,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chỉa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khóa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đây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rồi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791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6783" y="-16378"/>
            <a:ext cx="7357217" cy="51960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6512" y="4012704"/>
            <a:ext cx="1835696" cy="1147310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916832" y="1420416"/>
            <a:ext cx="997112" cy="3242642"/>
          </a:xfrm>
          <a:prstGeom prst="rect">
            <a:avLst/>
          </a:prstGeom>
        </p:spPr>
      </p:pic>
      <p:pic>
        <p:nvPicPr>
          <p:cNvPr id="5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5487" b="100000" l="633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23" t="28470" r="-2038" b="-3445"/>
          <a:stretch/>
        </p:blipFill>
        <p:spPr>
          <a:xfrm>
            <a:off x="6300192" y="415932"/>
            <a:ext cx="1654381" cy="322543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1085404">
            <a:off x="-1" y="289539"/>
            <a:ext cx="2486284" cy="2057400"/>
            <a:chOff x="6228184" y="5020816"/>
            <a:chExt cx="2486284" cy="2057400"/>
          </a:xfrm>
        </p:grpSpPr>
        <p:pic>
          <p:nvPicPr>
            <p:cNvPr id="7" name="Picture 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228184" y="5020816"/>
              <a:ext cx="2486284" cy="2057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391206" y="5452864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lại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không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thấy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ví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rồi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!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5816" y="124272"/>
            <a:ext cx="3384376" cy="2016224"/>
            <a:chOff x="2915816" y="124272"/>
            <a:chExt cx="3384376" cy="2016224"/>
          </a:xfrm>
        </p:grpSpPr>
        <p:sp>
          <p:nvSpPr>
            <p:cNvPr id="9" name="Cloud Callout 8"/>
            <p:cNvSpPr/>
            <p:nvPr/>
          </p:nvSpPr>
          <p:spPr>
            <a:xfrm>
              <a:off x="2915816" y="124272"/>
              <a:ext cx="3384376" cy="2016224"/>
            </a:xfrm>
            <a:prstGeom prst="cloudCallout">
              <a:avLst>
                <a:gd name="adj1" fmla="val 62198"/>
                <a:gd name="adj2" fmla="val 6639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29862" y="364103"/>
              <a:ext cx="25562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Các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bạn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hãy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giúp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bé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Mây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tìm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ví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cho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bố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Azuki" pitchFamily="18" charset="0"/>
                  <a:cs typeface="Times New Roman" pitchFamily="18" charset="0"/>
                </a:rPr>
                <a:t>nha</a:t>
              </a:r>
              <a:r>
                <a:rPr lang="en-US" sz="2400" b="1" dirty="0">
                  <a:latin typeface="UTM Azuki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4702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40" b="6319"/>
          <a:stretch/>
        </p:blipFill>
        <p:spPr>
          <a:xfrm>
            <a:off x="22276" y="-33052"/>
            <a:ext cx="9157568" cy="5145088"/>
          </a:xfrm>
          <a:prstGeom prst="rect">
            <a:avLst/>
          </a:prstGeom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452320" y="1924472"/>
            <a:ext cx="374814" cy="313907"/>
          </a:xfrm>
          <a:prstGeom prst="rect">
            <a:avLst/>
          </a:prstGeom>
        </p:spPr>
      </p:pic>
      <p:pic>
        <p:nvPicPr>
          <p:cNvPr id="5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240622" y="-6932020"/>
            <a:ext cx="3862977" cy="128926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1520" y="-60715"/>
            <a:ext cx="8784976" cy="2273219"/>
            <a:chOff x="179513" y="42522"/>
            <a:chExt cx="8784976" cy="2273219"/>
          </a:xfrm>
        </p:grpSpPr>
        <p:pic>
          <p:nvPicPr>
            <p:cNvPr id="6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79513" y="42522"/>
              <a:ext cx="8784976" cy="227321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47664" y="556320"/>
              <a:ext cx="610679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2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dọn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54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phút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6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trực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vệ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lâu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? (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Mức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lớp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như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nhau</a:t>
              </a:r>
              <a:r>
                <a:rPr lang="en-US" sz="20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.)</a:t>
              </a:r>
            </a:p>
          </p:txBody>
        </p:sp>
      </p:grpSp>
      <p:pic>
        <p:nvPicPr>
          <p:cNvPr id="4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67544" y="2140749"/>
            <a:ext cx="8424936" cy="27360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8815" y="2356773"/>
            <a:ext cx="73196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 : 2 = 3 (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: 3 = 18 (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18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flipH="1">
            <a:off x="22276" y="86102"/>
            <a:ext cx="2789695" cy="2057400"/>
            <a:chOff x="6342284" y="293866"/>
            <a:chExt cx="2789695" cy="2057400"/>
          </a:xfrm>
        </p:grpSpPr>
        <p:pic>
          <p:nvPicPr>
            <p:cNvPr id="13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20262009">
              <a:off x="6342284" y="293866"/>
              <a:ext cx="2789695" cy="2057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76646">
              <a:off x="6657012" y="1053119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A,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ví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đây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UTM Bienvenue" pitchFamily="18" charset="0"/>
                  <a:cs typeface="Times New Roman" pitchFamily="18" charset="0"/>
                </a:rPr>
                <a:t>rồi</a:t>
              </a:r>
              <a:r>
                <a:rPr lang="en-US" sz="2400" b="1" dirty="0">
                  <a:latin typeface="UTM Bienvenue" pitchFamily="18" charset="0"/>
                  <a:cs typeface="Times New Roman" pitchFamily="18" charset="0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2648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800" t="53396" r="17018" b="3385"/>
          <a:stretch/>
        </p:blipFill>
        <p:spPr>
          <a:xfrm>
            <a:off x="-89210" y="0"/>
            <a:ext cx="9268079" cy="514508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720" y="72008"/>
            <a:ext cx="7127149" cy="3652664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544829" y="2765513"/>
            <a:ext cx="3960440" cy="1819081"/>
            <a:chOff x="611560" y="2644552"/>
            <a:chExt cx="3168352" cy="1326315"/>
          </a:xfrm>
        </p:grpSpPr>
        <p:pic>
          <p:nvPicPr>
            <p:cNvPr id="31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611560" y="2772654"/>
              <a:ext cx="3168352" cy="119821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39875" r="57590" b="30063"/>
            <a:stretch/>
          </p:blipFill>
          <p:spPr>
            <a:xfrm flipH="1">
              <a:off x="2349312" y="2644552"/>
              <a:ext cx="566504" cy="504056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5796136" y="683077"/>
            <a:ext cx="2304256" cy="2102980"/>
            <a:chOff x="-2572625" y="-5680735"/>
            <a:chExt cx="7559665" cy="67288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-736966" y="-2638302"/>
              <a:ext cx="4952507" cy="152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Đi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thôi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47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4587E-6 L -1.03246 -0.00432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32" y="-21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92856"/>
            <a:ext cx="9220953" cy="526746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 flipV="1">
            <a:off x="-198514" y="-92856"/>
            <a:ext cx="2304256" cy="2102980"/>
            <a:chOff x="-2572625" y="-5680735"/>
            <a:chExt cx="7559665" cy="67288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263" b="68121"/>
            <a:stretch/>
          </p:blipFill>
          <p:spPr>
            <a:xfrm>
              <a:off x="-2572625" y="-5680735"/>
              <a:ext cx="7559665" cy="672888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flipV="1">
              <a:off x="-736966" y="-2532299"/>
              <a:ext cx="4952507" cy="1526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Đến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</a:t>
              </a:r>
              <a:r>
                <a:rPr lang="en-US" sz="2500" b="1" dirty="0" err="1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rồi</a:t>
              </a:r>
              <a:r>
                <a:rPr lang="en-US" sz="2500" b="1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!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3276872" y="988368"/>
            <a:ext cx="3224358" cy="404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76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9092E-6 L 0.41423 -0.00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-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505" y="2216279"/>
            <a:ext cx="3699736" cy="2876545"/>
          </a:xfrm>
          <a:prstGeom prst="rect">
            <a:avLst/>
          </a:prstGeom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07904" y="1420416"/>
            <a:ext cx="5400600" cy="372467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18952" y="-91752"/>
            <a:ext cx="8636816" cy="1656184"/>
            <a:chOff x="218952" y="-35070"/>
            <a:chExt cx="8636816" cy="1890388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60649">
              <a:off x="218952" y="-35070"/>
              <a:ext cx="8636816" cy="189038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043608" y="412304"/>
              <a:ext cx="7416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25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3000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vừa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Cũng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tiền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1500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đồng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mua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quyển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vở</a:t>
              </a:r>
              <a:r>
                <a:rPr lang="en-US" sz="2000" b="1" i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944" y="1564432"/>
            <a:ext cx="4824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2000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: 3000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?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: 1500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(1 </a:t>
            </a:r>
            <a:r>
              <a:rPr lang="en-US" sz="20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95937" y="2644552"/>
            <a:ext cx="489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3000 : 1500 = 2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25 × 2 = 50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19701"/>
            <a:ext cx="644059" cy="631399"/>
          </a:xfrm>
          <a:prstGeom prst="rect">
            <a:avLst/>
          </a:prstGeom>
        </p:spPr>
      </p:pic>
      <p:pic>
        <p:nvPicPr>
          <p:cNvPr id="12" name="图片 33"/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34" y="1937985"/>
            <a:ext cx="794185" cy="778575"/>
          </a:xfrm>
          <a:prstGeom prst="rect">
            <a:avLst/>
          </a:prstGeom>
        </p:spPr>
      </p:pic>
      <p:pic>
        <p:nvPicPr>
          <p:cNvPr id="13" name="图片 36"/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23" y="1310261"/>
            <a:ext cx="1008913" cy="98908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688468" y="700336"/>
            <a:ext cx="1299356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24672" y="700336"/>
            <a:ext cx="227146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56920" y="988368"/>
            <a:ext cx="2271464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51720" y="1310261"/>
            <a:ext cx="324036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537360" y="1937985"/>
            <a:ext cx="0" cy="49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460432" y="1937985"/>
            <a:ext cx="0" cy="490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95936" y="2644552"/>
            <a:ext cx="48979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3000 × 25 = 75 000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1500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75 000 : 1500 = 50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530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uiExpand="1" build="p"/>
      <p:bldP spid="10" grpId="1" build="allAtOnce"/>
      <p:bldP spid="22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807</Words>
  <Application>Microsoft Macintosh PowerPoint</Application>
  <PresentationFormat>Custom</PresentationFormat>
  <Paragraphs>85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宋体</vt:lpstr>
      <vt:lpstr>Arial</vt:lpstr>
      <vt:lpstr>Calibri</vt:lpstr>
      <vt:lpstr>Cambria Math</vt:lpstr>
      <vt:lpstr>HP001 4 hàng</vt:lpstr>
      <vt:lpstr>Times New Roman</vt:lpstr>
      <vt:lpstr>UTM Azuki</vt:lpstr>
      <vt:lpstr>UTM Bienvenue</vt:lpstr>
      <vt:lpstr>UTM Dai Co Viet</vt:lpstr>
      <vt:lpstr>UTM Marlboro</vt:lpstr>
      <vt:lpstr>方正卡通简体</vt:lpstr>
      <vt:lpstr>www.jpppt.com</vt:lpstr>
      <vt:lpstr>www.freeppt7.com</vt:lpstr>
      <vt:lpstr>1_www.jpppt.com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www.jpppt.com</Manager>
  <Company>www.jpppt.com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Microsoft Office User</cp:lastModifiedBy>
  <cp:revision>160</cp:revision>
  <dcterms:created xsi:type="dcterms:W3CDTF">2015-12-23T06:03:53Z</dcterms:created>
  <dcterms:modified xsi:type="dcterms:W3CDTF">2022-10-27T11:24:12Z</dcterms:modified>
</cp:coreProperties>
</file>