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3ZvzLE3FTabUFvXiJqy9POAFO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857"/>
  </p:normalViewPr>
  <p:slideViewPr>
    <p:cSldViewPr snapToGrid="0">
      <p:cViewPr varScale="1">
        <p:scale>
          <a:sx n="38" d="100"/>
          <a:sy n="38" d="100"/>
        </p:scale>
        <p:origin x="26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1792288" y="612775"/>
            <a:ext cx="5486400" cy="4114800"/>
          </a:xfrm>
          <a:prstGeom prst="rect">
            <a:avLst/>
          </a:prstGeom>
          <a:noFill/>
          <a:ln>
            <a:noFill/>
          </a:ln>
        </p:spPr>
      </p:sp>
      <p:sp>
        <p:nvSpPr>
          <p:cNvPr id="68" name="Google Shape;68;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26.png"/><Relationship Id="rId5" Type="http://schemas.openxmlformats.org/officeDocument/2006/relationships/image" Target="../media/image8.png"/><Relationship Id="rId10" Type="http://schemas.openxmlformats.org/officeDocument/2006/relationships/image" Target="../media/image39.jpg"/><Relationship Id="rId4" Type="http://schemas.openxmlformats.org/officeDocument/2006/relationships/image" Target="../media/image28.png"/><Relationship Id="rId9"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41.jp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52.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20.png"/><Relationship Id="rId7"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6.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59.jp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62.png"/><Relationship Id="rId4" Type="http://schemas.openxmlformats.org/officeDocument/2006/relationships/image" Target="../media/image6.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51477" r="43344"/>
          <a:stretch/>
        </p:blipFill>
        <p:spPr>
          <a:xfrm rot="571673">
            <a:off x="-1803495" y="-1340207"/>
            <a:ext cx="7401471" cy="4574175"/>
          </a:xfrm>
          <a:prstGeom prst="rect">
            <a:avLst/>
          </a:prstGeom>
          <a:noFill/>
          <a:ln>
            <a:noFill/>
          </a:ln>
        </p:spPr>
      </p:pic>
      <p:pic>
        <p:nvPicPr>
          <p:cNvPr id="90" name="Google Shape;90;p1"/>
          <p:cNvPicPr preferRelativeResize="0"/>
          <p:nvPr/>
        </p:nvPicPr>
        <p:blipFill rotWithShape="1">
          <a:blip r:embed="rId4">
            <a:alphaModFix/>
          </a:blip>
          <a:srcRect/>
          <a:stretch/>
        </p:blipFill>
        <p:spPr>
          <a:xfrm>
            <a:off x="-2553727" y="3814992"/>
            <a:ext cx="3620562" cy="3836357"/>
          </a:xfrm>
          <a:prstGeom prst="rect">
            <a:avLst/>
          </a:prstGeom>
          <a:noFill/>
          <a:ln>
            <a:noFill/>
          </a:ln>
        </p:spPr>
      </p:pic>
      <p:pic>
        <p:nvPicPr>
          <p:cNvPr id="91" name="Google Shape;91;p1"/>
          <p:cNvPicPr preferRelativeResize="0"/>
          <p:nvPr/>
        </p:nvPicPr>
        <p:blipFill rotWithShape="1">
          <a:blip r:embed="rId5">
            <a:alphaModFix/>
          </a:blip>
          <a:srcRect/>
          <a:stretch/>
        </p:blipFill>
        <p:spPr>
          <a:xfrm>
            <a:off x="601539" y="4121851"/>
            <a:ext cx="1693327" cy="1582491"/>
          </a:xfrm>
          <a:prstGeom prst="rect">
            <a:avLst/>
          </a:prstGeom>
          <a:noFill/>
          <a:ln>
            <a:noFill/>
          </a:ln>
        </p:spPr>
      </p:pic>
      <p:pic>
        <p:nvPicPr>
          <p:cNvPr id="92" name="Google Shape;92;p1"/>
          <p:cNvPicPr preferRelativeResize="0"/>
          <p:nvPr/>
        </p:nvPicPr>
        <p:blipFill rotWithShape="1">
          <a:blip r:embed="rId6">
            <a:alphaModFix/>
          </a:blip>
          <a:srcRect/>
          <a:stretch/>
        </p:blipFill>
        <p:spPr>
          <a:xfrm rot="-688112">
            <a:off x="-1061851" y="6897202"/>
            <a:ext cx="3582057" cy="696873"/>
          </a:xfrm>
          <a:prstGeom prst="rect">
            <a:avLst/>
          </a:prstGeom>
          <a:noFill/>
          <a:ln>
            <a:noFill/>
          </a:ln>
        </p:spPr>
      </p:pic>
      <p:pic>
        <p:nvPicPr>
          <p:cNvPr id="93" name="Google Shape;93;p1"/>
          <p:cNvPicPr preferRelativeResize="0"/>
          <p:nvPr/>
        </p:nvPicPr>
        <p:blipFill rotWithShape="1">
          <a:blip r:embed="rId7">
            <a:alphaModFix/>
          </a:blip>
          <a:srcRect/>
          <a:stretch/>
        </p:blipFill>
        <p:spPr>
          <a:xfrm rot="10403752">
            <a:off x="11813752" y="8212267"/>
            <a:ext cx="6461363" cy="2998072"/>
          </a:xfrm>
          <a:prstGeom prst="rect">
            <a:avLst/>
          </a:prstGeom>
          <a:noFill/>
          <a:ln>
            <a:noFill/>
          </a:ln>
        </p:spPr>
      </p:pic>
      <p:pic>
        <p:nvPicPr>
          <p:cNvPr id="94" name="Google Shape;94;p1"/>
          <p:cNvPicPr preferRelativeResize="0"/>
          <p:nvPr/>
        </p:nvPicPr>
        <p:blipFill rotWithShape="1">
          <a:blip r:embed="rId8">
            <a:alphaModFix/>
          </a:blip>
          <a:srcRect/>
          <a:stretch/>
        </p:blipFill>
        <p:spPr>
          <a:xfrm>
            <a:off x="16421144" y="0"/>
            <a:ext cx="2004936" cy="1912207"/>
          </a:xfrm>
          <a:prstGeom prst="rect">
            <a:avLst/>
          </a:prstGeom>
          <a:noFill/>
          <a:ln>
            <a:noFill/>
          </a:ln>
        </p:spPr>
      </p:pic>
      <p:pic>
        <p:nvPicPr>
          <p:cNvPr id="95" name="Google Shape;95;p1"/>
          <p:cNvPicPr preferRelativeResize="0"/>
          <p:nvPr/>
        </p:nvPicPr>
        <p:blipFill rotWithShape="1">
          <a:blip r:embed="rId9">
            <a:alphaModFix/>
          </a:blip>
          <a:srcRect/>
          <a:stretch/>
        </p:blipFill>
        <p:spPr>
          <a:xfrm>
            <a:off x="16729845" y="1220897"/>
            <a:ext cx="853295" cy="1439609"/>
          </a:xfrm>
          <a:prstGeom prst="rect">
            <a:avLst/>
          </a:prstGeom>
          <a:noFill/>
          <a:ln>
            <a:noFill/>
          </a:ln>
        </p:spPr>
      </p:pic>
      <p:pic>
        <p:nvPicPr>
          <p:cNvPr id="96" name="Google Shape;96;p1"/>
          <p:cNvPicPr preferRelativeResize="0"/>
          <p:nvPr/>
        </p:nvPicPr>
        <p:blipFill rotWithShape="1">
          <a:blip r:embed="rId10">
            <a:alphaModFix/>
          </a:blip>
          <a:srcRect/>
          <a:stretch/>
        </p:blipFill>
        <p:spPr>
          <a:xfrm>
            <a:off x="14760105" y="312450"/>
            <a:ext cx="3322081" cy="643653"/>
          </a:xfrm>
          <a:prstGeom prst="rect">
            <a:avLst/>
          </a:prstGeom>
          <a:noFill/>
          <a:ln>
            <a:noFill/>
          </a:ln>
        </p:spPr>
      </p:pic>
      <p:pic>
        <p:nvPicPr>
          <p:cNvPr id="97" name="Google Shape;97;p1"/>
          <p:cNvPicPr preferRelativeResize="0"/>
          <p:nvPr/>
        </p:nvPicPr>
        <p:blipFill rotWithShape="1">
          <a:blip r:embed="rId11">
            <a:alphaModFix/>
          </a:blip>
          <a:srcRect/>
          <a:stretch/>
        </p:blipFill>
        <p:spPr>
          <a:xfrm flipH="1">
            <a:off x="162264" y="0"/>
            <a:ext cx="3469952" cy="3036208"/>
          </a:xfrm>
          <a:prstGeom prst="rect">
            <a:avLst/>
          </a:prstGeom>
          <a:noFill/>
          <a:ln>
            <a:noFill/>
          </a:ln>
        </p:spPr>
      </p:pic>
      <p:pic>
        <p:nvPicPr>
          <p:cNvPr id="98" name="Google Shape;98;p1"/>
          <p:cNvPicPr preferRelativeResize="0"/>
          <p:nvPr/>
        </p:nvPicPr>
        <p:blipFill rotWithShape="1">
          <a:blip r:embed="rId12">
            <a:alphaModFix/>
          </a:blip>
          <a:srcRect/>
          <a:stretch/>
        </p:blipFill>
        <p:spPr>
          <a:xfrm flipH="1">
            <a:off x="14965919" y="5002212"/>
            <a:ext cx="3322081" cy="2288083"/>
          </a:xfrm>
          <a:prstGeom prst="rect">
            <a:avLst/>
          </a:prstGeom>
          <a:noFill/>
          <a:ln>
            <a:noFill/>
          </a:ln>
        </p:spPr>
      </p:pic>
      <p:pic>
        <p:nvPicPr>
          <p:cNvPr id="99" name="Google Shape;99;p1"/>
          <p:cNvPicPr preferRelativeResize="0"/>
          <p:nvPr/>
        </p:nvPicPr>
        <p:blipFill rotWithShape="1">
          <a:blip r:embed="rId13">
            <a:alphaModFix/>
          </a:blip>
          <a:srcRect/>
          <a:stretch/>
        </p:blipFill>
        <p:spPr>
          <a:xfrm flipH="1">
            <a:off x="13374247" y="7079707"/>
            <a:ext cx="2731576" cy="2816058"/>
          </a:xfrm>
          <a:prstGeom prst="rect">
            <a:avLst/>
          </a:prstGeom>
          <a:noFill/>
          <a:ln>
            <a:noFill/>
          </a:ln>
        </p:spPr>
      </p:pic>
      <p:pic>
        <p:nvPicPr>
          <p:cNvPr id="100" name="Google Shape;100;p1"/>
          <p:cNvPicPr preferRelativeResize="0"/>
          <p:nvPr/>
        </p:nvPicPr>
        <p:blipFill rotWithShape="1">
          <a:blip r:embed="rId7">
            <a:alphaModFix/>
          </a:blip>
          <a:srcRect l="21763" r="13564"/>
          <a:stretch/>
        </p:blipFill>
        <p:spPr>
          <a:xfrm rot="-10403752" flipH="1">
            <a:off x="8049823" y="8242421"/>
            <a:ext cx="4178748" cy="2998072"/>
          </a:xfrm>
          <a:prstGeom prst="rect">
            <a:avLst/>
          </a:prstGeom>
          <a:noFill/>
          <a:ln>
            <a:noFill/>
          </a:ln>
        </p:spPr>
      </p:pic>
      <p:pic>
        <p:nvPicPr>
          <p:cNvPr id="101" name="Google Shape;101;p1"/>
          <p:cNvPicPr preferRelativeResize="0"/>
          <p:nvPr/>
        </p:nvPicPr>
        <p:blipFill rotWithShape="1">
          <a:blip r:embed="rId7">
            <a:alphaModFix/>
          </a:blip>
          <a:srcRect l="7971" t="-6041" r="-1866" b="-19347"/>
          <a:stretch/>
        </p:blipFill>
        <p:spPr>
          <a:xfrm rot="-10356421">
            <a:off x="2046207" y="7201819"/>
            <a:ext cx="6066916" cy="3759184"/>
          </a:xfrm>
          <a:prstGeom prst="rect">
            <a:avLst/>
          </a:prstGeom>
          <a:noFill/>
          <a:ln>
            <a:noFill/>
          </a:ln>
        </p:spPr>
      </p:pic>
      <p:pic>
        <p:nvPicPr>
          <p:cNvPr id="102" name="Google Shape;102;p1"/>
          <p:cNvPicPr preferRelativeResize="0"/>
          <p:nvPr/>
        </p:nvPicPr>
        <p:blipFill rotWithShape="1">
          <a:blip r:embed="rId7">
            <a:alphaModFix/>
          </a:blip>
          <a:srcRect r="13564"/>
          <a:stretch/>
        </p:blipFill>
        <p:spPr>
          <a:xfrm rot="-10403752" flipH="1">
            <a:off x="-3061046" y="7138327"/>
            <a:ext cx="5584962" cy="2998072"/>
          </a:xfrm>
          <a:prstGeom prst="rect">
            <a:avLst/>
          </a:prstGeom>
          <a:noFill/>
          <a:ln>
            <a:noFill/>
          </a:ln>
        </p:spPr>
      </p:pic>
      <p:pic>
        <p:nvPicPr>
          <p:cNvPr id="106" name="Google Shape;106;p1"/>
          <p:cNvPicPr preferRelativeResize="0"/>
          <p:nvPr/>
        </p:nvPicPr>
        <p:blipFill rotWithShape="1">
          <a:blip r:embed="rId14">
            <a:alphaModFix/>
          </a:blip>
          <a:srcRect/>
          <a:stretch/>
        </p:blipFill>
        <p:spPr>
          <a:xfrm>
            <a:off x="3173913" y="1221259"/>
            <a:ext cx="13930567" cy="4035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822"/>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additive="base">
                                        <p:cTn id="12" dur="500"/>
                                        <p:tgtEl>
                                          <p:spTgt spid="98"/>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p:tgtEl>
                                          <p:spTgt spid="99"/>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95"/>
        <p:cNvGrpSpPr/>
        <p:nvPr/>
      </p:nvGrpSpPr>
      <p:grpSpPr>
        <a:xfrm>
          <a:off x="0" y="0"/>
          <a:ext cx="0" cy="0"/>
          <a:chOff x="0" y="0"/>
          <a:chExt cx="0" cy="0"/>
        </a:xfrm>
      </p:grpSpPr>
      <p:pic>
        <p:nvPicPr>
          <p:cNvPr id="296" name="Google Shape;296;p10"/>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297" name="Google Shape;297;p10"/>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298" name="Google Shape;298;p10"/>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299" name="Google Shape;299;p10"/>
          <p:cNvPicPr preferRelativeResize="0"/>
          <p:nvPr/>
        </p:nvPicPr>
        <p:blipFill rotWithShape="1">
          <a:blip r:embed="rId5">
            <a:alphaModFix/>
          </a:blip>
          <a:srcRect/>
          <a:stretch/>
        </p:blipFill>
        <p:spPr>
          <a:xfrm rot="10800000">
            <a:off x="14796863" y="-1546376"/>
            <a:ext cx="4659554" cy="4937276"/>
          </a:xfrm>
          <a:prstGeom prst="rect">
            <a:avLst/>
          </a:prstGeom>
          <a:noFill/>
          <a:ln>
            <a:noFill/>
          </a:ln>
        </p:spPr>
      </p:pic>
      <p:pic>
        <p:nvPicPr>
          <p:cNvPr id="300" name="Google Shape;300;p10"/>
          <p:cNvPicPr preferRelativeResize="0"/>
          <p:nvPr/>
        </p:nvPicPr>
        <p:blipFill rotWithShape="1">
          <a:blip r:embed="rId6">
            <a:alphaModFix/>
          </a:blip>
          <a:srcRect/>
          <a:stretch/>
        </p:blipFill>
        <p:spPr>
          <a:xfrm>
            <a:off x="13712748" y="-391432"/>
            <a:ext cx="1738633" cy="1624831"/>
          </a:xfrm>
          <a:prstGeom prst="rect">
            <a:avLst/>
          </a:prstGeom>
          <a:noFill/>
          <a:ln>
            <a:noFill/>
          </a:ln>
        </p:spPr>
      </p:pic>
      <p:grpSp>
        <p:nvGrpSpPr>
          <p:cNvPr id="301" name="Google Shape;301;p10"/>
          <p:cNvGrpSpPr/>
          <p:nvPr/>
        </p:nvGrpSpPr>
        <p:grpSpPr>
          <a:xfrm>
            <a:off x="301710" y="395408"/>
            <a:ext cx="6162237" cy="1371421"/>
            <a:chOff x="301710" y="395408"/>
            <a:chExt cx="6162237" cy="1371421"/>
          </a:xfrm>
        </p:grpSpPr>
        <p:sp>
          <p:nvSpPr>
            <p:cNvPr id="302" name="Google Shape;302;p10"/>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03" name="Google Shape;303;p10"/>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0"/>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grpSp>
        <p:nvGrpSpPr>
          <p:cNvPr id="305" name="Google Shape;305;p10"/>
          <p:cNvGrpSpPr/>
          <p:nvPr/>
        </p:nvGrpSpPr>
        <p:grpSpPr>
          <a:xfrm>
            <a:off x="872326" y="3214854"/>
            <a:ext cx="8824735" cy="5619302"/>
            <a:chOff x="-3810" y="0"/>
            <a:chExt cx="4731818" cy="1797798"/>
          </a:xfrm>
        </p:grpSpPr>
        <p:sp>
          <p:nvSpPr>
            <p:cNvPr id="306" name="Google Shape;306;p10"/>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07" name="Google Shape;307;p10"/>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10"/>
          <p:cNvSpPr txBox="1"/>
          <p:nvPr/>
        </p:nvSpPr>
        <p:spPr>
          <a:xfrm>
            <a:off x="1257144" y="5537315"/>
            <a:ext cx="1218288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Một trăm nghìn người</a:t>
            </a:r>
            <a:endParaRPr sz="6600" b="1">
              <a:solidFill>
                <a:schemeClr val="dk1"/>
              </a:solidFill>
              <a:latin typeface="Times New Roman"/>
              <a:ea typeface="Times New Roman"/>
              <a:cs typeface="Times New Roman"/>
              <a:sym typeface="Times New Roman"/>
            </a:endParaRPr>
          </a:p>
        </p:txBody>
      </p:sp>
      <p:sp>
        <p:nvSpPr>
          <p:cNvPr id="309" name="Google Shape;309;p10"/>
          <p:cNvSpPr/>
          <p:nvPr/>
        </p:nvSpPr>
        <p:spPr>
          <a:xfrm>
            <a:off x="6330955" y="624378"/>
            <a:ext cx="7110691" cy="4406741"/>
          </a:xfrm>
          <a:prstGeom prst="cloudCallout">
            <a:avLst>
              <a:gd name="adj1" fmla="val 53782"/>
              <a:gd name="adj2" fmla="val 66526"/>
            </a:avLst>
          </a:prstGeom>
          <a:solidFill>
            <a:srgbClr val="FFD9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0" name="Google Shape;310;p10" descr="Illustration （株）ファミリー不動産 Sapporo Housewife Telephony PNG, Clipart, Arm,  Boy, Cartoon, Cheek, Child Free PNG"/>
          <p:cNvPicPr preferRelativeResize="0"/>
          <p:nvPr/>
        </p:nvPicPr>
        <p:blipFill rotWithShape="1">
          <a:blip r:embed="rId7">
            <a:alphaModFix/>
          </a:blip>
          <a:srcRect/>
          <a:stretch/>
        </p:blipFill>
        <p:spPr>
          <a:xfrm flipH="1">
            <a:off x="11660756" y="3543300"/>
            <a:ext cx="6272213" cy="6858000"/>
          </a:xfrm>
          <a:prstGeom prst="rect">
            <a:avLst/>
          </a:prstGeom>
          <a:noFill/>
          <a:ln>
            <a:noFill/>
          </a:ln>
        </p:spPr>
      </p:pic>
      <p:sp>
        <p:nvSpPr>
          <p:cNvPr id="311" name="Google Shape;311;p10"/>
          <p:cNvSpPr txBox="1"/>
          <p:nvPr/>
        </p:nvSpPr>
        <p:spPr>
          <a:xfrm>
            <a:off x="7028800" y="1233399"/>
            <a:ext cx="5715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Số liệu:</a:t>
            </a:r>
            <a:endParaRPr/>
          </a:p>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100 000 người </a:t>
            </a:r>
            <a:endParaRPr sz="6000" b="1">
              <a:solidFill>
                <a:schemeClr val="dk1"/>
              </a:solidFill>
              <a:latin typeface="Times New Roman"/>
              <a:ea typeface="Times New Roman"/>
              <a:cs typeface="Times New Roman"/>
              <a:sym typeface="Times New Roman"/>
            </a:endParaRPr>
          </a:p>
        </p:txBody>
      </p:sp>
      <p:pic>
        <p:nvPicPr>
          <p:cNvPr id="312" name="Google Shape;312;p10"/>
          <p:cNvPicPr preferRelativeResize="0"/>
          <p:nvPr/>
        </p:nvPicPr>
        <p:blipFill rotWithShape="1">
          <a:blip r:embed="rId8">
            <a:alphaModFix/>
          </a:blip>
          <a:srcRect/>
          <a:stretch/>
        </p:blipFill>
        <p:spPr>
          <a:xfrm>
            <a:off x="152400" y="168134"/>
            <a:ext cx="1836241" cy="1836241"/>
          </a:xfrm>
          <a:prstGeom prst="ellipse">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500"/>
                                        <p:tgtEl>
                                          <p:spTgt spid="310"/>
                                        </p:tgtEl>
                                      </p:cBhvr>
                                    </p:animEffect>
                                  </p:childTnLst>
                                </p:cTn>
                              </p:par>
                              <p:par>
                                <p:cTn id="13" presetID="10"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animEffect transition="in" filter="fade">
                                      <p:cBhvr>
                                        <p:cTn id="15" dur="500"/>
                                        <p:tgtEl>
                                          <p:spTgt spid="309"/>
                                        </p:tgtEl>
                                      </p:cBhvr>
                                    </p:animEffect>
                                  </p:childTnLst>
                                </p:cTn>
                              </p:par>
                              <p:par>
                                <p:cTn id="16" presetID="10" presetClass="entr" presetSubtype="0" fill="hold" nodeType="withEffect">
                                  <p:stCondLst>
                                    <p:cond delay="0"/>
                                  </p:stCondLst>
                                  <p:childTnLst>
                                    <p:set>
                                      <p:cBhvr>
                                        <p:cTn id="17" dur="1" fill="hold">
                                          <p:stCondLst>
                                            <p:cond delay="0"/>
                                          </p:stCondLst>
                                        </p:cTn>
                                        <p:tgtEl>
                                          <p:spTgt spid="311"/>
                                        </p:tgtEl>
                                        <p:attrNameLst>
                                          <p:attrName>style.visibility</p:attrName>
                                        </p:attrNameLst>
                                      </p:cBhvr>
                                      <p:to>
                                        <p:strVal val="visible"/>
                                      </p:to>
                                    </p:set>
                                    <p:animEffect transition="in" filter="fade">
                                      <p:cBhvr>
                                        <p:cTn id="18" dur="500"/>
                                        <p:tgtEl>
                                          <p:spTgt spid="311"/>
                                        </p:tgtEl>
                                      </p:cBhvr>
                                    </p:animEffect>
                                  </p:childTnLst>
                                </p:cTn>
                              </p:par>
                              <p:par>
                                <p:cTn id="19" presetID="10" presetClass="entr" presetSubtype="0" fill="hold" nodeType="withEffect">
                                  <p:stCondLst>
                                    <p:cond delay="0"/>
                                  </p:stCondLst>
                                  <p:childTnLst>
                                    <p:set>
                                      <p:cBhvr>
                                        <p:cTn id="20" dur="1" fill="hold">
                                          <p:stCondLst>
                                            <p:cond delay="0"/>
                                          </p:stCondLst>
                                        </p:cTn>
                                        <p:tgtEl>
                                          <p:spTgt spid="305"/>
                                        </p:tgtEl>
                                        <p:attrNameLst>
                                          <p:attrName>style.visibility</p:attrName>
                                        </p:attrNameLst>
                                      </p:cBhvr>
                                      <p:to>
                                        <p:strVal val="visible"/>
                                      </p:to>
                                    </p:set>
                                    <p:animEffect transition="in" filter="fade">
                                      <p:cBhvr>
                                        <p:cTn id="21"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16"/>
        <p:cNvGrpSpPr/>
        <p:nvPr/>
      </p:nvGrpSpPr>
      <p:grpSpPr>
        <a:xfrm>
          <a:off x="0" y="0"/>
          <a:ext cx="0" cy="0"/>
          <a:chOff x="0" y="0"/>
          <a:chExt cx="0" cy="0"/>
        </a:xfrm>
      </p:grpSpPr>
      <p:pic>
        <p:nvPicPr>
          <p:cNvPr id="317" name="Google Shape;317;p11"/>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318" name="Google Shape;318;p11"/>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319" name="Google Shape;319;p11"/>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320" name="Google Shape;320;p11"/>
          <p:cNvPicPr preferRelativeResize="0"/>
          <p:nvPr/>
        </p:nvPicPr>
        <p:blipFill rotWithShape="1">
          <a:blip r:embed="rId5">
            <a:alphaModFix/>
          </a:blip>
          <a:srcRect/>
          <a:stretch/>
        </p:blipFill>
        <p:spPr>
          <a:xfrm rot="10800000">
            <a:off x="14796863" y="-1546376"/>
            <a:ext cx="4659554" cy="4937276"/>
          </a:xfrm>
          <a:prstGeom prst="rect">
            <a:avLst/>
          </a:prstGeom>
          <a:noFill/>
          <a:ln>
            <a:noFill/>
          </a:ln>
        </p:spPr>
      </p:pic>
      <p:pic>
        <p:nvPicPr>
          <p:cNvPr id="321" name="Google Shape;321;p11"/>
          <p:cNvPicPr preferRelativeResize="0"/>
          <p:nvPr/>
        </p:nvPicPr>
        <p:blipFill rotWithShape="1">
          <a:blip r:embed="rId6">
            <a:alphaModFix/>
          </a:blip>
          <a:srcRect/>
          <a:stretch/>
        </p:blipFill>
        <p:spPr>
          <a:xfrm>
            <a:off x="13712748" y="-391432"/>
            <a:ext cx="1738633" cy="1624831"/>
          </a:xfrm>
          <a:prstGeom prst="rect">
            <a:avLst/>
          </a:prstGeom>
          <a:noFill/>
          <a:ln>
            <a:noFill/>
          </a:ln>
        </p:spPr>
      </p:pic>
      <p:grpSp>
        <p:nvGrpSpPr>
          <p:cNvPr id="322" name="Google Shape;322;p11"/>
          <p:cNvGrpSpPr/>
          <p:nvPr/>
        </p:nvGrpSpPr>
        <p:grpSpPr>
          <a:xfrm>
            <a:off x="301710" y="395408"/>
            <a:ext cx="6162237" cy="1371421"/>
            <a:chOff x="301710" y="395408"/>
            <a:chExt cx="6162237" cy="1371421"/>
          </a:xfrm>
        </p:grpSpPr>
        <p:sp>
          <p:nvSpPr>
            <p:cNvPr id="323" name="Google Shape;323;p11"/>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24" name="Google Shape;324;p11"/>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1"/>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grpSp>
        <p:nvGrpSpPr>
          <p:cNvPr id="326" name="Google Shape;326;p11"/>
          <p:cNvGrpSpPr/>
          <p:nvPr/>
        </p:nvGrpSpPr>
        <p:grpSpPr>
          <a:xfrm>
            <a:off x="872326" y="3214854"/>
            <a:ext cx="8824735" cy="5619302"/>
            <a:chOff x="-3810" y="0"/>
            <a:chExt cx="4731818" cy="1797798"/>
          </a:xfrm>
        </p:grpSpPr>
        <p:sp>
          <p:nvSpPr>
            <p:cNvPr id="327" name="Google Shape;327;p11"/>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28" name="Google Shape;328;p11"/>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11"/>
          <p:cNvSpPr txBox="1"/>
          <p:nvPr/>
        </p:nvSpPr>
        <p:spPr>
          <a:xfrm>
            <a:off x="1336233" y="4327379"/>
            <a:ext cx="12182881"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Hi-rô-si-ma </a:t>
            </a:r>
            <a:endParaRPr/>
          </a:p>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Na-ga-xa-ki </a:t>
            </a:r>
            <a:endParaRPr/>
          </a:p>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Xa-xa-cô Xa-xa-ki</a:t>
            </a:r>
            <a:endParaRPr sz="6600" b="1">
              <a:solidFill>
                <a:schemeClr val="dk1"/>
              </a:solidFill>
              <a:latin typeface="Times New Roman"/>
              <a:ea typeface="Times New Roman"/>
              <a:cs typeface="Times New Roman"/>
              <a:sym typeface="Times New Roman"/>
            </a:endParaRPr>
          </a:p>
        </p:txBody>
      </p:sp>
      <p:sp>
        <p:nvSpPr>
          <p:cNvPr id="330" name="Google Shape;330;p11"/>
          <p:cNvSpPr/>
          <p:nvPr/>
        </p:nvSpPr>
        <p:spPr>
          <a:xfrm>
            <a:off x="6330955" y="624378"/>
            <a:ext cx="7110691" cy="4406741"/>
          </a:xfrm>
          <a:prstGeom prst="cloudCallout">
            <a:avLst>
              <a:gd name="adj1" fmla="val 53782"/>
              <a:gd name="adj2" fmla="val 66526"/>
            </a:avLst>
          </a:prstGeom>
          <a:solidFill>
            <a:srgbClr val="FFD9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1" name="Google Shape;331;p11" descr="Illustration （株）ファミリー不動産 Sapporo Housewife Telephony PNG, Clipart, Arm,  Boy, Cartoon, Cheek, Child Free PNG"/>
          <p:cNvPicPr preferRelativeResize="0"/>
          <p:nvPr/>
        </p:nvPicPr>
        <p:blipFill rotWithShape="1">
          <a:blip r:embed="rId7">
            <a:alphaModFix/>
          </a:blip>
          <a:srcRect/>
          <a:stretch/>
        </p:blipFill>
        <p:spPr>
          <a:xfrm flipH="1">
            <a:off x="11660756" y="3543300"/>
            <a:ext cx="6272213" cy="6858000"/>
          </a:xfrm>
          <a:prstGeom prst="rect">
            <a:avLst/>
          </a:prstGeom>
          <a:noFill/>
          <a:ln>
            <a:noFill/>
          </a:ln>
        </p:spPr>
      </p:pic>
      <p:sp>
        <p:nvSpPr>
          <p:cNvPr id="332" name="Google Shape;332;p11"/>
          <p:cNvSpPr txBox="1"/>
          <p:nvPr/>
        </p:nvSpPr>
        <p:spPr>
          <a:xfrm>
            <a:off x="7028800" y="1233399"/>
            <a:ext cx="571500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Các tên người, tên địa lí</a:t>
            </a:r>
            <a:endParaRPr/>
          </a:p>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nước ngoài </a:t>
            </a:r>
            <a:endParaRPr sz="60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5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
                                        </p:tgtEl>
                                        <p:attrNameLst>
                                          <p:attrName>style.visibility</p:attrName>
                                        </p:attrNameLst>
                                      </p:cBhvr>
                                      <p:to>
                                        <p:strVal val="visible"/>
                                      </p:to>
                                    </p:set>
                                    <p:animEffect transition="in" filter="fade">
                                      <p:cBhvr>
                                        <p:cTn id="22" dur="500"/>
                                        <p:tgtEl>
                                          <p:spTgt spid="332"/>
                                        </p:tgtEl>
                                      </p:cBhvr>
                                    </p:animEffect>
                                  </p:childTnLst>
                                </p:cTn>
                              </p:par>
                              <p:par>
                                <p:cTn id="23" presetID="10" presetClass="entr" presetSubtype="0" fill="hold" nodeType="withEffect">
                                  <p:stCondLst>
                                    <p:cond delay="0"/>
                                  </p:stCondLst>
                                  <p:childTnLst>
                                    <p:set>
                                      <p:cBhvr>
                                        <p:cTn id="24" dur="1" fill="hold">
                                          <p:stCondLst>
                                            <p:cond delay="0"/>
                                          </p:stCondLst>
                                        </p:cTn>
                                        <p:tgtEl>
                                          <p:spTgt spid="326"/>
                                        </p:tgtEl>
                                        <p:attrNameLst>
                                          <p:attrName>style.visibility</p:attrName>
                                        </p:attrNameLst>
                                      </p:cBhvr>
                                      <p:to>
                                        <p:strVal val="visible"/>
                                      </p:to>
                                    </p:set>
                                    <p:animEffect transition="in" filter="fade">
                                      <p:cBhvr>
                                        <p:cTn id="25"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36"/>
        <p:cNvGrpSpPr/>
        <p:nvPr/>
      </p:nvGrpSpPr>
      <p:grpSpPr>
        <a:xfrm>
          <a:off x="0" y="0"/>
          <a:ext cx="0" cy="0"/>
          <a:chOff x="0" y="0"/>
          <a:chExt cx="0" cy="0"/>
        </a:xfrm>
      </p:grpSpPr>
      <p:pic>
        <p:nvPicPr>
          <p:cNvPr id="337" name="Google Shape;337;p12"/>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38" name="Google Shape;338;p12"/>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39" name="Google Shape;339;p12"/>
          <p:cNvGrpSpPr/>
          <p:nvPr/>
        </p:nvGrpSpPr>
        <p:grpSpPr>
          <a:xfrm>
            <a:off x="1746995" y="3635028"/>
            <a:ext cx="14790040" cy="5619302"/>
            <a:chOff x="-3810" y="0"/>
            <a:chExt cx="4731818" cy="1797798"/>
          </a:xfrm>
        </p:grpSpPr>
        <p:sp>
          <p:nvSpPr>
            <p:cNvPr id="340" name="Google Shape;340;p12"/>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41" name="Google Shape;341;p12"/>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2" name="Google Shape;342;p12"/>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43" name="Google Shape;343;p12"/>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44" name="Google Shape;344;p12"/>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45" name="Google Shape;345;p12"/>
          <p:cNvGrpSpPr/>
          <p:nvPr/>
        </p:nvGrpSpPr>
        <p:grpSpPr>
          <a:xfrm>
            <a:off x="301710" y="395408"/>
            <a:ext cx="6162237" cy="1371421"/>
            <a:chOff x="301710" y="395408"/>
            <a:chExt cx="6162237" cy="1371421"/>
          </a:xfrm>
        </p:grpSpPr>
        <p:sp>
          <p:nvSpPr>
            <p:cNvPr id="346" name="Google Shape;346;p12"/>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47" name="Google Shape;347;p12"/>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2"/>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49" name="Google Shape;349;p12"/>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50" name="Google Shape;350;p12"/>
          <p:cNvSpPr txBox="1"/>
          <p:nvPr/>
        </p:nvSpPr>
        <p:spPr>
          <a:xfrm>
            <a:off x="8578066" y="4559627"/>
            <a:ext cx="7300492" cy="3416320"/>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Bom nguyên tử:</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Bom có sức sát thương và công phá lớn gấp nhiều lần bơm thường</a:t>
            </a:r>
            <a:endParaRPr sz="5400" b="1">
              <a:solidFill>
                <a:schemeClr val="dk1"/>
              </a:solidFill>
              <a:latin typeface="Times New Roman"/>
              <a:ea typeface="Times New Roman"/>
              <a:cs typeface="Times New Roman"/>
              <a:sym typeface="Times New Roman"/>
            </a:endParaRPr>
          </a:p>
        </p:txBody>
      </p:sp>
      <p:pic>
        <p:nvPicPr>
          <p:cNvPr id="351" name="Google Shape;351;p12" descr="5 loại bom nguyên tử khủng khiếp nhất lịch sử thế giới | Quốc tế | Báo Nghệ  An điện tử"/>
          <p:cNvPicPr preferRelativeResize="0"/>
          <p:nvPr/>
        </p:nvPicPr>
        <p:blipFill rotWithShape="1">
          <a:blip r:embed="rId8">
            <a:alphaModFix/>
          </a:blip>
          <a:srcRect t="1890" r="1" b="6681"/>
          <a:stretch/>
        </p:blipFill>
        <p:spPr>
          <a:xfrm>
            <a:off x="2119583" y="4210724"/>
            <a:ext cx="6100173" cy="4489796"/>
          </a:xfrm>
          <a:prstGeom prst="rect">
            <a:avLst/>
          </a:prstGeom>
          <a:noFill/>
          <a:ln>
            <a:noFill/>
          </a:ln>
        </p:spPr>
      </p:pic>
      <p:pic>
        <p:nvPicPr>
          <p:cNvPr id="352" name="Google Shape;352;p12"/>
          <p:cNvPicPr preferRelativeResize="0"/>
          <p:nvPr/>
        </p:nvPicPr>
        <p:blipFill rotWithShape="1">
          <a:blip r:embed="rId9">
            <a:alphaModFix/>
          </a:blip>
          <a:srcRect/>
          <a:stretch/>
        </p:blipFill>
        <p:spPr>
          <a:xfrm>
            <a:off x="13250194" y="221882"/>
            <a:ext cx="4330801" cy="4287493"/>
          </a:xfrm>
          <a:prstGeom prst="rect">
            <a:avLst/>
          </a:prstGeom>
          <a:noFill/>
          <a:ln>
            <a:noFill/>
          </a:ln>
        </p:spPr>
      </p:pic>
      <p:pic>
        <p:nvPicPr>
          <p:cNvPr id="353" name="Google Shape;353;p12"/>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822"/>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par>
                                <p:cTn id="13" presetID="10" presetClass="entr" presetSubtype="0" fill="hold" nodeType="with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fade">
                                      <p:cBhvr>
                                        <p:cTn id="15"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57"/>
        <p:cNvGrpSpPr/>
        <p:nvPr/>
      </p:nvGrpSpPr>
      <p:grpSpPr>
        <a:xfrm>
          <a:off x="0" y="0"/>
          <a:ext cx="0" cy="0"/>
          <a:chOff x="0" y="0"/>
          <a:chExt cx="0" cy="0"/>
        </a:xfrm>
      </p:grpSpPr>
      <p:pic>
        <p:nvPicPr>
          <p:cNvPr id="358" name="Google Shape;358;p13"/>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59" name="Google Shape;359;p13"/>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60" name="Google Shape;360;p13"/>
          <p:cNvGrpSpPr/>
          <p:nvPr/>
        </p:nvGrpSpPr>
        <p:grpSpPr>
          <a:xfrm>
            <a:off x="1746995" y="3635028"/>
            <a:ext cx="14790040" cy="5619302"/>
            <a:chOff x="-3810" y="0"/>
            <a:chExt cx="4731818" cy="1797798"/>
          </a:xfrm>
        </p:grpSpPr>
        <p:sp>
          <p:nvSpPr>
            <p:cNvPr id="361" name="Google Shape;361;p13"/>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62" name="Google Shape;362;p13"/>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3" name="Google Shape;363;p13"/>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64" name="Google Shape;364;p13"/>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65" name="Google Shape;365;p13"/>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66" name="Google Shape;366;p13"/>
          <p:cNvGrpSpPr/>
          <p:nvPr/>
        </p:nvGrpSpPr>
        <p:grpSpPr>
          <a:xfrm>
            <a:off x="301710" y="395408"/>
            <a:ext cx="6162237" cy="1371421"/>
            <a:chOff x="301710" y="395408"/>
            <a:chExt cx="6162237" cy="1371421"/>
          </a:xfrm>
        </p:grpSpPr>
        <p:sp>
          <p:nvSpPr>
            <p:cNvPr id="367" name="Google Shape;367;p13"/>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68" name="Google Shape;368;p13"/>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3"/>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70" name="Google Shape;370;p13"/>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71" name="Google Shape;371;p13"/>
          <p:cNvSpPr txBox="1"/>
          <p:nvPr/>
        </p:nvSpPr>
        <p:spPr>
          <a:xfrm>
            <a:off x="8578066" y="4301183"/>
            <a:ext cx="7300492" cy="4247317"/>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Phóng xạ nguyên tử:</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Chất sinh ra khi bom nguyên tử nổ, rất có hại cho sức khỏe và môi trường.</a:t>
            </a:r>
            <a:endParaRPr sz="5400" b="1">
              <a:solidFill>
                <a:schemeClr val="dk1"/>
              </a:solidFill>
              <a:latin typeface="Times New Roman"/>
              <a:ea typeface="Times New Roman"/>
              <a:cs typeface="Times New Roman"/>
              <a:sym typeface="Times New Roman"/>
            </a:endParaRPr>
          </a:p>
        </p:txBody>
      </p:sp>
      <p:pic>
        <p:nvPicPr>
          <p:cNvPr id="372" name="Google Shape;372;p13" descr="Động cơ thúc đẩy Mỹ ném bom nguyên tử Nhật Bản - VnExpress"/>
          <p:cNvPicPr preferRelativeResize="0"/>
          <p:nvPr/>
        </p:nvPicPr>
        <p:blipFill rotWithShape="1">
          <a:blip r:embed="rId8">
            <a:alphaModFix/>
          </a:blip>
          <a:srcRect/>
          <a:stretch/>
        </p:blipFill>
        <p:spPr>
          <a:xfrm>
            <a:off x="2266281" y="4700648"/>
            <a:ext cx="6219288" cy="3731573"/>
          </a:xfrm>
          <a:prstGeom prst="rect">
            <a:avLst/>
          </a:prstGeom>
          <a:noFill/>
          <a:ln>
            <a:noFill/>
          </a:ln>
        </p:spPr>
      </p:pic>
      <p:pic>
        <p:nvPicPr>
          <p:cNvPr id="373" name="Google Shape;373;p13"/>
          <p:cNvPicPr preferRelativeResize="0"/>
          <p:nvPr/>
        </p:nvPicPr>
        <p:blipFill rotWithShape="1">
          <a:blip r:embed="rId9">
            <a:alphaModFix/>
          </a:blip>
          <a:srcRect/>
          <a:stretch/>
        </p:blipFill>
        <p:spPr>
          <a:xfrm>
            <a:off x="13250194" y="221882"/>
            <a:ext cx="4330801" cy="4287493"/>
          </a:xfrm>
          <a:prstGeom prst="rect">
            <a:avLst/>
          </a:prstGeom>
          <a:noFill/>
          <a:ln>
            <a:noFill/>
          </a:ln>
        </p:spPr>
      </p:pic>
      <p:pic>
        <p:nvPicPr>
          <p:cNvPr id="374" name="Google Shape;374;p13"/>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par>
                                <p:cTn id="8" presetID="10"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fade">
                                      <p:cBhvr>
                                        <p:cTn id="10"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78"/>
        <p:cNvGrpSpPr/>
        <p:nvPr/>
      </p:nvGrpSpPr>
      <p:grpSpPr>
        <a:xfrm>
          <a:off x="0" y="0"/>
          <a:ext cx="0" cy="0"/>
          <a:chOff x="0" y="0"/>
          <a:chExt cx="0" cy="0"/>
        </a:xfrm>
      </p:grpSpPr>
      <p:pic>
        <p:nvPicPr>
          <p:cNvPr id="379" name="Google Shape;379;p14"/>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80" name="Google Shape;380;p14"/>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81" name="Google Shape;381;p14"/>
          <p:cNvGrpSpPr/>
          <p:nvPr/>
        </p:nvGrpSpPr>
        <p:grpSpPr>
          <a:xfrm>
            <a:off x="1746995" y="3635028"/>
            <a:ext cx="14790040" cy="5619302"/>
            <a:chOff x="-3810" y="0"/>
            <a:chExt cx="4731818" cy="1797798"/>
          </a:xfrm>
        </p:grpSpPr>
        <p:sp>
          <p:nvSpPr>
            <p:cNvPr id="382" name="Google Shape;382;p14"/>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83" name="Google Shape;383;p14"/>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4" name="Google Shape;384;p14"/>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85" name="Google Shape;385;p14"/>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86" name="Google Shape;386;p14"/>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87" name="Google Shape;387;p14"/>
          <p:cNvGrpSpPr/>
          <p:nvPr/>
        </p:nvGrpSpPr>
        <p:grpSpPr>
          <a:xfrm>
            <a:off x="301710" y="395408"/>
            <a:ext cx="6162237" cy="1371421"/>
            <a:chOff x="301710" y="395408"/>
            <a:chExt cx="6162237" cy="1371421"/>
          </a:xfrm>
        </p:grpSpPr>
        <p:sp>
          <p:nvSpPr>
            <p:cNvPr id="388" name="Google Shape;388;p14"/>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89" name="Google Shape;389;p14"/>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14"/>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91" name="Google Shape;391;p14"/>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92" name="Google Shape;392;p14"/>
          <p:cNvSpPr txBox="1"/>
          <p:nvPr/>
        </p:nvSpPr>
        <p:spPr>
          <a:xfrm>
            <a:off x="8708731" y="3967076"/>
            <a:ext cx="7300492" cy="5078313"/>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Truyền thuyết:</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Loại truyện dân gian về các nhân vật, sự kiện có liên quan đến lịch sử nhưng mang nhiều yếu tố thần kì.</a:t>
            </a:r>
            <a:endParaRPr sz="5400" b="1">
              <a:solidFill>
                <a:schemeClr val="dk1"/>
              </a:solidFill>
              <a:latin typeface="Times New Roman"/>
              <a:ea typeface="Times New Roman"/>
              <a:cs typeface="Times New Roman"/>
              <a:sym typeface="Times New Roman"/>
            </a:endParaRPr>
          </a:p>
        </p:txBody>
      </p:sp>
      <p:pic>
        <p:nvPicPr>
          <p:cNvPr id="393" name="Google Shape;393;p14"/>
          <p:cNvPicPr preferRelativeResize="0"/>
          <p:nvPr/>
        </p:nvPicPr>
        <p:blipFill rotWithShape="1">
          <a:blip r:embed="rId8">
            <a:alphaModFix/>
          </a:blip>
          <a:srcRect/>
          <a:stretch/>
        </p:blipFill>
        <p:spPr>
          <a:xfrm>
            <a:off x="2177437" y="4805038"/>
            <a:ext cx="6209464" cy="3723253"/>
          </a:xfrm>
          <a:prstGeom prst="rect">
            <a:avLst/>
          </a:prstGeom>
          <a:noFill/>
          <a:ln>
            <a:noFill/>
          </a:ln>
        </p:spPr>
      </p:pic>
      <p:pic>
        <p:nvPicPr>
          <p:cNvPr id="394" name="Google Shape;394;p14"/>
          <p:cNvPicPr preferRelativeResize="0"/>
          <p:nvPr/>
        </p:nvPicPr>
        <p:blipFill rotWithShape="1">
          <a:blip r:embed="rId9">
            <a:alphaModFix/>
          </a:blip>
          <a:srcRect/>
          <a:stretch/>
        </p:blipFill>
        <p:spPr>
          <a:xfrm>
            <a:off x="13250194" y="221882"/>
            <a:ext cx="4330801" cy="4287493"/>
          </a:xfrm>
          <a:prstGeom prst="rect">
            <a:avLst/>
          </a:prstGeom>
          <a:noFill/>
          <a:ln>
            <a:noFill/>
          </a:ln>
        </p:spPr>
      </p:pic>
      <p:pic>
        <p:nvPicPr>
          <p:cNvPr id="395" name="Google Shape;395;p14"/>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par>
                                <p:cTn id="8" presetID="10" presetClass="entr" presetSubtype="0" fill="hold" nodeType="withEffect">
                                  <p:stCondLst>
                                    <p:cond delay="0"/>
                                  </p:stCondLst>
                                  <p:childTnLst>
                                    <p:set>
                                      <p:cBhvr>
                                        <p:cTn id="9" dur="1" fill="hold">
                                          <p:stCondLst>
                                            <p:cond delay="0"/>
                                          </p:stCondLst>
                                        </p:cTn>
                                        <p:tgtEl>
                                          <p:spTgt spid="393"/>
                                        </p:tgtEl>
                                        <p:attrNameLst>
                                          <p:attrName>style.visibility</p:attrName>
                                        </p:attrNameLst>
                                      </p:cBhvr>
                                      <p:to>
                                        <p:strVal val="visible"/>
                                      </p:to>
                                    </p:set>
                                    <p:animEffect transition="in" filter="fade">
                                      <p:cBhvr>
                                        <p:cTn id="10"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99"/>
        <p:cNvGrpSpPr/>
        <p:nvPr/>
      </p:nvGrpSpPr>
      <p:grpSpPr>
        <a:xfrm>
          <a:off x="0" y="0"/>
          <a:ext cx="0" cy="0"/>
          <a:chOff x="0" y="0"/>
          <a:chExt cx="0" cy="0"/>
        </a:xfrm>
      </p:grpSpPr>
      <p:pic>
        <p:nvPicPr>
          <p:cNvPr id="400" name="Google Shape;400;p15"/>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401" name="Google Shape;401;p15"/>
          <p:cNvPicPr preferRelativeResize="0"/>
          <p:nvPr/>
        </p:nvPicPr>
        <p:blipFill rotWithShape="1">
          <a:blip r:embed="rId4">
            <a:alphaModFix/>
          </a:blip>
          <a:srcRect/>
          <a:stretch/>
        </p:blipFill>
        <p:spPr>
          <a:xfrm>
            <a:off x="-1658209" y="-2004578"/>
            <a:ext cx="4500567" cy="4768813"/>
          </a:xfrm>
          <a:prstGeom prst="rect">
            <a:avLst/>
          </a:prstGeom>
          <a:noFill/>
          <a:ln>
            <a:noFill/>
          </a:ln>
        </p:spPr>
      </p:pic>
      <p:pic>
        <p:nvPicPr>
          <p:cNvPr id="402" name="Google Shape;402;p15"/>
          <p:cNvPicPr preferRelativeResize="0"/>
          <p:nvPr/>
        </p:nvPicPr>
        <p:blipFill rotWithShape="1">
          <a:blip r:embed="rId5">
            <a:alphaModFix/>
          </a:blip>
          <a:srcRect/>
          <a:stretch/>
        </p:blipFill>
        <p:spPr>
          <a:xfrm>
            <a:off x="3787122" y="9163050"/>
            <a:ext cx="2154614" cy="329068"/>
          </a:xfrm>
          <a:prstGeom prst="rect">
            <a:avLst/>
          </a:prstGeom>
          <a:noFill/>
          <a:ln>
            <a:noFill/>
          </a:ln>
        </p:spPr>
      </p:pic>
      <p:pic>
        <p:nvPicPr>
          <p:cNvPr id="403" name="Google Shape;403;p15"/>
          <p:cNvPicPr preferRelativeResize="0"/>
          <p:nvPr/>
        </p:nvPicPr>
        <p:blipFill rotWithShape="1">
          <a:blip r:embed="rId6">
            <a:alphaModFix/>
          </a:blip>
          <a:srcRect/>
          <a:stretch/>
        </p:blipFill>
        <p:spPr>
          <a:xfrm rot="10800000">
            <a:off x="-310620" y="6139965"/>
            <a:ext cx="3152978" cy="613397"/>
          </a:xfrm>
          <a:prstGeom prst="rect">
            <a:avLst/>
          </a:prstGeom>
          <a:noFill/>
          <a:ln>
            <a:noFill/>
          </a:ln>
        </p:spPr>
      </p:pic>
      <p:pic>
        <p:nvPicPr>
          <p:cNvPr id="404" name="Google Shape;404;p15"/>
          <p:cNvPicPr preferRelativeResize="0"/>
          <p:nvPr/>
        </p:nvPicPr>
        <p:blipFill rotWithShape="1">
          <a:blip r:embed="rId7">
            <a:alphaModFix/>
          </a:blip>
          <a:srcRect/>
          <a:stretch/>
        </p:blipFill>
        <p:spPr>
          <a:xfrm>
            <a:off x="15697200" y="498645"/>
            <a:ext cx="1804390" cy="383843"/>
          </a:xfrm>
          <a:prstGeom prst="rect">
            <a:avLst/>
          </a:prstGeom>
          <a:noFill/>
          <a:ln>
            <a:noFill/>
          </a:ln>
        </p:spPr>
      </p:pic>
      <p:grpSp>
        <p:nvGrpSpPr>
          <p:cNvPr id="405" name="Google Shape;405;p15"/>
          <p:cNvGrpSpPr/>
          <p:nvPr/>
        </p:nvGrpSpPr>
        <p:grpSpPr>
          <a:xfrm>
            <a:off x="301710" y="336497"/>
            <a:ext cx="7190688" cy="1430332"/>
            <a:chOff x="301710" y="336497"/>
            <a:chExt cx="7190688" cy="1430332"/>
          </a:xfrm>
        </p:grpSpPr>
        <p:sp>
          <p:nvSpPr>
            <p:cNvPr id="406" name="Google Shape;406;p15"/>
            <p:cNvSpPr/>
            <p:nvPr/>
          </p:nvSpPr>
          <p:spPr>
            <a:xfrm>
              <a:off x="457200" y="336497"/>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07" name="Google Shape;407;p15"/>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15"/>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09" name="Google Shape;409;p15"/>
          <p:cNvSpPr/>
          <p:nvPr/>
        </p:nvSpPr>
        <p:spPr>
          <a:xfrm>
            <a:off x="3765798" y="2164889"/>
            <a:ext cx="10748462" cy="1246462"/>
          </a:xfrm>
          <a:prstGeom prst="rect">
            <a:avLst/>
          </a:prstGeom>
        </p:spPr>
        <p:txBody>
          <a:bodyPr>
            <a:prstTxWarp prst="textPlain">
              <a:avLst/>
            </a:prstTxWarp>
          </a:bodyPr>
          <a:lstStyle/>
          <a:p>
            <a:pPr lvl="0" algn="ctr"/>
            <a:r>
              <a:rPr b="1" i="0">
                <a:ln>
                  <a:noFill/>
                </a:ln>
                <a:solidFill>
                  <a:srgbClr val="F47421"/>
                </a:solidFill>
                <a:latin typeface="Anton;700"/>
              </a:rPr>
              <a:t>Nội dung bài học</a:t>
            </a:r>
          </a:p>
        </p:txBody>
      </p:sp>
      <p:grpSp>
        <p:nvGrpSpPr>
          <p:cNvPr id="410" name="Google Shape;410;p15"/>
          <p:cNvGrpSpPr/>
          <p:nvPr/>
        </p:nvGrpSpPr>
        <p:grpSpPr>
          <a:xfrm>
            <a:off x="762000" y="3695700"/>
            <a:ext cx="4953000" cy="6171902"/>
            <a:chOff x="762000" y="3695700"/>
            <a:chExt cx="4953000" cy="6171902"/>
          </a:xfrm>
        </p:grpSpPr>
        <p:sp>
          <p:nvSpPr>
            <p:cNvPr id="411" name="Google Shape;411;p15"/>
            <p:cNvSpPr/>
            <p:nvPr/>
          </p:nvSpPr>
          <p:spPr>
            <a:xfrm>
              <a:off x="762000" y="36957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15"/>
            <p:cNvPicPr preferRelativeResize="0"/>
            <p:nvPr/>
          </p:nvPicPr>
          <p:blipFill rotWithShape="1">
            <a:blip r:embed="rId8">
              <a:alphaModFix/>
            </a:blip>
            <a:srcRect/>
            <a:stretch/>
          </p:blipFill>
          <p:spPr>
            <a:xfrm>
              <a:off x="2503853" y="4488297"/>
              <a:ext cx="1470946" cy="1333045"/>
            </a:xfrm>
            <a:prstGeom prst="rect">
              <a:avLst/>
            </a:prstGeom>
            <a:noFill/>
            <a:ln>
              <a:noFill/>
            </a:ln>
          </p:spPr>
        </p:pic>
        <p:sp>
          <p:nvSpPr>
            <p:cNvPr id="413" name="Google Shape;413;p15"/>
            <p:cNvSpPr txBox="1"/>
            <p:nvPr/>
          </p:nvSpPr>
          <p:spPr>
            <a:xfrm>
              <a:off x="1358474" y="6094155"/>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grpSp>
      <p:grpSp>
        <p:nvGrpSpPr>
          <p:cNvPr id="414" name="Google Shape;414;p15"/>
          <p:cNvGrpSpPr/>
          <p:nvPr/>
        </p:nvGrpSpPr>
        <p:grpSpPr>
          <a:xfrm>
            <a:off x="6341545" y="3629585"/>
            <a:ext cx="4953000" cy="6171902"/>
            <a:chOff x="6341545" y="3629585"/>
            <a:chExt cx="4953000" cy="6171902"/>
          </a:xfrm>
        </p:grpSpPr>
        <p:sp>
          <p:nvSpPr>
            <p:cNvPr id="415" name="Google Shape;415;p15"/>
            <p:cNvSpPr/>
            <p:nvPr/>
          </p:nvSpPr>
          <p:spPr>
            <a:xfrm>
              <a:off x="6341545" y="3629585"/>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15"/>
            <p:cNvPicPr preferRelativeResize="0"/>
            <p:nvPr/>
          </p:nvPicPr>
          <p:blipFill rotWithShape="1">
            <a:blip r:embed="rId9">
              <a:alphaModFix/>
            </a:blip>
            <a:srcRect/>
            <a:stretch/>
          </p:blipFill>
          <p:spPr>
            <a:xfrm flipH="1">
              <a:off x="7872408" y="4336966"/>
              <a:ext cx="1891273" cy="1302614"/>
            </a:xfrm>
            <a:prstGeom prst="rect">
              <a:avLst/>
            </a:prstGeom>
            <a:noFill/>
            <a:ln>
              <a:noFill/>
            </a:ln>
          </p:spPr>
        </p:pic>
        <p:sp>
          <p:nvSpPr>
            <p:cNvPr id="417" name="Google Shape;417;p15"/>
            <p:cNvSpPr txBox="1"/>
            <p:nvPr/>
          </p:nvSpPr>
          <p:spPr>
            <a:xfrm>
              <a:off x="6750401" y="6101498"/>
              <a:ext cx="42142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Số phận đáng thương của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Xa-xa-cô Xa-xa-ki</a:t>
              </a:r>
              <a:endParaRPr sz="4000" b="1">
                <a:solidFill>
                  <a:schemeClr val="dk1"/>
                </a:solidFill>
                <a:latin typeface="Times New Roman"/>
                <a:ea typeface="Times New Roman"/>
                <a:cs typeface="Times New Roman"/>
                <a:sym typeface="Times New Roman"/>
              </a:endParaRPr>
            </a:p>
          </p:txBody>
        </p:sp>
      </p:grpSp>
      <p:grpSp>
        <p:nvGrpSpPr>
          <p:cNvPr id="418" name="Google Shape;418;p15"/>
          <p:cNvGrpSpPr/>
          <p:nvPr/>
        </p:nvGrpSpPr>
        <p:grpSpPr>
          <a:xfrm>
            <a:off x="12250836" y="3616453"/>
            <a:ext cx="4953000" cy="6171902"/>
            <a:chOff x="12250836" y="3616453"/>
            <a:chExt cx="4953000" cy="6171902"/>
          </a:xfrm>
        </p:grpSpPr>
        <p:sp>
          <p:nvSpPr>
            <p:cNvPr id="419" name="Google Shape;419;p15"/>
            <p:cNvSpPr/>
            <p:nvPr/>
          </p:nvSpPr>
          <p:spPr>
            <a:xfrm>
              <a:off x="12250836" y="3616453"/>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0" name="Google Shape;420;p15"/>
            <p:cNvPicPr preferRelativeResize="0"/>
            <p:nvPr/>
          </p:nvPicPr>
          <p:blipFill rotWithShape="1">
            <a:blip r:embed="rId10">
              <a:alphaModFix/>
            </a:blip>
            <a:srcRect/>
            <a:stretch/>
          </p:blipFill>
          <p:spPr>
            <a:xfrm flipH="1">
              <a:off x="14025060" y="4488297"/>
              <a:ext cx="1404549" cy="1333045"/>
            </a:xfrm>
            <a:prstGeom prst="rect">
              <a:avLst/>
            </a:prstGeom>
            <a:noFill/>
            <a:ln>
              <a:noFill/>
            </a:ln>
          </p:spPr>
        </p:pic>
        <p:sp>
          <p:nvSpPr>
            <p:cNvPr id="421" name="Google Shape;421;p15"/>
            <p:cNvSpPr txBox="1"/>
            <p:nvPr/>
          </p:nvSpPr>
          <p:spPr>
            <a:xfrm>
              <a:off x="12797655" y="6094155"/>
              <a:ext cx="3898907"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Hành động của các bạn nhỏ ở Thành phố</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Hi-rô-si-ma</a:t>
              </a:r>
              <a:endParaRPr sz="4000" b="1">
                <a:solidFill>
                  <a:schemeClr val="dk1"/>
                </a:solidFill>
                <a:latin typeface="Times New Roman"/>
                <a:ea typeface="Times New Roman"/>
                <a:cs typeface="Times New Roman"/>
                <a:sym typeface="Times New Roman"/>
              </a:endParaRPr>
            </a:p>
          </p:txBody>
        </p:sp>
      </p:grpSp>
      <p:pic>
        <p:nvPicPr>
          <p:cNvPr id="422" name="Google Shape;422;p15"/>
          <p:cNvPicPr preferRelativeResize="0"/>
          <p:nvPr/>
        </p:nvPicPr>
        <p:blipFill rotWithShape="1">
          <a:blip r:embed="rId11">
            <a:alphaModFix/>
          </a:blip>
          <a:srcRect/>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822"/>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gtEl>
                                        <p:attrNameLst>
                                          <p:attrName>style.visibility</p:attrName>
                                        </p:attrNameLst>
                                      </p:cBhvr>
                                      <p:to>
                                        <p:strVal val="visible"/>
                                      </p:to>
                                    </p:set>
                                    <p:animEffect transition="in" filter="fade">
                                      <p:cBhvr>
                                        <p:cTn id="17" dur="1000"/>
                                        <p:tgtEl>
                                          <p:spTgt spid="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8"/>
                                        </p:tgtEl>
                                        <p:attrNameLst>
                                          <p:attrName>style.visibility</p:attrName>
                                        </p:attrNameLst>
                                      </p:cBhvr>
                                      <p:to>
                                        <p:strVal val="visible"/>
                                      </p:to>
                                    </p:set>
                                    <p:animEffect transition="in" filter="fade">
                                      <p:cBhvr>
                                        <p:cTn id="22"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26"/>
        <p:cNvGrpSpPr/>
        <p:nvPr/>
      </p:nvGrpSpPr>
      <p:grpSpPr>
        <a:xfrm>
          <a:off x="0" y="0"/>
          <a:ext cx="0" cy="0"/>
          <a:chOff x="0" y="0"/>
          <a:chExt cx="0" cy="0"/>
        </a:xfrm>
      </p:grpSpPr>
      <p:pic>
        <p:nvPicPr>
          <p:cNvPr id="427" name="Google Shape;427;p16"/>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428" name="Google Shape;428;p16"/>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429" name="Google Shape;429;p16"/>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430" name="Google Shape;430;p16"/>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431" name="Google Shape;431;p16"/>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432" name="Google Shape;432;p16"/>
          <p:cNvGrpSpPr/>
          <p:nvPr/>
        </p:nvGrpSpPr>
        <p:grpSpPr>
          <a:xfrm>
            <a:off x="301710" y="358431"/>
            <a:ext cx="7190688" cy="1408398"/>
            <a:chOff x="301710" y="358431"/>
            <a:chExt cx="7190688" cy="1408398"/>
          </a:xfrm>
        </p:grpSpPr>
        <p:sp>
          <p:nvSpPr>
            <p:cNvPr id="433" name="Google Shape;433;p16"/>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34" name="Google Shape;434;p16"/>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16"/>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36" name="Google Shape;436;p16"/>
          <p:cNvSpPr txBox="1"/>
          <p:nvPr/>
        </p:nvSpPr>
        <p:spPr>
          <a:xfrm>
            <a:off x="5568908" y="2777952"/>
            <a:ext cx="9509167" cy="280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400"/>
              <a:buFont typeface="Arial"/>
              <a:buNone/>
            </a:pPr>
            <a:r>
              <a:rPr lang="en-US" sz="4400" b="1">
                <a:solidFill>
                  <a:schemeClr val="dk1"/>
                </a:solidFill>
                <a:latin typeface="Times New Roman"/>
                <a:ea typeface="Times New Roman"/>
                <a:cs typeface="Times New Roman"/>
                <a:sym typeface="Times New Roman"/>
              </a:rPr>
              <a:t>Mỹ chế tạo thành công bom nguyên tử vào ngày tháng năm nào?</a:t>
            </a:r>
            <a:endParaRPr/>
          </a:p>
        </p:txBody>
      </p:sp>
      <p:sp>
        <p:nvSpPr>
          <p:cNvPr id="437" name="Google Shape;437;p16"/>
          <p:cNvSpPr txBox="1"/>
          <p:nvPr/>
        </p:nvSpPr>
        <p:spPr>
          <a:xfrm>
            <a:off x="5707763" y="4193515"/>
            <a:ext cx="9370312" cy="4154984"/>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16/7/1945 Mỹ chế tạo thành công bom nguyên tử.</a:t>
            </a:r>
            <a:endParaRPr/>
          </a:p>
          <a:p>
            <a:pPr marL="571500" marR="0" lvl="0" indent="-571500" algn="l"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Sau bao lâu thì Mỹ cho ném bom xuống Nhật Bản</a:t>
            </a:r>
            <a:endParaRPr/>
          </a:p>
          <a:p>
            <a:pPr marL="571500" marR="0" lvl="0" indent="-571500" algn="l"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Sau nửa tháng Hi – rô – si – ma, Na – ga – sa – ki</a:t>
            </a:r>
            <a:endParaRPr/>
          </a:p>
        </p:txBody>
      </p:sp>
      <p:grpSp>
        <p:nvGrpSpPr>
          <p:cNvPr id="438" name="Google Shape;438;p16"/>
          <p:cNvGrpSpPr/>
          <p:nvPr/>
        </p:nvGrpSpPr>
        <p:grpSpPr>
          <a:xfrm>
            <a:off x="615908" y="2838538"/>
            <a:ext cx="4953000" cy="6171902"/>
            <a:chOff x="762000" y="3695700"/>
            <a:chExt cx="4953000" cy="6171902"/>
          </a:xfrm>
        </p:grpSpPr>
        <p:sp>
          <p:nvSpPr>
            <p:cNvPr id="439" name="Google Shape;439;p16"/>
            <p:cNvSpPr/>
            <p:nvPr/>
          </p:nvSpPr>
          <p:spPr>
            <a:xfrm>
              <a:off x="762000" y="36957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0" name="Google Shape;440;p16"/>
            <p:cNvPicPr preferRelativeResize="0"/>
            <p:nvPr/>
          </p:nvPicPr>
          <p:blipFill rotWithShape="1">
            <a:blip r:embed="rId8">
              <a:alphaModFix/>
            </a:blip>
            <a:srcRect/>
            <a:stretch/>
          </p:blipFill>
          <p:spPr>
            <a:xfrm>
              <a:off x="2503853" y="4488297"/>
              <a:ext cx="1470946" cy="1333045"/>
            </a:xfrm>
            <a:prstGeom prst="rect">
              <a:avLst/>
            </a:prstGeom>
            <a:noFill/>
            <a:ln>
              <a:noFill/>
            </a:ln>
          </p:spPr>
        </p:pic>
        <p:sp>
          <p:nvSpPr>
            <p:cNvPr id="441" name="Google Shape;441;p16"/>
            <p:cNvSpPr txBox="1"/>
            <p:nvPr/>
          </p:nvSpPr>
          <p:spPr>
            <a:xfrm>
              <a:off x="1358474" y="6094155"/>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grpSp>
      <p:pic>
        <p:nvPicPr>
          <p:cNvPr id="442" name="Google Shape;442;p16"/>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fade">
                                      <p:cBhvr>
                                        <p:cTn id="1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46"/>
        <p:cNvGrpSpPr/>
        <p:nvPr/>
      </p:nvGrpSpPr>
      <p:grpSpPr>
        <a:xfrm>
          <a:off x="0" y="0"/>
          <a:ext cx="0" cy="0"/>
          <a:chOff x="0" y="0"/>
          <a:chExt cx="0" cy="0"/>
        </a:xfrm>
      </p:grpSpPr>
      <p:pic>
        <p:nvPicPr>
          <p:cNvPr id="447" name="Google Shape;447;p17"/>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448" name="Google Shape;448;p17"/>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449" name="Google Shape;449;p17"/>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450" name="Google Shape;450;p17"/>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451" name="Google Shape;451;p17"/>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452" name="Google Shape;452;p17"/>
          <p:cNvGrpSpPr/>
          <p:nvPr/>
        </p:nvGrpSpPr>
        <p:grpSpPr>
          <a:xfrm>
            <a:off x="301710" y="358431"/>
            <a:ext cx="7190688" cy="1408398"/>
            <a:chOff x="301710" y="358431"/>
            <a:chExt cx="7190688" cy="1408398"/>
          </a:xfrm>
        </p:grpSpPr>
        <p:sp>
          <p:nvSpPr>
            <p:cNvPr id="453" name="Google Shape;453;p17"/>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54" name="Google Shape;454;p17"/>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7"/>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56" name="Google Shape;456;p17"/>
          <p:cNvSpPr txBox="1"/>
          <p:nvPr/>
        </p:nvSpPr>
        <p:spPr>
          <a:xfrm>
            <a:off x="5992818" y="3867315"/>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Hậu quả ? </a:t>
            </a:r>
            <a:endParaRPr/>
          </a:p>
        </p:txBody>
      </p:sp>
      <p:sp>
        <p:nvSpPr>
          <p:cNvPr id="457" name="Google Shape;457;p17"/>
          <p:cNvSpPr txBox="1"/>
          <p:nvPr/>
        </p:nvSpPr>
        <p:spPr>
          <a:xfrm>
            <a:off x="5805028" y="4761404"/>
            <a:ext cx="9837964" cy="2800767"/>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Nửa triệu người chết sau khi ném bom. 100 000 người chết do nhiễm phóng xạ nguyên tử. ( ung thư, hoại tử về da…)</a:t>
            </a:r>
            <a:endParaRPr sz="4400" b="1">
              <a:solidFill>
                <a:schemeClr val="dk1"/>
              </a:solidFill>
              <a:latin typeface="Times New Roman"/>
              <a:ea typeface="Times New Roman"/>
              <a:cs typeface="Times New Roman"/>
              <a:sym typeface="Times New Roman"/>
            </a:endParaRPr>
          </a:p>
        </p:txBody>
      </p:sp>
      <p:sp>
        <p:nvSpPr>
          <p:cNvPr id="458" name="Google Shape;458;p17"/>
          <p:cNvSpPr/>
          <p:nvPr/>
        </p:nvSpPr>
        <p:spPr>
          <a:xfrm>
            <a:off x="713173" y="2847883"/>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9" name="Google Shape;459;p17"/>
          <p:cNvPicPr preferRelativeResize="0"/>
          <p:nvPr/>
        </p:nvPicPr>
        <p:blipFill rotWithShape="1">
          <a:blip r:embed="rId8">
            <a:alphaModFix/>
          </a:blip>
          <a:srcRect/>
          <a:stretch/>
        </p:blipFill>
        <p:spPr>
          <a:xfrm>
            <a:off x="2455026" y="3640480"/>
            <a:ext cx="1470946" cy="1333045"/>
          </a:xfrm>
          <a:prstGeom prst="rect">
            <a:avLst/>
          </a:prstGeom>
          <a:noFill/>
          <a:ln>
            <a:noFill/>
          </a:ln>
        </p:spPr>
      </p:pic>
      <p:sp>
        <p:nvSpPr>
          <p:cNvPr id="460" name="Google Shape;460;p17"/>
          <p:cNvSpPr txBox="1"/>
          <p:nvPr/>
        </p:nvSpPr>
        <p:spPr>
          <a:xfrm>
            <a:off x="1309647" y="5246338"/>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64"/>
        <p:cNvGrpSpPr/>
        <p:nvPr/>
      </p:nvGrpSpPr>
      <p:grpSpPr>
        <a:xfrm>
          <a:off x="0" y="0"/>
          <a:ext cx="0" cy="0"/>
          <a:chOff x="0" y="0"/>
          <a:chExt cx="0" cy="0"/>
        </a:xfrm>
      </p:grpSpPr>
      <p:pic>
        <p:nvPicPr>
          <p:cNvPr id="465" name="Google Shape;465;p18"/>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466" name="Google Shape;466;p18"/>
          <p:cNvPicPr preferRelativeResize="0"/>
          <p:nvPr/>
        </p:nvPicPr>
        <p:blipFill rotWithShape="1">
          <a:blip r:embed="rId4">
            <a:alphaModFix/>
          </a:blip>
          <a:srcRect/>
          <a:stretch/>
        </p:blipFill>
        <p:spPr>
          <a:xfrm rot="-2392950">
            <a:off x="1322337" y="2270483"/>
            <a:ext cx="1260217" cy="1317717"/>
          </a:xfrm>
          <a:prstGeom prst="rect">
            <a:avLst/>
          </a:prstGeom>
          <a:noFill/>
          <a:ln>
            <a:noFill/>
          </a:ln>
        </p:spPr>
      </p:pic>
      <p:pic>
        <p:nvPicPr>
          <p:cNvPr id="467" name="Google Shape;467;p18"/>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468" name="Google Shape;468;p18"/>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469" name="Google Shape;469;p18"/>
          <p:cNvPicPr preferRelativeResize="0"/>
          <p:nvPr/>
        </p:nvPicPr>
        <p:blipFill rotWithShape="1">
          <a:blip r:embed="rId7">
            <a:alphaModFix/>
          </a:blip>
          <a:srcRect/>
          <a:stretch/>
        </p:blipFill>
        <p:spPr>
          <a:xfrm>
            <a:off x="12280450" y="8248577"/>
            <a:ext cx="2154614" cy="329068"/>
          </a:xfrm>
          <a:prstGeom prst="rect">
            <a:avLst/>
          </a:prstGeom>
          <a:noFill/>
          <a:ln>
            <a:noFill/>
          </a:ln>
        </p:spPr>
      </p:pic>
      <p:pic>
        <p:nvPicPr>
          <p:cNvPr id="470" name="Google Shape;470;p18"/>
          <p:cNvPicPr preferRelativeResize="0"/>
          <p:nvPr/>
        </p:nvPicPr>
        <p:blipFill rotWithShape="1">
          <a:blip r:embed="rId8">
            <a:alphaModFix/>
          </a:blip>
          <a:srcRect/>
          <a:stretch/>
        </p:blipFill>
        <p:spPr>
          <a:xfrm>
            <a:off x="14417878" y="221883"/>
            <a:ext cx="3163117" cy="3131486"/>
          </a:xfrm>
          <a:prstGeom prst="rect">
            <a:avLst/>
          </a:prstGeom>
          <a:noFill/>
          <a:ln>
            <a:noFill/>
          </a:ln>
        </p:spPr>
      </p:pic>
      <p:grpSp>
        <p:nvGrpSpPr>
          <p:cNvPr id="471" name="Google Shape;471;p18"/>
          <p:cNvGrpSpPr/>
          <p:nvPr/>
        </p:nvGrpSpPr>
        <p:grpSpPr>
          <a:xfrm>
            <a:off x="3201177" y="2508584"/>
            <a:ext cx="5385153" cy="6593849"/>
            <a:chOff x="3201177" y="2508584"/>
            <a:chExt cx="5385153" cy="6593849"/>
          </a:xfrm>
        </p:grpSpPr>
        <p:grpSp>
          <p:nvGrpSpPr>
            <p:cNvPr id="472" name="Google Shape;472;p18"/>
            <p:cNvGrpSpPr/>
            <p:nvPr/>
          </p:nvGrpSpPr>
          <p:grpSpPr>
            <a:xfrm>
              <a:off x="3201177" y="2508584"/>
              <a:ext cx="5385153" cy="6593849"/>
              <a:chOff x="-3810" y="0"/>
              <a:chExt cx="4731818" cy="1797798"/>
            </a:xfrm>
          </p:grpSpPr>
          <p:sp>
            <p:nvSpPr>
              <p:cNvPr id="473" name="Google Shape;473;p18"/>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74" name="Google Shape;474;p18"/>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8"/>
            <p:cNvSpPr txBox="1"/>
            <p:nvPr/>
          </p:nvSpPr>
          <p:spPr>
            <a:xfrm>
              <a:off x="3961001" y="5902498"/>
              <a:ext cx="4000500" cy="461665"/>
            </a:xfrm>
            <a:prstGeom prst="rect">
              <a:avLst/>
            </a:prstGeom>
            <a:solidFill>
              <a:srgbClr val="FCD7D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LITTLE BOY (Chàng trai bé nhỏ) </a:t>
              </a:r>
              <a:endParaRPr/>
            </a:p>
          </p:txBody>
        </p:sp>
        <p:sp>
          <p:nvSpPr>
            <p:cNvPr id="476" name="Google Shape;476;p18"/>
            <p:cNvSpPr/>
            <p:nvPr/>
          </p:nvSpPr>
          <p:spPr>
            <a:xfrm>
              <a:off x="3961001" y="6940782"/>
              <a:ext cx="4210388" cy="14123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b="1">
                  <a:solidFill>
                    <a:srgbClr val="333333"/>
                  </a:solidFill>
                  <a:latin typeface="Calibri"/>
                  <a:ea typeface="Calibri"/>
                  <a:cs typeface="Calibri"/>
                  <a:sym typeface="Calibri"/>
                </a:rPr>
                <a:t>80.000 - là số người chết ngay lập tức tại thành phố Hiroshima, Nhật Bản sau khi quả bom “Little Boy” phát nổ.</a:t>
              </a:r>
              <a:endParaRPr sz="2000" b="1">
                <a:solidFill>
                  <a:srgbClr val="FFFFFF"/>
                </a:solidFill>
                <a:latin typeface="Calibri"/>
                <a:ea typeface="Calibri"/>
                <a:cs typeface="Calibri"/>
                <a:sym typeface="Calibri"/>
              </a:endParaRPr>
            </a:p>
          </p:txBody>
        </p:sp>
        <p:pic>
          <p:nvPicPr>
            <p:cNvPr id="477" name="Google Shape;477;p18"/>
            <p:cNvPicPr preferRelativeResize="0"/>
            <p:nvPr/>
          </p:nvPicPr>
          <p:blipFill rotWithShape="1">
            <a:blip r:embed="rId9">
              <a:alphaModFix/>
            </a:blip>
            <a:srcRect/>
            <a:stretch/>
          </p:blipFill>
          <p:spPr>
            <a:xfrm>
              <a:off x="3856049" y="2810440"/>
              <a:ext cx="4105452" cy="2901532"/>
            </a:xfrm>
            <a:prstGeom prst="rect">
              <a:avLst/>
            </a:prstGeom>
            <a:noFill/>
            <a:ln>
              <a:noFill/>
            </a:ln>
          </p:spPr>
        </p:pic>
      </p:grpSp>
      <p:grpSp>
        <p:nvGrpSpPr>
          <p:cNvPr id="478" name="Google Shape;478;p18"/>
          <p:cNvGrpSpPr/>
          <p:nvPr/>
        </p:nvGrpSpPr>
        <p:grpSpPr>
          <a:xfrm>
            <a:off x="9062806" y="2445070"/>
            <a:ext cx="5385153" cy="6707846"/>
            <a:chOff x="9062806" y="2445070"/>
            <a:chExt cx="5385153" cy="6707846"/>
          </a:xfrm>
        </p:grpSpPr>
        <p:grpSp>
          <p:nvGrpSpPr>
            <p:cNvPr id="479" name="Google Shape;479;p18"/>
            <p:cNvGrpSpPr/>
            <p:nvPr/>
          </p:nvGrpSpPr>
          <p:grpSpPr>
            <a:xfrm>
              <a:off x="9062806" y="2445070"/>
              <a:ext cx="5385153" cy="6593849"/>
              <a:chOff x="-3810" y="0"/>
              <a:chExt cx="4731818" cy="1797798"/>
            </a:xfrm>
          </p:grpSpPr>
          <p:sp>
            <p:nvSpPr>
              <p:cNvPr id="480" name="Google Shape;480;p18"/>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81" name="Google Shape;481;p18"/>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18"/>
            <p:cNvSpPr txBox="1"/>
            <p:nvPr/>
          </p:nvSpPr>
          <p:spPr>
            <a:xfrm>
              <a:off x="9786031" y="5902497"/>
              <a:ext cx="4004088" cy="461665"/>
            </a:xfrm>
            <a:prstGeom prst="rect">
              <a:avLst/>
            </a:prstGeom>
            <a:solidFill>
              <a:srgbClr val="FCD7D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FAT MAN (người đàn ông béo)</a:t>
              </a:r>
              <a:endParaRPr/>
            </a:p>
          </p:txBody>
        </p:sp>
        <p:sp>
          <p:nvSpPr>
            <p:cNvPr id="483" name="Google Shape;483;p18"/>
            <p:cNvSpPr/>
            <p:nvPr/>
          </p:nvSpPr>
          <p:spPr>
            <a:xfrm>
              <a:off x="9218801" y="6732563"/>
              <a:ext cx="5199077" cy="242035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b="1">
                  <a:solidFill>
                    <a:srgbClr val="333333"/>
                  </a:solidFill>
                  <a:latin typeface="Calibri"/>
                  <a:ea typeface="Calibri"/>
                  <a:cs typeface="Calibri"/>
                  <a:sym typeface="Calibri"/>
                </a:rPr>
                <a:t>70.000 -  là số người thiệt mạng vì quả bom nguyên tử Mỹ thả xuống Nagasaki. Qủa bom này chứa nhiên liệu plutonium khiến sức công phá của nó thấp hơn nhiều so với quả bom “Little Boy”.</a:t>
              </a:r>
              <a:endParaRPr sz="2000" b="1">
                <a:solidFill>
                  <a:schemeClr val="lt1"/>
                </a:solidFill>
                <a:latin typeface="Calibri"/>
                <a:ea typeface="Calibri"/>
                <a:cs typeface="Calibri"/>
                <a:sym typeface="Calibri"/>
              </a:endParaRPr>
            </a:p>
          </p:txBody>
        </p:sp>
        <p:pic>
          <p:nvPicPr>
            <p:cNvPr id="484" name="Google Shape;484;p18" descr="5 loại bom nguyên tử khủng khiếp nhất lịch sử thế giới | Quốc tế | Báo Nghệ  An điện tử"/>
            <p:cNvPicPr preferRelativeResize="0"/>
            <p:nvPr/>
          </p:nvPicPr>
          <p:blipFill rotWithShape="1">
            <a:blip r:embed="rId10">
              <a:alphaModFix/>
            </a:blip>
            <a:srcRect t="1890" r="1" b="6681"/>
            <a:stretch/>
          </p:blipFill>
          <p:spPr>
            <a:xfrm>
              <a:off x="9786031" y="2836108"/>
              <a:ext cx="3993657" cy="2939377"/>
            </a:xfrm>
            <a:prstGeom prst="rect">
              <a:avLst/>
            </a:prstGeom>
            <a:noFill/>
            <a:ln>
              <a:noFill/>
            </a:ln>
          </p:spPr>
        </p:pic>
      </p:grpSp>
      <p:grpSp>
        <p:nvGrpSpPr>
          <p:cNvPr id="485" name="Google Shape;485;p18"/>
          <p:cNvGrpSpPr/>
          <p:nvPr/>
        </p:nvGrpSpPr>
        <p:grpSpPr>
          <a:xfrm>
            <a:off x="301710" y="358431"/>
            <a:ext cx="7190688" cy="1408398"/>
            <a:chOff x="301710" y="358431"/>
            <a:chExt cx="7190688" cy="1408398"/>
          </a:xfrm>
        </p:grpSpPr>
        <p:sp>
          <p:nvSpPr>
            <p:cNvPr id="486" name="Google Shape;486;p18"/>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87" name="Google Shape;487;p18"/>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18"/>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pic>
        <p:nvPicPr>
          <p:cNvPr id="489" name="Google Shape;489;p18"/>
          <p:cNvPicPr preferRelativeResize="0"/>
          <p:nvPr/>
        </p:nvPicPr>
        <p:blipFill rotWithShape="1">
          <a:blip r:embed="rId11">
            <a:alphaModFix/>
          </a:blip>
          <a:srcRect/>
          <a:stretch/>
        </p:blipFill>
        <p:spPr>
          <a:xfrm>
            <a:off x="152400" y="168134"/>
            <a:ext cx="1836241" cy="1836241"/>
          </a:xfrm>
          <a:prstGeom prst="ellipse">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20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gtEl>
                                        <p:attrNameLst>
                                          <p:attrName>style.visibility</p:attrName>
                                        </p:attrNameLst>
                                      </p:cBhvr>
                                      <p:to>
                                        <p:strVal val="visible"/>
                                      </p:to>
                                    </p:set>
                                    <p:animEffect transition="in" filter="fade">
                                      <p:cBhvr>
                                        <p:cTn id="12" dur="2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93"/>
        <p:cNvGrpSpPr/>
        <p:nvPr/>
      </p:nvGrpSpPr>
      <p:grpSpPr>
        <a:xfrm>
          <a:off x="0" y="0"/>
          <a:ext cx="0" cy="0"/>
          <a:chOff x="0" y="0"/>
          <a:chExt cx="0" cy="0"/>
        </a:xfrm>
      </p:grpSpPr>
      <p:pic>
        <p:nvPicPr>
          <p:cNvPr id="494" name="Google Shape;494;p19"/>
          <p:cNvPicPr preferRelativeResize="0"/>
          <p:nvPr/>
        </p:nvPicPr>
        <p:blipFill rotWithShape="1">
          <a:blip r:embed="rId3">
            <a:alphaModFix/>
          </a:blip>
          <a:srcRect/>
          <a:stretch/>
        </p:blipFill>
        <p:spPr>
          <a:xfrm rot="594513">
            <a:off x="7058037" y="-1375775"/>
            <a:ext cx="4171925" cy="2927933"/>
          </a:xfrm>
          <a:prstGeom prst="rect">
            <a:avLst/>
          </a:prstGeom>
          <a:noFill/>
          <a:ln>
            <a:noFill/>
          </a:ln>
        </p:spPr>
      </p:pic>
      <p:pic>
        <p:nvPicPr>
          <p:cNvPr id="495" name="Google Shape;495;p19"/>
          <p:cNvPicPr preferRelativeResize="0"/>
          <p:nvPr/>
        </p:nvPicPr>
        <p:blipFill rotWithShape="1">
          <a:blip r:embed="rId4">
            <a:alphaModFix/>
          </a:blip>
          <a:srcRect/>
          <a:stretch/>
        </p:blipFill>
        <p:spPr>
          <a:xfrm>
            <a:off x="14654302" y="6422241"/>
            <a:ext cx="4967960" cy="5264065"/>
          </a:xfrm>
          <a:prstGeom prst="rect">
            <a:avLst/>
          </a:prstGeom>
          <a:noFill/>
          <a:ln>
            <a:noFill/>
          </a:ln>
        </p:spPr>
      </p:pic>
      <p:grpSp>
        <p:nvGrpSpPr>
          <p:cNvPr id="496" name="Google Shape;496;p19"/>
          <p:cNvGrpSpPr/>
          <p:nvPr/>
        </p:nvGrpSpPr>
        <p:grpSpPr>
          <a:xfrm>
            <a:off x="3635876" y="1028700"/>
            <a:ext cx="11136998" cy="8529793"/>
            <a:chOff x="-3810" y="0"/>
            <a:chExt cx="2030413" cy="2351564"/>
          </a:xfrm>
        </p:grpSpPr>
        <p:sp>
          <p:nvSpPr>
            <p:cNvPr id="497" name="Google Shape;497;p19"/>
            <p:cNvSpPr/>
            <p:nvPr/>
          </p:nvSpPr>
          <p:spPr>
            <a:xfrm>
              <a:off x="10160" y="16510"/>
              <a:ext cx="2001203" cy="2324894"/>
            </a:xfrm>
            <a:custGeom>
              <a:avLst/>
              <a:gdLst/>
              <a:ahLst/>
              <a:cxnLst/>
              <a:rect l="l" t="t" r="r" b="b"/>
              <a:pathLst>
                <a:path w="2001203" h="2324894" extrusionOk="0">
                  <a:moveTo>
                    <a:pt x="2001203" y="2324894"/>
                  </a:moveTo>
                  <a:lnTo>
                    <a:pt x="0" y="2317274"/>
                  </a:lnTo>
                  <a:lnTo>
                    <a:pt x="0" y="819561"/>
                  </a:lnTo>
                  <a:lnTo>
                    <a:pt x="17780" y="19050"/>
                  </a:lnTo>
                  <a:lnTo>
                    <a:pt x="995750" y="0"/>
                  </a:lnTo>
                  <a:lnTo>
                    <a:pt x="1982153" y="5080"/>
                  </a:lnTo>
                  <a:close/>
                </a:path>
              </a:pathLst>
            </a:custGeom>
            <a:solidFill>
              <a:srgbClr val="FFFFFF"/>
            </a:solidFill>
            <a:ln w="9525" cap="flat" cmpd="sng">
              <a:solidFill>
                <a:srgbClr val="000000"/>
              </a:solidFill>
              <a:prstDash val="solid"/>
              <a:round/>
              <a:headEnd type="none" w="sm" len="sm"/>
              <a:tailEnd type="none" w="sm" len="sm"/>
            </a:ln>
          </p:spPr>
        </p:sp>
        <p:sp>
          <p:nvSpPr>
            <p:cNvPr id="498" name="Google Shape;498;p19"/>
            <p:cNvSpPr/>
            <p:nvPr/>
          </p:nvSpPr>
          <p:spPr>
            <a:xfrm>
              <a:off x="-3810" y="0"/>
              <a:ext cx="2030413" cy="2351564"/>
            </a:xfrm>
            <a:custGeom>
              <a:avLst/>
              <a:gdLst/>
              <a:ahLst/>
              <a:cxnLst/>
              <a:rect l="l" t="t" r="r" b="b"/>
              <a:pathLst>
                <a:path w="2030413" h="2351564" extrusionOk="0">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9"/>
          <p:cNvGrpSpPr/>
          <p:nvPr/>
        </p:nvGrpSpPr>
        <p:grpSpPr>
          <a:xfrm rot="10800000">
            <a:off x="3530636" y="1033336"/>
            <a:ext cx="11263962" cy="1159729"/>
            <a:chOff x="-3810" y="0"/>
            <a:chExt cx="1975451" cy="317554"/>
          </a:xfrm>
        </p:grpSpPr>
        <p:sp>
          <p:nvSpPr>
            <p:cNvPr id="500" name="Google Shape;500;p19"/>
            <p:cNvSpPr/>
            <p:nvPr/>
          </p:nvSpPr>
          <p:spPr>
            <a:xfrm>
              <a:off x="10160" y="16510"/>
              <a:ext cx="1946241" cy="290884"/>
            </a:xfrm>
            <a:custGeom>
              <a:avLst/>
              <a:gdLst/>
              <a:ahLst/>
              <a:cxnLst/>
              <a:rect l="l" t="t" r="r" b="b"/>
              <a:pathLst>
                <a:path w="1946241" h="290884" extrusionOk="0">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501" name="Google Shape;501;p19"/>
            <p:cNvSpPr/>
            <p:nvPr/>
          </p:nvSpPr>
          <p:spPr>
            <a:xfrm>
              <a:off x="-3810" y="0"/>
              <a:ext cx="1975451" cy="317554"/>
            </a:xfrm>
            <a:custGeom>
              <a:avLst/>
              <a:gdLst/>
              <a:ahLst/>
              <a:cxnLst/>
              <a:rect l="l" t="t" r="r" b="b"/>
              <a:pathLst>
                <a:path w="1975451" h="317554" extrusionOk="0">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2" name="Google Shape;502;p19"/>
          <p:cNvPicPr preferRelativeResize="0"/>
          <p:nvPr/>
        </p:nvPicPr>
        <p:blipFill rotWithShape="1">
          <a:blip r:embed="rId5">
            <a:alphaModFix/>
          </a:blip>
          <a:srcRect/>
          <a:stretch/>
        </p:blipFill>
        <p:spPr>
          <a:xfrm>
            <a:off x="4229458" y="1332501"/>
            <a:ext cx="843511" cy="556764"/>
          </a:xfrm>
          <a:prstGeom prst="rect">
            <a:avLst/>
          </a:prstGeom>
          <a:noFill/>
          <a:ln>
            <a:noFill/>
          </a:ln>
        </p:spPr>
      </p:pic>
      <p:pic>
        <p:nvPicPr>
          <p:cNvPr id="503" name="Google Shape;503;p19"/>
          <p:cNvPicPr preferRelativeResize="0"/>
          <p:nvPr/>
        </p:nvPicPr>
        <p:blipFill rotWithShape="1">
          <a:blip r:embed="rId6">
            <a:alphaModFix/>
          </a:blip>
          <a:srcRect r="25333"/>
          <a:stretch/>
        </p:blipFill>
        <p:spPr>
          <a:xfrm rot="1152987">
            <a:off x="-1763530" y="-4463653"/>
            <a:ext cx="7779355" cy="7518335"/>
          </a:xfrm>
          <a:prstGeom prst="rect">
            <a:avLst/>
          </a:prstGeom>
          <a:noFill/>
          <a:ln>
            <a:noFill/>
          </a:ln>
        </p:spPr>
      </p:pic>
      <p:pic>
        <p:nvPicPr>
          <p:cNvPr id="504" name="Google Shape;504;p19"/>
          <p:cNvPicPr preferRelativeResize="0"/>
          <p:nvPr/>
        </p:nvPicPr>
        <p:blipFill rotWithShape="1">
          <a:blip r:embed="rId7">
            <a:alphaModFix/>
          </a:blip>
          <a:srcRect/>
          <a:stretch/>
        </p:blipFill>
        <p:spPr>
          <a:xfrm>
            <a:off x="4697092" y="2447925"/>
            <a:ext cx="9000652" cy="6750489"/>
          </a:xfrm>
          <a:prstGeom prst="roundRect">
            <a:avLst>
              <a:gd name="adj" fmla="val 16667"/>
            </a:avLst>
          </a:prstGeom>
          <a:noFill/>
          <a:ln>
            <a:noFill/>
          </a:ln>
        </p:spPr>
      </p:pic>
      <p:sp>
        <p:nvSpPr>
          <p:cNvPr id="505" name="Google Shape;505;p19"/>
          <p:cNvSpPr txBox="1"/>
          <p:nvPr/>
        </p:nvSpPr>
        <p:spPr>
          <a:xfrm>
            <a:off x="5072969" y="1241577"/>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Video tư liệu về hai quả bom nguyên tử </a:t>
            </a:r>
            <a:endParaRPr/>
          </a:p>
        </p:txBody>
      </p:sp>
      <p:pic>
        <p:nvPicPr>
          <p:cNvPr id="506" name="Google Shape;506;p19"/>
          <p:cNvPicPr preferRelativeResize="0"/>
          <p:nvPr/>
        </p:nvPicPr>
        <p:blipFill rotWithShape="1">
          <a:blip r:embed="rId8">
            <a:alphaModFix/>
          </a:blip>
          <a:srcRect/>
          <a:stretch/>
        </p:blipFill>
        <p:spPr>
          <a:xfrm>
            <a:off x="152400" y="168134"/>
            <a:ext cx="1836241" cy="183624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a:stretch/>
        </p:blipFill>
        <p:spPr>
          <a:xfrm rot="4112195">
            <a:off x="12523804" y="-447572"/>
            <a:ext cx="10129858" cy="7309705"/>
          </a:xfrm>
          <a:prstGeom prst="rect">
            <a:avLst/>
          </a:prstGeom>
          <a:noFill/>
          <a:ln>
            <a:noFill/>
          </a:ln>
        </p:spPr>
      </p:pic>
      <p:pic>
        <p:nvPicPr>
          <p:cNvPr id="112" name="Google Shape;112;p2"/>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113" name="Google Shape;113;p2"/>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114" name="Google Shape;114;p2"/>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115" name="Google Shape;115;p2"/>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116" name="Google Shape;116;p2"/>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117" name="Google Shape;117;p2"/>
          <p:cNvPicPr preferRelativeResize="0"/>
          <p:nvPr/>
        </p:nvPicPr>
        <p:blipFill rotWithShape="1">
          <a:blip r:embed="rId8">
            <a:alphaModFix/>
          </a:blip>
          <a:srcRect/>
          <a:stretch/>
        </p:blipFill>
        <p:spPr>
          <a:xfrm>
            <a:off x="63571" y="1604141"/>
            <a:ext cx="6357936" cy="6357936"/>
          </a:xfrm>
          <a:prstGeom prst="rect">
            <a:avLst/>
          </a:prstGeom>
          <a:noFill/>
          <a:ln>
            <a:noFill/>
          </a:ln>
        </p:spPr>
      </p:pic>
      <p:pic>
        <p:nvPicPr>
          <p:cNvPr id="119" name="Google Shape;119;p2"/>
          <p:cNvPicPr preferRelativeResize="0"/>
          <p:nvPr/>
        </p:nvPicPr>
        <p:blipFill rotWithShape="1">
          <a:blip r:embed="rId9">
            <a:alphaModFix/>
          </a:blip>
          <a:srcRect/>
          <a:stretch/>
        </p:blipFill>
        <p:spPr>
          <a:xfrm>
            <a:off x="6630304" y="3354169"/>
            <a:ext cx="10089754" cy="357866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p:tgtEl>
                                          <p:spTgt spid="117"/>
                                        </p:tgtEl>
                                        <p:attrNameLst>
                                          <p:attrName>ppt_w</p:attrName>
                                        </p:attrNameLst>
                                      </p:cBhvr>
                                      <p:tavLst>
                                        <p:tav tm="0">
                                          <p:val>
                                            <p:strVal val="0"/>
                                          </p:val>
                                        </p:tav>
                                        <p:tav tm="100000">
                                          <p:val>
                                            <p:strVal val="#ppt_w"/>
                                          </p:val>
                                        </p:tav>
                                      </p:tavLst>
                                    </p:anim>
                                    <p:anim calcmode="lin" valueType="num">
                                      <p:cBhvr additive="base">
                                        <p:cTn id="13" dur="500"/>
                                        <p:tgtEl>
                                          <p:spTgt spid="11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additive="base">
                                        <p:cTn id="18" dur="500"/>
                                        <p:tgtEl>
                                          <p:spTgt spid="119"/>
                                        </p:tgtEl>
                                        <p:attrNameLst>
                                          <p:attrName>ppt_w</p:attrName>
                                        </p:attrNameLst>
                                      </p:cBhvr>
                                      <p:tavLst>
                                        <p:tav tm="0">
                                          <p:val>
                                            <p:strVal val="0"/>
                                          </p:val>
                                        </p:tav>
                                        <p:tav tm="100000">
                                          <p:val>
                                            <p:strVal val="#ppt_w"/>
                                          </p:val>
                                        </p:tav>
                                      </p:tavLst>
                                    </p:anim>
                                    <p:anim calcmode="lin" valueType="num">
                                      <p:cBhvr additive="base">
                                        <p:cTn id="19" dur="500"/>
                                        <p:tgtEl>
                                          <p:spTgt spid="1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10"/>
        <p:cNvGrpSpPr/>
        <p:nvPr/>
      </p:nvGrpSpPr>
      <p:grpSpPr>
        <a:xfrm>
          <a:off x="0" y="0"/>
          <a:ext cx="0" cy="0"/>
          <a:chOff x="0" y="0"/>
          <a:chExt cx="0" cy="0"/>
        </a:xfrm>
      </p:grpSpPr>
      <p:pic>
        <p:nvPicPr>
          <p:cNvPr id="511" name="Google Shape;511;p20"/>
          <p:cNvPicPr preferRelativeResize="0"/>
          <p:nvPr/>
        </p:nvPicPr>
        <p:blipFill rotWithShape="1">
          <a:blip r:embed="rId3">
            <a:alphaModFix/>
          </a:blip>
          <a:srcRect l="41854" r="30886" b="55189"/>
          <a:stretch/>
        </p:blipFill>
        <p:spPr>
          <a:xfrm>
            <a:off x="14767241" y="6110370"/>
            <a:ext cx="3520760" cy="4176630"/>
          </a:xfrm>
          <a:prstGeom prst="rect">
            <a:avLst/>
          </a:prstGeom>
          <a:noFill/>
          <a:ln>
            <a:noFill/>
          </a:ln>
        </p:spPr>
      </p:pic>
      <p:grpSp>
        <p:nvGrpSpPr>
          <p:cNvPr id="512" name="Google Shape;512;p20"/>
          <p:cNvGrpSpPr/>
          <p:nvPr/>
        </p:nvGrpSpPr>
        <p:grpSpPr>
          <a:xfrm>
            <a:off x="8856832" y="2814009"/>
            <a:ext cx="8700099" cy="4956178"/>
            <a:chOff x="-3810" y="0"/>
            <a:chExt cx="4794459" cy="1585644"/>
          </a:xfrm>
        </p:grpSpPr>
        <p:sp>
          <p:nvSpPr>
            <p:cNvPr id="513" name="Google Shape;513;p20"/>
            <p:cNvSpPr/>
            <p:nvPr/>
          </p:nvSpPr>
          <p:spPr>
            <a:xfrm>
              <a:off x="10160" y="16510"/>
              <a:ext cx="4765249" cy="1558974"/>
            </a:xfrm>
            <a:custGeom>
              <a:avLst/>
              <a:gdLst/>
              <a:ahLst/>
              <a:cxnLst/>
              <a:rect l="l" t="t" r="r" b="b"/>
              <a:pathLst>
                <a:path w="4765249" h="1558974" extrusionOk="0">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514" name="Google Shape;514;p20"/>
            <p:cNvSpPr/>
            <p:nvPr/>
          </p:nvSpPr>
          <p:spPr>
            <a:xfrm>
              <a:off x="-3810" y="0"/>
              <a:ext cx="4794459" cy="1585644"/>
            </a:xfrm>
            <a:custGeom>
              <a:avLst/>
              <a:gdLst/>
              <a:ahLst/>
              <a:cxnLst/>
              <a:rect l="l" t="t" r="r" b="b"/>
              <a:pathLst>
                <a:path w="4794459" h="1585644" extrusionOk="0">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5" name="Google Shape;515;p20"/>
          <p:cNvPicPr preferRelativeResize="0"/>
          <p:nvPr/>
        </p:nvPicPr>
        <p:blipFill rotWithShape="1">
          <a:blip r:embed="rId4">
            <a:alphaModFix/>
          </a:blip>
          <a:srcRect t="51477" r="43344"/>
          <a:stretch/>
        </p:blipFill>
        <p:spPr>
          <a:xfrm rot="-73710">
            <a:off x="-2687131" y="-1258388"/>
            <a:ext cx="7401471" cy="4574175"/>
          </a:xfrm>
          <a:prstGeom prst="rect">
            <a:avLst/>
          </a:prstGeom>
          <a:noFill/>
          <a:ln>
            <a:noFill/>
          </a:ln>
        </p:spPr>
      </p:pic>
      <p:pic>
        <p:nvPicPr>
          <p:cNvPr id="516" name="Google Shape;516;p20"/>
          <p:cNvPicPr preferRelativeResize="0"/>
          <p:nvPr/>
        </p:nvPicPr>
        <p:blipFill rotWithShape="1">
          <a:blip r:embed="rId5">
            <a:alphaModFix/>
          </a:blip>
          <a:srcRect/>
          <a:stretch/>
        </p:blipFill>
        <p:spPr>
          <a:xfrm rot="-823767">
            <a:off x="692799" y="7424022"/>
            <a:ext cx="1171461" cy="1094784"/>
          </a:xfrm>
          <a:prstGeom prst="rect">
            <a:avLst/>
          </a:prstGeom>
          <a:noFill/>
          <a:ln>
            <a:noFill/>
          </a:ln>
        </p:spPr>
      </p:pic>
      <p:pic>
        <p:nvPicPr>
          <p:cNvPr id="517" name="Google Shape;517;p20"/>
          <p:cNvPicPr preferRelativeResize="0"/>
          <p:nvPr/>
        </p:nvPicPr>
        <p:blipFill rotWithShape="1">
          <a:blip r:embed="rId6">
            <a:alphaModFix/>
          </a:blip>
          <a:srcRect/>
          <a:stretch/>
        </p:blipFill>
        <p:spPr>
          <a:xfrm>
            <a:off x="10962711" y="9134475"/>
            <a:ext cx="2100059" cy="320736"/>
          </a:xfrm>
          <a:prstGeom prst="rect">
            <a:avLst/>
          </a:prstGeom>
          <a:noFill/>
          <a:ln>
            <a:noFill/>
          </a:ln>
        </p:spPr>
      </p:pic>
      <p:pic>
        <p:nvPicPr>
          <p:cNvPr id="518" name="Google Shape;518;p20"/>
          <p:cNvPicPr preferRelativeResize="0"/>
          <p:nvPr/>
        </p:nvPicPr>
        <p:blipFill rotWithShape="1">
          <a:blip r:embed="rId7">
            <a:alphaModFix/>
          </a:blip>
          <a:srcRect/>
          <a:stretch/>
        </p:blipFill>
        <p:spPr>
          <a:xfrm>
            <a:off x="14433756" y="1064426"/>
            <a:ext cx="1526079" cy="324639"/>
          </a:xfrm>
          <a:prstGeom prst="rect">
            <a:avLst/>
          </a:prstGeom>
          <a:noFill/>
          <a:ln>
            <a:noFill/>
          </a:ln>
        </p:spPr>
      </p:pic>
      <p:pic>
        <p:nvPicPr>
          <p:cNvPr id="519" name="Google Shape;519;p20"/>
          <p:cNvPicPr preferRelativeResize="0"/>
          <p:nvPr/>
        </p:nvPicPr>
        <p:blipFill rotWithShape="1">
          <a:blip r:embed="rId8">
            <a:alphaModFix/>
          </a:blip>
          <a:srcRect/>
          <a:stretch/>
        </p:blipFill>
        <p:spPr>
          <a:xfrm>
            <a:off x="5210940" y="3072560"/>
            <a:ext cx="3324329" cy="644089"/>
          </a:xfrm>
          <a:prstGeom prst="rect">
            <a:avLst/>
          </a:prstGeom>
          <a:noFill/>
          <a:ln>
            <a:noFill/>
          </a:ln>
        </p:spPr>
      </p:pic>
      <p:sp>
        <p:nvSpPr>
          <p:cNvPr id="520" name="Google Shape;520;p20"/>
          <p:cNvSpPr txBox="1"/>
          <p:nvPr/>
        </p:nvSpPr>
        <p:spPr>
          <a:xfrm>
            <a:off x="9161825" y="3065325"/>
            <a:ext cx="8258100" cy="2793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4800"/>
              <a:buFont typeface="Arial"/>
              <a:buNone/>
            </a:pPr>
            <a:r>
              <a:rPr lang="en-US" sz="4800" b="1">
                <a:solidFill>
                  <a:schemeClr val="dk1"/>
                </a:solidFill>
                <a:latin typeface="Times New Roman"/>
                <a:ea typeface="Times New Roman"/>
                <a:cs typeface="Times New Roman"/>
                <a:sym typeface="Times New Roman"/>
              </a:rPr>
              <a:t>🡪 Hành động của chính phủ Mỹ thể hiện sự độc ác, vô nhân đạo và mang tính chất phi nghĩa khi đã nhẫn tâm cướp đi sinh mạng của rất nhiều người vô tội ở Nhật Bản. </a:t>
            </a:r>
            <a:endParaRPr sz="4800" b="1">
              <a:solidFill>
                <a:schemeClr val="dk1"/>
              </a:solidFill>
              <a:latin typeface="Times New Roman"/>
              <a:ea typeface="Times New Roman"/>
              <a:cs typeface="Times New Roman"/>
              <a:sym typeface="Times New Roman"/>
            </a:endParaRPr>
          </a:p>
        </p:txBody>
      </p:sp>
      <p:pic>
        <p:nvPicPr>
          <p:cNvPr id="521" name="Google Shape;521;p20" descr="Động cơ thúc đẩy Mỹ ném bom nguyên tử Nhật Bản - VnExpress"/>
          <p:cNvPicPr preferRelativeResize="0"/>
          <p:nvPr/>
        </p:nvPicPr>
        <p:blipFill rotWithShape="1">
          <a:blip r:embed="rId9">
            <a:alphaModFix/>
          </a:blip>
          <a:srcRect/>
          <a:stretch/>
        </p:blipFill>
        <p:spPr>
          <a:xfrm>
            <a:off x="1447800" y="3689048"/>
            <a:ext cx="6219288" cy="3731573"/>
          </a:xfrm>
          <a:prstGeom prst="rect">
            <a:avLst/>
          </a:prstGeom>
          <a:noFill/>
          <a:ln>
            <a:noFill/>
          </a:ln>
        </p:spPr>
      </p:pic>
      <p:grpSp>
        <p:nvGrpSpPr>
          <p:cNvPr id="522" name="Google Shape;522;p20"/>
          <p:cNvGrpSpPr/>
          <p:nvPr/>
        </p:nvGrpSpPr>
        <p:grpSpPr>
          <a:xfrm>
            <a:off x="301710" y="358431"/>
            <a:ext cx="7190688" cy="1408398"/>
            <a:chOff x="301710" y="358431"/>
            <a:chExt cx="7190688" cy="1408398"/>
          </a:xfrm>
        </p:grpSpPr>
        <p:sp>
          <p:nvSpPr>
            <p:cNvPr id="523" name="Google Shape;523;p20"/>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24" name="Google Shape;524;p20"/>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20"/>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pic>
        <p:nvPicPr>
          <p:cNvPr id="526" name="Google Shape;526;p20"/>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 calcmode="lin" valueType="num">
                                      <p:cBhvr additive="base">
                                        <p:cTn id="7" dur="500"/>
                                        <p:tgtEl>
                                          <p:spTgt spid="521"/>
                                        </p:tgtEl>
                                        <p:attrNameLst>
                                          <p:attrName>ppt_w</p:attrName>
                                        </p:attrNameLst>
                                      </p:cBhvr>
                                      <p:tavLst>
                                        <p:tav tm="0">
                                          <p:val>
                                            <p:strVal val="0"/>
                                          </p:val>
                                        </p:tav>
                                        <p:tav tm="100000">
                                          <p:val>
                                            <p:strVal val="#ppt_w"/>
                                          </p:val>
                                        </p:tav>
                                      </p:tavLst>
                                    </p:anim>
                                    <p:anim calcmode="lin" valueType="num">
                                      <p:cBhvr additive="base">
                                        <p:cTn id="8" dur="500"/>
                                        <p:tgtEl>
                                          <p:spTgt spid="52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12"/>
                                        </p:tgtEl>
                                        <p:attrNameLst>
                                          <p:attrName>style.visibility</p:attrName>
                                        </p:attrNameLst>
                                      </p:cBhvr>
                                      <p:to>
                                        <p:strVal val="visible"/>
                                      </p:to>
                                    </p:set>
                                    <p:anim calcmode="lin" valueType="num">
                                      <p:cBhvr additive="base">
                                        <p:cTn id="11" dur="500"/>
                                        <p:tgtEl>
                                          <p:spTgt spid="512"/>
                                        </p:tgtEl>
                                        <p:attrNameLst>
                                          <p:attrName>ppt_w</p:attrName>
                                        </p:attrNameLst>
                                      </p:cBhvr>
                                      <p:tavLst>
                                        <p:tav tm="0">
                                          <p:val>
                                            <p:strVal val="0"/>
                                          </p:val>
                                        </p:tav>
                                        <p:tav tm="100000">
                                          <p:val>
                                            <p:strVal val="#ppt_w"/>
                                          </p:val>
                                        </p:tav>
                                      </p:tavLst>
                                    </p:anim>
                                    <p:anim calcmode="lin" valueType="num">
                                      <p:cBhvr additive="base">
                                        <p:cTn id="12" dur="500"/>
                                        <p:tgtEl>
                                          <p:spTgt spid="5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20"/>
                                        </p:tgtEl>
                                        <p:attrNameLst>
                                          <p:attrName>style.visibility</p:attrName>
                                        </p:attrNameLst>
                                      </p:cBhvr>
                                      <p:to>
                                        <p:strVal val="visible"/>
                                      </p:to>
                                    </p:set>
                                    <p:anim calcmode="lin" valueType="num">
                                      <p:cBhvr additive="base">
                                        <p:cTn id="15" dur="500"/>
                                        <p:tgtEl>
                                          <p:spTgt spid="520"/>
                                        </p:tgtEl>
                                        <p:attrNameLst>
                                          <p:attrName>ppt_w</p:attrName>
                                        </p:attrNameLst>
                                      </p:cBhvr>
                                      <p:tavLst>
                                        <p:tav tm="0">
                                          <p:val>
                                            <p:strVal val="0"/>
                                          </p:val>
                                        </p:tav>
                                        <p:tav tm="100000">
                                          <p:val>
                                            <p:strVal val="#ppt_w"/>
                                          </p:val>
                                        </p:tav>
                                      </p:tavLst>
                                    </p:anim>
                                    <p:anim calcmode="lin" valueType="num">
                                      <p:cBhvr additive="base">
                                        <p:cTn id="16" dur="500"/>
                                        <p:tgtEl>
                                          <p:spTgt spid="5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30"/>
        <p:cNvGrpSpPr/>
        <p:nvPr/>
      </p:nvGrpSpPr>
      <p:grpSpPr>
        <a:xfrm>
          <a:off x="0" y="0"/>
          <a:ext cx="0" cy="0"/>
          <a:chOff x="0" y="0"/>
          <a:chExt cx="0" cy="0"/>
        </a:xfrm>
      </p:grpSpPr>
      <p:pic>
        <p:nvPicPr>
          <p:cNvPr id="531" name="Google Shape;531;p21"/>
          <p:cNvPicPr preferRelativeResize="0"/>
          <p:nvPr/>
        </p:nvPicPr>
        <p:blipFill rotWithShape="1">
          <a:blip r:embed="rId3">
            <a:alphaModFix/>
          </a:blip>
          <a:srcRect/>
          <a:stretch/>
        </p:blipFill>
        <p:spPr>
          <a:xfrm rot="4112195">
            <a:off x="13714636" y="-450141"/>
            <a:ext cx="10132539" cy="7311640"/>
          </a:xfrm>
          <a:prstGeom prst="rect">
            <a:avLst/>
          </a:prstGeom>
          <a:noFill/>
          <a:ln>
            <a:noFill/>
          </a:ln>
        </p:spPr>
      </p:pic>
      <p:pic>
        <p:nvPicPr>
          <p:cNvPr id="532" name="Google Shape;532;p21"/>
          <p:cNvPicPr preferRelativeResize="0"/>
          <p:nvPr/>
        </p:nvPicPr>
        <p:blipFill rotWithShape="1">
          <a:blip r:embed="rId4">
            <a:alphaModFix/>
          </a:blip>
          <a:srcRect/>
          <a:stretch/>
        </p:blipFill>
        <p:spPr>
          <a:xfrm>
            <a:off x="-2582449" y="957491"/>
            <a:ext cx="4243455" cy="4496377"/>
          </a:xfrm>
          <a:prstGeom prst="rect">
            <a:avLst/>
          </a:prstGeom>
          <a:noFill/>
          <a:ln>
            <a:noFill/>
          </a:ln>
        </p:spPr>
      </p:pic>
      <p:pic>
        <p:nvPicPr>
          <p:cNvPr id="533" name="Google Shape;533;p21"/>
          <p:cNvPicPr preferRelativeResize="0"/>
          <p:nvPr/>
        </p:nvPicPr>
        <p:blipFill rotWithShape="1">
          <a:blip r:embed="rId3">
            <a:alphaModFix/>
          </a:blip>
          <a:srcRect r="25333"/>
          <a:stretch/>
        </p:blipFill>
        <p:spPr>
          <a:xfrm rot="-7064246">
            <a:off x="-2707195" y="5118983"/>
            <a:ext cx="7471790" cy="7221090"/>
          </a:xfrm>
          <a:prstGeom prst="rect">
            <a:avLst/>
          </a:prstGeom>
          <a:noFill/>
          <a:ln>
            <a:noFill/>
          </a:ln>
        </p:spPr>
      </p:pic>
      <p:grpSp>
        <p:nvGrpSpPr>
          <p:cNvPr id="534" name="Google Shape;534;p21"/>
          <p:cNvGrpSpPr/>
          <p:nvPr/>
        </p:nvGrpSpPr>
        <p:grpSpPr>
          <a:xfrm>
            <a:off x="5417364" y="2247901"/>
            <a:ext cx="11215570" cy="7004310"/>
            <a:chOff x="-3810" y="0"/>
            <a:chExt cx="4794459" cy="1460617"/>
          </a:xfrm>
        </p:grpSpPr>
        <p:sp>
          <p:nvSpPr>
            <p:cNvPr id="535" name="Google Shape;535;p21"/>
            <p:cNvSpPr/>
            <p:nvPr/>
          </p:nvSpPr>
          <p:spPr>
            <a:xfrm>
              <a:off x="10160" y="16510"/>
              <a:ext cx="4765249" cy="1433947"/>
            </a:xfrm>
            <a:custGeom>
              <a:avLst/>
              <a:gdLst/>
              <a:ahLst/>
              <a:cxnLst/>
              <a:rect l="l" t="t" r="r" b="b"/>
              <a:pathLst>
                <a:path w="4765249" h="1433947" extrusionOk="0">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536" name="Google Shape;536;p21"/>
            <p:cNvSpPr/>
            <p:nvPr/>
          </p:nvSpPr>
          <p:spPr>
            <a:xfrm>
              <a:off x="-3810" y="0"/>
              <a:ext cx="4794459" cy="1460617"/>
            </a:xfrm>
            <a:custGeom>
              <a:avLst/>
              <a:gdLst/>
              <a:ahLst/>
              <a:cxnLst/>
              <a:rect l="l" t="t" r="r" b="b"/>
              <a:pathLst>
                <a:path w="4794459" h="1460617" extrusionOk="0">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21"/>
          <p:cNvPicPr preferRelativeResize="0"/>
          <p:nvPr/>
        </p:nvPicPr>
        <p:blipFill rotWithShape="1">
          <a:blip r:embed="rId5">
            <a:alphaModFix/>
          </a:blip>
          <a:srcRect/>
          <a:stretch/>
        </p:blipFill>
        <p:spPr>
          <a:xfrm>
            <a:off x="1149155" y="2054797"/>
            <a:ext cx="1231489" cy="1150882"/>
          </a:xfrm>
          <a:prstGeom prst="rect">
            <a:avLst/>
          </a:prstGeom>
          <a:noFill/>
          <a:ln>
            <a:noFill/>
          </a:ln>
        </p:spPr>
      </p:pic>
      <p:pic>
        <p:nvPicPr>
          <p:cNvPr id="538" name="Google Shape;538;p21"/>
          <p:cNvPicPr preferRelativeResize="0"/>
          <p:nvPr/>
        </p:nvPicPr>
        <p:blipFill rotWithShape="1">
          <a:blip r:embed="rId6">
            <a:alphaModFix/>
          </a:blip>
          <a:srcRect/>
          <a:stretch/>
        </p:blipFill>
        <p:spPr>
          <a:xfrm rot="10800000">
            <a:off x="9583685" y="8677875"/>
            <a:ext cx="3152978" cy="613397"/>
          </a:xfrm>
          <a:prstGeom prst="rect">
            <a:avLst/>
          </a:prstGeom>
          <a:noFill/>
          <a:ln>
            <a:noFill/>
          </a:ln>
        </p:spPr>
      </p:pic>
      <p:grpSp>
        <p:nvGrpSpPr>
          <p:cNvPr id="539" name="Google Shape;539;p21"/>
          <p:cNvGrpSpPr/>
          <p:nvPr/>
        </p:nvGrpSpPr>
        <p:grpSpPr>
          <a:xfrm>
            <a:off x="301710" y="358431"/>
            <a:ext cx="7190688" cy="1408398"/>
            <a:chOff x="301710" y="358431"/>
            <a:chExt cx="7190688" cy="1408398"/>
          </a:xfrm>
        </p:grpSpPr>
        <p:sp>
          <p:nvSpPr>
            <p:cNvPr id="540" name="Google Shape;540;p21"/>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41" name="Google Shape;541;p21"/>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21"/>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43" name="Google Shape;543;p21"/>
          <p:cNvSpPr/>
          <p:nvPr/>
        </p:nvSpPr>
        <p:spPr>
          <a:xfrm>
            <a:off x="301710" y="29300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4" name="Google Shape;544;p21"/>
          <p:cNvPicPr preferRelativeResize="0"/>
          <p:nvPr/>
        </p:nvPicPr>
        <p:blipFill rotWithShape="1">
          <a:blip r:embed="rId7">
            <a:alphaModFix/>
          </a:blip>
          <a:srcRect/>
          <a:stretch/>
        </p:blipFill>
        <p:spPr>
          <a:xfrm flipH="1">
            <a:off x="1832573" y="3637381"/>
            <a:ext cx="1891273" cy="1302614"/>
          </a:xfrm>
          <a:prstGeom prst="rect">
            <a:avLst/>
          </a:prstGeom>
          <a:noFill/>
          <a:ln>
            <a:noFill/>
          </a:ln>
        </p:spPr>
      </p:pic>
      <p:sp>
        <p:nvSpPr>
          <p:cNvPr id="545" name="Google Shape;545;p21"/>
          <p:cNvSpPr txBox="1"/>
          <p:nvPr/>
        </p:nvSpPr>
        <p:spPr>
          <a:xfrm>
            <a:off x="710566" y="5401913"/>
            <a:ext cx="42142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Số phận đáng thương của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Xa-xa-cô Xa-xa-ki</a:t>
            </a:r>
            <a:endParaRPr sz="4000" b="1">
              <a:solidFill>
                <a:schemeClr val="dk1"/>
              </a:solidFill>
              <a:latin typeface="Times New Roman"/>
              <a:ea typeface="Times New Roman"/>
              <a:cs typeface="Times New Roman"/>
              <a:sym typeface="Times New Roman"/>
            </a:endParaRPr>
          </a:p>
        </p:txBody>
      </p:sp>
      <p:sp>
        <p:nvSpPr>
          <p:cNvPr id="546" name="Google Shape;546;p21"/>
          <p:cNvSpPr txBox="1"/>
          <p:nvPr/>
        </p:nvSpPr>
        <p:spPr>
          <a:xfrm>
            <a:off x="5587083" y="4009865"/>
            <a:ext cx="9988459" cy="28056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Ung thư bạch cầu năm lên 10 tuổi</a:t>
            </a:r>
            <a:endParaRPr/>
          </a:p>
          <a:p>
            <a:pPr marL="342900" marR="0" lvl="0" indent="-342900" algn="just" rtl="0">
              <a:spcBef>
                <a:spcPts val="88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Những ngày cuối đời, hi vọng kéo dài mạng sống bằng cách gấp đủ 1000 con sếu bằng giấy. </a:t>
            </a:r>
            <a:endParaRPr sz="4400" b="1">
              <a:solidFill>
                <a:schemeClr val="dk1"/>
              </a:solidFill>
              <a:latin typeface="Times New Roman"/>
              <a:ea typeface="Times New Roman"/>
              <a:cs typeface="Times New Roman"/>
              <a:sym typeface="Times New Roman"/>
            </a:endParaRPr>
          </a:p>
        </p:txBody>
      </p:sp>
      <p:sp>
        <p:nvSpPr>
          <p:cNvPr id="547" name="Google Shape;547;p21"/>
          <p:cNvSpPr txBox="1"/>
          <p:nvPr/>
        </p:nvSpPr>
        <p:spPr>
          <a:xfrm>
            <a:off x="5617533" y="2702095"/>
            <a:ext cx="139786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Cô bé bị nhiễm phóng xạ nguyên tử khi nào?</a:t>
            </a:r>
            <a:endParaRPr/>
          </a:p>
        </p:txBody>
      </p:sp>
      <p:pic>
        <p:nvPicPr>
          <p:cNvPr id="548" name="Google Shape;548;p21"/>
          <p:cNvPicPr preferRelativeResize="0"/>
          <p:nvPr/>
        </p:nvPicPr>
        <p:blipFill rotWithShape="1">
          <a:blip r:embed="rId8">
            <a:alphaModFix/>
          </a:blip>
          <a:srcRect/>
          <a:stretch/>
        </p:blipFill>
        <p:spPr>
          <a:xfrm>
            <a:off x="14247934" y="4357415"/>
            <a:ext cx="3738355" cy="5450821"/>
          </a:xfrm>
          <a:prstGeom prst="rect">
            <a:avLst/>
          </a:prstGeom>
          <a:noFill/>
          <a:ln>
            <a:noFill/>
          </a:ln>
        </p:spPr>
      </p:pic>
      <p:pic>
        <p:nvPicPr>
          <p:cNvPr id="549" name="Google Shape;549;p21"/>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
                                        </p:tgtEl>
                                        <p:attrNameLst>
                                          <p:attrName>style.visibility</p:attrName>
                                        </p:attrNameLst>
                                      </p:cBhvr>
                                      <p:to>
                                        <p:strVal val="visible"/>
                                      </p:to>
                                    </p:set>
                                    <p:animEffect transition="in" filter="fade">
                                      <p:cBhvr>
                                        <p:cTn id="12" dur="5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53"/>
        <p:cNvGrpSpPr/>
        <p:nvPr/>
      </p:nvGrpSpPr>
      <p:grpSpPr>
        <a:xfrm>
          <a:off x="0" y="0"/>
          <a:ext cx="0" cy="0"/>
          <a:chOff x="0" y="0"/>
          <a:chExt cx="0" cy="0"/>
        </a:xfrm>
      </p:grpSpPr>
      <p:pic>
        <p:nvPicPr>
          <p:cNvPr id="554" name="Google Shape;554;p22"/>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555" name="Google Shape;555;p22"/>
          <p:cNvPicPr preferRelativeResize="0"/>
          <p:nvPr/>
        </p:nvPicPr>
        <p:blipFill rotWithShape="1">
          <a:blip r:embed="rId4">
            <a:alphaModFix/>
          </a:blip>
          <a:srcRect/>
          <a:stretch/>
        </p:blipFill>
        <p:spPr>
          <a:xfrm>
            <a:off x="-1658209" y="-2004578"/>
            <a:ext cx="4500567" cy="4768813"/>
          </a:xfrm>
          <a:prstGeom prst="rect">
            <a:avLst/>
          </a:prstGeom>
          <a:noFill/>
          <a:ln>
            <a:noFill/>
          </a:ln>
        </p:spPr>
      </p:pic>
      <p:pic>
        <p:nvPicPr>
          <p:cNvPr id="556" name="Google Shape;556;p22"/>
          <p:cNvPicPr preferRelativeResize="0"/>
          <p:nvPr/>
        </p:nvPicPr>
        <p:blipFill rotWithShape="1">
          <a:blip r:embed="rId5">
            <a:alphaModFix/>
          </a:blip>
          <a:srcRect/>
          <a:stretch/>
        </p:blipFill>
        <p:spPr>
          <a:xfrm>
            <a:off x="0" y="9182100"/>
            <a:ext cx="2154614" cy="329068"/>
          </a:xfrm>
          <a:prstGeom prst="rect">
            <a:avLst/>
          </a:prstGeom>
          <a:noFill/>
          <a:ln>
            <a:noFill/>
          </a:ln>
        </p:spPr>
      </p:pic>
      <p:pic>
        <p:nvPicPr>
          <p:cNvPr id="557" name="Google Shape;557;p22"/>
          <p:cNvPicPr preferRelativeResize="0"/>
          <p:nvPr/>
        </p:nvPicPr>
        <p:blipFill rotWithShape="1">
          <a:blip r:embed="rId6">
            <a:alphaModFix/>
          </a:blip>
          <a:srcRect/>
          <a:stretch/>
        </p:blipFill>
        <p:spPr>
          <a:xfrm rot="10800000">
            <a:off x="-310620" y="6139965"/>
            <a:ext cx="3152978" cy="613397"/>
          </a:xfrm>
          <a:prstGeom prst="rect">
            <a:avLst/>
          </a:prstGeom>
          <a:noFill/>
          <a:ln>
            <a:noFill/>
          </a:ln>
        </p:spPr>
      </p:pic>
      <p:pic>
        <p:nvPicPr>
          <p:cNvPr id="558" name="Google Shape;558;p22"/>
          <p:cNvPicPr preferRelativeResize="0"/>
          <p:nvPr/>
        </p:nvPicPr>
        <p:blipFill rotWithShape="1">
          <a:blip r:embed="rId7">
            <a:alphaModFix/>
          </a:blip>
          <a:srcRect/>
          <a:stretch/>
        </p:blipFill>
        <p:spPr>
          <a:xfrm>
            <a:off x="15697200" y="498645"/>
            <a:ext cx="1804390" cy="383843"/>
          </a:xfrm>
          <a:prstGeom prst="rect">
            <a:avLst/>
          </a:prstGeom>
          <a:noFill/>
          <a:ln>
            <a:noFill/>
          </a:ln>
        </p:spPr>
      </p:pic>
      <p:sp>
        <p:nvSpPr>
          <p:cNvPr id="559" name="Google Shape;559;p22"/>
          <p:cNvSpPr/>
          <p:nvPr/>
        </p:nvSpPr>
        <p:spPr>
          <a:xfrm>
            <a:off x="301710" y="2198510"/>
            <a:ext cx="9149820" cy="5410200"/>
          </a:xfrm>
          <a:prstGeom prst="cloudCallout">
            <a:avLst>
              <a:gd name="adj1" fmla="val -103546"/>
              <a:gd name="adj2" fmla="val 10357"/>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0" name="Google Shape;560;p22"/>
          <p:cNvGrpSpPr/>
          <p:nvPr/>
        </p:nvGrpSpPr>
        <p:grpSpPr>
          <a:xfrm>
            <a:off x="301710" y="336497"/>
            <a:ext cx="7190688" cy="1430332"/>
            <a:chOff x="301710" y="336497"/>
            <a:chExt cx="7190688" cy="1430332"/>
          </a:xfrm>
        </p:grpSpPr>
        <p:sp>
          <p:nvSpPr>
            <p:cNvPr id="561" name="Google Shape;561;p22"/>
            <p:cNvSpPr/>
            <p:nvPr/>
          </p:nvSpPr>
          <p:spPr>
            <a:xfrm>
              <a:off x="457200" y="336497"/>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62" name="Google Shape;562;p22"/>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22"/>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64" name="Google Shape;564;p22"/>
          <p:cNvSpPr txBox="1"/>
          <p:nvPr/>
        </p:nvSpPr>
        <p:spPr>
          <a:xfrm>
            <a:off x="1059125" y="3418136"/>
            <a:ext cx="6096000" cy="2582400"/>
          </a:xfrm>
          <a:prstGeom prst="rect">
            <a:avLst/>
          </a:prstGeom>
          <a:noFill/>
          <a:ln>
            <a:noFill/>
          </a:ln>
        </p:spPr>
        <p:txBody>
          <a:bodyPr spcFirstLastPara="1" wrap="square" lIns="0" tIns="0" rIns="0" bIns="0" anchor="ctr" anchorCtr="0">
            <a:noAutofit/>
          </a:bodyPr>
          <a:lstStyle/>
          <a:p>
            <a:pPr marL="0" marR="0" lvl="0" indent="0" algn="ctr" rtl="0">
              <a:spcBef>
                <a:spcPts val="600"/>
              </a:spcBef>
              <a:spcAft>
                <a:spcPts val="0"/>
              </a:spcAft>
              <a:buClr>
                <a:schemeClr val="dk1"/>
              </a:buClr>
              <a:buSzPts val="4800"/>
              <a:buFont typeface="Arial"/>
              <a:buNone/>
            </a:pPr>
            <a:r>
              <a:rPr lang="en-US" sz="4800" b="1">
                <a:solidFill>
                  <a:schemeClr val="dk1"/>
                </a:solidFill>
                <a:latin typeface="Times New Roman"/>
                <a:ea typeface="Times New Roman"/>
                <a:cs typeface="Times New Roman"/>
                <a:sym typeface="Times New Roman"/>
              </a:rPr>
              <a:t>Nhưng Xa-xa-cô đã chết khi gấp được 644 con sếu.</a:t>
            </a:r>
            <a:endParaRPr sz="4800" b="1">
              <a:solidFill>
                <a:schemeClr val="dk1"/>
              </a:solidFill>
              <a:latin typeface="Times New Roman"/>
              <a:ea typeface="Times New Roman"/>
              <a:cs typeface="Times New Roman"/>
              <a:sym typeface="Times New Roman"/>
            </a:endParaRPr>
          </a:p>
        </p:txBody>
      </p:sp>
      <p:pic>
        <p:nvPicPr>
          <p:cNvPr id="565" name="Google Shape;565;p22"/>
          <p:cNvPicPr preferRelativeResize="0"/>
          <p:nvPr/>
        </p:nvPicPr>
        <p:blipFill rotWithShape="1">
          <a:blip r:embed="rId8">
            <a:alphaModFix/>
          </a:blip>
          <a:srcRect/>
          <a:stretch/>
        </p:blipFill>
        <p:spPr>
          <a:xfrm>
            <a:off x="7262487" y="3817170"/>
            <a:ext cx="10551768" cy="5783688"/>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66" name="Google Shape;566;p22"/>
          <p:cNvSpPr txBox="1"/>
          <p:nvPr/>
        </p:nvSpPr>
        <p:spPr>
          <a:xfrm>
            <a:off x="1368479" y="3595681"/>
            <a:ext cx="6096000" cy="2582400"/>
          </a:xfrm>
          <a:prstGeom prst="rect">
            <a:avLst/>
          </a:prstGeom>
          <a:noFill/>
          <a:ln>
            <a:noFill/>
          </a:ln>
        </p:spPr>
        <p:txBody>
          <a:bodyPr spcFirstLastPara="1" wrap="square" lIns="0" tIns="0" rIns="0" bIns="0" anchor="ctr" anchorCtr="0">
            <a:noAutofit/>
          </a:bodyPr>
          <a:lstStyle/>
          <a:p>
            <a:pPr marL="0" marR="0" lvl="0" indent="0" algn="ctr" rtl="0">
              <a:spcBef>
                <a:spcPts val="600"/>
              </a:spcBef>
              <a:spcAft>
                <a:spcPts val="0"/>
              </a:spcAft>
              <a:buClr>
                <a:schemeClr val="dk1"/>
              </a:buClr>
              <a:buSzPts val="4800"/>
              <a:buFont typeface="Arial"/>
              <a:buNone/>
            </a:pPr>
            <a:r>
              <a:rPr lang="en-US" sz="4800" b="1">
                <a:solidFill>
                  <a:schemeClr val="dk1"/>
                </a:solidFill>
                <a:latin typeface="Times New Roman"/>
                <a:ea typeface="Times New Roman"/>
                <a:cs typeface="Times New Roman"/>
                <a:sym typeface="Times New Roman"/>
              </a:rPr>
              <a:t>Nếu gấp đủ một nghìn con sếu bằng giấy treo quanh phòng, em sẽ khỏi bệnh</a:t>
            </a:r>
            <a:endParaRPr sz="4800" b="1">
              <a:solidFill>
                <a:schemeClr val="dk1"/>
              </a:solidFill>
              <a:latin typeface="Times New Roman"/>
              <a:ea typeface="Times New Roman"/>
              <a:cs typeface="Times New Roman"/>
              <a:sym typeface="Times New Roman"/>
            </a:endParaRPr>
          </a:p>
        </p:txBody>
      </p:sp>
      <p:pic>
        <p:nvPicPr>
          <p:cNvPr id="567" name="Google Shape;567;p22"/>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5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5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6"/>
                                        </p:tgtEl>
                                        <p:attrNameLst>
                                          <p:attrName>style.visibility</p:attrName>
                                        </p:attrNameLst>
                                      </p:cBhvr>
                                      <p:to>
                                        <p:strVal val="visible"/>
                                      </p:to>
                                    </p:set>
                                    <p:animEffect transition="in" filter="fade">
                                      <p:cBhvr>
                                        <p:cTn id="17" dur="1000"/>
                                        <p:tgtEl>
                                          <p:spTgt spid="5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66"/>
                                        </p:tgtEl>
                                      </p:cBhvr>
                                    </p:animEffect>
                                    <p:set>
                                      <p:cBhvr>
                                        <p:cTn id="22" dur="1" fill="hold">
                                          <p:stCondLst>
                                            <p:cond delay="500"/>
                                          </p:stCondLst>
                                        </p:cTn>
                                        <p:tgtEl>
                                          <p:spTgt spid="5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4"/>
                                        </p:tgtEl>
                                        <p:attrNameLst>
                                          <p:attrName>style.visibility</p:attrName>
                                        </p:attrNameLst>
                                      </p:cBhvr>
                                      <p:to>
                                        <p:strVal val="visible"/>
                                      </p:to>
                                    </p:set>
                                    <p:animEffect transition="in" filter="fade">
                                      <p:cBhvr>
                                        <p:cTn id="27"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71"/>
        <p:cNvGrpSpPr/>
        <p:nvPr/>
      </p:nvGrpSpPr>
      <p:grpSpPr>
        <a:xfrm>
          <a:off x="0" y="0"/>
          <a:ext cx="0" cy="0"/>
          <a:chOff x="0" y="0"/>
          <a:chExt cx="0" cy="0"/>
        </a:xfrm>
      </p:grpSpPr>
      <p:pic>
        <p:nvPicPr>
          <p:cNvPr id="572" name="Google Shape;572;p23"/>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573" name="Google Shape;573;p23"/>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574" name="Google Shape;574;p23"/>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575" name="Google Shape;575;p23"/>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576" name="Google Shape;576;p23"/>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577" name="Google Shape;577;p23"/>
          <p:cNvGrpSpPr/>
          <p:nvPr/>
        </p:nvGrpSpPr>
        <p:grpSpPr>
          <a:xfrm>
            <a:off x="301710" y="358431"/>
            <a:ext cx="7190688" cy="1408398"/>
            <a:chOff x="301710" y="358431"/>
            <a:chExt cx="7190688" cy="1408398"/>
          </a:xfrm>
        </p:grpSpPr>
        <p:sp>
          <p:nvSpPr>
            <p:cNvPr id="578" name="Google Shape;578;p23"/>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79" name="Google Shape;579;p23"/>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23"/>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81" name="Google Shape;581;p23"/>
          <p:cNvSpPr/>
          <p:nvPr/>
        </p:nvSpPr>
        <p:spPr>
          <a:xfrm>
            <a:off x="7315200" y="2847883"/>
            <a:ext cx="85344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23"/>
          <p:cNvSpPr txBox="1"/>
          <p:nvPr/>
        </p:nvSpPr>
        <p:spPr>
          <a:xfrm>
            <a:off x="8338940" y="3856342"/>
            <a:ext cx="6737578"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 Xa – xa – cô vô tội , đáng thương. Em chết khi còn quá nhỏ. Em là đại diện cho những hậu quả nặng nề ở Nhật Bản phải gánh chịu tội ác của Mỹ</a:t>
            </a:r>
            <a:endParaRPr sz="4400">
              <a:solidFill>
                <a:schemeClr val="dk1"/>
              </a:solidFill>
              <a:latin typeface="Times New Roman"/>
              <a:ea typeface="Times New Roman"/>
              <a:cs typeface="Times New Roman"/>
              <a:sym typeface="Times New Roman"/>
            </a:endParaRPr>
          </a:p>
        </p:txBody>
      </p:sp>
      <p:pic>
        <p:nvPicPr>
          <p:cNvPr id="583" name="Google Shape;583;p23"/>
          <p:cNvPicPr preferRelativeResize="0"/>
          <p:nvPr/>
        </p:nvPicPr>
        <p:blipFill rotWithShape="1">
          <a:blip r:embed="rId8">
            <a:alphaModFix/>
          </a:blip>
          <a:srcRect/>
          <a:stretch/>
        </p:blipFill>
        <p:spPr>
          <a:xfrm>
            <a:off x="938841" y="3489744"/>
            <a:ext cx="7123030" cy="4888179"/>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fade">
                                      <p:cBhvr>
                                        <p:cTn id="7" dur="1000"/>
                                        <p:tgtEl>
                                          <p:spTgt spid="582"/>
                                        </p:tgtEl>
                                      </p:cBhvr>
                                    </p:animEffect>
                                  </p:childTnLst>
                                </p:cTn>
                              </p:par>
                              <p:par>
                                <p:cTn id="8" presetID="10" presetClass="entr" presetSubtype="0" fill="hold" nodeType="withEffect">
                                  <p:stCondLst>
                                    <p:cond delay="0"/>
                                  </p:stCondLst>
                                  <p:childTnLst>
                                    <p:set>
                                      <p:cBhvr>
                                        <p:cTn id="9" dur="1" fill="hold">
                                          <p:stCondLst>
                                            <p:cond delay="0"/>
                                          </p:stCondLst>
                                        </p:cTn>
                                        <p:tgtEl>
                                          <p:spTgt spid="581"/>
                                        </p:tgtEl>
                                        <p:attrNameLst>
                                          <p:attrName>style.visibility</p:attrName>
                                        </p:attrNameLst>
                                      </p:cBhvr>
                                      <p:to>
                                        <p:strVal val="visible"/>
                                      </p:to>
                                    </p:set>
                                    <p:animEffect transition="in" filter="fade">
                                      <p:cBhvr>
                                        <p:cTn id="10" dur="1000"/>
                                        <p:tgtEl>
                                          <p:spTgt spid="581"/>
                                        </p:tgtEl>
                                      </p:cBhvr>
                                    </p:animEffect>
                                  </p:childTnLst>
                                </p:cTn>
                              </p:par>
                              <p:par>
                                <p:cTn id="11" presetID="10" presetClass="entr" presetSubtype="0" fill="hold" nodeType="withEffect">
                                  <p:stCondLst>
                                    <p:cond delay="0"/>
                                  </p:stCondLst>
                                  <p:childTnLst>
                                    <p:set>
                                      <p:cBhvr>
                                        <p:cTn id="12" dur="1" fill="hold">
                                          <p:stCondLst>
                                            <p:cond delay="0"/>
                                          </p:stCondLst>
                                        </p:cTn>
                                        <p:tgtEl>
                                          <p:spTgt spid="583"/>
                                        </p:tgtEl>
                                        <p:attrNameLst>
                                          <p:attrName>style.visibility</p:attrName>
                                        </p:attrNameLst>
                                      </p:cBhvr>
                                      <p:to>
                                        <p:strVal val="visible"/>
                                      </p:to>
                                    </p:set>
                                    <p:animEffect transition="in" filter="fade">
                                      <p:cBhvr>
                                        <p:cTn id="13"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87"/>
        <p:cNvGrpSpPr/>
        <p:nvPr/>
      </p:nvGrpSpPr>
      <p:grpSpPr>
        <a:xfrm>
          <a:off x="0" y="0"/>
          <a:ext cx="0" cy="0"/>
          <a:chOff x="0" y="0"/>
          <a:chExt cx="0" cy="0"/>
        </a:xfrm>
      </p:grpSpPr>
      <p:pic>
        <p:nvPicPr>
          <p:cNvPr id="588" name="Google Shape;588;p24"/>
          <p:cNvPicPr preferRelativeResize="0"/>
          <p:nvPr/>
        </p:nvPicPr>
        <p:blipFill rotWithShape="1">
          <a:blip r:embed="rId3">
            <a:alphaModFix/>
          </a:blip>
          <a:srcRect/>
          <a:stretch/>
        </p:blipFill>
        <p:spPr>
          <a:xfrm>
            <a:off x="16814819" y="655907"/>
            <a:ext cx="1231489" cy="1150882"/>
          </a:xfrm>
          <a:prstGeom prst="rect">
            <a:avLst/>
          </a:prstGeom>
          <a:noFill/>
          <a:ln>
            <a:noFill/>
          </a:ln>
        </p:spPr>
      </p:pic>
      <p:pic>
        <p:nvPicPr>
          <p:cNvPr id="589" name="Google Shape;589;p24"/>
          <p:cNvPicPr preferRelativeResize="0"/>
          <p:nvPr/>
        </p:nvPicPr>
        <p:blipFill rotWithShape="1">
          <a:blip r:embed="rId4">
            <a:alphaModFix/>
          </a:blip>
          <a:srcRect/>
          <a:stretch/>
        </p:blipFill>
        <p:spPr>
          <a:xfrm>
            <a:off x="-190433" y="1758910"/>
            <a:ext cx="2817864" cy="545961"/>
          </a:xfrm>
          <a:prstGeom prst="rect">
            <a:avLst/>
          </a:prstGeom>
          <a:noFill/>
          <a:ln>
            <a:noFill/>
          </a:ln>
        </p:spPr>
      </p:pic>
      <p:pic>
        <p:nvPicPr>
          <p:cNvPr id="590" name="Google Shape;590;p24"/>
          <p:cNvPicPr preferRelativeResize="0"/>
          <p:nvPr/>
        </p:nvPicPr>
        <p:blipFill rotWithShape="1">
          <a:blip r:embed="rId5">
            <a:alphaModFix/>
          </a:blip>
          <a:srcRect/>
          <a:stretch/>
        </p:blipFill>
        <p:spPr>
          <a:xfrm>
            <a:off x="1218499" y="8933661"/>
            <a:ext cx="1526079" cy="324639"/>
          </a:xfrm>
          <a:prstGeom prst="rect">
            <a:avLst/>
          </a:prstGeom>
          <a:noFill/>
          <a:ln>
            <a:noFill/>
          </a:ln>
        </p:spPr>
      </p:pic>
      <p:grpSp>
        <p:nvGrpSpPr>
          <p:cNvPr id="591" name="Google Shape;591;p24"/>
          <p:cNvGrpSpPr/>
          <p:nvPr/>
        </p:nvGrpSpPr>
        <p:grpSpPr>
          <a:xfrm>
            <a:off x="5635355" y="1855170"/>
            <a:ext cx="5595720" cy="6772465"/>
            <a:chOff x="5635355" y="1855170"/>
            <a:chExt cx="5595720" cy="6772465"/>
          </a:xfrm>
        </p:grpSpPr>
        <p:grpSp>
          <p:nvGrpSpPr>
            <p:cNvPr id="592" name="Google Shape;592;p24"/>
            <p:cNvGrpSpPr/>
            <p:nvPr/>
          </p:nvGrpSpPr>
          <p:grpSpPr>
            <a:xfrm>
              <a:off x="5683359" y="1855170"/>
              <a:ext cx="5538543" cy="6772465"/>
              <a:chOff x="-3810" y="0"/>
              <a:chExt cx="1795623" cy="2351564"/>
            </a:xfrm>
          </p:grpSpPr>
          <p:sp>
            <p:nvSpPr>
              <p:cNvPr id="593" name="Google Shape;593;p24"/>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594" name="Google Shape;594;p24"/>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24"/>
            <p:cNvGrpSpPr/>
            <p:nvPr/>
          </p:nvGrpSpPr>
          <p:grpSpPr>
            <a:xfrm rot="10800000">
              <a:off x="5635355" y="1858989"/>
              <a:ext cx="5595720" cy="1384465"/>
              <a:chOff x="-3810" y="0"/>
              <a:chExt cx="1737496" cy="460405"/>
            </a:xfrm>
          </p:grpSpPr>
          <p:sp>
            <p:nvSpPr>
              <p:cNvPr id="596" name="Google Shape;596;p24"/>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597" name="Google Shape;597;p24"/>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24"/>
            <p:cNvSpPr txBox="1"/>
            <p:nvPr/>
          </p:nvSpPr>
          <p:spPr>
            <a:xfrm>
              <a:off x="5944256" y="1925207"/>
              <a:ext cx="5056406" cy="2697600"/>
            </a:xfrm>
            <a:prstGeom prst="rect">
              <a:avLst/>
            </a:prstGeom>
            <a:noFill/>
            <a:ln>
              <a:noFill/>
            </a:ln>
          </p:spPr>
          <p:txBody>
            <a:bodyPr spcFirstLastPara="1" wrap="square" lIns="0" tIns="0" rIns="0" bIns="0" anchor="t" anchorCtr="0">
              <a:noAutofit/>
            </a:bodyPr>
            <a:lstStyle/>
            <a:p>
              <a:pPr marL="0" marR="0" lvl="0" indent="0" algn="ctr" rtl="0">
                <a:spcBef>
                  <a:spcPts val="600"/>
                </a:spcBef>
                <a:spcAft>
                  <a:spcPts val="0"/>
                </a:spcAft>
                <a:buClr>
                  <a:srgbClr val="F36767"/>
                </a:buClr>
                <a:buSzPts val="4400"/>
                <a:buFont typeface="Arial"/>
                <a:buNone/>
              </a:pPr>
              <a:r>
                <a:rPr lang="en-US" sz="4400" b="1">
                  <a:solidFill>
                    <a:srgbClr val="F36767"/>
                  </a:solidFill>
                  <a:latin typeface="Times New Roman"/>
                  <a:ea typeface="Times New Roman"/>
                  <a:cs typeface="Times New Roman"/>
                  <a:sym typeface="Times New Roman"/>
                </a:rPr>
                <a:t>Bày tỏ tình đoàn kết với Xa – xa – cô</a:t>
              </a:r>
              <a:endParaRPr>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Trẻ em trên toàn nước Nhật và nhiều nơi trên Thế giới gấp tặng em, hi vọng em có thể kéo dài thêm mạng sống của mình</a:t>
              </a:r>
              <a:endParaRPr sz="3600" b="1" i="1">
                <a:solidFill>
                  <a:schemeClr val="dk1"/>
                </a:solidFill>
                <a:latin typeface="Times New Roman"/>
                <a:ea typeface="Times New Roman"/>
                <a:cs typeface="Times New Roman"/>
                <a:sym typeface="Times New Roman"/>
              </a:endParaRPr>
            </a:p>
          </p:txBody>
        </p:sp>
      </p:grpSp>
      <p:grpSp>
        <p:nvGrpSpPr>
          <p:cNvPr id="599" name="Google Shape;599;p24"/>
          <p:cNvGrpSpPr/>
          <p:nvPr/>
        </p:nvGrpSpPr>
        <p:grpSpPr>
          <a:xfrm>
            <a:off x="301710" y="358431"/>
            <a:ext cx="7190688" cy="1408398"/>
            <a:chOff x="301710" y="358431"/>
            <a:chExt cx="7190688" cy="1408398"/>
          </a:xfrm>
        </p:grpSpPr>
        <p:sp>
          <p:nvSpPr>
            <p:cNvPr id="600" name="Google Shape;600;p24"/>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601" name="Google Shape;601;p24"/>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24"/>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603" name="Google Shape;603;p24"/>
          <p:cNvSpPr/>
          <p:nvPr/>
        </p:nvSpPr>
        <p:spPr>
          <a:xfrm>
            <a:off x="457200" y="2761759"/>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4" name="Google Shape;604;p24"/>
          <p:cNvPicPr preferRelativeResize="0"/>
          <p:nvPr/>
        </p:nvPicPr>
        <p:blipFill rotWithShape="1">
          <a:blip r:embed="rId6">
            <a:alphaModFix/>
          </a:blip>
          <a:srcRect/>
          <a:stretch/>
        </p:blipFill>
        <p:spPr>
          <a:xfrm flipH="1">
            <a:off x="2231425" y="3633603"/>
            <a:ext cx="1404549" cy="1333045"/>
          </a:xfrm>
          <a:prstGeom prst="rect">
            <a:avLst/>
          </a:prstGeom>
          <a:noFill/>
          <a:ln>
            <a:noFill/>
          </a:ln>
        </p:spPr>
      </p:pic>
      <p:sp>
        <p:nvSpPr>
          <p:cNvPr id="605" name="Google Shape;605;p24"/>
          <p:cNvSpPr txBox="1"/>
          <p:nvPr/>
        </p:nvSpPr>
        <p:spPr>
          <a:xfrm>
            <a:off x="1004019" y="5239461"/>
            <a:ext cx="3898907"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Hành động của các bạn nhỏ ở Thành phố</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Hi-rô-si-ma</a:t>
            </a:r>
            <a:endParaRPr sz="4000" b="1">
              <a:solidFill>
                <a:schemeClr val="dk1"/>
              </a:solidFill>
              <a:latin typeface="Times New Roman"/>
              <a:ea typeface="Times New Roman"/>
              <a:cs typeface="Times New Roman"/>
              <a:sym typeface="Times New Roman"/>
            </a:endParaRPr>
          </a:p>
        </p:txBody>
      </p:sp>
      <p:grpSp>
        <p:nvGrpSpPr>
          <p:cNvPr id="606" name="Google Shape;606;p24"/>
          <p:cNvGrpSpPr/>
          <p:nvPr/>
        </p:nvGrpSpPr>
        <p:grpSpPr>
          <a:xfrm>
            <a:off x="11454679" y="1714500"/>
            <a:ext cx="5634549" cy="6897754"/>
            <a:chOff x="11454679" y="1714500"/>
            <a:chExt cx="5634549" cy="6897754"/>
          </a:xfrm>
        </p:grpSpPr>
        <p:grpSp>
          <p:nvGrpSpPr>
            <p:cNvPr id="607" name="Google Shape;607;p24"/>
            <p:cNvGrpSpPr/>
            <p:nvPr/>
          </p:nvGrpSpPr>
          <p:grpSpPr>
            <a:xfrm>
              <a:off x="11502683" y="1839789"/>
              <a:ext cx="5538543" cy="6772465"/>
              <a:chOff x="-3810" y="0"/>
              <a:chExt cx="1795623" cy="2351564"/>
            </a:xfrm>
          </p:grpSpPr>
          <p:sp>
            <p:nvSpPr>
              <p:cNvPr id="608" name="Google Shape;608;p24"/>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609" name="Google Shape;609;p24"/>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24"/>
            <p:cNvGrpSpPr/>
            <p:nvPr/>
          </p:nvGrpSpPr>
          <p:grpSpPr>
            <a:xfrm rot="10800000">
              <a:off x="11454679" y="1843608"/>
              <a:ext cx="5595720" cy="1384465"/>
              <a:chOff x="-3810" y="0"/>
              <a:chExt cx="1737496" cy="460405"/>
            </a:xfrm>
          </p:grpSpPr>
          <p:sp>
            <p:nvSpPr>
              <p:cNvPr id="611" name="Google Shape;611;p24"/>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612" name="Google Shape;612;p24"/>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24"/>
            <p:cNvSpPr txBox="1"/>
            <p:nvPr/>
          </p:nvSpPr>
          <p:spPr>
            <a:xfrm>
              <a:off x="11502788" y="1714500"/>
              <a:ext cx="5586439" cy="2697600"/>
            </a:xfrm>
            <a:prstGeom prst="rect">
              <a:avLst/>
            </a:prstGeom>
            <a:noFill/>
            <a:ln>
              <a:noFill/>
            </a:ln>
          </p:spPr>
          <p:txBody>
            <a:bodyPr spcFirstLastPara="1" wrap="square" lIns="0" tIns="0" rIns="0" bIns="0" anchor="t" anchorCtr="0">
              <a:noAutofit/>
            </a:bodyPr>
            <a:lstStyle/>
            <a:p>
              <a:pPr marL="0" marR="0" lvl="0" indent="0" algn="ctr" rtl="0">
                <a:spcBef>
                  <a:spcPts val="600"/>
                </a:spcBef>
                <a:spcAft>
                  <a:spcPts val="0"/>
                </a:spcAft>
                <a:buClr>
                  <a:srgbClr val="F36767"/>
                </a:buClr>
                <a:buSzPts val="4400"/>
                <a:buFont typeface="Arial"/>
                <a:buNone/>
              </a:pPr>
              <a:r>
                <a:rPr lang="en-US" sz="4400" b="1">
                  <a:solidFill>
                    <a:srgbClr val="F36767"/>
                  </a:solidFill>
                  <a:latin typeface="Times New Roman"/>
                  <a:ea typeface="Times New Roman"/>
                  <a:cs typeface="Times New Roman"/>
                  <a:sym typeface="Times New Roman"/>
                </a:rPr>
                <a:t>Bày tỏ nguyện vọng hòa bình</a:t>
              </a:r>
              <a:endParaRPr>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Quyên góp tiền tưởng nhớ em, những người thiệt mạng do bom nguyên tử. Chân tượng đài khắc dòng chữ </a:t>
              </a:r>
              <a:endParaRPr sz="3600" b="1" i="1">
                <a:solidFill>
                  <a:schemeClr val="dk1"/>
                </a:solidFill>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 Chúng tôi muốn thế giới này mãi hòa bình</a:t>
              </a:r>
              <a:r>
                <a:rPr lang="en-US" sz="4400" b="1" i="1">
                  <a:solidFill>
                    <a:schemeClr val="dk1"/>
                  </a:solidFill>
                  <a:latin typeface="Times New Roman"/>
                  <a:ea typeface="Times New Roman"/>
                  <a:cs typeface="Times New Roman"/>
                  <a:sym typeface="Times New Roman"/>
                </a:rPr>
                <a:t>”</a:t>
              </a:r>
              <a:endParaRPr sz="4400" b="1" i="1">
                <a:solidFill>
                  <a:schemeClr val="dk1"/>
                </a:solidFill>
                <a:latin typeface="Times New Roman"/>
                <a:ea typeface="Times New Roman"/>
                <a:cs typeface="Times New Roman"/>
                <a:sym typeface="Times New Roman"/>
              </a:endParaRPr>
            </a:p>
          </p:txBody>
        </p:sp>
      </p:grpSp>
      <p:pic>
        <p:nvPicPr>
          <p:cNvPr id="614" name="Google Shape;614;p24"/>
          <p:cNvPicPr preferRelativeResize="0"/>
          <p:nvPr/>
        </p:nvPicPr>
        <p:blipFill rotWithShape="1">
          <a:blip r:embed="rId7">
            <a:alphaModFix/>
          </a:blip>
          <a:srcRect/>
          <a:stretch/>
        </p:blipFill>
        <p:spPr>
          <a:xfrm>
            <a:off x="9624830" y="5981700"/>
            <a:ext cx="3862570" cy="4170116"/>
          </a:xfrm>
          <a:prstGeom prst="rect">
            <a:avLst/>
          </a:prstGeom>
          <a:noFill/>
          <a:ln>
            <a:noFill/>
          </a:ln>
        </p:spPr>
      </p:pic>
      <p:pic>
        <p:nvPicPr>
          <p:cNvPr id="615" name="Google Shape;615;p24"/>
          <p:cNvPicPr preferRelativeResize="0"/>
          <p:nvPr/>
        </p:nvPicPr>
        <p:blipFill rotWithShape="1">
          <a:blip r:embed="rId8">
            <a:alphaModFix/>
          </a:blip>
          <a:srcRect/>
          <a:stretch/>
        </p:blipFill>
        <p:spPr>
          <a:xfrm>
            <a:off x="15440164" y="7426465"/>
            <a:ext cx="2749310" cy="2622155"/>
          </a:xfrm>
          <a:prstGeom prst="rect">
            <a:avLst/>
          </a:prstGeom>
          <a:noFill/>
          <a:ln>
            <a:noFill/>
          </a:ln>
        </p:spPr>
      </p:pic>
      <p:pic>
        <p:nvPicPr>
          <p:cNvPr id="616" name="Google Shape;616;p24"/>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fade">
                                      <p:cBhvr>
                                        <p:cTn id="7" dur="1000"/>
                                        <p:tgtEl>
                                          <p:spTgt spid="5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gtEl>
                                        <p:attrNameLst>
                                          <p:attrName>style.visibility</p:attrName>
                                        </p:attrNameLst>
                                      </p:cBhvr>
                                      <p:to>
                                        <p:strVal val="visible"/>
                                      </p:to>
                                    </p:set>
                                    <p:animEffect transition="in" filter="fade">
                                      <p:cBhvr>
                                        <p:cTn id="12" dur="10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20"/>
        <p:cNvGrpSpPr/>
        <p:nvPr/>
      </p:nvGrpSpPr>
      <p:grpSpPr>
        <a:xfrm>
          <a:off x="0" y="0"/>
          <a:ext cx="0" cy="0"/>
          <a:chOff x="0" y="0"/>
          <a:chExt cx="0" cy="0"/>
        </a:xfrm>
      </p:grpSpPr>
      <p:pic>
        <p:nvPicPr>
          <p:cNvPr id="621" name="Google Shape;621;p25"/>
          <p:cNvPicPr preferRelativeResize="0"/>
          <p:nvPr/>
        </p:nvPicPr>
        <p:blipFill rotWithShape="1">
          <a:blip r:embed="rId3">
            <a:alphaModFix/>
          </a:blip>
          <a:srcRect/>
          <a:stretch/>
        </p:blipFill>
        <p:spPr>
          <a:xfrm>
            <a:off x="-2582449" y="957491"/>
            <a:ext cx="4243455" cy="4496377"/>
          </a:xfrm>
          <a:prstGeom prst="rect">
            <a:avLst/>
          </a:prstGeom>
          <a:noFill/>
          <a:ln>
            <a:noFill/>
          </a:ln>
        </p:spPr>
      </p:pic>
      <p:pic>
        <p:nvPicPr>
          <p:cNvPr id="622" name="Google Shape;622;p25"/>
          <p:cNvPicPr preferRelativeResize="0"/>
          <p:nvPr/>
        </p:nvPicPr>
        <p:blipFill rotWithShape="1">
          <a:blip r:embed="rId4">
            <a:alphaModFix/>
          </a:blip>
          <a:srcRect r="25333"/>
          <a:stretch/>
        </p:blipFill>
        <p:spPr>
          <a:xfrm rot="-7064246">
            <a:off x="-2707195" y="5118983"/>
            <a:ext cx="7471790" cy="7221090"/>
          </a:xfrm>
          <a:prstGeom prst="rect">
            <a:avLst/>
          </a:prstGeom>
          <a:noFill/>
          <a:ln>
            <a:noFill/>
          </a:ln>
        </p:spPr>
      </p:pic>
      <p:grpSp>
        <p:nvGrpSpPr>
          <p:cNvPr id="623" name="Google Shape;623;p25"/>
          <p:cNvGrpSpPr/>
          <p:nvPr/>
        </p:nvGrpSpPr>
        <p:grpSpPr>
          <a:xfrm>
            <a:off x="7485128" y="2247901"/>
            <a:ext cx="9146709" cy="2664682"/>
            <a:chOff x="-3810" y="0"/>
            <a:chExt cx="4794459" cy="1460617"/>
          </a:xfrm>
        </p:grpSpPr>
        <p:sp>
          <p:nvSpPr>
            <p:cNvPr id="624" name="Google Shape;624;p25"/>
            <p:cNvSpPr/>
            <p:nvPr/>
          </p:nvSpPr>
          <p:spPr>
            <a:xfrm>
              <a:off x="10160" y="16510"/>
              <a:ext cx="4765249" cy="1433947"/>
            </a:xfrm>
            <a:custGeom>
              <a:avLst/>
              <a:gdLst/>
              <a:ahLst/>
              <a:cxnLst/>
              <a:rect l="l" t="t" r="r" b="b"/>
              <a:pathLst>
                <a:path w="4765249" h="1433947" extrusionOk="0">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625" name="Google Shape;625;p25"/>
            <p:cNvSpPr/>
            <p:nvPr/>
          </p:nvSpPr>
          <p:spPr>
            <a:xfrm>
              <a:off x="-3810" y="0"/>
              <a:ext cx="4794459" cy="1460617"/>
            </a:xfrm>
            <a:custGeom>
              <a:avLst/>
              <a:gdLst/>
              <a:ahLst/>
              <a:cxnLst/>
              <a:rect l="l" t="t" r="r" b="b"/>
              <a:pathLst>
                <a:path w="4794459" h="1460617" extrusionOk="0">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6" name="Google Shape;626;p25"/>
          <p:cNvPicPr preferRelativeResize="0"/>
          <p:nvPr/>
        </p:nvPicPr>
        <p:blipFill rotWithShape="1">
          <a:blip r:embed="rId5">
            <a:alphaModFix/>
          </a:blip>
          <a:srcRect/>
          <a:stretch/>
        </p:blipFill>
        <p:spPr>
          <a:xfrm>
            <a:off x="590239" y="1903666"/>
            <a:ext cx="1231489" cy="1150882"/>
          </a:xfrm>
          <a:prstGeom prst="rect">
            <a:avLst/>
          </a:prstGeom>
          <a:noFill/>
          <a:ln>
            <a:noFill/>
          </a:ln>
        </p:spPr>
      </p:pic>
      <p:pic>
        <p:nvPicPr>
          <p:cNvPr id="627" name="Google Shape;627;p25"/>
          <p:cNvPicPr preferRelativeResize="0"/>
          <p:nvPr/>
        </p:nvPicPr>
        <p:blipFill rotWithShape="1">
          <a:blip r:embed="rId6">
            <a:alphaModFix/>
          </a:blip>
          <a:srcRect/>
          <a:stretch/>
        </p:blipFill>
        <p:spPr>
          <a:xfrm rot="10800000">
            <a:off x="14699595" y="9130553"/>
            <a:ext cx="3152978" cy="613397"/>
          </a:xfrm>
          <a:prstGeom prst="rect">
            <a:avLst/>
          </a:prstGeom>
          <a:noFill/>
          <a:ln>
            <a:noFill/>
          </a:ln>
        </p:spPr>
      </p:pic>
      <p:grpSp>
        <p:nvGrpSpPr>
          <p:cNvPr id="628" name="Google Shape;628;p25"/>
          <p:cNvGrpSpPr/>
          <p:nvPr/>
        </p:nvGrpSpPr>
        <p:grpSpPr>
          <a:xfrm>
            <a:off x="301710" y="358431"/>
            <a:ext cx="7190688" cy="1408398"/>
            <a:chOff x="301710" y="358431"/>
            <a:chExt cx="7190688" cy="1408398"/>
          </a:xfrm>
        </p:grpSpPr>
        <p:sp>
          <p:nvSpPr>
            <p:cNvPr id="629" name="Google Shape;629;p25"/>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630" name="Google Shape;630;p25"/>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25"/>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632" name="Google Shape;632;p25"/>
          <p:cNvSpPr txBox="1"/>
          <p:nvPr/>
        </p:nvSpPr>
        <p:spPr>
          <a:xfrm>
            <a:off x="8652472" y="2781300"/>
            <a:ext cx="762361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Nếu được đứng trước tượng đài, em sẽ nói gì với Xa-xa-cô?</a:t>
            </a:r>
            <a:endParaRPr/>
          </a:p>
        </p:txBody>
      </p:sp>
      <p:pic>
        <p:nvPicPr>
          <p:cNvPr id="633" name="Google Shape;633;p25"/>
          <p:cNvPicPr preferRelativeResize="0"/>
          <p:nvPr/>
        </p:nvPicPr>
        <p:blipFill rotWithShape="1">
          <a:blip r:embed="rId7">
            <a:alphaModFix/>
          </a:blip>
          <a:srcRect/>
          <a:stretch/>
        </p:blipFill>
        <p:spPr>
          <a:xfrm>
            <a:off x="1199546" y="2368846"/>
            <a:ext cx="5225033" cy="6858000"/>
          </a:xfrm>
          <a:prstGeom prst="rect">
            <a:avLst/>
          </a:prstGeom>
          <a:noFill/>
          <a:ln>
            <a:noFill/>
          </a:ln>
        </p:spPr>
      </p:pic>
      <p:grpSp>
        <p:nvGrpSpPr>
          <p:cNvPr id="634" name="Google Shape;634;p25"/>
          <p:cNvGrpSpPr/>
          <p:nvPr/>
        </p:nvGrpSpPr>
        <p:grpSpPr>
          <a:xfrm>
            <a:off x="7286389" y="4227850"/>
            <a:ext cx="9376500" cy="5616729"/>
            <a:chOff x="7286389" y="4227850"/>
            <a:chExt cx="9376500" cy="5616729"/>
          </a:xfrm>
        </p:grpSpPr>
        <p:sp>
          <p:nvSpPr>
            <p:cNvPr id="635" name="Google Shape;635;p25"/>
            <p:cNvSpPr/>
            <p:nvPr/>
          </p:nvSpPr>
          <p:spPr>
            <a:xfrm>
              <a:off x="7286389" y="4227850"/>
              <a:ext cx="9376500" cy="5616729"/>
            </a:xfrm>
            <a:prstGeom prst="cloudCallout">
              <a:avLst>
                <a:gd name="adj1" fmla="val 154345"/>
                <a:gd name="adj2" fmla="val 46038"/>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25"/>
            <p:cNvSpPr txBox="1"/>
            <p:nvPr/>
          </p:nvSpPr>
          <p:spPr>
            <a:xfrm>
              <a:off x="8530002" y="4924168"/>
              <a:ext cx="6892328"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dk1"/>
                  </a:solidFill>
                  <a:latin typeface="Times New Roman"/>
                  <a:ea typeface="Times New Roman"/>
                  <a:cs typeface="Times New Roman"/>
                  <a:sym typeface="Times New Roman"/>
                </a:rPr>
                <a:t>Cô hi vọng các con biết căm ghét chiến tranh và ưa chuộng hòa bình để thế giới này mãi tươi đẹp.</a:t>
              </a:r>
              <a:endParaRPr sz="5400" b="1">
                <a:solidFill>
                  <a:schemeClr val="dk1"/>
                </a:solidFill>
                <a:latin typeface="Times New Roman"/>
                <a:ea typeface="Times New Roman"/>
                <a:cs typeface="Times New Roman"/>
                <a:sym typeface="Times New Roman"/>
              </a:endParaRPr>
            </a:p>
          </p:txBody>
        </p:sp>
      </p:grpSp>
      <p:pic>
        <p:nvPicPr>
          <p:cNvPr id="637" name="Google Shape;637;p25"/>
          <p:cNvPicPr preferRelativeResize="0"/>
          <p:nvPr/>
        </p:nvPicPr>
        <p:blipFill rotWithShape="1">
          <a:blip r:embed="rId8">
            <a:alphaModFix/>
          </a:blip>
          <a:srcRect/>
          <a:stretch/>
        </p:blipFill>
        <p:spPr>
          <a:xfrm>
            <a:off x="13809156" y="-60603"/>
            <a:ext cx="4243455" cy="3994152"/>
          </a:xfrm>
          <a:prstGeom prst="rect">
            <a:avLst/>
          </a:prstGeom>
          <a:noFill/>
          <a:ln>
            <a:noFill/>
          </a:ln>
        </p:spPr>
      </p:pic>
      <p:pic>
        <p:nvPicPr>
          <p:cNvPr id="638" name="Google Shape;638;p25"/>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20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3"/>
                                        </p:tgtEl>
                                        <p:attrNameLst>
                                          <p:attrName>style.visibility</p:attrName>
                                        </p:attrNameLst>
                                      </p:cBhvr>
                                      <p:to>
                                        <p:strVal val="visible"/>
                                      </p:to>
                                    </p:set>
                                    <p:animEffect transition="in" filter="fade">
                                      <p:cBhvr>
                                        <p:cTn id="12" dur="500"/>
                                        <p:tgtEl>
                                          <p:spTgt spid="623"/>
                                        </p:tgtEl>
                                      </p:cBhvr>
                                    </p:animEffect>
                                  </p:childTnLst>
                                </p:cTn>
                              </p:par>
                              <p:par>
                                <p:cTn id="13" presetID="10" presetClass="entr" presetSubtype="0" fill="hold" nodeType="withEffect">
                                  <p:stCondLst>
                                    <p:cond delay="0"/>
                                  </p:stCondLst>
                                  <p:childTnLst>
                                    <p:set>
                                      <p:cBhvr>
                                        <p:cTn id="14" dur="1" fill="hold">
                                          <p:stCondLst>
                                            <p:cond delay="0"/>
                                          </p:stCondLst>
                                        </p:cTn>
                                        <p:tgtEl>
                                          <p:spTgt spid="632"/>
                                        </p:tgtEl>
                                        <p:attrNameLst>
                                          <p:attrName>style.visibility</p:attrName>
                                        </p:attrNameLst>
                                      </p:cBhvr>
                                      <p:to>
                                        <p:strVal val="visible"/>
                                      </p:to>
                                    </p:set>
                                    <p:animEffect transition="in" filter="fade">
                                      <p:cBhvr>
                                        <p:cTn id="15" dur="500"/>
                                        <p:tgtEl>
                                          <p:spTgt spid="63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34"/>
                                        </p:tgtEl>
                                        <p:attrNameLst>
                                          <p:attrName>style.visibility</p:attrName>
                                        </p:attrNameLst>
                                      </p:cBhvr>
                                      <p:to>
                                        <p:strVal val="visible"/>
                                      </p:to>
                                    </p:set>
                                    <p:anim calcmode="lin" valueType="num">
                                      <p:cBhvr additive="base">
                                        <p:cTn id="20" dur="500"/>
                                        <p:tgtEl>
                                          <p:spTgt spid="634"/>
                                        </p:tgtEl>
                                        <p:attrNameLst>
                                          <p:attrName>ppt_w</p:attrName>
                                        </p:attrNameLst>
                                      </p:cBhvr>
                                      <p:tavLst>
                                        <p:tav tm="0">
                                          <p:val>
                                            <p:strVal val="0"/>
                                          </p:val>
                                        </p:tav>
                                        <p:tav tm="100000">
                                          <p:val>
                                            <p:strVal val="#ppt_w"/>
                                          </p:val>
                                        </p:tav>
                                      </p:tavLst>
                                    </p:anim>
                                    <p:anim calcmode="lin" valueType="num">
                                      <p:cBhvr additive="base">
                                        <p:cTn id="21" dur="500"/>
                                        <p:tgtEl>
                                          <p:spTgt spid="6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42"/>
        <p:cNvGrpSpPr/>
        <p:nvPr/>
      </p:nvGrpSpPr>
      <p:grpSpPr>
        <a:xfrm>
          <a:off x="0" y="0"/>
          <a:ext cx="0" cy="0"/>
          <a:chOff x="0" y="0"/>
          <a:chExt cx="0" cy="0"/>
        </a:xfrm>
      </p:grpSpPr>
      <p:pic>
        <p:nvPicPr>
          <p:cNvPr id="643" name="Google Shape;643;p26"/>
          <p:cNvPicPr preferRelativeResize="0"/>
          <p:nvPr/>
        </p:nvPicPr>
        <p:blipFill rotWithShape="1">
          <a:blip r:embed="rId3">
            <a:alphaModFix/>
          </a:blip>
          <a:srcRect/>
          <a:stretch/>
        </p:blipFill>
        <p:spPr>
          <a:xfrm rot="-1202572">
            <a:off x="15175817" y="-1189911"/>
            <a:ext cx="3390938" cy="2379822"/>
          </a:xfrm>
          <a:prstGeom prst="rect">
            <a:avLst/>
          </a:prstGeom>
          <a:noFill/>
          <a:ln>
            <a:noFill/>
          </a:ln>
        </p:spPr>
      </p:pic>
      <p:pic>
        <p:nvPicPr>
          <p:cNvPr id="644" name="Google Shape;644;p26"/>
          <p:cNvPicPr preferRelativeResize="0"/>
          <p:nvPr/>
        </p:nvPicPr>
        <p:blipFill rotWithShape="1">
          <a:blip r:embed="rId4">
            <a:alphaModFix/>
          </a:blip>
          <a:srcRect l="41854" r="30886" b="55189"/>
          <a:stretch/>
        </p:blipFill>
        <p:spPr>
          <a:xfrm rot="10800000">
            <a:off x="0" y="0"/>
            <a:ext cx="3327490" cy="3947356"/>
          </a:xfrm>
          <a:prstGeom prst="rect">
            <a:avLst/>
          </a:prstGeom>
          <a:noFill/>
          <a:ln>
            <a:noFill/>
          </a:ln>
        </p:spPr>
      </p:pic>
      <p:pic>
        <p:nvPicPr>
          <p:cNvPr id="645" name="Google Shape;645;p26"/>
          <p:cNvPicPr preferRelativeResize="0"/>
          <p:nvPr/>
        </p:nvPicPr>
        <p:blipFill rotWithShape="1">
          <a:blip r:embed="rId5">
            <a:alphaModFix/>
          </a:blip>
          <a:srcRect/>
          <a:stretch/>
        </p:blipFill>
        <p:spPr>
          <a:xfrm>
            <a:off x="12185972" y="7797142"/>
            <a:ext cx="1098688" cy="1853615"/>
          </a:xfrm>
          <a:prstGeom prst="rect">
            <a:avLst/>
          </a:prstGeom>
          <a:noFill/>
          <a:ln>
            <a:noFill/>
          </a:ln>
        </p:spPr>
      </p:pic>
      <p:pic>
        <p:nvPicPr>
          <p:cNvPr id="646" name="Google Shape;646;p26"/>
          <p:cNvPicPr preferRelativeResize="0"/>
          <p:nvPr/>
        </p:nvPicPr>
        <p:blipFill rotWithShape="1">
          <a:blip r:embed="rId6">
            <a:alphaModFix/>
          </a:blip>
          <a:srcRect/>
          <a:stretch/>
        </p:blipFill>
        <p:spPr>
          <a:xfrm rot="-252168">
            <a:off x="1567983" y="9823948"/>
            <a:ext cx="4760345" cy="926103"/>
          </a:xfrm>
          <a:prstGeom prst="rect">
            <a:avLst/>
          </a:prstGeom>
          <a:noFill/>
          <a:ln>
            <a:noFill/>
          </a:ln>
        </p:spPr>
      </p:pic>
      <p:pic>
        <p:nvPicPr>
          <p:cNvPr id="647" name="Google Shape;647;p26" descr="Sasaki Sadako – cô bé ngàn cánh hạc | iSenpai"/>
          <p:cNvPicPr preferRelativeResize="0"/>
          <p:nvPr/>
        </p:nvPicPr>
        <p:blipFill rotWithShape="1">
          <a:blip r:embed="rId7">
            <a:alphaModFix/>
          </a:blip>
          <a:srcRect/>
          <a:stretch/>
        </p:blipFill>
        <p:spPr>
          <a:xfrm>
            <a:off x="7973840" y="1323956"/>
            <a:ext cx="4657490" cy="7114292"/>
          </a:xfrm>
          <a:prstGeom prst="roundRect">
            <a:avLst>
              <a:gd name="adj" fmla="val 29210"/>
            </a:avLst>
          </a:prstGeom>
          <a:noFill/>
          <a:ln>
            <a:noFill/>
          </a:ln>
          <a:effectLst>
            <a:outerShdw blurRad="76200" dist="38100" dir="7800000" algn="tl" rotWithShape="0">
              <a:srgbClr val="000000">
                <a:alpha val="40000"/>
              </a:srgbClr>
            </a:outerShdw>
          </a:effectLst>
        </p:spPr>
      </p:pic>
      <p:pic>
        <p:nvPicPr>
          <p:cNvPr id="648" name="Google Shape;648;p26" descr="Samsung Techwin"/>
          <p:cNvPicPr preferRelativeResize="0"/>
          <p:nvPr/>
        </p:nvPicPr>
        <p:blipFill rotWithShape="1">
          <a:blip r:embed="rId8">
            <a:alphaModFix/>
          </a:blip>
          <a:srcRect/>
          <a:stretch/>
        </p:blipFill>
        <p:spPr>
          <a:xfrm>
            <a:off x="13265538" y="1364358"/>
            <a:ext cx="4657490" cy="7033488"/>
          </a:xfrm>
          <a:prstGeom prst="roundRect">
            <a:avLst>
              <a:gd name="adj" fmla="val 26483"/>
            </a:avLst>
          </a:prstGeom>
          <a:noFill/>
          <a:ln>
            <a:noFill/>
          </a:ln>
          <a:effectLst>
            <a:outerShdw blurRad="76200" dist="38100" dir="7800000" algn="tl" rotWithShape="0">
              <a:srgbClr val="000000">
                <a:alpha val="40000"/>
              </a:srgbClr>
            </a:outerShdw>
          </a:effectLst>
        </p:spPr>
      </p:pic>
      <p:pic>
        <p:nvPicPr>
          <p:cNvPr id="649" name="Google Shape;649;p26" descr="Chơi Gì Ở Hiroshima: Săn Lùng Top 10 Điểm Đến Thú Vị"/>
          <p:cNvPicPr preferRelativeResize="0"/>
          <p:nvPr/>
        </p:nvPicPr>
        <p:blipFill rotWithShape="1">
          <a:blip r:embed="rId9">
            <a:alphaModFix/>
          </a:blip>
          <a:srcRect/>
          <a:stretch/>
        </p:blipFill>
        <p:spPr>
          <a:xfrm>
            <a:off x="245603" y="1286189"/>
            <a:ext cx="7189826" cy="7189826"/>
          </a:xfrm>
          <a:prstGeom prst="roundRect">
            <a:avLst>
              <a:gd name="adj" fmla="val 18450"/>
            </a:avLst>
          </a:prstGeom>
          <a:noFill/>
          <a:ln>
            <a:noFill/>
          </a:ln>
          <a:effectLst>
            <a:outerShdw blurRad="76200" dist="38100" dir="7800000" algn="tl" rotWithShape="0">
              <a:srgbClr val="000000">
                <a:alpha val="40000"/>
              </a:srgbClr>
            </a:outerShdw>
          </a:effectLst>
        </p:spPr>
      </p:pic>
      <p:pic>
        <p:nvPicPr>
          <p:cNvPr id="650" name="Google Shape;650;p26"/>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10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7"/>
                                        </p:tgtEl>
                                        <p:attrNameLst>
                                          <p:attrName>style.visibility</p:attrName>
                                        </p:attrNameLst>
                                      </p:cBhvr>
                                      <p:to>
                                        <p:strVal val="visible"/>
                                      </p:to>
                                    </p:set>
                                    <p:animEffect transition="in" filter="fade">
                                      <p:cBhvr>
                                        <p:cTn id="12" dur="1000"/>
                                        <p:tgtEl>
                                          <p:spTgt spid="6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gtEl>
                                        <p:attrNameLst>
                                          <p:attrName>style.visibility</p:attrName>
                                        </p:attrNameLst>
                                      </p:cBhvr>
                                      <p:to>
                                        <p:strVal val="visible"/>
                                      </p:to>
                                    </p:set>
                                    <p:animEffect transition="in" filter="fade">
                                      <p:cBhvr>
                                        <p:cTn id="1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54"/>
        <p:cNvGrpSpPr/>
        <p:nvPr/>
      </p:nvGrpSpPr>
      <p:grpSpPr>
        <a:xfrm>
          <a:off x="0" y="0"/>
          <a:ext cx="0" cy="0"/>
          <a:chOff x="0" y="0"/>
          <a:chExt cx="0" cy="0"/>
        </a:xfrm>
      </p:grpSpPr>
      <p:pic>
        <p:nvPicPr>
          <p:cNvPr id="655" name="Google Shape;655;p27"/>
          <p:cNvPicPr preferRelativeResize="0"/>
          <p:nvPr/>
        </p:nvPicPr>
        <p:blipFill rotWithShape="1">
          <a:blip r:embed="rId3">
            <a:alphaModFix/>
          </a:blip>
          <a:srcRect l="41854" r="30886" b="55189"/>
          <a:stretch/>
        </p:blipFill>
        <p:spPr>
          <a:xfrm>
            <a:off x="14767241" y="6110370"/>
            <a:ext cx="3520760" cy="4176630"/>
          </a:xfrm>
          <a:prstGeom prst="rect">
            <a:avLst/>
          </a:prstGeom>
          <a:noFill/>
          <a:ln>
            <a:noFill/>
          </a:ln>
        </p:spPr>
      </p:pic>
      <p:grpSp>
        <p:nvGrpSpPr>
          <p:cNvPr id="656" name="Google Shape;656;p27"/>
          <p:cNvGrpSpPr/>
          <p:nvPr/>
        </p:nvGrpSpPr>
        <p:grpSpPr>
          <a:xfrm>
            <a:off x="3515386" y="2013437"/>
            <a:ext cx="13963093" cy="7115339"/>
            <a:chOff x="-3810" y="0"/>
            <a:chExt cx="4794459" cy="1585644"/>
          </a:xfrm>
        </p:grpSpPr>
        <p:sp>
          <p:nvSpPr>
            <p:cNvPr id="657" name="Google Shape;657;p27"/>
            <p:cNvSpPr/>
            <p:nvPr/>
          </p:nvSpPr>
          <p:spPr>
            <a:xfrm>
              <a:off x="10160" y="16510"/>
              <a:ext cx="4765249" cy="1558974"/>
            </a:xfrm>
            <a:custGeom>
              <a:avLst/>
              <a:gdLst/>
              <a:ahLst/>
              <a:cxnLst/>
              <a:rect l="l" t="t" r="r" b="b"/>
              <a:pathLst>
                <a:path w="4765249" h="1558974" extrusionOk="0">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658" name="Google Shape;658;p27"/>
            <p:cNvSpPr/>
            <p:nvPr/>
          </p:nvSpPr>
          <p:spPr>
            <a:xfrm>
              <a:off x="-3810" y="0"/>
              <a:ext cx="4794459" cy="1585644"/>
            </a:xfrm>
            <a:custGeom>
              <a:avLst/>
              <a:gdLst/>
              <a:ahLst/>
              <a:cxnLst/>
              <a:rect l="l" t="t" r="r" b="b"/>
              <a:pathLst>
                <a:path w="4794459" h="1585644" extrusionOk="0">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9" name="Google Shape;659;p27"/>
          <p:cNvPicPr preferRelativeResize="0"/>
          <p:nvPr/>
        </p:nvPicPr>
        <p:blipFill rotWithShape="1">
          <a:blip r:embed="rId4">
            <a:alphaModFix/>
          </a:blip>
          <a:srcRect t="51477" r="43344"/>
          <a:stretch/>
        </p:blipFill>
        <p:spPr>
          <a:xfrm rot="-73710">
            <a:off x="-2687131" y="-1258388"/>
            <a:ext cx="7401471" cy="4574175"/>
          </a:xfrm>
          <a:prstGeom prst="rect">
            <a:avLst/>
          </a:prstGeom>
          <a:noFill/>
          <a:ln>
            <a:noFill/>
          </a:ln>
        </p:spPr>
      </p:pic>
      <p:pic>
        <p:nvPicPr>
          <p:cNvPr id="660" name="Google Shape;660;p27"/>
          <p:cNvPicPr preferRelativeResize="0"/>
          <p:nvPr/>
        </p:nvPicPr>
        <p:blipFill rotWithShape="1">
          <a:blip r:embed="rId5">
            <a:alphaModFix/>
          </a:blip>
          <a:srcRect/>
          <a:stretch/>
        </p:blipFill>
        <p:spPr>
          <a:xfrm rot="-823767">
            <a:off x="499689" y="3226108"/>
            <a:ext cx="1171461" cy="1094784"/>
          </a:xfrm>
          <a:prstGeom prst="rect">
            <a:avLst/>
          </a:prstGeom>
          <a:noFill/>
          <a:ln>
            <a:noFill/>
          </a:ln>
        </p:spPr>
      </p:pic>
      <p:pic>
        <p:nvPicPr>
          <p:cNvPr id="661" name="Google Shape;661;p27"/>
          <p:cNvPicPr preferRelativeResize="0"/>
          <p:nvPr/>
        </p:nvPicPr>
        <p:blipFill rotWithShape="1">
          <a:blip r:embed="rId6">
            <a:alphaModFix/>
          </a:blip>
          <a:srcRect/>
          <a:stretch/>
        </p:blipFill>
        <p:spPr>
          <a:xfrm>
            <a:off x="10962711" y="9134475"/>
            <a:ext cx="2100059" cy="320736"/>
          </a:xfrm>
          <a:prstGeom prst="rect">
            <a:avLst/>
          </a:prstGeom>
          <a:noFill/>
          <a:ln>
            <a:noFill/>
          </a:ln>
        </p:spPr>
      </p:pic>
      <p:pic>
        <p:nvPicPr>
          <p:cNvPr id="662" name="Google Shape;662;p27"/>
          <p:cNvPicPr preferRelativeResize="0"/>
          <p:nvPr/>
        </p:nvPicPr>
        <p:blipFill rotWithShape="1">
          <a:blip r:embed="rId7">
            <a:alphaModFix/>
          </a:blip>
          <a:srcRect/>
          <a:stretch/>
        </p:blipFill>
        <p:spPr>
          <a:xfrm>
            <a:off x="14433756" y="1064426"/>
            <a:ext cx="1526079" cy="324639"/>
          </a:xfrm>
          <a:prstGeom prst="rect">
            <a:avLst/>
          </a:prstGeom>
          <a:noFill/>
          <a:ln>
            <a:noFill/>
          </a:ln>
        </p:spPr>
      </p:pic>
      <p:pic>
        <p:nvPicPr>
          <p:cNvPr id="663" name="Google Shape;663;p27"/>
          <p:cNvPicPr preferRelativeResize="0"/>
          <p:nvPr/>
        </p:nvPicPr>
        <p:blipFill rotWithShape="1">
          <a:blip r:embed="rId8">
            <a:alphaModFix/>
          </a:blip>
          <a:srcRect/>
          <a:stretch/>
        </p:blipFill>
        <p:spPr>
          <a:xfrm>
            <a:off x="14189498" y="1779492"/>
            <a:ext cx="3324329" cy="644089"/>
          </a:xfrm>
          <a:prstGeom prst="rect">
            <a:avLst/>
          </a:prstGeom>
          <a:noFill/>
          <a:ln>
            <a:noFill/>
          </a:ln>
        </p:spPr>
      </p:pic>
      <p:grpSp>
        <p:nvGrpSpPr>
          <p:cNvPr id="664" name="Google Shape;664;p27"/>
          <p:cNvGrpSpPr/>
          <p:nvPr/>
        </p:nvGrpSpPr>
        <p:grpSpPr>
          <a:xfrm>
            <a:off x="301710" y="358431"/>
            <a:ext cx="7190688" cy="1408398"/>
            <a:chOff x="301710" y="358431"/>
            <a:chExt cx="7190688" cy="1408398"/>
          </a:xfrm>
        </p:grpSpPr>
        <p:sp>
          <p:nvSpPr>
            <p:cNvPr id="665" name="Google Shape;665;p27"/>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     Luyện đọc hay</a:t>
              </a:r>
              <a:endParaRPr sz="6400" b="1">
                <a:solidFill>
                  <a:schemeClr val="dk1"/>
                </a:solidFill>
                <a:latin typeface="Times New Roman"/>
                <a:ea typeface="Times New Roman"/>
                <a:cs typeface="Times New Roman"/>
                <a:sym typeface="Times New Roman"/>
              </a:endParaRPr>
            </a:p>
          </p:txBody>
        </p:sp>
        <p:sp>
          <p:nvSpPr>
            <p:cNvPr id="666" name="Google Shape;666;p27"/>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27"/>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3</a:t>
              </a:r>
              <a:endParaRPr sz="8000" b="1">
                <a:solidFill>
                  <a:schemeClr val="lt1"/>
                </a:solidFill>
                <a:latin typeface="Times New Roman"/>
                <a:ea typeface="Times New Roman"/>
                <a:cs typeface="Times New Roman"/>
                <a:sym typeface="Times New Roman"/>
              </a:endParaRPr>
            </a:p>
          </p:txBody>
        </p:sp>
      </p:grpSp>
      <p:sp>
        <p:nvSpPr>
          <p:cNvPr id="668" name="Google Shape;668;p27"/>
          <p:cNvSpPr/>
          <p:nvPr/>
        </p:nvSpPr>
        <p:spPr>
          <a:xfrm>
            <a:off x="3787584" y="2640539"/>
            <a:ext cx="13414998" cy="60016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p:txBody>
      </p:sp>
      <p:cxnSp>
        <p:nvCxnSpPr>
          <p:cNvPr id="669" name="Google Shape;669;p27"/>
          <p:cNvCxnSpPr/>
          <p:nvPr/>
        </p:nvCxnSpPr>
        <p:spPr>
          <a:xfrm>
            <a:off x="13374914" y="3394605"/>
            <a:ext cx="3693886"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0" name="Google Shape;670;p27"/>
          <p:cNvCxnSpPr/>
          <p:nvPr/>
        </p:nvCxnSpPr>
        <p:spPr>
          <a:xfrm>
            <a:off x="3962400" y="4076700"/>
            <a:ext cx="60000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1" name="Google Shape;671;p27"/>
          <p:cNvCxnSpPr/>
          <p:nvPr/>
        </p:nvCxnSpPr>
        <p:spPr>
          <a:xfrm>
            <a:off x="11039266" y="4095099"/>
            <a:ext cx="2335648"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2" name="Google Shape;672;p27"/>
          <p:cNvCxnSpPr/>
          <p:nvPr/>
        </p:nvCxnSpPr>
        <p:spPr>
          <a:xfrm>
            <a:off x="13296163" y="4833046"/>
            <a:ext cx="377263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3" name="Google Shape;673;p27"/>
          <p:cNvCxnSpPr/>
          <p:nvPr/>
        </p:nvCxnSpPr>
        <p:spPr>
          <a:xfrm>
            <a:off x="3952807" y="5570895"/>
            <a:ext cx="80971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4" name="Google Shape;674;p27"/>
          <p:cNvCxnSpPr/>
          <p:nvPr/>
        </p:nvCxnSpPr>
        <p:spPr>
          <a:xfrm>
            <a:off x="14433756" y="7048500"/>
            <a:ext cx="1526079" cy="23032"/>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5" name="Google Shape;675;p27"/>
          <p:cNvCxnSpPr/>
          <p:nvPr/>
        </p:nvCxnSpPr>
        <p:spPr>
          <a:xfrm>
            <a:off x="13296163" y="8496300"/>
            <a:ext cx="893336"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sp>
        <p:nvSpPr>
          <p:cNvPr id="676" name="Google Shape;676;p27"/>
          <p:cNvSpPr txBox="1"/>
          <p:nvPr/>
        </p:nvSpPr>
        <p:spPr>
          <a:xfrm>
            <a:off x="8313274" y="3815478"/>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sp>
        <p:nvSpPr>
          <p:cNvPr id="677" name="Google Shape;677;p27"/>
          <p:cNvSpPr txBox="1"/>
          <p:nvPr/>
        </p:nvSpPr>
        <p:spPr>
          <a:xfrm>
            <a:off x="7263798" y="7429577"/>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sp>
        <p:nvSpPr>
          <p:cNvPr id="678" name="Google Shape;678;p27"/>
          <p:cNvSpPr txBox="1"/>
          <p:nvPr/>
        </p:nvSpPr>
        <p:spPr>
          <a:xfrm>
            <a:off x="10047815" y="2358042"/>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pic>
        <p:nvPicPr>
          <p:cNvPr id="679" name="Google Shape;679;p27"/>
          <p:cNvPicPr preferRelativeResize="0"/>
          <p:nvPr/>
        </p:nvPicPr>
        <p:blipFill rotWithShape="1">
          <a:blip r:embed="rId9">
            <a:alphaModFix/>
          </a:blip>
          <a:srcRect/>
          <a:stretch/>
        </p:blipFill>
        <p:spPr>
          <a:xfrm>
            <a:off x="202053" y="6689655"/>
            <a:ext cx="4446147" cy="3367957"/>
          </a:xfrm>
          <a:prstGeom prst="rect">
            <a:avLst/>
          </a:prstGeom>
          <a:noFill/>
          <a:ln>
            <a:noFill/>
          </a:ln>
        </p:spPr>
      </p:pic>
      <p:pic>
        <p:nvPicPr>
          <p:cNvPr id="680" name="Google Shape;680;p27"/>
          <p:cNvPicPr preferRelativeResize="0"/>
          <p:nvPr/>
        </p:nvPicPr>
        <p:blipFill rotWithShape="1">
          <a:blip r:embed="rId10">
            <a:alphaModFix/>
          </a:blip>
          <a:srcRect/>
          <a:stretch/>
        </p:blipFill>
        <p:spPr>
          <a:xfrm>
            <a:off x="152400" y="168134"/>
            <a:ext cx="1836241" cy="1836241"/>
          </a:xfrm>
          <a:prstGeom prst="ellipse">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10" presetClass="entr" presetSubtype="0"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Effect transition="in" filter="fade">
                                      <p:cBhvr>
                                        <p:cTn id="10" dur="500"/>
                                        <p:tgtEl>
                                          <p:spTgt spid="677"/>
                                        </p:tgtEl>
                                      </p:cBhvr>
                                    </p:animEffect>
                                  </p:childTnLst>
                                </p:cTn>
                              </p:par>
                              <p:par>
                                <p:cTn id="11" presetID="10" presetClass="entr" presetSubtype="0" fill="hold" nodeType="withEffect">
                                  <p:stCondLst>
                                    <p:cond delay="0"/>
                                  </p:stCondLst>
                                  <p:childTnLst>
                                    <p:set>
                                      <p:cBhvr>
                                        <p:cTn id="12" dur="1" fill="hold">
                                          <p:stCondLst>
                                            <p:cond delay="0"/>
                                          </p:stCondLst>
                                        </p:cTn>
                                        <p:tgtEl>
                                          <p:spTgt spid="678"/>
                                        </p:tgtEl>
                                        <p:attrNameLst>
                                          <p:attrName>style.visibility</p:attrName>
                                        </p:attrNameLst>
                                      </p:cBhvr>
                                      <p:to>
                                        <p:strVal val="visible"/>
                                      </p:to>
                                    </p:set>
                                    <p:animEffect transition="in" filter="fade">
                                      <p:cBhvr>
                                        <p:cTn id="13" dur="500"/>
                                        <p:tgtEl>
                                          <p:spTgt spid="6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9"/>
                                        </p:tgtEl>
                                        <p:attrNameLst>
                                          <p:attrName>style.visibility</p:attrName>
                                        </p:attrNameLst>
                                      </p:cBhvr>
                                      <p:to>
                                        <p:strVal val="visible"/>
                                      </p:to>
                                    </p:set>
                                    <p:animEffect transition="in" filter="fade">
                                      <p:cBhvr>
                                        <p:cTn id="18" dur="500"/>
                                        <p:tgtEl>
                                          <p:spTgt spid="669"/>
                                        </p:tgtEl>
                                      </p:cBhvr>
                                    </p:animEffect>
                                  </p:childTnLst>
                                </p:cTn>
                              </p:par>
                              <p:par>
                                <p:cTn id="19" presetID="10" presetClass="entr" presetSubtype="0" fill="hold" nodeType="withEffect">
                                  <p:stCondLst>
                                    <p:cond delay="0"/>
                                  </p:stCondLst>
                                  <p:childTnLst>
                                    <p:set>
                                      <p:cBhvr>
                                        <p:cTn id="20" dur="1" fill="hold">
                                          <p:stCondLst>
                                            <p:cond delay="0"/>
                                          </p:stCondLst>
                                        </p:cTn>
                                        <p:tgtEl>
                                          <p:spTgt spid="670"/>
                                        </p:tgtEl>
                                        <p:attrNameLst>
                                          <p:attrName>style.visibility</p:attrName>
                                        </p:attrNameLst>
                                      </p:cBhvr>
                                      <p:to>
                                        <p:strVal val="visible"/>
                                      </p:to>
                                    </p:set>
                                    <p:animEffect transition="in" filter="fade">
                                      <p:cBhvr>
                                        <p:cTn id="21" dur="500"/>
                                        <p:tgtEl>
                                          <p:spTgt spid="670"/>
                                        </p:tgtEl>
                                      </p:cBhvr>
                                    </p:animEffect>
                                  </p:childTnLst>
                                </p:cTn>
                              </p:par>
                              <p:par>
                                <p:cTn id="22" presetID="10" presetClass="entr" presetSubtype="0" fill="hold" nodeType="withEffect">
                                  <p:stCondLst>
                                    <p:cond delay="0"/>
                                  </p:stCondLst>
                                  <p:childTnLst>
                                    <p:set>
                                      <p:cBhvr>
                                        <p:cTn id="23" dur="1" fill="hold">
                                          <p:stCondLst>
                                            <p:cond delay="0"/>
                                          </p:stCondLst>
                                        </p:cTn>
                                        <p:tgtEl>
                                          <p:spTgt spid="671"/>
                                        </p:tgtEl>
                                        <p:attrNameLst>
                                          <p:attrName>style.visibility</p:attrName>
                                        </p:attrNameLst>
                                      </p:cBhvr>
                                      <p:to>
                                        <p:strVal val="visible"/>
                                      </p:to>
                                    </p:set>
                                    <p:animEffect transition="in" filter="fade">
                                      <p:cBhvr>
                                        <p:cTn id="24" dur="500"/>
                                        <p:tgtEl>
                                          <p:spTgt spid="671"/>
                                        </p:tgtEl>
                                      </p:cBhvr>
                                    </p:animEffect>
                                  </p:childTnLst>
                                </p:cTn>
                              </p:par>
                              <p:par>
                                <p:cTn id="25" presetID="10" presetClass="entr" presetSubtype="0" fill="hold" nodeType="withEffect">
                                  <p:stCondLst>
                                    <p:cond delay="0"/>
                                  </p:stCondLst>
                                  <p:childTnLst>
                                    <p:set>
                                      <p:cBhvr>
                                        <p:cTn id="26" dur="1" fill="hold">
                                          <p:stCondLst>
                                            <p:cond delay="0"/>
                                          </p:stCondLst>
                                        </p:cTn>
                                        <p:tgtEl>
                                          <p:spTgt spid="672"/>
                                        </p:tgtEl>
                                        <p:attrNameLst>
                                          <p:attrName>style.visibility</p:attrName>
                                        </p:attrNameLst>
                                      </p:cBhvr>
                                      <p:to>
                                        <p:strVal val="visible"/>
                                      </p:to>
                                    </p:set>
                                    <p:animEffect transition="in" filter="fade">
                                      <p:cBhvr>
                                        <p:cTn id="27" dur="500"/>
                                        <p:tgtEl>
                                          <p:spTgt spid="672"/>
                                        </p:tgtEl>
                                      </p:cBhvr>
                                    </p:animEffect>
                                  </p:childTnLst>
                                </p:cTn>
                              </p:par>
                              <p:par>
                                <p:cTn id="28" presetID="10" presetClass="entr" presetSubtype="0" fill="hold" nodeType="withEffect">
                                  <p:stCondLst>
                                    <p:cond delay="0"/>
                                  </p:stCondLst>
                                  <p:childTnLst>
                                    <p:set>
                                      <p:cBhvr>
                                        <p:cTn id="29" dur="1" fill="hold">
                                          <p:stCondLst>
                                            <p:cond delay="0"/>
                                          </p:stCondLst>
                                        </p:cTn>
                                        <p:tgtEl>
                                          <p:spTgt spid="673"/>
                                        </p:tgtEl>
                                        <p:attrNameLst>
                                          <p:attrName>style.visibility</p:attrName>
                                        </p:attrNameLst>
                                      </p:cBhvr>
                                      <p:to>
                                        <p:strVal val="visible"/>
                                      </p:to>
                                    </p:set>
                                    <p:animEffect transition="in" filter="fade">
                                      <p:cBhvr>
                                        <p:cTn id="30" dur="500"/>
                                        <p:tgtEl>
                                          <p:spTgt spid="673"/>
                                        </p:tgtEl>
                                      </p:cBhvr>
                                    </p:animEffect>
                                  </p:childTnLst>
                                </p:cTn>
                              </p:par>
                              <p:par>
                                <p:cTn id="31" presetID="10" presetClass="entr" presetSubtype="0" fill="hold" nodeType="withEffect">
                                  <p:stCondLst>
                                    <p:cond delay="0"/>
                                  </p:stCondLst>
                                  <p:childTnLst>
                                    <p:set>
                                      <p:cBhvr>
                                        <p:cTn id="32" dur="1" fill="hold">
                                          <p:stCondLst>
                                            <p:cond delay="0"/>
                                          </p:stCondLst>
                                        </p:cTn>
                                        <p:tgtEl>
                                          <p:spTgt spid="674"/>
                                        </p:tgtEl>
                                        <p:attrNameLst>
                                          <p:attrName>style.visibility</p:attrName>
                                        </p:attrNameLst>
                                      </p:cBhvr>
                                      <p:to>
                                        <p:strVal val="visible"/>
                                      </p:to>
                                    </p:set>
                                    <p:animEffect transition="in" filter="fade">
                                      <p:cBhvr>
                                        <p:cTn id="33" dur="500"/>
                                        <p:tgtEl>
                                          <p:spTgt spid="674"/>
                                        </p:tgtEl>
                                      </p:cBhvr>
                                    </p:animEffect>
                                  </p:childTnLst>
                                </p:cTn>
                              </p:par>
                              <p:par>
                                <p:cTn id="34" presetID="10" presetClass="entr" presetSubtype="0" fill="hold" nodeType="withEffect">
                                  <p:stCondLst>
                                    <p:cond delay="0"/>
                                  </p:stCondLst>
                                  <p:childTnLst>
                                    <p:set>
                                      <p:cBhvr>
                                        <p:cTn id="35" dur="1" fill="hold">
                                          <p:stCondLst>
                                            <p:cond delay="0"/>
                                          </p:stCondLst>
                                        </p:cTn>
                                        <p:tgtEl>
                                          <p:spTgt spid="675"/>
                                        </p:tgtEl>
                                        <p:attrNameLst>
                                          <p:attrName>style.visibility</p:attrName>
                                        </p:attrNameLst>
                                      </p:cBhvr>
                                      <p:to>
                                        <p:strVal val="visible"/>
                                      </p:to>
                                    </p:set>
                                    <p:animEffect transition="in" filter="fade">
                                      <p:cBhvr>
                                        <p:cTn id="36" dur="5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84"/>
        <p:cNvGrpSpPr/>
        <p:nvPr/>
      </p:nvGrpSpPr>
      <p:grpSpPr>
        <a:xfrm>
          <a:off x="0" y="0"/>
          <a:ext cx="0" cy="0"/>
          <a:chOff x="0" y="0"/>
          <a:chExt cx="0" cy="0"/>
        </a:xfrm>
      </p:grpSpPr>
      <p:pic>
        <p:nvPicPr>
          <p:cNvPr id="685" name="Google Shape;685;p28"/>
          <p:cNvPicPr preferRelativeResize="0"/>
          <p:nvPr/>
        </p:nvPicPr>
        <p:blipFill rotWithShape="1">
          <a:blip r:embed="rId3">
            <a:alphaModFix/>
          </a:blip>
          <a:srcRect/>
          <a:stretch/>
        </p:blipFill>
        <p:spPr>
          <a:xfrm rot="4112195">
            <a:off x="12523804" y="-447572"/>
            <a:ext cx="10129858" cy="7309705"/>
          </a:xfrm>
          <a:prstGeom prst="rect">
            <a:avLst/>
          </a:prstGeom>
          <a:noFill/>
          <a:ln>
            <a:noFill/>
          </a:ln>
        </p:spPr>
      </p:pic>
      <p:pic>
        <p:nvPicPr>
          <p:cNvPr id="686" name="Google Shape;686;p28"/>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687" name="Google Shape;687;p28"/>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688" name="Google Shape;688;p28"/>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689" name="Google Shape;689;p28"/>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690" name="Google Shape;690;p28"/>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691" name="Google Shape;691;p28"/>
          <p:cNvPicPr preferRelativeResize="0"/>
          <p:nvPr/>
        </p:nvPicPr>
        <p:blipFill rotWithShape="1">
          <a:blip r:embed="rId8">
            <a:alphaModFix/>
          </a:blip>
          <a:srcRect/>
          <a:stretch/>
        </p:blipFill>
        <p:spPr>
          <a:xfrm>
            <a:off x="379673" y="3456354"/>
            <a:ext cx="5609196" cy="3171533"/>
          </a:xfrm>
          <a:prstGeom prst="rect">
            <a:avLst/>
          </a:prstGeom>
          <a:noFill/>
          <a:ln>
            <a:noFill/>
          </a:ln>
        </p:spPr>
      </p:pic>
      <p:pic>
        <p:nvPicPr>
          <p:cNvPr id="692" name="Google Shape;692;p28"/>
          <p:cNvPicPr preferRelativeResize="0"/>
          <p:nvPr/>
        </p:nvPicPr>
        <p:blipFill rotWithShape="1">
          <a:blip r:embed="rId9">
            <a:alphaModFix/>
          </a:blip>
          <a:srcRect/>
          <a:stretch/>
        </p:blipFill>
        <p:spPr>
          <a:xfrm>
            <a:off x="152400" y="168134"/>
            <a:ext cx="1836241" cy="1836241"/>
          </a:xfrm>
          <a:prstGeom prst="ellipse">
            <a:avLst/>
          </a:prstGeom>
          <a:noFill/>
          <a:ln>
            <a:noFill/>
          </a:ln>
        </p:spPr>
      </p:pic>
      <p:pic>
        <p:nvPicPr>
          <p:cNvPr id="693" name="Google Shape;693;p28"/>
          <p:cNvPicPr preferRelativeResize="0"/>
          <p:nvPr/>
        </p:nvPicPr>
        <p:blipFill rotWithShape="1">
          <a:blip r:embed="rId10">
            <a:alphaModFix/>
          </a:blip>
          <a:srcRect/>
          <a:stretch/>
        </p:blipFill>
        <p:spPr>
          <a:xfrm>
            <a:off x="6262443" y="3354169"/>
            <a:ext cx="10089754" cy="35786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822"/>
                                        <p:tgtEl>
                                          <p:spTgt spid="6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3"/>
                                        </p:tgtEl>
                                        <p:attrNameLst>
                                          <p:attrName>style.visibility</p:attrName>
                                        </p:attrNameLst>
                                      </p:cBhvr>
                                      <p:to>
                                        <p:strVal val="visible"/>
                                      </p:to>
                                    </p:set>
                                    <p:animEffect transition="in" filter="fade">
                                      <p:cBhvr>
                                        <p:cTn id="12"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97"/>
        <p:cNvGrpSpPr/>
        <p:nvPr/>
      </p:nvGrpSpPr>
      <p:grpSpPr>
        <a:xfrm>
          <a:off x="0" y="0"/>
          <a:ext cx="0" cy="0"/>
          <a:chOff x="0" y="0"/>
          <a:chExt cx="0" cy="0"/>
        </a:xfrm>
      </p:grpSpPr>
      <p:pic>
        <p:nvPicPr>
          <p:cNvPr id="698" name="Google Shape;698;p29"/>
          <p:cNvPicPr preferRelativeResize="0"/>
          <p:nvPr/>
        </p:nvPicPr>
        <p:blipFill rotWithShape="1">
          <a:blip r:embed="rId3">
            <a:alphaModFix/>
          </a:blip>
          <a:srcRect/>
          <a:stretch/>
        </p:blipFill>
        <p:spPr>
          <a:xfrm rot="594513">
            <a:off x="7058037" y="-1375775"/>
            <a:ext cx="4171925" cy="2927933"/>
          </a:xfrm>
          <a:prstGeom prst="rect">
            <a:avLst/>
          </a:prstGeom>
          <a:noFill/>
          <a:ln>
            <a:noFill/>
          </a:ln>
        </p:spPr>
      </p:pic>
      <p:pic>
        <p:nvPicPr>
          <p:cNvPr id="699" name="Google Shape;699;p29"/>
          <p:cNvPicPr preferRelativeResize="0"/>
          <p:nvPr/>
        </p:nvPicPr>
        <p:blipFill rotWithShape="1">
          <a:blip r:embed="rId4">
            <a:alphaModFix/>
          </a:blip>
          <a:srcRect/>
          <a:stretch/>
        </p:blipFill>
        <p:spPr>
          <a:xfrm>
            <a:off x="14654302" y="6422241"/>
            <a:ext cx="4967960" cy="5264065"/>
          </a:xfrm>
          <a:prstGeom prst="rect">
            <a:avLst/>
          </a:prstGeom>
          <a:noFill/>
          <a:ln>
            <a:noFill/>
          </a:ln>
        </p:spPr>
      </p:pic>
      <p:grpSp>
        <p:nvGrpSpPr>
          <p:cNvPr id="700" name="Google Shape;700;p29"/>
          <p:cNvGrpSpPr/>
          <p:nvPr/>
        </p:nvGrpSpPr>
        <p:grpSpPr>
          <a:xfrm>
            <a:off x="3635876" y="1028700"/>
            <a:ext cx="11136998" cy="8529793"/>
            <a:chOff x="-3810" y="0"/>
            <a:chExt cx="2030413" cy="2351564"/>
          </a:xfrm>
        </p:grpSpPr>
        <p:sp>
          <p:nvSpPr>
            <p:cNvPr id="701" name="Google Shape;701;p29"/>
            <p:cNvSpPr/>
            <p:nvPr/>
          </p:nvSpPr>
          <p:spPr>
            <a:xfrm>
              <a:off x="10160" y="16510"/>
              <a:ext cx="2001203" cy="2324894"/>
            </a:xfrm>
            <a:custGeom>
              <a:avLst/>
              <a:gdLst/>
              <a:ahLst/>
              <a:cxnLst/>
              <a:rect l="l" t="t" r="r" b="b"/>
              <a:pathLst>
                <a:path w="2001203" h="2324894" extrusionOk="0">
                  <a:moveTo>
                    <a:pt x="2001203" y="2324894"/>
                  </a:moveTo>
                  <a:lnTo>
                    <a:pt x="0" y="2317274"/>
                  </a:lnTo>
                  <a:lnTo>
                    <a:pt x="0" y="819561"/>
                  </a:lnTo>
                  <a:lnTo>
                    <a:pt x="17780" y="19050"/>
                  </a:lnTo>
                  <a:lnTo>
                    <a:pt x="995750" y="0"/>
                  </a:lnTo>
                  <a:lnTo>
                    <a:pt x="1982153" y="5080"/>
                  </a:lnTo>
                  <a:close/>
                </a:path>
              </a:pathLst>
            </a:custGeom>
            <a:solidFill>
              <a:srgbClr val="FFFFFF"/>
            </a:solidFill>
            <a:ln w="9525" cap="flat" cmpd="sng">
              <a:solidFill>
                <a:srgbClr val="000000"/>
              </a:solidFill>
              <a:prstDash val="solid"/>
              <a:round/>
              <a:headEnd type="none" w="sm" len="sm"/>
              <a:tailEnd type="none" w="sm" len="sm"/>
            </a:ln>
          </p:spPr>
        </p:sp>
        <p:sp>
          <p:nvSpPr>
            <p:cNvPr id="702" name="Google Shape;702;p29"/>
            <p:cNvSpPr/>
            <p:nvPr/>
          </p:nvSpPr>
          <p:spPr>
            <a:xfrm>
              <a:off x="-3810" y="0"/>
              <a:ext cx="2030413" cy="2351564"/>
            </a:xfrm>
            <a:custGeom>
              <a:avLst/>
              <a:gdLst/>
              <a:ahLst/>
              <a:cxnLst/>
              <a:rect l="l" t="t" r="r" b="b"/>
              <a:pathLst>
                <a:path w="2030413" h="2351564" extrusionOk="0">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9"/>
          <p:cNvGrpSpPr/>
          <p:nvPr/>
        </p:nvGrpSpPr>
        <p:grpSpPr>
          <a:xfrm rot="10800000">
            <a:off x="3530636" y="1033336"/>
            <a:ext cx="11263962" cy="1159729"/>
            <a:chOff x="-3810" y="0"/>
            <a:chExt cx="1975451" cy="317554"/>
          </a:xfrm>
        </p:grpSpPr>
        <p:sp>
          <p:nvSpPr>
            <p:cNvPr id="704" name="Google Shape;704;p29"/>
            <p:cNvSpPr/>
            <p:nvPr/>
          </p:nvSpPr>
          <p:spPr>
            <a:xfrm>
              <a:off x="10160" y="16510"/>
              <a:ext cx="1946241" cy="290884"/>
            </a:xfrm>
            <a:custGeom>
              <a:avLst/>
              <a:gdLst/>
              <a:ahLst/>
              <a:cxnLst/>
              <a:rect l="l" t="t" r="r" b="b"/>
              <a:pathLst>
                <a:path w="1946241" h="290884" extrusionOk="0">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705" name="Google Shape;705;p29"/>
            <p:cNvSpPr/>
            <p:nvPr/>
          </p:nvSpPr>
          <p:spPr>
            <a:xfrm>
              <a:off x="-3810" y="0"/>
              <a:ext cx="1975451" cy="317554"/>
            </a:xfrm>
            <a:custGeom>
              <a:avLst/>
              <a:gdLst/>
              <a:ahLst/>
              <a:cxnLst/>
              <a:rect l="l" t="t" r="r" b="b"/>
              <a:pathLst>
                <a:path w="1975451" h="317554" extrusionOk="0">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29"/>
          <p:cNvPicPr preferRelativeResize="0"/>
          <p:nvPr/>
        </p:nvPicPr>
        <p:blipFill rotWithShape="1">
          <a:blip r:embed="rId5">
            <a:alphaModFix/>
          </a:blip>
          <a:srcRect/>
          <a:stretch/>
        </p:blipFill>
        <p:spPr>
          <a:xfrm>
            <a:off x="4229458" y="1332501"/>
            <a:ext cx="843511" cy="556764"/>
          </a:xfrm>
          <a:prstGeom prst="rect">
            <a:avLst/>
          </a:prstGeom>
          <a:noFill/>
          <a:ln>
            <a:noFill/>
          </a:ln>
        </p:spPr>
      </p:pic>
      <p:pic>
        <p:nvPicPr>
          <p:cNvPr id="707" name="Google Shape;707;p29"/>
          <p:cNvPicPr preferRelativeResize="0"/>
          <p:nvPr/>
        </p:nvPicPr>
        <p:blipFill rotWithShape="1">
          <a:blip r:embed="rId6">
            <a:alphaModFix/>
          </a:blip>
          <a:srcRect r="25333"/>
          <a:stretch/>
        </p:blipFill>
        <p:spPr>
          <a:xfrm rot="1152987">
            <a:off x="-1763530" y="-4463653"/>
            <a:ext cx="7779355" cy="7518335"/>
          </a:xfrm>
          <a:prstGeom prst="rect">
            <a:avLst/>
          </a:prstGeom>
          <a:noFill/>
          <a:ln>
            <a:noFill/>
          </a:ln>
        </p:spPr>
      </p:pic>
      <p:sp>
        <p:nvSpPr>
          <p:cNvPr id="708" name="Google Shape;708;p29"/>
          <p:cNvSpPr txBox="1"/>
          <p:nvPr/>
        </p:nvSpPr>
        <p:spPr>
          <a:xfrm>
            <a:off x="5072969" y="1241577"/>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Câu chuyện về cô bé Xa-xa-cô Xa-xa-ki</a:t>
            </a:r>
            <a:endParaRPr/>
          </a:p>
        </p:txBody>
      </p:sp>
      <p:pic>
        <p:nvPicPr>
          <p:cNvPr id="709" name="Google Shape;709;p29"/>
          <p:cNvPicPr preferRelativeResize="0"/>
          <p:nvPr/>
        </p:nvPicPr>
        <p:blipFill rotWithShape="1">
          <a:blip r:embed="rId7">
            <a:alphaModFix/>
          </a:blip>
          <a:srcRect/>
          <a:stretch/>
        </p:blipFill>
        <p:spPr>
          <a:xfrm>
            <a:off x="4309802" y="2935577"/>
            <a:ext cx="9867542" cy="5550492"/>
          </a:xfrm>
          <a:prstGeom prst="roundRect">
            <a:avLst>
              <a:gd name="adj" fmla="val 5439"/>
            </a:avLst>
          </a:prstGeom>
          <a:noFill/>
          <a:ln>
            <a:noFill/>
          </a:ln>
        </p:spPr>
      </p:pic>
      <p:pic>
        <p:nvPicPr>
          <p:cNvPr id="710" name="Google Shape;710;p29"/>
          <p:cNvPicPr preferRelativeResize="0"/>
          <p:nvPr/>
        </p:nvPicPr>
        <p:blipFill rotWithShape="1">
          <a:blip r:embed="rId8">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5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714"/>
        <p:cNvGrpSpPr/>
        <p:nvPr/>
      </p:nvGrpSpPr>
      <p:grpSpPr>
        <a:xfrm>
          <a:off x="0" y="0"/>
          <a:ext cx="0" cy="0"/>
          <a:chOff x="0" y="0"/>
          <a:chExt cx="0" cy="0"/>
        </a:xfrm>
      </p:grpSpPr>
      <p:pic>
        <p:nvPicPr>
          <p:cNvPr id="715" name="Google Shape;715;p30"/>
          <p:cNvPicPr preferRelativeResize="0"/>
          <p:nvPr/>
        </p:nvPicPr>
        <p:blipFill rotWithShape="1">
          <a:blip r:embed="rId3">
            <a:alphaModFix/>
          </a:blip>
          <a:srcRect/>
          <a:stretch/>
        </p:blipFill>
        <p:spPr>
          <a:xfrm rot="-4112195" flipH="1">
            <a:off x="-906141" y="-3759235"/>
            <a:ext cx="10129858" cy="7309705"/>
          </a:xfrm>
          <a:prstGeom prst="rect">
            <a:avLst/>
          </a:prstGeom>
          <a:noFill/>
          <a:ln>
            <a:noFill/>
          </a:ln>
        </p:spPr>
      </p:pic>
      <p:pic>
        <p:nvPicPr>
          <p:cNvPr id="716" name="Google Shape;716;p30"/>
          <p:cNvPicPr preferRelativeResize="0"/>
          <p:nvPr/>
        </p:nvPicPr>
        <p:blipFill rotWithShape="1">
          <a:blip r:embed="rId3">
            <a:alphaModFix/>
          </a:blip>
          <a:srcRect r="25333"/>
          <a:stretch/>
        </p:blipFill>
        <p:spPr>
          <a:xfrm rot="5925104" flipH="1">
            <a:off x="13232738" y="5045102"/>
            <a:ext cx="7291568" cy="7046915"/>
          </a:xfrm>
          <a:prstGeom prst="rect">
            <a:avLst/>
          </a:prstGeom>
          <a:noFill/>
          <a:ln>
            <a:noFill/>
          </a:ln>
        </p:spPr>
      </p:pic>
      <p:pic>
        <p:nvPicPr>
          <p:cNvPr id="717" name="Google Shape;717;p30"/>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718" name="Google Shape;718;p30"/>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719" name="Google Shape;719;p30"/>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720" name="Google Shape;720;p30"/>
          <p:cNvPicPr preferRelativeResize="0"/>
          <p:nvPr/>
        </p:nvPicPr>
        <p:blipFill rotWithShape="1">
          <a:blip r:embed="rId7">
            <a:alphaModFix/>
          </a:blip>
          <a:srcRect/>
          <a:stretch/>
        </p:blipFill>
        <p:spPr>
          <a:xfrm>
            <a:off x="0" y="-266700"/>
            <a:ext cx="10509375" cy="7015008"/>
          </a:xfrm>
          <a:prstGeom prst="ellipse">
            <a:avLst/>
          </a:prstGeom>
          <a:noFill/>
          <a:ln>
            <a:noFill/>
          </a:ln>
        </p:spPr>
      </p:pic>
      <p:grpSp>
        <p:nvGrpSpPr>
          <p:cNvPr id="721" name="Google Shape;721;p30"/>
          <p:cNvGrpSpPr/>
          <p:nvPr/>
        </p:nvGrpSpPr>
        <p:grpSpPr>
          <a:xfrm>
            <a:off x="7288516" y="2952305"/>
            <a:ext cx="10547923" cy="6505900"/>
            <a:chOff x="7288516" y="2952305"/>
            <a:chExt cx="10547923" cy="6505900"/>
          </a:xfrm>
        </p:grpSpPr>
        <p:pic>
          <p:nvPicPr>
            <p:cNvPr id="722" name="Google Shape;722;p30"/>
            <p:cNvPicPr preferRelativeResize="0"/>
            <p:nvPr/>
          </p:nvPicPr>
          <p:blipFill rotWithShape="1">
            <a:blip r:embed="rId8">
              <a:alphaModFix/>
            </a:blip>
            <a:srcRect/>
            <a:stretch/>
          </p:blipFill>
          <p:spPr>
            <a:xfrm>
              <a:off x="14571961" y="9095981"/>
              <a:ext cx="1526079" cy="324639"/>
            </a:xfrm>
            <a:prstGeom prst="rect">
              <a:avLst/>
            </a:prstGeom>
            <a:noFill/>
            <a:ln>
              <a:noFill/>
            </a:ln>
          </p:spPr>
        </p:pic>
        <p:grpSp>
          <p:nvGrpSpPr>
            <p:cNvPr id="723" name="Google Shape;723;p30"/>
            <p:cNvGrpSpPr/>
            <p:nvPr/>
          </p:nvGrpSpPr>
          <p:grpSpPr>
            <a:xfrm>
              <a:off x="7288516" y="3314700"/>
              <a:ext cx="10547923" cy="6143505"/>
              <a:chOff x="7288516" y="3314700"/>
              <a:chExt cx="10547923" cy="6143505"/>
            </a:xfrm>
          </p:grpSpPr>
          <p:grpSp>
            <p:nvGrpSpPr>
              <p:cNvPr id="724" name="Google Shape;724;p30"/>
              <p:cNvGrpSpPr/>
              <p:nvPr/>
            </p:nvGrpSpPr>
            <p:grpSpPr>
              <a:xfrm>
                <a:off x="7373163" y="3314700"/>
                <a:ext cx="10440145" cy="6143505"/>
                <a:chOff x="-3810" y="0"/>
                <a:chExt cx="1795623" cy="2351564"/>
              </a:xfrm>
            </p:grpSpPr>
            <p:sp>
              <p:nvSpPr>
                <p:cNvPr id="725" name="Google Shape;725;p30"/>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726" name="Google Shape;726;p30"/>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30"/>
              <p:cNvGrpSpPr/>
              <p:nvPr/>
            </p:nvGrpSpPr>
            <p:grpSpPr>
              <a:xfrm rot="10800000">
                <a:off x="7288516" y="3360236"/>
                <a:ext cx="10547923" cy="1159423"/>
                <a:chOff x="-3810" y="0"/>
                <a:chExt cx="1737496" cy="460405"/>
              </a:xfrm>
            </p:grpSpPr>
            <p:sp>
              <p:nvSpPr>
                <p:cNvPr id="728" name="Google Shape;728;p30"/>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729" name="Google Shape;729;p30"/>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30"/>
              <p:cNvSpPr txBox="1"/>
              <p:nvPr/>
            </p:nvSpPr>
            <p:spPr>
              <a:xfrm>
                <a:off x="8305800" y="4610100"/>
                <a:ext cx="8765846"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Bài học đã tố cáo tội ác chiến tranh hạt nhân, nói lên khát vọng sống, khát vọng hòa bình của trẻ em trên toàn Thế giới. </a:t>
                </a:r>
                <a:endParaRPr sz="6000">
                  <a:solidFill>
                    <a:schemeClr val="dk1"/>
                  </a:solidFill>
                  <a:latin typeface="Times New Roman"/>
                  <a:ea typeface="Times New Roman"/>
                  <a:cs typeface="Times New Roman"/>
                  <a:sym typeface="Times New Roman"/>
                </a:endParaRPr>
              </a:p>
            </p:txBody>
          </p:sp>
        </p:grpSp>
        <p:sp>
          <p:nvSpPr>
            <p:cNvPr id="731" name="Google Shape;731;p30"/>
            <p:cNvSpPr/>
            <p:nvPr/>
          </p:nvSpPr>
          <p:spPr>
            <a:xfrm>
              <a:off x="9144000" y="2952305"/>
              <a:ext cx="7041959" cy="1246462"/>
            </a:xfrm>
            <a:prstGeom prst="rect">
              <a:avLst/>
            </a:prstGeom>
          </p:spPr>
          <p:txBody>
            <a:bodyPr>
              <a:prstTxWarp prst="textPlain">
                <a:avLst/>
              </a:prstTxWarp>
            </a:bodyPr>
            <a:lstStyle/>
            <a:p>
              <a:pPr lvl="0" algn="ctr"/>
              <a:r>
                <a:rPr b="1" i="0">
                  <a:ln>
                    <a:noFill/>
                  </a:ln>
                  <a:solidFill>
                    <a:srgbClr val="F47421"/>
                  </a:solidFill>
                  <a:latin typeface="Anton;700"/>
                </a:rPr>
                <a:t>Nội dung:</a:t>
              </a:r>
            </a:p>
          </p:txBody>
        </p:sp>
      </p:grpSp>
      <p:pic>
        <p:nvPicPr>
          <p:cNvPr id="732" name="Google Shape;732;p30"/>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736"/>
        <p:cNvGrpSpPr/>
        <p:nvPr/>
      </p:nvGrpSpPr>
      <p:grpSpPr>
        <a:xfrm>
          <a:off x="0" y="0"/>
          <a:ext cx="0" cy="0"/>
          <a:chOff x="0" y="0"/>
          <a:chExt cx="0" cy="0"/>
        </a:xfrm>
      </p:grpSpPr>
      <p:pic>
        <p:nvPicPr>
          <p:cNvPr id="737" name="Google Shape;737;p31"/>
          <p:cNvPicPr preferRelativeResize="0"/>
          <p:nvPr/>
        </p:nvPicPr>
        <p:blipFill rotWithShape="1">
          <a:blip r:embed="rId3">
            <a:alphaModFix/>
          </a:blip>
          <a:srcRect/>
          <a:stretch/>
        </p:blipFill>
        <p:spPr>
          <a:xfrm rot="4112195">
            <a:off x="10462752" y="-2503971"/>
            <a:ext cx="10129858" cy="7309705"/>
          </a:xfrm>
          <a:prstGeom prst="rect">
            <a:avLst/>
          </a:prstGeom>
          <a:noFill/>
          <a:ln>
            <a:noFill/>
          </a:ln>
        </p:spPr>
      </p:pic>
      <p:pic>
        <p:nvPicPr>
          <p:cNvPr id="738" name="Google Shape;738;p31"/>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739" name="Google Shape;739;p31"/>
          <p:cNvPicPr preferRelativeResize="0"/>
          <p:nvPr/>
        </p:nvPicPr>
        <p:blipFill rotWithShape="1">
          <a:blip r:embed="rId4">
            <a:alphaModFix/>
          </a:blip>
          <a:srcRect/>
          <a:stretch/>
        </p:blipFill>
        <p:spPr>
          <a:xfrm rot="10800000">
            <a:off x="-913770" y="-18813"/>
            <a:ext cx="2749310" cy="2622155"/>
          </a:xfrm>
          <a:prstGeom prst="rect">
            <a:avLst/>
          </a:prstGeom>
          <a:noFill/>
          <a:ln>
            <a:noFill/>
          </a:ln>
        </p:spPr>
      </p:pic>
      <p:pic>
        <p:nvPicPr>
          <p:cNvPr id="740" name="Google Shape;740;p31"/>
          <p:cNvPicPr preferRelativeResize="0"/>
          <p:nvPr/>
        </p:nvPicPr>
        <p:blipFill rotWithShape="1">
          <a:blip r:embed="rId5">
            <a:alphaModFix/>
          </a:blip>
          <a:srcRect/>
          <a:stretch/>
        </p:blipFill>
        <p:spPr>
          <a:xfrm>
            <a:off x="1896260" y="0"/>
            <a:ext cx="1231489" cy="1150882"/>
          </a:xfrm>
          <a:prstGeom prst="rect">
            <a:avLst/>
          </a:prstGeom>
          <a:noFill/>
          <a:ln>
            <a:noFill/>
          </a:ln>
        </p:spPr>
      </p:pic>
      <p:pic>
        <p:nvPicPr>
          <p:cNvPr id="741" name="Google Shape;741;p31"/>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742" name="Google Shape;742;p31"/>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743" name="Google Shape;743;p31"/>
          <p:cNvPicPr preferRelativeResize="0"/>
          <p:nvPr/>
        </p:nvPicPr>
        <p:blipFill rotWithShape="1">
          <a:blip r:embed="rId8">
            <a:alphaModFix/>
          </a:blip>
          <a:srcRect/>
          <a:stretch/>
        </p:blipFill>
        <p:spPr>
          <a:xfrm>
            <a:off x="2760319" y="-71691"/>
            <a:ext cx="15538036" cy="10358691"/>
          </a:xfrm>
          <a:prstGeom prst="rect">
            <a:avLst/>
          </a:prstGeom>
          <a:noFill/>
          <a:ln>
            <a:noFill/>
          </a:ln>
        </p:spPr>
      </p:pic>
      <p:sp>
        <p:nvSpPr>
          <p:cNvPr id="744" name="Google Shape;744;p31"/>
          <p:cNvSpPr txBox="1"/>
          <p:nvPr/>
        </p:nvSpPr>
        <p:spPr>
          <a:xfrm>
            <a:off x="186842" y="3335734"/>
            <a:ext cx="8893461" cy="45243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Luyện đọc và ôn nội dung bài tập đọc: Những con sếu bài giấy.</a:t>
            </a:r>
            <a:endParaRPr/>
          </a:p>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Chuẩn bị bài mới: Bài ca về Trái đất.</a:t>
            </a:r>
            <a:endParaRPr/>
          </a:p>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Vẽ tranh, xếp con sếu bằng giấy … thể hiện tình yêu hòa bình</a:t>
            </a:r>
            <a:endParaRPr sz="4800">
              <a:solidFill>
                <a:schemeClr val="dk1"/>
              </a:solidFill>
              <a:latin typeface="Times New Roman"/>
              <a:ea typeface="Times New Roman"/>
              <a:cs typeface="Times New Roman"/>
              <a:sym typeface="Times New Roman"/>
            </a:endParaRPr>
          </a:p>
        </p:txBody>
      </p:sp>
      <p:sp>
        <p:nvSpPr>
          <p:cNvPr id="745" name="Google Shape;745;p31"/>
          <p:cNvSpPr/>
          <p:nvPr/>
        </p:nvSpPr>
        <p:spPr>
          <a:xfrm>
            <a:off x="2276034" y="2015292"/>
            <a:ext cx="4734495" cy="1246462"/>
          </a:xfrm>
          <a:prstGeom prst="rect">
            <a:avLst/>
          </a:prstGeom>
        </p:spPr>
        <p:txBody>
          <a:bodyPr>
            <a:prstTxWarp prst="textPlain">
              <a:avLst/>
            </a:prstTxWarp>
          </a:bodyPr>
          <a:lstStyle/>
          <a:p>
            <a:pPr lvl="0" algn="ctr"/>
            <a:r>
              <a:rPr b="1" i="0">
                <a:ln>
                  <a:noFill/>
                </a:ln>
                <a:solidFill>
                  <a:srgbClr val="F47421"/>
                </a:solidFill>
                <a:latin typeface="Anton;700"/>
              </a:rPr>
              <a:t>Dặn dò:</a:t>
            </a:r>
          </a:p>
        </p:txBody>
      </p:sp>
      <p:pic>
        <p:nvPicPr>
          <p:cNvPr id="746" name="Google Shape;746;p31"/>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000"/>
                                        <p:tgtEl>
                                          <p:spTgt spid="744"/>
                                        </p:tgtEl>
                                      </p:cBhvr>
                                    </p:animEffect>
                                  </p:childTnLst>
                                </p:cTn>
                              </p:par>
                              <p:par>
                                <p:cTn id="8" presetID="10" presetClass="entr" presetSubtype="0" fill="hold" nodeType="withEffect">
                                  <p:stCondLst>
                                    <p:cond delay="0"/>
                                  </p:stCondLst>
                                  <p:childTnLst>
                                    <p:set>
                                      <p:cBhvr>
                                        <p:cTn id="9" dur="1" fill="hold">
                                          <p:stCondLst>
                                            <p:cond delay="0"/>
                                          </p:stCondLst>
                                        </p:cTn>
                                        <p:tgtEl>
                                          <p:spTgt spid="745"/>
                                        </p:tgtEl>
                                        <p:attrNameLst>
                                          <p:attrName>style.visibility</p:attrName>
                                        </p:attrNameLst>
                                      </p:cBhvr>
                                      <p:to>
                                        <p:strVal val="visible"/>
                                      </p:to>
                                    </p:set>
                                    <p:animEffect transition="in" filter="fade">
                                      <p:cBhvr>
                                        <p:cTn id="10" dur="10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29"/>
        <p:cNvGrpSpPr/>
        <p:nvPr/>
      </p:nvGrpSpPr>
      <p:grpSpPr>
        <a:xfrm>
          <a:off x="0" y="0"/>
          <a:ext cx="0" cy="0"/>
          <a:chOff x="0" y="0"/>
          <a:chExt cx="0" cy="0"/>
        </a:xfrm>
      </p:grpSpPr>
      <p:pic>
        <p:nvPicPr>
          <p:cNvPr id="130" name="Google Shape;130;p4"/>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131" name="Google Shape;131;p4"/>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132" name="Google Shape;132;p4"/>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133" name="Google Shape;133;p4"/>
          <p:cNvPicPr preferRelativeResize="0"/>
          <p:nvPr/>
        </p:nvPicPr>
        <p:blipFill rotWithShape="1">
          <a:blip r:embed="rId5">
            <a:alphaModFix/>
          </a:blip>
          <a:srcRect/>
          <a:stretch/>
        </p:blipFill>
        <p:spPr>
          <a:xfrm rot="10800000">
            <a:off x="15773401" y="-1979373"/>
            <a:ext cx="4659554" cy="4937276"/>
          </a:xfrm>
          <a:prstGeom prst="rect">
            <a:avLst/>
          </a:prstGeom>
          <a:noFill/>
          <a:ln>
            <a:noFill/>
          </a:ln>
        </p:spPr>
      </p:pic>
      <p:pic>
        <p:nvPicPr>
          <p:cNvPr id="134" name="Google Shape;134;p4"/>
          <p:cNvPicPr preferRelativeResize="0"/>
          <p:nvPr/>
        </p:nvPicPr>
        <p:blipFill rotWithShape="1">
          <a:blip r:embed="rId6">
            <a:alphaModFix/>
          </a:blip>
          <a:srcRect/>
          <a:stretch/>
        </p:blipFill>
        <p:spPr>
          <a:xfrm>
            <a:off x="14904083" y="-268298"/>
            <a:ext cx="1738633" cy="1624831"/>
          </a:xfrm>
          <a:prstGeom prst="rect">
            <a:avLst/>
          </a:prstGeom>
          <a:noFill/>
          <a:ln>
            <a:noFill/>
          </a:ln>
        </p:spPr>
      </p:pic>
      <p:pic>
        <p:nvPicPr>
          <p:cNvPr id="135" name="Google Shape;135;p4" descr="SGK Tiếng Việt 5 - Tuần 4 - Chủ điểm: Cánh chim hòa bình"/>
          <p:cNvPicPr preferRelativeResize="0"/>
          <p:nvPr/>
        </p:nvPicPr>
        <p:blipFill rotWithShape="1">
          <a:blip r:embed="rId7">
            <a:alphaModFix/>
          </a:blip>
          <a:srcRect l="7725" t="16009" r="7253" b="8519"/>
          <a:stretch/>
        </p:blipFill>
        <p:spPr>
          <a:xfrm>
            <a:off x="772512" y="1155607"/>
            <a:ext cx="6172200" cy="7763745"/>
          </a:xfrm>
          <a:prstGeom prst="roundRect">
            <a:avLst>
              <a:gd name="adj" fmla="val 10396"/>
            </a:avLst>
          </a:prstGeom>
          <a:solidFill>
            <a:srgbClr val="ECECEC"/>
          </a:solidFill>
          <a:ln>
            <a:noFill/>
          </a:ln>
        </p:spPr>
      </p:pic>
      <p:pic>
        <p:nvPicPr>
          <p:cNvPr id="137" name="Google Shape;137;p4"/>
          <p:cNvPicPr preferRelativeResize="0"/>
          <p:nvPr/>
        </p:nvPicPr>
        <p:blipFill rotWithShape="1">
          <a:blip r:embed="rId8">
            <a:alphaModFix/>
          </a:blip>
          <a:srcRect/>
          <a:stretch/>
        </p:blipFill>
        <p:spPr>
          <a:xfrm>
            <a:off x="7474768" y="2547387"/>
            <a:ext cx="10425064" cy="4243184"/>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1822"/>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42"/>
        <p:cNvGrpSpPr/>
        <p:nvPr/>
      </p:nvGrpSpPr>
      <p:grpSpPr>
        <a:xfrm>
          <a:off x="0" y="0"/>
          <a:ext cx="0" cy="0"/>
          <a:chOff x="0" y="0"/>
          <a:chExt cx="0" cy="0"/>
        </a:xfrm>
      </p:grpSpPr>
      <p:pic>
        <p:nvPicPr>
          <p:cNvPr id="143" name="Google Shape;143;p5"/>
          <p:cNvPicPr preferRelativeResize="0"/>
          <p:nvPr/>
        </p:nvPicPr>
        <p:blipFill rotWithShape="1">
          <a:blip r:embed="rId3">
            <a:alphaModFix/>
          </a:blip>
          <a:srcRect t="51477" r="43344"/>
          <a:stretch/>
        </p:blipFill>
        <p:spPr>
          <a:xfrm rot="571673">
            <a:off x="-1803495" y="-1340207"/>
            <a:ext cx="7401471" cy="4574175"/>
          </a:xfrm>
          <a:prstGeom prst="rect">
            <a:avLst/>
          </a:prstGeom>
          <a:noFill/>
          <a:ln>
            <a:noFill/>
          </a:ln>
        </p:spPr>
      </p:pic>
      <p:pic>
        <p:nvPicPr>
          <p:cNvPr id="144" name="Google Shape;144;p5"/>
          <p:cNvPicPr preferRelativeResize="0"/>
          <p:nvPr/>
        </p:nvPicPr>
        <p:blipFill rotWithShape="1">
          <a:blip r:embed="rId4">
            <a:alphaModFix/>
          </a:blip>
          <a:srcRect/>
          <a:stretch/>
        </p:blipFill>
        <p:spPr>
          <a:xfrm>
            <a:off x="-2553727" y="3814992"/>
            <a:ext cx="3620562" cy="3836357"/>
          </a:xfrm>
          <a:prstGeom prst="rect">
            <a:avLst/>
          </a:prstGeom>
          <a:noFill/>
          <a:ln>
            <a:noFill/>
          </a:ln>
        </p:spPr>
      </p:pic>
      <p:pic>
        <p:nvPicPr>
          <p:cNvPr id="145" name="Google Shape;145;p5"/>
          <p:cNvPicPr preferRelativeResize="0"/>
          <p:nvPr/>
        </p:nvPicPr>
        <p:blipFill rotWithShape="1">
          <a:blip r:embed="rId5">
            <a:alphaModFix/>
          </a:blip>
          <a:srcRect/>
          <a:stretch/>
        </p:blipFill>
        <p:spPr>
          <a:xfrm>
            <a:off x="601539" y="4121851"/>
            <a:ext cx="1693327" cy="1582491"/>
          </a:xfrm>
          <a:prstGeom prst="rect">
            <a:avLst/>
          </a:prstGeom>
          <a:noFill/>
          <a:ln>
            <a:noFill/>
          </a:ln>
        </p:spPr>
      </p:pic>
      <p:pic>
        <p:nvPicPr>
          <p:cNvPr id="146" name="Google Shape;146;p5"/>
          <p:cNvPicPr preferRelativeResize="0"/>
          <p:nvPr/>
        </p:nvPicPr>
        <p:blipFill rotWithShape="1">
          <a:blip r:embed="rId6">
            <a:alphaModFix/>
          </a:blip>
          <a:srcRect/>
          <a:stretch/>
        </p:blipFill>
        <p:spPr>
          <a:xfrm rot="-688112">
            <a:off x="-1061851" y="6897202"/>
            <a:ext cx="3582057" cy="696873"/>
          </a:xfrm>
          <a:prstGeom prst="rect">
            <a:avLst/>
          </a:prstGeom>
          <a:noFill/>
          <a:ln>
            <a:noFill/>
          </a:ln>
        </p:spPr>
      </p:pic>
      <p:pic>
        <p:nvPicPr>
          <p:cNvPr id="147" name="Google Shape;147;p5"/>
          <p:cNvPicPr preferRelativeResize="0"/>
          <p:nvPr/>
        </p:nvPicPr>
        <p:blipFill rotWithShape="1">
          <a:blip r:embed="rId7">
            <a:alphaModFix/>
          </a:blip>
          <a:srcRect/>
          <a:stretch/>
        </p:blipFill>
        <p:spPr>
          <a:xfrm rot="10403752">
            <a:off x="11813752" y="8212267"/>
            <a:ext cx="6461363" cy="2998072"/>
          </a:xfrm>
          <a:prstGeom prst="rect">
            <a:avLst/>
          </a:prstGeom>
          <a:noFill/>
          <a:ln>
            <a:noFill/>
          </a:ln>
        </p:spPr>
      </p:pic>
      <p:pic>
        <p:nvPicPr>
          <p:cNvPr id="148" name="Google Shape;148;p5"/>
          <p:cNvPicPr preferRelativeResize="0"/>
          <p:nvPr/>
        </p:nvPicPr>
        <p:blipFill rotWithShape="1">
          <a:blip r:embed="rId8">
            <a:alphaModFix/>
          </a:blip>
          <a:srcRect/>
          <a:stretch/>
        </p:blipFill>
        <p:spPr>
          <a:xfrm>
            <a:off x="16421144" y="0"/>
            <a:ext cx="2004936" cy="1912207"/>
          </a:xfrm>
          <a:prstGeom prst="rect">
            <a:avLst/>
          </a:prstGeom>
          <a:noFill/>
          <a:ln>
            <a:noFill/>
          </a:ln>
        </p:spPr>
      </p:pic>
      <p:pic>
        <p:nvPicPr>
          <p:cNvPr id="149" name="Google Shape;149;p5"/>
          <p:cNvPicPr preferRelativeResize="0"/>
          <p:nvPr/>
        </p:nvPicPr>
        <p:blipFill rotWithShape="1">
          <a:blip r:embed="rId9">
            <a:alphaModFix/>
          </a:blip>
          <a:srcRect/>
          <a:stretch/>
        </p:blipFill>
        <p:spPr>
          <a:xfrm>
            <a:off x="16729845" y="1220897"/>
            <a:ext cx="853295" cy="1439609"/>
          </a:xfrm>
          <a:prstGeom prst="rect">
            <a:avLst/>
          </a:prstGeom>
          <a:noFill/>
          <a:ln>
            <a:noFill/>
          </a:ln>
        </p:spPr>
      </p:pic>
      <p:pic>
        <p:nvPicPr>
          <p:cNvPr id="150" name="Google Shape;150;p5"/>
          <p:cNvPicPr preferRelativeResize="0"/>
          <p:nvPr/>
        </p:nvPicPr>
        <p:blipFill rotWithShape="1">
          <a:blip r:embed="rId10">
            <a:alphaModFix/>
          </a:blip>
          <a:srcRect/>
          <a:stretch/>
        </p:blipFill>
        <p:spPr>
          <a:xfrm>
            <a:off x="14760105" y="312450"/>
            <a:ext cx="3322081" cy="643653"/>
          </a:xfrm>
          <a:prstGeom prst="rect">
            <a:avLst/>
          </a:prstGeom>
          <a:noFill/>
          <a:ln>
            <a:noFill/>
          </a:ln>
        </p:spPr>
      </p:pic>
      <p:pic>
        <p:nvPicPr>
          <p:cNvPr id="151" name="Google Shape;151;p5"/>
          <p:cNvPicPr preferRelativeResize="0"/>
          <p:nvPr/>
        </p:nvPicPr>
        <p:blipFill rotWithShape="1">
          <a:blip r:embed="rId11">
            <a:alphaModFix/>
          </a:blip>
          <a:srcRect/>
          <a:stretch/>
        </p:blipFill>
        <p:spPr>
          <a:xfrm flipH="1">
            <a:off x="162264" y="0"/>
            <a:ext cx="3469952" cy="3036208"/>
          </a:xfrm>
          <a:prstGeom prst="rect">
            <a:avLst/>
          </a:prstGeom>
          <a:noFill/>
          <a:ln>
            <a:noFill/>
          </a:ln>
        </p:spPr>
      </p:pic>
      <p:pic>
        <p:nvPicPr>
          <p:cNvPr id="152" name="Google Shape;152;p5"/>
          <p:cNvPicPr preferRelativeResize="0"/>
          <p:nvPr/>
        </p:nvPicPr>
        <p:blipFill rotWithShape="1">
          <a:blip r:embed="rId12">
            <a:alphaModFix/>
          </a:blip>
          <a:srcRect/>
          <a:stretch/>
        </p:blipFill>
        <p:spPr>
          <a:xfrm flipH="1">
            <a:off x="14965919" y="5002212"/>
            <a:ext cx="3322081" cy="2288083"/>
          </a:xfrm>
          <a:prstGeom prst="rect">
            <a:avLst/>
          </a:prstGeom>
          <a:noFill/>
          <a:ln>
            <a:noFill/>
          </a:ln>
        </p:spPr>
      </p:pic>
      <p:pic>
        <p:nvPicPr>
          <p:cNvPr id="153" name="Google Shape;153;p5"/>
          <p:cNvPicPr preferRelativeResize="0"/>
          <p:nvPr/>
        </p:nvPicPr>
        <p:blipFill rotWithShape="1">
          <a:blip r:embed="rId13">
            <a:alphaModFix/>
          </a:blip>
          <a:srcRect/>
          <a:stretch/>
        </p:blipFill>
        <p:spPr>
          <a:xfrm flipH="1">
            <a:off x="13374247" y="7079707"/>
            <a:ext cx="2731576" cy="2816058"/>
          </a:xfrm>
          <a:prstGeom prst="rect">
            <a:avLst/>
          </a:prstGeom>
          <a:noFill/>
          <a:ln>
            <a:noFill/>
          </a:ln>
        </p:spPr>
      </p:pic>
      <p:pic>
        <p:nvPicPr>
          <p:cNvPr id="154" name="Google Shape;154;p5"/>
          <p:cNvPicPr preferRelativeResize="0"/>
          <p:nvPr/>
        </p:nvPicPr>
        <p:blipFill rotWithShape="1">
          <a:blip r:embed="rId7">
            <a:alphaModFix/>
          </a:blip>
          <a:srcRect l="21763" r="13564"/>
          <a:stretch/>
        </p:blipFill>
        <p:spPr>
          <a:xfrm rot="-10403752" flipH="1">
            <a:off x="8049823" y="8242421"/>
            <a:ext cx="4178748" cy="2998072"/>
          </a:xfrm>
          <a:prstGeom prst="rect">
            <a:avLst/>
          </a:prstGeom>
          <a:noFill/>
          <a:ln>
            <a:noFill/>
          </a:ln>
        </p:spPr>
      </p:pic>
      <p:pic>
        <p:nvPicPr>
          <p:cNvPr id="155" name="Google Shape;155;p5"/>
          <p:cNvPicPr preferRelativeResize="0"/>
          <p:nvPr/>
        </p:nvPicPr>
        <p:blipFill rotWithShape="1">
          <a:blip r:embed="rId7">
            <a:alphaModFix/>
          </a:blip>
          <a:srcRect l="7971" t="-6041" r="-1866" b="-19347"/>
          <a:stretch/>
        </p:blipFill>
        <p:spPr>
          <a:xfrm rot="-10356421">
            <a:off x="2046207" y="7201819"/>
            <a:ext cx="6066916" cy="3759184"/>
          </a:xfrm>
          <a:prstGeom prst="rect">
            <a:avLst/>
          </a:prstGeom>
          <a:noFill/>
          <a:ln>
            <a:noFill/>
          </a:ln>
        </p:spPr>
      </p:pic>
      <p:pic>
        <p:nvPicPr>
          <p:cNvPr id="156" name="Google Shape;156;p5"/>
          <p:cNvPicPr preferRelativeResize="0"/>
          <p:nvPr/>
        </p:nvPicPr>
        <p:blipFill rotWithShape="1">
          <a:blip r:embed="rId7">
            <a:alphaModFix/>
          </a:blip>
          <a:srcRect r="13564"/>
          <a:stretch/>
        </p:blipFill>
        <p:spPr>
          <a:xfrm rot="-10403752" flipH="1">
            <a:off x="-3061046" y="7138327"/>
            <a:ext cx="5584962" cy="2998072"/>
          </a:xfrm>
          <a:prstGeom prst="rect">
            <a:avLst/>
          </a:prstGeom>
          <a:noFill/>
          <a:ln>
            <a:noFill/>
          </a:ln>
        </p:spPr>
      </p:pic>
      <p:sp>
        <p:nvSpPr>
          <p:cNvPr id="157" name="Google Shape;157;p5"/>
          <p:cNvSpPr txBox="1"/>
          <p:nvPr/>
        </p:nvSpPr>
        <p:spPr>
          <a:xfrm>
            <a:off x="3648447" y="6860980"/>
            <a:ext cx="10630198" cy="1488869"/>
          </a:xfrm>
          <a:prstGeom prst="rect">
            <a:avLst/>
          </a:prstGeom>
          <a:noFill/>
          <a:ln>
            <a:noFill/>
          </a:ln>
        </p:spPr>
        <p:txBody>
          <a:bodyPr spcFirstLastPara="1" wrap="square" lIns="0" tIns="0" rIns="0" bIns="0" anchor="t" anchorCtr="0">
            <a:spAutoFit/>
          </a:bodyPr>
          <a:lstStyle/>
          <a:p>
            <a:pPr marL="0" marR="0" lvl="0" indent="0" algn="ctr" rtl="0">
              <a:lnSpc>
                <a:spcPct val="190893"/>
              </a:lnSpc>
              <a:spcBef>
                <a:spcPts val="0"/>
              </a:spcBef>
              <a:spcAft>
                <a:spcPts val="0"/>
              </a:spcAft>
              <a:buNone/>
            </a:pPr>
            <a:r>
              <a:rPr lang="en-US" sz="6600" b="0" i="0" u="none" strike="noStrike" cap="none">
                <a:solidFill>
                  <a:srgbClr val="F1A29C"/>
                </a:solidFill>
                <a:latin typeface="Arial"/>
                <a:ea typeface="Arial"/>
                <a:cs typeface="Arial"/>
                <a:sym typeface="Arial"/>
              </a:rPr>
              <a:t>Thực hiện: EduFive</a:t>
            </a:r>
            <a:endParaRPr/>
          </a:p>
        </p:txBody>
      </p:sp>
      <p:pic>
        <p:nvPicPr>
          <p:cNvPr id="159" name="Google Shape;159;p5"/>
          <p:cNvPicPr preferRelativeResize="0"/>
          <p:nvPr/>
        </p:nvPicPr>
        <p:blipFill rotWithShape="1">
          <a:blip r:embed="rId14">
            <a:alphaModFix/>
          </a:blip>
          <a:srcRect/>
          <a:stretch/>
        </p:blipFill>
        <p:spPr>
          <a:xfrm>
            <a:off x="3002459" y="1117517"/>
            <a:ext cx="13930567" cy="40359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822"/>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additive="base">
                                        <p:cTn id="12" dur="500"/>
                                        <p:tgtEl>
                                          <p:spTgt spid="152"/>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anim calcmode="lin" valueType="num">
                                      <p:cBhvr additive="base">
                                        <p:cTn id="15" dur="500"/>
                                        <p:tgtEl>
                                          <p:spTgt spid="153"/>
                                        </p:tgtEl>
                                        <p:attrNameLst>
                                          <p:attrName>ppt_x</p:attrName>
                                        </p:attrNameLst>
                                      </p:cBhvr>
                                      <p:tavLst>
                                        <p:tav tm="0">
                                          <p:val>
                                            <p:strVal val="#ppt_x+1"/>
                                          </p:val>
                                        </p:tav>
                                        <p:tav tm="100000">
                                          <p:val>
                                            <p:strVal val="#ppt_x"/>
                                          </p:val>
                                        </p:tav>
                                      </p:tavLst>
                                    </p:anim>
                                  </p:childTnLst>
                                </p:cTn>
                              </p:par>
                              <p:par>
                                <p:cTn id="16" presetID="10" presetClass="entr" presetSubtype="0" fill="hold" nodeType="with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fade">
                                      <p:cBhvr>
                                        <p:cTn id="23"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63"/>
        <p:cNvGrpSpPr/>
        <p:nvPr/>
      </p:nvGrpSpPr>
      <p:grpSpPr>
        <a:xfrm>
          <a:off x="0" y="0"/>
          <a:ext cx="0" cy="0"/>
          <a:chOff x="0" y="0"/>
          <a:chExt cx="0" cy="0"/>
        </a:xfrm>
      </p:grpSpPr>
      <p:pic>
        <p:nvPicPr>
          <p:cNvPr id="164" name="Google Shape;164;p6"/>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165" name="Google Shape;165;p6"/>
          <p:cNvPicPr preferRelativeResize="0"/>
          <p:nvPr/>
        </p:nvPicPr>
        <p:blipFill rotWithShape="1">
          <a:blip r:embed="rId4">
            <a:alphaModFix/>
          </a:blip>
          <a:srcRect/>
          <a:stretch/>
        </p:blipFill>
        <p:spPr>
          <a:xfrm>
            <a:off x="-1658209" y="-2004578"/>
            <a:ext cx="4500567" cy="4768813"/>
          </a:xfrm>
          <a:prstGeom prst="rect">
            <a:avLst/>
          </a:prstGeom>
          <a:noFill/>
          <a:ln>
            <a:noFill/>
          </a:ln>
        </p:spPr>
      </p:pic>
      <p:grpSp>
        <p:nvGrpSpPr>
          <p:cNvPr id="166" name="Google Shape;166;p6"/>
          <p:cNvGrpSpPr/>
          <p:nvPr/>
        </p:nvGrpSpPr>
        <p:grpSpPr>
          <a:xfrm>
            <a:off x="672257" y="571500"/>
            <a:ext cx="16819668" cy="9213691"/>
            <a:chOff x="-3810" y="0"/>
            <a:chExt cx="4731818" cy="1797798"/>
          </a:xfrm>
        </p:grpSpPr>
        <p:sp>
          <p:nvSpPr>
            <p:cNvPr id="167" name="Google Shape;167;p6"/>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168" name="Google Shape;168;p6"/>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9" name="Google Shape;169;p6"/>
          <p:cNvPicPr preferRelativeResize="0"/>
          <p:nvPr/>
        </p:nvPicPr>
        <p:blipFill rotWithShape="1">
          <a:blip r:embed="rId5">
            <a:alphaModFix/>
          </a:blip>
          <a:srcRect/>
          <a:stretch/>
        </p:blipFill>
        <p:spPr>
          <a:xfrm>
            <a:off x="564678" y="9397542"/>
            <a:ext cx="2154614" cy="329068"/>
          </a:xfrm>
          <a:prstGeom prst="rect">
            <a:avLst/>
          </a:prstGeom>
          <a:noFill/>
          <a:ln>
            <a:noFill/>
          </a:ln>
        </p:spPr>
      </p:pic>
      <p:pic>
        <p:nvPicPr>
          <p:cNvPr id="170" name="Google Shape;170;p6"/>
          <p:cNvPicPr preferRelativeResize="0"/>
          <p:nvPr/>
        </p:nvPicPr>
        <p:blipFill rotWithShape="1">
          <a:blip r:embed="rId6">
            <a:alphaModFix/>
          </a:blip>
          <a:srcRect/>
          <a:stretch/>
        </p:blipFill>
        <p:spPr>
          <a:xfrm rot="10800000">
            <a:off x="564678" y="447528"/>
            <a:ext cx="3152978" cy="613397"/>
          </a:xfrm>
          <a:prstGeom prst="rect">
            <a:avLst/>
          </a:prstGeom>
          <a:noFill/>
          <a:ln>
            <a:noFill/>
          </a:ln>
        </p:spPr>
      </p:pic>
      <p:pic>
        <p:nvPicPr>
          <p:cNvPr id="171" name="Google Shape;171;p6"/>
          <p:cNvPicPr preferRelativeResize="0"/>
          <p:nvPr/>
        </p:nvPicPr>
        <p:blipFill rotWithShape="1">
          <a:blip r:embed="rId7">
            <a:alphaModFix/>
          </a:blip>
          <a:srcRect/>
          <a:stretch/>
        </p:blipFill>
        <p:spPr>
          <a:xfrm>
            <a:off x="15678506" y="1105711"/>
            <a:ext cx="1804390" cy="383843"/>
          </a:xfrm>
          <a:prstGeom prst="rect">
            <a:avLst/>
          </a:prstGeom>
          <a:noFill/>
          <a:ln>
            <a:noFill/>
          </a:ln>
        </p:spPr>
      </p:pic>
      <p:sp>
        <p:nvSpPr>
          <p:cNvPr id="172" name="Google Shape;172;p6"/>
          <p:cNvSpPr txBox="1"/>
          <p:nvPr/>
        </p:nvSpPr>
        <p:spPr>
          <a:xfrm>
            <a:off x="817209" y="2221885"/>
            <a:ext cx="16525249" cy="74789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Ngày 16-7-1945, nước Mĩ chế tạo được bom nguyên tử. Hơn nửa tháng sau, chính phủ Mĩ quyết định ném cả hai quả bom mới chế tạo xuống Nhật Bản.</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Hai quả bom ném xuống các thành phố Hi-rô-si-ma và Na-ga-xa-ki đã cướp đi mạng sống của gần nửa triệu người. Đến năm 1951, lại có thêm gần 100 000 người ở Hi-rô-si-ma bị chết do nhiễm phóng xạ nguyên tử.</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"Chúng tôi muốn thế giới này mãi mãi hòa bình".</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a:t>
            </a:r>
            <a:r>
              <a:rPr lang="en-US" sz="3000" b="1" i="0" u="none" strike="noStrike" cap="none">
                <a:solidFill>
                  <a:schemeClr val="dk1"/>
                </a:solidFill>
                <a:latin typeface="Times New Roman"/>
                <a:ea typeface="Times New Roman"/>
                <a:cs typeface="Times New Roman"/>
                <a:sym typeface="Times New Roman"/>
              </a:rPr>
              <a:t>Theo Những mẩu chuyện lịch sử thế giới</a:t>
            </a:r>
            <a:endParaRPr/>
          </a:p>
        </p:txBody>
      </p:sp>
      <p:pic>
        <p:nvPicPr>
          <p:cNvPr id="173" name="Google Shape;173;p6"/>
          <p:cNvPicPr preferRelativeResize="0"/>
          <p:nvPr/>
        </p:nvPicPr>
        <p:blipFill rotWithShape="1">
          <a:blip r:embed="rId8">
            <a:alphaModFix/>
          </a:blip>
          <a:srcRect/>
          <a:stretch/>
        </p:blipFill>
        <p:spPr>
          <a:xfrm>
            <a:off x="152400" y="168134"/>
            <a:ext cx="1836241" cy="1836241"/>
          </a:xfrm>
          <a:prstGeom prst="ellipse">
            <a:avLst/>
          </a:prstGeom>
          <a:noFill/>
          <a:ln>
            <a:noFill/>
          </a:ln>
        </p:spPr>
      </p:pic>
      <p:pic>
        <p:nvPicPr>
          <p:cNvPr id="174" name="Google Shape;174;p6"/>
          <p:cNvPicPr preferRelativeResize="0"/>
          <p:nvPr/>
        </p:nvPicPr>
        <p:blipFill rotWithShape="1">
          <a:blip r:embed="rId9">
            <a:alphaModFix/>
          </a:blip>
          <a:srcRect/>
          <a:stretch/>
        </p:blipFill>
        <p:spPr>
          <a:xfrm>
            <a:off x="5376192" y="-297003"/>
            <a:ext cx="7407282" cy="2456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rot="-1753416">
            <a:off x="-676804" y="5434830"/>
            <a:ext cx="2814434" cy="1975221"/>
          </a:xfrm>
          <a:prstGeom prst="rect">
            <a:avLst/>
          </a:prstGeom>
          <a:noFill/>
          <a:ln>
            <a:noFill/>
          </a:ln>
        </p:spPr>
      </p:pic>
      <p:pic>
        <p:nvPicPr>
          <p:cNvPr id="180" name="Google Shape;180;p7"/>
          <p:cNvPicPr preferRelativeResize="0"/>
          <p:nvPr/>
        </p:nvPicPr>
        <p:blipFill rotWithShape="1">
          <a:blip r:embed="rId4">
            <a:alphaModFix/>
          </a:blip>
          <a:srcRect/>
          <a:stretch/>
        </p:blipFill>
        <p:spPr>
          <a:xfrm rot="5400000">
            <a:off x="590345" y="2366502"/>
            <a:ext cx="1014668" cy="1060964"/>
          </a:xfrm>
          <a:prstGeom prst="rect">
            <a:avLst/>
          </a:prstGeom>
          <a:noFill/>
          <a:ln>
            <a:noFill/>
          </a:ln>
        </p:spPr>
      </p:pic>
      <p:grpSp>
        <p:nvGrpSpPr>
          <p:cNvPr id="181" name="Google Shape;181;p7"/>
          <p:cNvGrpSpPr/>
          <p:nvPr/>
        </p:nvGrpSpPr>
        <p:grpSpPr>
          <a:xfrm>
            <a:off x="1232111" y="3005217"/>
            <a:ext cx="8808724" cy="5667749"/>
            <a:chOff x="-3810" y="0"/>
            <a:chExt cx="1609267" cy="1813298"/>
          </a:xfrm>
        </p:grpSpPr>
        <p:sp>
          <p:nvSpPr>
            <p:cNvPr id="182" name="Google Shape;182;p7"/>
            <p:cNvSpPr/>
            <p:nvPr/>
          </p:nvSpPr>
          <p:spPr>
            <a:xfrm>
              <a:off x="10160" y="16510"/>
              <a:ext cx="1580057" cy="1786629"/>
            </a:xfrm>
            <a:custGeom>
              <a:avLst/>
              <a:gdLst/>
              <a:ahLst/>
              <a:cxnLst/>
              <a:rect l="l" t="t" r="r" b="b"/>
              <a:pathLst>
                <a:path w="1580057" h="1786629" extrusionOk="0">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3" name="Google Shape;183;p7"/>
            <p:cNvSpPr/>
            <p:nvPr/>
          </p:nvSpPr>
          <p:spPr>
            <a:xfrm>
              <a:off x="-3810" y="0"/>
              <a:ext cx="1609267" cy="1813298"/>
            </a:xfrm>
            <a:custGeom>
              <a:avLst/>
              <a:gdLst/>
              <a:ahLst/>
              <a:cxnLst/>
              <a:rect l="l" t="t" r="r" b="b"/>
              <a:pathLst>
                <a:path w="1609267" h="1813298" extrusionOk="0">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 name="Google Shape;184;p7"/>
          <p:cNvPicPr preferRelativeResize="0"/>
          <p:nvPr/>
        </p:nvPicPr>
        <p:blipFill rotWithShape="1">
          <a:blip r:embed="rId5">
            <a:alphaModFix/>
          </a:blip>
          <a:srcRect/>
          <a:stretch/>
        </p:blipFill>
        <p:spPr>
          <a:xfrm>
            <a:off x="15976856" y="5538840"/>
            <a:ext cx="4243455" cy="4496377"/>
          </a:xfrm>
          <a:prstGeom prst="rect">
            <a:avLst/>
          </a:prstGeom>
          <a:noFill/>
          <a:ln>
            <a:noFill/>
          </a:ln>
        </p:spPr>
      </p:pic>
      <p:pic>
        <p:nvPicPr>
          <p:cNvPr id="185" name="Google Shape;185;p7"/>
          <p:cNvPicPr preferRelativeResize="0"/>
          <p:nvPr/>
        </p:nvPicPr>
        <p:blipFill rotWithShape="1">
          <a:blip r:embed="rId6">
            <a:alphaModFix/>
          </a:blip>
          <a:srcRect l="41854" r="30886" b="55189"/>
          <a:stretch/>
        </p:blipFill>
        <p:spPr>
          <a:xfrm>
            <a:off x="14919642" y="6889867"/>
            <a:ext cx="2863671" cy="3397133"/>
          </a:xfrm>
          <a:prstGeom prst="rect">
            <a:avLst/>
          </a:prstGeom>
          <a:noFill/>
          <a:ln>
            <a:noFill/>
          </a:ln>
        </p:spPr>
      </p:pic>
      <p:grpSp>
        <p:nvGrpSpPr>
          <p:cNvPr id="186" name="Google Shape;186;p7"/>
          <p:cNvGrpSpPr/>
          <p:nvPr/>
        </p:nvGrpSpPr>
        <p:grpSpPr>
          <a:xfrm>
            <a:off x="10299464" y="3043372"/>
            <a:ext cx="6646897" cy="5667749"/>
            <a:chOff x="-3810" y="0"/>
            <a:chExt cx="1609267" cy="1813298"/>
          </a:xfrm>
        </p:grpSpPr>
        <p:sp>
          <p:nvSpPr>
            <p:cNvPr id="187" name="Google Shape;187;p7"/>
            <p:cNvSpPr/>
            <p:nvPr/>
          </p:nvSpPr>
          <p:spPr>
            <a:xfrm>
              <a:off x="10160" y="16510"/>
              <a:ext cx="1580057" cy="1786629"/>
            </a:xfrm>
            <a:custGeom>
              <a:avLst/>
              <a:gdLst/>
              <a:ahLst/>
              <a:cxnLst/>
              <a:rect l="l" t="t" r="r" b="b"/>
              <a:pathLst>
                <a:path w="1580057" h="1786629" extrusionOk="0">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8" name="Google Shape;188;p7"/>
            <p:cNvSpPr/>
            <p:nvPr/>
          </p:nvSpPr>
          <p:spPr>
            <a:xfrm>
              <a:off x="-3810" y="0"/>
              <a:ext cx="1609267" cy="1813298"/>
            </a:xfrm>
            <a:custGeom>
              <a:avLst/>
              <a:gdLst/>
              <a:ahLst/>
              <a:cxnLst/>
              <a:rect l="l" t="t" r="r" b="b"/>
              <a:pathLst>
                <a:path w="1609267" h="1813298" extrusionOk="0">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9" name="Google Shape;189;p7"/>
          <p:cNvPicPr preferRelativeResize="0"/>
          <p:nvPr/>
        </p:nvPicPr>
        <p:blipFill rotWithShape="1">
          <a:blip r:embed="rId7">
            <a:alphaModFix/>
          </a:blip>
          <a:srcRect/>
          <a:stretch/>
        </p:blipFill>
        <p:spPr>
          <a:xfrm>
            <a:off x="-397716" y="591550"/>
            <a:ext cx="2256257" cy="437150"/>
          </a:xfrm>
          <a:prstGeom prst="rect">
            <a:avLst/>
          </a:prstGeom>
          <a:noFill/>
          <a:ln>
            <a:noFill/>
          </a:ln>
        </p:spPr>
      </p:pic>
      <p:sp>
        <p:nvSpPr>
          <p:cNvPr id="190" name="Google Shape;190;p7"/>
          <p:cNvSpPr/>
          <p:nvPr/>
        </p:nvSpPr>
        <p:spPr>
          <a:xfrm>
            <a:off x="10605383" y="3589611"/>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1" name="Google Shape;191;p7"/>
          <p:cNvPicPr preferRelativeResize="0"/>
          <p:nvPr/>
        </p:nvPicPr>
        <p:blipFill rotWithShape="1">
          <a:blip r:embed="rId8">
            <a:alphaModFix/>
          </a:blip>
          <a:srcRect/>
          <a:stretch/>
        </p:blipFill>
        <p:spPr>
          <a:xfrm rot="-823767">
            <a:off x="9485449" y="7984592"/>
            <a:ext cx="1173718" cy="1096892"/>
          </a:xfrm>
          <a:prstGeom prst="rect">
            <a:avLst/>
          </a:prstGeom>
          <a:noFill/>
          <a:ln>
            <a:noFill/>
          </a:ln>
        </p:spPr>
      </p:pic>
      <p:sp>
        <p:nvSpPr>
          <p:cNvPr id="192" name="Google Shape;192;p7"/>
          <p:cNvSpPr txBox="1"/>
          <p:nvPr/>
        </p:nvSpPr>
        <p:spPr>
          <a:xfrm>
            <a:off x="10968249" y="3557525"/>
            <a:ext cx="4941293"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1    Luyện đọc</a:t>
            </a:r>
            <a:endParaRPr sz="4400" b="1" i="0" u="none" strike="noStrike" cap="none">
              <a:solidFill>
                <a:schemeClr val="dk1"/>
              </a:solidFill>
              <a:latin typeface="Times New Roman"/>
              <a:ea typeface="Times New Roman"/>
              <a:cs typeface="Times New Roman"/>
              <a:sym typeface="Times New Roman"/>
            </a:endParaRPr>
          </a:p>
        </p:txBody>
      </p:sp>
      <p:sp>
        <p:nvSpPr>
          <p:cNvPr id="193" name="Google Shape;193;p7"/>
          <p:cNvSpPr/>
          <p:nvPr/>
        </p:nvSpPr>
        <p:spPr>
          <a:xfrm>
            <a:off x="10651918" y="5038519"/>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7"/>
          <p:cNvSpPr txBox="1"/>
          <p:nvPr/>
        </p:nvSpPr>
        <p:spPr>
          <a:xfrm>
            <a:off x="10971540" y="5035807"/>
            <a:ext cx="5582279"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2    Tìm hiểu bài</a:t>
            </a:r>
            <a:endParaRPr sz="4400" b="1" i="0" u="none" strike="noStrike" cap="none">
              <a:solidFill>
                <a:schemeClr val="dk1"/>
              </a:solidFill>
              <a:latin typeface="Times New Roman"/>
              <a:ea typeface="Times New Roman"/>
              <a:cs typeface="Times New Roman"/>
              <a:sym typeface="Times New Roman"/>
            </a:endParaRPr>
          </a:p>
        </p:txBody>
      </p:sp>
      <p:sp>
        <p:nvSpPr>
          <p:cNvPr id="195" name="Google Shape;195;p7"/>
          <p:cNvSpPr/>
          <p:nvPr/>
        </p:nvSpPr>
        <p:spPr>
          <a:xfrm>
            <a:off x="10704533" y="6487877"/>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7"/>
          <p:cNvSpPr txBox="1"/>
          <p:nvPr/>
        </p:nvSpPr>
        <p:spPr>
          <a:xfrm>
            <a:off x="11086413" y="6441811"/>
            <a:ext cx="6057278"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3    Luyện đọc hay</a:t>
            </a:r>
            <a:endParaRPr/>
          </a:p>
        </p:txBody>
      </p:sp>
      <p:pic>
        <p:nvPicPr>
          <p:cNvPr id="197" name="Google Shape;197;p7" descr="Trả lời câu hỏi bài Những con sếu bằng giấy | Hướng dẫn chi tiết từng câu  hỏi bài Những con sếu bằng giấy"/>
          <p:cNvPicPr preferRelativeResize="0"/>
          <p:nvPr/>
        </p:nvPicPr>
        <p:blipFill rotWithShape="1">
          <a:blip r:embed="rId9">
            <a:alphaModFix/>
          </a:blip>
          <a:srcRect/>
          <a:stretch/>
        </p:blipFill>
        <p:spPr>
          <a:xfrm>
            <a:off x="1575977" y="3345176"/>
            <a:ext cx="8055533" cy="5038852"/>
          </a:xfrm>
          <a:prstGeom prst="rect">
            <a:avLst/>
          </a:prstGeom>
          <a:noFill/>
          <a:ln>
            <a:noFill/>
          </a:ln>
        </p:spPr>
      </p:pic>
      <p:pic>
        <p:nvPicPr>
          <p:cNvPr id="198" name="Google Shape;198;p7"/>
          <p:cNvPicPr preferRelativeResize="0"/>
          <p:nvPr/>
        </p:nvPicPr>
        <p:blipFill rotWithShape="1">
          <a:blip r:embed="rId10">
            <a:alphaModFix/>
          </a:blip>
          <a:srcRect/>
          <a:stretch/>
        </p:blipFill>
        <p:spPr>
          <a:xfrm>
            <a:off x="13976578" y="1126952"/>
            <a:ext cx="4071696" cy="4008924"/>
          </a:xfrm>
          <a:prstGeom prst="rect">
            <a:avLst/>
          </a:prstGeom>
          <a:noFill/>
          <a:ln>
            <a:noFill/>
          </a:ln>
        </p:spPr>
      </p:pic>
      <p:pic>
        <p:nvPicPr>
          <p:cNvPr id="199" name="Google Shape;199;p7"/>
          <p:cNvPicPr preferRelativeResize="0"/>
          <p:nvPr/>
        </p:nvPicPr>
        <p:blipFill rotWithShape="1">
          <a:blip r:embed="rId11">
            <a:alphaModFix/>
          </a:blip>
          <a:srcRect/>
          <a:stretch/>
        </p:blipFill>
        <p:spPr>
          <a:xfrm>
            <a:off x="152400" y="168134"/>
            <a:ext cx="1836241" cy="1836241"/>
          </a:xfrm>
          <a:prstGeom prst="ellipse">
            <a:avLst/>
          </a:prstGeom>
          <a:noFill/>
          <a:ln>
            <a:noFill/>
          </a:ln>
        </p:spPr>
      </p:pic>
      <p:pic>
        <p:nvPicPr>
          <p:cNvPr id="200" name="Google Shape;200;p7"/>
          <p:cNvPicPr preferRelativeResize="0"/>
          <p:nvPr/>
        </p:nvPicPr>
        <p:blipFill rotWithShape="1">
          <a:blip r:embed="rId12">
            <a:alphaModFix/>
          </a:blip>
          <a:srcRect/>
          <a:stretch/>
        </p:blipFill>
        <p:spPr>
          <a:xfrm>
            <a:off x="5376192" y="-297003"/>
            <a:ext cx="7407282" cy="2456901"/>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1000"/>
                                        <p:tgtEl>
                                          <p:spTgt spid="1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fade">
                                      <p:cBhvr>
                                        <p:cTn id="15" dur="1000"/>
                                        <p:tgtEl>
                                          <p:spTgt spid="186"/>
                                        </p:tgtEl>
                                      </p:cBhvr>
                                    </p:animEffect>
                                  </p:childTnLst>
                                </p:cTn>
                              </p:par>
                              <p:par>
                                <p:cTn id="16" presetID="10" presetClass="entr" presetSubtype="0" fill="hold" nodeType="withEffect">
                                  <p:stCondLst>
                                    <p:cond delay="0"/>
                                  </p:stCondLst>
                                  <p:childTnLst>
                                    <p:set>
                                      <p:cBhvr>
                                        <p:cTn id="17" dur="1" fill="hold">
                                          <p:stCondLst>
                                            <p:cond delay="0"/>
                                          </p:stCondLst>
                                        </p:cTn>
                                        <p:tgtEl>
                                          <p:spTgt spid="190"/>
                                        </p:tgtEl>
                                        <p:attrNameLst>
                                          <p:attrName>style.visibility</p:attrName>
                                        </p:attrNameLst>
                                      </p:cBhvr>
                                      <p:to>
                                        <p:strVal val="visible"/>
                                      </p:to>
                                    </p:set>
                                    <p:animEffect transition="in" filter="fade">
                                      <p:cBhvr>
                                        <p:cTn id="18" dur="1000"/>
                                        <p:tgtEl>
                                          <p:spTgt spid="190"/>
                                        </p:tgtEl>
                                      </p:cBhvr>
                                    </p:animEffect>
                                  </p:childTnLst>
                                </p:cTn>
                              </p:par>
                              <p:par>
                                <p:cTn id="19" presetID="10"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animEffect transition="in" filter="fade">
                                      <p:cBhvr>
                                        <p:cTn id="21" dur="1000"/>
                                        <p:tgtEl>
                                          <p:spTgt spid="192"/>
                                        </p:tgtEl>
                                      </p:cBhvr>
                                    </p:animEffect>
                                  </p:childTnLst>
                                </p:cTn>
                              </p:par>
                              <p:par>
                                <p:cTn id="22" presetID="10" presetClass="entr" presetSubtype="0" fill="hold" nodeType="withEffect">
                                  <p:stCondLst>
                                    <p:cond delay="0"/>
                                  </p:stCondLst>
                                  <p:childTnLst>
                                    <p:set>
                                      <p:cBhvr>
                                        <p:cTn id="23" dur="1" fill="hold">
                                          <p:stCondLst>
                                            <p:cond delay="0"/>
                                          </p:stCondLst>
                                        </p:cTn>
                                        <p:tgtEl>
                                          <p:spTgt spid="193"/>
                                        </p:tgtEl>
                                        <p:attrNameLst>
                                          <p:attrName>style.visibility</p:attrName>
                                        </p:attrNameLst>
                                      </p:cBhvr>
                                      <p:to>
                                        <p:strVal val="visible"/>
                                      </p:to>
                                    </p:set>
                                    <p:animEffect transition="in" filter="fade">
                                      <p:cBhvr>
                                        <p:cTn id="24" dur="1000"/>
                                        <p:tgtEl>
                                          <p:spTgt spid="193"/>
                                        </p:tgtEl>
                                      </p:cBhvr>
                                    </p:animEffect>
                                  </p:childTnLst>
                                </p:cTn>
                              </p:par>
                              <p:par>
                                <p:cTn id="25" presetID="10" presetClass="entr" presetSubtype="0" fill="hold" nodeType="with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fade">
                                      <p:cBhvr>
                                        <p:cTn id="27" dur="1000"/>
                                        <p:tgtEl>
                                          <p:spTgt spid="194"/>
                                        </p:tgtEl>
                                      </p:cBhvr>
                                    </p:animEffect>
                                  </p:childTnLst>
                                </p:cTn>
                              </p:par>
                              <p:par>
                                <p:cTn id="28" presetID="10" presetClass="entr" presetSubtype="0" fill="hold"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fade">
                                      <p:cBhvr>
                                        <p:cTn id="30" dur="1000"/>
                                        <p:tgtEl>
                                          <p:spTgt spid="195"/>
                                        </p:tgtEl>
                                      </p:cBhvr>
                                    </p:animEffect>
                                  </p:childTnLst>
                                </p:cTn>
                              </p:par>
                              <p:par>
                                <p:cTn id="31" presetID="10"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6"/>
                                        </p:tgtEl>
                                        <p:attrNameLst>
                                          <p:attrName>style.visibility</p:attrName>
                                        </p:attrNameLst>
                                      </p:cBhvr>
                                      <p:to>
                                        <p:strVal val="visible"/>
                                      </p:to>
                                    </p:set>
                                    <p:animEffect transition="in" filter="fade">
                                      <p:cBhvr>
                                        <p:cTn id="38" dur="2000"/>
                                        <p:tgtEl>
                                          <p:spTgt spid="186"/>
                                        </p:tgtEl>
                                      </p:cBhvr>
                                    </p:animEffect>
                                  </p:childTnLst>
                                </p:cTn>
                              </p:par>
                              <p:par>
                                <p:cTn id="39" presetID="10" presetClass="entr" presetSubtype="0" fill="hold" nodeType="withEffect">
                                  <p:stCondLst>
                                    <p:cond delay="0"/>
                                  </p:stCondLst>
                                  <p:childTnLst>
                                    <p:set>
                                      <p:cBhvr>
                                        <p:cTn id="40" dur="1" fill="hold">
                                          <p:stCondLst>
                                            <p:cond delay="0"/>
                                          </p:stCondLst>
                                        </p:cTn>
                                        <p:tgtEl>
                                          <p:spTgt spid="190"/>
                                        </p:tgtEl>
                                        <p:attrNameLst>
                                          <p:attrName>style.visibility</p:attrName>
                                        </p:attrNameLst>
                                      </p:cBhvr>
                                      <p:to>
                                        <p:strVal val="visible"/>
                                      </p:to>
                                    </p:set>
                                    <p:animEffect transition="in" filter="fade">
                                      <p:cBhvr>
                                        <p:cTn id="41" dur="2000"/>
                                        <p:tgtEl>
                                          <p:spTgt spid="190"/>
                                        </p:tgtEl>
                                      </p:cBhvr>
                                    </p:animEffect>
                                  </p:childTnLst>
                                </p:cTn>
                              </p:par>
                              <p:par>
                                <p:cTn id="42" presetID="10" presetClass="entr" presetSubtype="0" fill="hold" nodeType="withEffect">
                                  <p:stCondLst>
                                    <p:cond delay="0"/>
                                  </p:stCondLst>
                                  <p:childTnLst>
                                    <p:set>
                                      <p:cBhvr>
                                        <p:cTn id="43" dur="1" fill="hold">
                                          <p:stCondLst>
                                            <p:cond delay="0"/>
                                          </p:stCondLst>
                                        </p:cTn>
                                        <p:tgtEl>
                                          <p:spTgt spid="192"/>
                                        </p:tgtEl>
                                        <p:attrNameLst>
                                          <p:attrName>style.visibility</p:attrName>
                                        </p:attrNameLst>
                                      </p:cBhvr>
                                      <p:to>
                                        <p:strVal val="visible"/>
                                      </p:to>
                                    </p:set>
                                    <p:animEffect transition="in" filter="fade">
                                      <p:cBhvr>
                                        <p:cTn id="44" dur="2000"/>
                                        <p:tgtEl>
                                          <p:spTgt spid="192"/>
                                        </p:tgtEl>
                                      </p:cBhvr>
                                    </p:animEffect>
                                  </p:childTnLst>
                                </p:cTn>
                              </p:par>
                              <p:par>
                                <p:cTn id="45" presetID="10" presetClass="entr" presetSubtype="0"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2000"/>
                                        <p:tgtEl>
                                          <p:spTgt spid="193"/>
                                        </p:tgtEl>
                                      </p:cBhvr>
                                    </p:animEffect>
                                  </p:childTnLst>
                                </p:cTn>
                              </p:par>
                              <p:par>
                                <p:cTn id="48" presetID="10" presetClass="entr" presetSubtype="0" fill="hold" nodeType="withEffect">
                                  <p:stCondLst>
                                    <p:cond delay="0"/>
                                  </p:stCondLst>
                                  <p:childTnLst>
                                    <p:set>
                                      <p:cBhvr>
                                        <p:cTn id="49" dur="1" fill="hold">
                                          <p:stCondLst>
                                            <p:cond delay="0"/>
                                          </p:stCondLst>
                                        </p:cTn>
                                        <p:tgtEl>
                                          <p:spTgt spid="194"/>
                                        </p:tgtEl>
                                        <p:attrNameLst>
                                          <p:attrName>style.visibility</p:attrName>
                                        </p:attrNameLst>
                                      </p:cBhvr>
                                      <p:to>
                                        <p:strVal val="visible"/>
                                      </p:to>
                                    </p:set>
                                    <p:animEffect transition="in" filter="fade">
                                      <p:cBhvr>
                                        <p:cTn id="50" dur="2000"/>
                                        <p:tgtEl>
                                          <p:spTgt spid="194"/>
                                        </p:tgtEl>
                                      </p:cBhvr>
                                    </p:animEffect>
                                  </p:childTnLst>
                                </p:cTn>
                              </p:par>
                              <p:par>
                                <p:cTn id="51" presetID="10" presetClass="entr" presetSubtype="0" fill="hold" nodeType="withEffect">
                                  <p:stCondLst>
                                    <p:cond delay="0"/>
                                  </p:stCondLst>
                                  <p:childTnLst>
                                    <p:set>
                                      <p:cBhvr>
                                        <p:cTn id="52" dur="1" fill="hold">
                                          <p:stCondLst>
                                            <p:cond delay="0"/>
                                          </p:stCondLst>
                                        </p:cTn>
                                        <p:tgtEl>
                                          <p:spTgt spid="195"/>
                                        </p:tgtEl>
                                        <p:attrNameLst>
                                          <p:attrName>style.visibility</p:attrName>
                                        </p:attrNameLst>
                                      </p:cBhvr>
                                      <p:to>
                                        <p:strVal val="visible"/>
                                      </p:to>
                                    </p:set>
                                    <p:animEffect transition="in" filter="fade">
                                      <p:cBhvr>
                                        <p:cTn id="53" dur="2000"/>
                                        <p:tgtEl>
                                          <p:spTgt spid="195"/>
                                        </p:tgtEl>
                                      </p:cBhvr>
                                    </p:animEffect>
                                  </p:childTnLst>
                                </p:cTn>
                              </p:par>
                              <p:par>
                                <p:cTn id="54" presetID="10" presetClass="entr" presetSubtype="0" fill="hold" nodeType="with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fade">
                                      <p:cBhvr>
                                        <p:cTn id="56" dur="2000"/>
                                        <p:tgtEl>
                                          <p:spTgt spid="196"/>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186"/>
                                        </p:tgtEl>
                                        <p:attrNameLst>
                                          <p:attrName>style.visibility</p:attrName>
                                        </p:attrNameLst>
                                      </p:cBhvr>
                                      <p:to>
                                        <p:strVal val="visible"/>
                                      </p:to>
                                    </p:set>
                                    <p:anim calcmode="lin" valueType="num">
                                      <p:cBhvr additive="base">
                                        <p:cTn id="61" dur="500"/>
                                        <p:tgtEl>
                                          <p:spTgt spid="186"/>
                                        </p:tgtEl>
                                        <p:attrNameLst>
                                          <p:attrName>ppt_w</p:attrName>
                                        </p:attrNameLst>
                                      </p:cBhvr>
                                      <p:tavLst>
                                        <p:tav tm="0">
                                          <p:val>
                                            <p:strVal val="0"/>
                                          </p:val>
                                        </p:tav>
                                        <p:tav tm="100000">
                                          <p:val>
                                            <p:strVal val="#ppt_w"/>
                                          </p:val>
                                        </p:tav>
                                      </p:tavLst>
                                    </p:anim>
                                    <p:anim calcmode="lin" valueType="num">
                                      <p:cBhvr additive="base">
                                        <p:cTn id="62" dur="500"/>
                                        <p:tgtEl>
                                          <p:spTgt spid="186"/>
                                        </p:tgtEl>
                                        <p:attrNameLst>
                                          <p:attrName>ppt_h</p:attrName>
                                        </p:attrNameLst>
                                      </p:cBhvr>
                                      <p:tavLst>
                                        <p:tav tm="0">
                                          <p:val>
                                            <p:str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90"/>
                                        </p:tgtEl>
                                        <p:attrNameLst>
                                          <p:attrName>style.visibility</p:attrName>
                                        </p:attrNameLst>
                                      </p:cBhvr>
                                      <p:to>
                                        <p:strVal val="visible"/>
                                      </p:to>
                                    </p:set>
                                    <p:anim calcmode="lin" valueType="num">
                                      <p:cBhvr additive="base">
                                        <p:cTn id="65" dur="500"/>
                                        <p:tgtEl>
                                          <p:spTgt spid="190"/>
                                        </p:tgtEl>
                                        <p:attrNameLst>
                                          <p:attrName>ppt_w</p:attrName>
                                        </p:attrNameLst>
                                      </p:cBhvr>
                                      <p:tavLst>
                                        <p:tav tm="0">
                                          <p:val>
                                            <p:strVal val="0"/>
                                          </p:val>
                                        </p:tav>
                                        <p:tav tm="100000">
                                          <p:val>
                                            <p:strVal val="#ppt_w"/>
                                          </p:val>
                                        </p:tav>
                                      </p:tavLst>
                                    </p:anim>
                                    <p:anim calcmode="lin" valueType="num">
                                      <p:cBhvr additive="base">
                                        <p:cTn id="66" dur="500"/>
                                        <p:tgtEl>
                                          <p:spTgt spid="190"/>
                                        </p:tgtEl>
                                        <p:attrNameLst>
                                          <p:attrName>ppt_h</p:attrName>
                                        </p:attrNameLst>
                                      </p:cBhvr>
                                      <p:tavLst>
                                        <p:tav tm="0">
                                          <p:val>
                                            <p:str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192"/>
                                        </p:tgtEl>
                                        <p:attrNameLst>
                                          <p:attrName>style.visibility</p:attrName>
                                        </p:attrNameLst>
                                      </p:cBhvr>
                                      <p:to>
                                        <p:strVal val="visible"/>
                                      </p:to>
                                    </p:set>
                                    <p:anim calcmode="lin" valueType="num">
                                      <p:cBhvr additive="base">
                                        <p:cTn id="69" dur="500"/>
                                        <p:tgtEl>
                                          <p:spTgt spid="192"/>
                                        </p:tgtEl>
                                        <p:attrNameLst>
                                          <p:attrName>ppt_w</p:attrName>
                                        </p:attrNameLst>
                                      </p:cBhvr>
                                      <p:tavLst>
                                        <p:tav tm="0">
                                          <p:val>
                                            <p:strVal val="0"/>
                                          </p:val>
                                        </p:tav>
                                        <p:tav tm="100000">
                                          <p:val>
                                            <p:strVal val="#ppt_w"/>
                                          </p:val>
                                        </p:tav>
                                      </p:tavLst>
                                    </p:anim>
                                    <p:anim calcmode="lin" valueType="num">
                                      <p:cBhvr additive="base">
                                        <p:cTn id="70" dur="500"/>
                                        <p:tgtEl>
                                          <p:spTgt spid="192"/>
                                        </p:tgtEl>
                                        <p:attrNameLst>
                                          <p:attrName>ppt_h</p:attrName>
                                        </p:attrNameLst>
                                      </p:cBhvr>
                                      <p:tavLst>
                                        <p:tav tm="0">
                                          <p:val>
                                            <p:str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193"/>
                                        </p:tgtEl>
                                        <p:attrNameLst>
                                          <p:attrName>style.visibility</p:attrName>
                                        </p:attrNameLst>
                                      </p:cBhvr>
                                      <p:to>
                                        <p:strVal val="visible"/>
                                      </p:to>
                                    </p:set>
                                    <p:anim calcmode="lin" valueType="num">
                                      <p:cBhvr additive="base">
                                        <p:cTn id="73" dur="500"/>
                                        <p:tgtEl>
                                          <p:spTgt spid="193"/>
                                        </p:tgtEl>
                                        <p:attrNameLst>
                                          <p:attrName>ppt_w</p:attrName>
                                        </p:attrNameLst>
                                      </p:cBhvr>
                                      <p:tavLst>
                                        <p:tav tm="0">
                                          <p:val>
                                            <p:strVal val="0"/>
                                          </p:val>
                                        </p:tav>
                                        <p:tav tm="100000">
                                          <p:val>
                                            <p:strVal val="#ppt_w"/>
                                          </p:val>
                                        </p:tav>
                                      </p:tavLst>
                                    </p:anim>
                                    <p:anim calcmode="lin" valueType="num">
                                      <p:cBhvr additive="base">
                                        <p:cTn id="74" dur="500"/>
                                        <p:tgtEl>
                                          <p:spTgt spid="193"/>
                                        </p:tgtEl>
                                        <p:attrNameLst>
                                          <p:attrName>ppt_h</p:attrName>
                                        </p:attrNameLst>
                                      </p:cBhvr>
                                      <p:tavLst>
                                        <p:tav tm="0">
                                          <p:val>
                                            <p:str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194"/>
                                        </p:tgtEl>
                                        <p:attrNameLst>
                                          <p:attrName>style.visibility</p:attrName>
                                        </p:attrNameLst>
                                      </p:cBhvr>
                                      <p:to>
                                        <p:strVal val="visible"/>
                                      </p:to>
                                    </p:set>
                                    <p:anim calcmode="lin" valueType="num">
                                      <p:cBhvr additive="base">
                                        <p:cTn id="77" dur="500"/>
                                        <p:tgtEl>
                                          <p:spTgt spid="194"/>
                                        </p:tgtEl>
                                        <p:attrNameLst>
                                          <p:attrName>ppt_w</p:attrName>
                                        </p:attrNameLst>
                                      </p:cBhvr>
                                      <p:tavLst>
                                        <p:tav tm="0">
                                          <p:val>
                                            <p:strVal val="0"/>
                                          </p:val>
                                        </p:tav>
                                        <p:tav tm="100000">
                                          <p:val>
                                            <p:strVal val="#ppt_w"/>
                                          </p:val>
                                        </p:tav>
                                      </p:tavLst>
                                    </p:anim>
                                    <p:anim calcmode="lin" valueType="num">
                                      <p:cBhvr additive="base">
                                        <p:cTn id="78" dur="500"/>
                                        <p:tgtEl>
                                          <p:spTgt spid="194"/>
                                        </p:tgtEl>
                                        <p:attrNameLst>
                                          <p:attrName>ppt_h</p:attrName>
                                        </p:attrNameLst>
                                      </p:cBhvr>
                                      <p:tavLst>
                                        <p:tav tm="0">
                                          <p:val>
                                            <p:str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195"/>
                                        </p:tgtEl>
                                        <p:attrNameLst>
                                          <p:attrName>style.visibility</p:attrName>
                                        </p:attrNameLst>
                                      </p:cBhvr>
                                      <p:to>
                                        <p:strVal val="visible"/>
                                      </p:to>
                                    </p:set>
                                    <p:anim calcmode="lin" valueType="num">
                                      <p:cBhvr additive="base">
                                        <p:cTn id="81" dur="500"/>
                                        <p:tgtEl>
                                          <p:spTgt spid="195"/>
                                        </p:tgtEl>
                                        <p:attrNameLst>
                                          <p:attrName>ppt_w</p:attrName>
                                        </p:attrNameLst>
                                      </p:cBhvr>
                                      <p:tavLst>
                                        <p:tav tm="0">
                                          <p:val>
                                            <p:strVal val="0"/>
                                          </p:val>
                                        </p:tav>
                                        <p:tav tm="100000">
                                          <p:val>
                                            <p:strVal val="#ppt_w"/>
                                          </p:val>
                                        </p:tav>
                                      </p:tavLst>
                                    </p:anim>
                                    <p:anim calcmode="lin" valueType="num">
                                      <p:cBhvr additive="base">
                                        <p:cTn id="82" dur="500"/>
                                        <p:tgtEl>
                                          <p:spTgt spid="195"/>
                                        </p:tgtEl>
                                        <p:attrNameLst>
                                          <p:attrName>ppt_h</p:attrName>
                                        </p:attrNameLst>
                                      </p:cBhvr>
                                      <p:tavLst>
                                        <p:tav tm="0">
                                          <p:val>
                                            <p:str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196"/>
                                        </p:tgtEl>
                                        <p:attrNameLst>
                                          <p:attrName>style.visibility</p:attrName>
                                        </p:attrNameLst>
                                      </p:cBhvr>
                                      <p:to>
                                        <p:strVal val="visible"/>
                                      </p:to>
                                    </p:set>
                                    <p:anim calcmode="lin" valueType="num">
                                      <p:cBhvr additive="base">
                                        <p:cTn id="85" dur="500"/>
                                        <p:tgtEl>
                                          <p:spTgt spid="196"/>
                                        </p:tgtEl>
                                        <p:attrNameLst>
                                          <p:attrName>ppt_w</p:attrName>
                                        </p:attrNameLst>
                                      </p:cBhvr>
                                      <p:tavLst>
                                        <p:tav tm="0">
                                          <p:val>
                                            <p:strVal val="0"/>
                                          </p:val>
                                        </p:tav>
                                        <p:tav tm="100000">
                                          <p:val>
                                            <p:strVal val="#ppt_w"/>
                                          </p:val>
                                        </p:tav>
                                      </p:tavLst>
                                    </p:anim>
                                    <p:anim calcmode="lin" valueType="num">
                                      <p:cBhvr additive="base">
                                        <p:cTn id="86" dur="500"/>
                                        <p:tgtEl>
                                          <p:spTgt spid="196"/>
                                        </p:tgtEl>
                                        <p:attrNameLst>
                                          <p:attrName>ppt_h</p:attrName>
                                        </p:attrNameLst>
                                      </p:cBhvr>
                                      <p:tavLst>
                                        <p:tav tm="0">
                                          <p:val>
                                            <p:str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86"/>
                                        </p:tgtEl>
                                        <p:attrNameLst>
                                          <p:attrName>style.visibility</p:attrName>
                                        </p:attrNameLst>
                                      </p:cBhvr>
                                      <p:to>
                                        <p:strVal val="visible"/>
                                      </p:to>
                                    </p:set>
                                    <p:animEffect transition="in" filter="fade">
                                      <p:cBhvr>
                                        <p:cTn id="91" dur="500"/>
                                        <p:tgtEl>
                                          <p:spTgt spid="186"/>
                                        </p:tgtEl>
                                      </p:cBhvr>
                                    </p:animEffect>
                                  </p:childTnLst>
                                </p:cTn>
                              </p:par>
                              <p:par>
                                <p:cTn id="92" presetID="10" presetClass="entr" presetSubtype="0" fill="hold" nodeType="withEffect">
                                  <p:stCondLst>
                                    <p:cond delay="0"/>
                                  </p:stCondLst>
                                  <p:childTnLst>
                                    <p:set>
                                      <p:cBhvr>
                                        <p:cTn id="93" dur="1" fill="hold">
                                          <p:stCondLst>
                                            <p:cond delay="0"/>
                                          </p:stCondLst>
                                        </p:cTn>
                                        <p:tgtEl>
                                          <p:spTgt spid="190"/>
                                        </p:tgtEl>
                                        <p:attrNameLst>
                                          <p:attrName>style.visibility</p:attrName>
                                        </p:attrNameLst>
                                      </p:cBhvr>
                                      <p:to>
                                        <p:strVal val="visible"/>
                                      </p:to>
                                    </p:set>
                                    <p:animEffect transition="in" filter="fade">
                                      <p:cBhvr>
                                        <p:cTn id="94" dur="500"/>
                                        <p:tgtEl>
                                          <p:spTgt spid="190"/>
                                        </p:tgtEl>
                                      </p:cBhvr>
                                    </p:animEffect>
                                  </p:childTnLst>
                                </p:cTn>
                              </p:par>
                              <p:par>
                                <p:cTn id="95" presetID="10" presetClass="entr" presetSubtype="0" fill="hold" nodeType="withEffect">
                                  <p:stCondLst>
                                    <p:cond delay="0"/>
                                  </p:stCondLst>
                                  <p:childTnLst>
                                    <p:set>
                                      <p:cBhvr>
                                        <p:cTn id="96" dur="1" fill="hold">
                                          <p:stCondLst>
                                            <p:cond delay="0"/>
                                          </p:stCondLst>
                                        </p:cTn>
                                        <p:tgtEl>
                                          <p:spTgt spid="192"/>
                                        </p:tgtEl>
                                        <p:attrNameLst>
                                          <p:attrName>style.visibility</p:attrName>
                                        </p:attrNameLst>
                                      </p:cBhvr>
                                      <p:to>
                                        <p:strVal val="visible"/>
                                      </p:to>
                                    </p:set>
                                    <p:animEffect transition="in" filter="fade">
                                      <p:cBhvr>
                                        <p:cTn id="97" dur="500"/>
                                        <p:tgtEl>
                                          <p:spTgt spid="192"/>
                                        </p:tgtEl>
                                      </p:cBhvr>
                                    </p:animEffect>
                                  </p:childTnLst>
                                </p:cTn>
                              </p:par>
                              <p:par>
                                <p:cTn id="98" presetID="10" presetClass="entr" presetSubtype="0" fill="hold" nodeType="withEffect">
                                  <p:stCondLst>
                                    <p:cond delay="0"/>
                                  </p:stCondLst>
                                  <p:childTnLst>
                                    <p:set>
                                      <p:cBhvr>
                                        <p:cTn id="99" dur="1" fill="hold">
                                          <p:stCondLst>
                                            <p:cond delay="0"/>
                                          </p:stCondLst>
                                        </p:cTn>
                                        <p:tgtEl>
                                          <p:spTgt spid="193"/>
                                        </p:tgtEl>
                                        <p:attrNameLst>
                                          <p:attrName>style.visibility</p:attrName>
                                        </p:attrNameLst>
                                      </p:cBhvr>
                                      <p:to>
                                        <p:strVal val="visible"/>
                                      </p:to>
                                    </p:set>
                                    <p:animEffect transition="in" filter="fade">
                                      <p:cBhvr>
                                        <p:cTn id="100" dur="500"/>
                                        <p:tgtEl>
                                          <p:spTgt spid="193"/>
                                        </p:tgtEl>
                                      </p:cBhvr>
                                    </p:animEffect>
                                  </p:childTnLst>
                                </p:cTn>
                              </p:par>
                              <p:par>
                                <p:cTn id="101" presetID="10" presetClass="entr" presetSubtype="0" fill="hold" nodeType="withEffect">
                                  <p:stCondLst>
                                    <p:cond delay="0"/>
                                  </p:stCondLst>
                                  <p:childTnLst>
                                    <p:set>
                                      <p:cBhvr>
                                        <p:cTn id="102" dur="1" fill="hold">
                                          <p:stCondLst>
                                            <p:cond delay="0"/>
                                          </p:stCondLst>
                                        </p:cTn>
                                        <p:tgtEl>
                                          <p:spTgt spid="194"/>
                                        </p:tgtEl>
                                        <p:attrNameLst>
                                          <p:attrName>style.visibility</p:attrName>
                                        </p:attrNameLst>
                                      </p:cBhvr>
                                      <p:to>
                                        <p:strVal val="visible"/>
                                      </p:to>
                                    </p:set>
                                    <p:animEffect transition="in" filter="fade">
                                      <p:cBhvr>
                                        <p:cTn id="103" dur="500"/>
                                        <p:tgtEl>
                                          <p:spTgt spid="194"/>
                                        </p:tgtEl>
                                      </p:cBhvr>
                                    </p:animEffect>
                                  </p:childTnLst>
                                </p:cTn>
                              </p:par>
                              <p:par>
                                <p:cTn id="104" presetID="10" presetClass="entr" presetSubtype="0" fill="hold" nodeType="withEffect">
                                  <p:stCondLst>
                                    <p:cond delay="0"/>
                                  </p:stCondLst>
                                  <p:childTnLst>
                                    <p:set>
                                      <p:cBhvr>
                                        <p:cTn id="105" dur="1" fill="hold">
                                          <p:stCondLst>
                                            <p:cond delay="0"/>
                                          </p:stCondLst>
                                        </p:cTn>
                                        <p:tgtEl>
                                          <p:spTgt spid="195"/>
                                        </p:tgtEl>
                                        <p:attrNameLst>
                                          <p:attrName>style.visibility</p:attrName>
                                        </p:attrNameLst>
                                      </p:cBhvr>
                                      <p:to>
                                        <p:strVal val="visible"/>
                                      </p:to>
                                    </p:set>
                                    <p:animEffect transition="in" filter="fade">
                                      <p:cBhvr>
                                        <p:cTn id="106" dur="500"/>
                                        <p:tgtEl>
                                          <p:spTgt spid="195"/>
                                        </p:tgtEl>
                                      </p:cBhvr>
                                    </p:animEffect>
                                  </p:childTnLst>
                                </p:cTn>
                              </p:par>
                              <p:par>
                                <p:cTn id="107" presetID="10" presetClass="entr" presetSubtype="0" fill="hold" nodeType="withEffect">
                                  <p:stCondLst>
                                    <p:cond delay="0"/>
                                  </p:stCondLst>
                                  <p:childTnLst>
                                    <p:set>
                                      <p:cBhvr>
                                        <p:cTn id="108" dur="1" fill="hold">
                                          <p:stCondLst>
                                            <p:cond delay="0"/>
                                          </p:stCondLst>
                                        </p:cTn>
                                        <p:tgtEl>
                                          <p:spTgt spid="196"/>
                                        </p:tgtEl>
                                        <p:attrNameLst>
                                          <p:attrName>style.visibility</p:attrName>
                                        </p:attrNameLst>
                                      </p:cBhvr>
                                      <p:to>
                                        <p:strVal val="visible"/>
                                      </p:to>
                                    </p:set>
                                    <p:animEffect transition="in" filter="fade">
                                      <p:cBhvr>
                                        <p:cTn id="109" dur="500"/>
                                        <p:tgtEl>
                                          <p:spTgt spid="19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00"/>
                                        </p:tgtEl>
                                        <p:attrNameLst>
                                          <p:attrName>style.visibility</p:attrName>
                                        </p:attrNameLst>
                                      </p:cBhvr>
                                      <p:to>
                                        <p:strVal val="visible"/>
                                      </p:to>
                                    </p:set>
                                    <p:animEffect transition="in" filter="fade">
                                      <p:cBhvr>
                                        <p:cTn id="114"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04"/>
        <p:cNvGrpSpPr/>
        <p:nvPr/>
      </p:nvGrpSpPr>
      <p:grpSpPr>
        <a:xfrm>
          <a:off x="0" y="0"/>
          <a:ext cx="0" cy="0"/>
          <a:chOff x="0" y="0"/>
          <a:chExt cx="0" cy="0"/>
        </a:xfrm>
      </p:grpSpPr>
      <p:grpSp>
        <p:nvGrpSpPr>
          <p:cNvPr id="205" name="Google Shape;205;p8"/>
          <p:cNvGrpSpPr/>
          <p:nvPr/>
        </p:nvGrpSpPr>
        <p:grpSpPr>
          <a:xfrm>
            <a:off x="1378080" y="2324100"/>
            <a:ext cx="14709800" cy="6565296"/>
            <a:chOff x="-3810" y="0"/>
            <a:chExt cx="3859739" cy="1476796"/>
          </a:xfrm>
        </p:grpSpPr>
        <p:sp>
          <p:nvSpPr>
            <p:cNvPr id="206" name="Google Shape;206;p8"/>
            <p:cNvSpPr/>
            <p:nvPr/>
          </p:nvSpPr>
          <p:spPr>
            <a:xfrm>
              <a:off x="10160" y="16510"/>
              <a:ext cx="3830529" cy="1450126"/>
            </a:xfrm>
            <a:custGeom>
              <a:avLst/>
              <a:gdLst/>
              <a:ahLst/>
              <a:cxnLst/>
              <a:rect l="l" t="t" r="r" b="b"/>
              <a:pathLst>
                <a:path w="3830529" h="1450126" extrusionOk="0">
                  <a:moveTo>
                    <a:pt x="3830529" y="1450126"/>
                  </a:moveTo>
                  <a:lnTo>
                    <a:pt x="0" y="1442506"/>
                  </a:lnTo>
                  <a:lnTo>
                    <a:pt x="0" y="516169"/>
                  </a:lnTo>
                  <a:lnTo>
                    <a:pt x="17780" y="19050"/>
                  </a:lnTo>
                  <a:lnTo>
                    <a:pt x="1908061" y="0"/>
                  </a:lnTo>
                  <a:lnTo>
                    <a:pt x="3811479" y="5080"/>
                  </a:lnTo>
                  <a:close/>
                </a:path>
              </a:pathLst>
            </a:custGeom>
            <a:solidFill>
              <a:srgbClr val="FFF5FB"/>
            </a:solidFill>
            <a:ln>
              <a:noFill/>
            </a:ln>
          </p:spPr>
        </p:sp>
        <p:sp>
          <p:nvSpPr>
            <p:cNvPr id="207" name="Google Shape;207;p8"/>
            <p:cNvSpPr/>
            <p:nvPr/>
          </p:nvSpPr>
          <p:spPr>
            <a:xfrm>
              <a:off x="-3810" y="0"/>
              <a:ext cx="3859739" cy="1476796"/>
            </a:xfrm>
            <a:custGeom>
              <a:avLst/>
              <a:gdLst/>
              <a:ahLst/>
              <a:cxnLst/>
              <a:rect l="l" t="t" r="r" b="b"/>
              <a:pathLst>
                <a:path w="3859739" h="1476796" extrusionOk="0">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8" name="Google Shape;208;p8"/>
          <p:cNvPicPr preferRelativeResize="0"/>
          <p:nvPr/>
        </p:nvPicPr>
        <p:blipFill rotWithShape="1">
          <a:blip r:embed="rId3">
            <a:alphaModFix/>
          </a:blip>
          <a:srcRect/>
          <a:stretch/>
        </p:blipFill>
        <p:spPr>
          <a:xfrm>
            <a:off x="14558814" y="4275114"/>
            <a:ext cx="5400972" cy="5722885"/>
          </a:xfrm>
          <a:prstGeom prst="rect">
            <a:avLst/>
          </a:prstGeom>
          <a:noFill/>
          <a:ln>
            <a:noFill/>
          </a:ln>
        </p:spPr>
      </p:pic>
      <p:pic>
        <p:nvPicPr>
          <p:cNvPr id="209" name="Google Shape;209;p8"/>
          <p:cNvPicPr preferRelativeResize="0"/>
          <p:nvPr/>
        </p:nvPicPr>
        <p:blipFill rotWithShape="1">
          <a:blip r:embed="rId4">
            <a:alphaModFix/>
          </a:blip>
          <a:srcRect l="41854" r="30886" b="55189"/>
          <a:stretch/>
        </p:blipFill>
        <p:spPr>
          <a:xfrm>
            <a:off x="15092077" y="6495719"/>
            <a:ext cx="3195924" cy="3791281"/>
          </a:xfrm>
          <a:prstGeom prst="rect">
            <a:avLst/>
          </a:prstGeom>
          <a:noFill/>
          <a:ln>
            <a:noFill/>
          </a:ln>
        </p:spPr>
      </p:pic>
      <p:pic>
        <p:nvPicPr>
          <p:cNvPr id="210" name="Google Shape;210;p8"/>
          <p:cNvPicPr preferRelativeResize="0"/>
          <p:nvPr/>
        </p:nvPicPr>
        <p:blipFill rotWithShape="1">
          <a:blip r:embed="rId5">
            <a:alphaModFix/>
          </a:blip>
          <a:srcRect/>
          <a:stretch/>
        </p:blipFill>
        <p:spPr>
          <a:xfrm>
            <a:off x="1249601" y="8703121"/>
            <a:ext cx="1804390" cy="383843"/>
          </a:xfrm>
          <a:prstGeom prst="rect">
            <a:avLst/>
          </a:prstGeom>
          <a:noFill/>
          <a:ln>
            <a:noFill/>
          </a:ln>
        </p:spPr>
      </p:pic>
      <p:pic>
        <p:nvPicPr>
          <p:cNvPr id="211" name="Google Shape;211;p8"/>
          <p:cNvPicPr preferRelativeResize="0"/>
          <p:nvPr/>
        </p:nvPicPr>
        <p:blipFill rotWithShape="1">
          <a:blip r:embed="rId6">
            <a:alphaModFix/>
          </a:blip>
          <a:srcRect/>
          <a:stretch/>
        </p:blipFill>
        <p:spPr>
          <a:xfrm rot="10800000">
            <a:off x="186867" y="2881339"/>
            <a:ext cx="2351066" cy="457389"/>
          </a:xfrm>
          <a:prstGeom prst="rect">
            <a:avLst/>
          </a:prstGeom>
          <a:noFill/>
          <a:ln>
            <a:noFill/>
          </a:ln>
        </p:spPr>
      </p:pic>
      <p:grpSp>
        <p:nvGrpSpPr>
          <p:cNvPr id="212" name="Google Shape;212;p8"/>
          <p:cNvGrpSpPr/>
          <p:nvPr/>
        </p:nvGrpSpPr>
        <p:grpSpPr>
          <a:xfrm>
            <a:off x="301710" y="395408"/>
            <a:ext cx="6162237" cy="1371421"/>
            <a:chOff x="301710" y="395408"/>
            <a:chExt cx="6162237" cy="1371421"/>
          </a:xfrm>
        </p:grpSpPr>
        <p:sp>
          <p:nvSpPr>
            <p:cNvPr id="213" name="Google Shape;213;p8"/>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i="0" u="none" strike="noStrike" cap="none">
                  <a:solidFill>
                    <a:srgbClr val="FFFFFF"/>
                  </a:solidFill>
                  <a:latin typeface="Times New Roman"/>
                  <a:ea typeface="Times New Roman"/>
                  <a:cs typeface="Times New Roman"/>
                  <a:sym typeface="Times New Roman"/>
                </a:rPr>
                <a:t>    </a:t>
              </a:r>
              <a:r>
                <a:rPr lang="en-US" sz="6400" b="1" i="0" u="none" strike="noStrike" cap="none">
                  <a:solidFill>
                    <a:schemeClr val="dk1"/>
                  </a:solidFill>
                  <a:latin typeface="Times New Roman"/>
                  <a:ea typeface="Times New Roman"/>
                  <a:cs typeface="Times New Roman"/>
                  <a:sym typeface="Times New Roman"/>
                </a:rPr>
                <a:t>Luyện đọc</a:t>
              </a:r>
              <a:endParaRPr sz="6400" b="1" i="0" u="none" strike="noStrike" cap="none">
                <a:solidFill>
                  <a:schemeClr val="dk1"/>
                </a:solidFill>
                <a:latin typeface="Times New Roman"/>
                <a:ea typeface="Times New Roman"/>
                <a:cs typeface="Times New Roman"/>
                <a:sym typeface="Times New Roman"/>
              </a:endParaRPr>
            </a:p>
          </p:txBody>
        </p:sp>
        <p:sp>
          <p:nvSpPr>
            <p:cNvPr id="214" name="Google Shape;214;p8"/>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8"/>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i="0" u="none" strike="noStrike" cap="none">
                  <a:solidFill>
                    <a:schemeClr val="lt1"/>
                  </a:solidFill>
                  <a:latin typeface="Times New Roman"/>
                  <a:ea typeface="Times New Roman"/>
                  <a:cs typeface="Times New Roman"/>
                  <a:sym typeface="Times New Roman"/>
                </a:rPr>
                <a:t>1</a:t>
              </a:r>
              <a:endParaRPr sz="8000" b="1" i="0" u="none" strike="noStrike" cap="none">
                <a:solidFill>
                  <a:schemeClr val="lt1"/>
                </a:solidFill>
                <a:latin typeface="Times New Roman"/>
                <a:ea typeface="Times New Roman"/>
                <a:cs typeface="Times New Roman"/>
                <a:sym typeface="Times New Roman"/>
              </a:endParaRPr>
            </a:p>
          </p:txBody>
        </p:sp>
      </p:grpSp>
      <p:sp>
        <p:nvSpPr>
          <p:cNvPr id="216" name="Google Shape;216;p8"/>
          <p:cNvSpPr txBox="1"/>
          <p:nvPr/>
        </p:nvSpPr>
        <p:spPr>
          <a:xfrm>
            <a:off x="5003036" y="2489653"/>
            <a:ext cx="918509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400" b="1" i="0" u="none" strike="noStrike" cap="none">
                <a:solidFill>
                  <a:srgbClr val="FBD75A"/>
                </a:solidFill>
                <a:latin typeface="Times New Roman"/>
                <a:ea typeface="Times New Roman"/>
                <a:cs typeface="Times New Roman"/>
                <a:sym typeface="Times New Roman"/>
              </a:rPr>
              <a:t>Hướng dẫn giọng đọc</a:t>
            </a:r>
            <a:endParaRPr sz="6400" b="1">
              <a:solidFill>
                <a:srgbClr val="FBD75A"/>
              </a:solidFill>
              <a:latin typeface="Times New Roman"/>
              <a:ea typeface="Times New Roman"/>
              <a:cs typeface="Times New Roman"/>
              <a:sym typeface="Times New Roman"/>
            </a:endParaRPr>
          </a:p>
        </p:txBody>
      </p:sp>
      <p:sp>
        <p:nvSpPr>
          <p:cNvPr id="217" name="Google Shape;217;p8"/>
          <p:cNvSpPr txBox="1"/>
          <p:nvPr/>
        </p:nvSpPr>
        <p:spPr>
          <a:xfrm>
            <a:off x="2066504" y="3512007"/>
            <a:ext cx="13667843"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6400" b="1">
                <a:solidFill>
                  <a:schemeClr val="dk1"/>
                </a:solidFill>
                <a:latin typeface="Times New Roman"/>
                <a:ea typeface="Times New Roman"/>
                <a:cs typeface="Times New Roman"/>
                <a:sym typeface="Times New Roman"/>
              </a:rPr>
              <a:t>Bài văn với giọng đọc trầm, buồn; nhấn giọng những từ ngữ miêu tả hậu quả nặng nề của chiến tranh hạt nhân và những từ ngữ diễn tả khát vọng sống của cô bé Xa-xa-cô Xa-xa-ki.</a:t>
            </a:r>
            <a:endParaRPr sz="6400" b="1">
              <a:solidFill>
                <a:schemeClr val="dk1"/>
              </a:solidFill>
              <a:latin typeface="Times New Roman"/>
              <a:ea typeface="Times New Roman"/>
              <a:cs typeface="Times New Roman"/>
              <a:sym typeface="Times New Roman"/>
            </a:endParaRPr>
          </a:p>
        </p:txBody>
      </p:sp>
      <p:pic>
        <p:nvPicPr>
          <p:cNvPr id="218" name="Google Shape;218;p8"/>
          <p:cNvPicPr preferRelativeResize="0"/>
          <p:nvPr/>
        </p:nvPicPr>
        <p:blipFill rotWithShape="1">
          <a:blip r:embed="rId7">
            <a:alphaModFix/>
          </a:blip>
          <a:srcRect/>
          <a:stretch/>
        </p:blipFill>
        <p:spPr>
          <a:xfrm>
            <a:off x="13716000" y="357282"/>
            <a:ext cx="4025537" cy="2802780"/>
          </a:xfrm>
          <a:prstGeom prst="rect">
            <a:avLst/>
          </a:prstGeom>
          <a:noFill/>
          <a:ln>
            <a:noFill/>
          </a:ln>
        </p:spPr>
      </p:pic>
      <p:pic>
        <p:nvPicPr>
          <p:cNvPr id="219" name="Google Shape;219;p8"/>
          <p:cNvPicPr preferRelativeResize="0"/>
          <p:nvPr/>
        </p:nvPicPr>
        <p:blipFill rotWithShape="1">
          <a:blip r:embed="rId8">
            <a:alphaModFix/>
          </a:blip>
          <a:srcRect/>
          <a:stretch/>
        </p:blipFill>
        <p:spPr>
          <a:xfrm>
            <a:off x="152400" y="168134"/>
            <a:ext cx="1836241" cy="1836241"/>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ppt_w</p:attrName>
                                        </p:attrNameLst>
                                      </p:cBhvr>
                                      <p:tavLst>
                                        <p:tav tm="0">
                                          <p:val>
                                            <p:strVal val="0"/>
                                          </p:val>
                                        </p:tav>
                                        <p:tav tm="100000">
                                          <p:val>
                                            <p:strVal val="#ppt_w"/>
                                          </p:val>
                                        </p:tav>
                                      </p:tavLst>
                                    </p:anim>
                                    <p:anim calcmode="lin" valueType="num">
                                      <p:cBhvr additive="base">
                                        <p:cTn id="8" dur="500"/>
                                        <p:tgtEl>
                                          <p:spTgt spid="2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p:tgtEl>
                                          <p:spTgt spid="216"/>
                                        </p:tgtEl>
                                        <p:attrNameLst>
                                          <p:attrName>ppt_w</p:attrName>
                                        </p:attrNameLst>
                                      </p:cBhvr>
                                      <p:tavLst>
                                        <p:tav tm="0">
                                          <p:val>
                                            <p:strVal val="0"/>
                                          </p:val>
                                        </p:tav>
                                        <p:tav tm="100000">
                                          <p:val>
                                            <p:strVal val="#ppt_w"/>
                                          </p:val>
                                        </p:tav>
                                      </p:tavLst>
                                    </p:anim>
                                    <p:anim calcmode="lin" valueType="num">
                                      <p:cBhvr additive="base">
                                        <p:cTn id="12" dur="500"/>
                                        <p:tgtEl>
                                          <p:spTgt spid="2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23"/>
        <p:cNvGrpSpPr/>
        <p:nvPr/>
      </p:nvGrpSpPr>
      <p:grpSpPr>
        <a:xfrm>
          <a:off x="0" y="0"/>
          <a:ext cx="0" cy="0"/>
          <a:chOff x="0" y="0"/>
          <a:chExt cx="0" cy="0"/>
        </a:xfrm>
      </p:grpSpPr>
      <p:pic>
        <p:nvPicPr>
          <p:cNvPr id="224" name="Google Shape;224;p9"/>
          <p:cNvPicPr preferRelativeResize="0"/>
          <p:nvPr/>
        </p:nvPicPr>
        <p:blipFill rotWithShape="1">
          <a:blip r:embed="rId3">
            <a:alphaModFix/>
          </a:blip>
          <a:srcRect t="51477" r="43344"/>
          <a:stretch/>
        </p:blipFill>
        <p:spPr>
          <a:xfrm rot="-73710">
            <a:off x="-2687131" y="-1258388"/>
            <a:ext cx="7401471" cy="4574175"/>
          </a:xfrm>
          <a:prstGeom prst="rect">
            <a:avLst/>
          </a:prstGeom>
          <a:noFill/>
          <a:ln>
            <a:noFill/>
          </a:ln>
        </p:spPr>
      </p:pic>
      <p:pic>
        <p:nvPicPr>
          <p:cNvPr id="225" name="Google Shape;225;p9"/>
          <p:cNvPicPr preferRelativeResize="0"/>
          <p:nvPr/>
        </p:nvPicPr>
        <p:blipFill rotWithShape="1">
          <a:blip r:embed="rId4">
            <a:alphaModFix/>
          </a:blip>
          <a:srcRect l="21619" b="14775"/>
          <a:stretch/>
        </p:blipFill>
        <p:spPr>
          <a:xfrm rot="-8516182">
            <a:off x="-746513" y="7963906"/>
            <a:ext cx="2154694" cy="2234488"/>
          </a:xfrm>
          <a:prstGeom prst="rect">
            <a:avLst/>
          </a:prstGeom>
          <a:noFill/>
          <a:ln>
            <a:noFill/>
          </a:ln>
        </p:spPr>
      </p:pic>
      <p:pic>
        <p:nvPicPr>
          <p:cNvPr id="226" name="Google Shape;226;p9"/>
          <p:cNvPicPr preferRelativeResize="0"/>
          <p:nvPr/>
        </p:nvPicPr>
        <p:blipFill rotWithShape="1">
          <a:blip r:embed="rId5">
            <a:alphaModFix/>
          </a:blip>
          <a:srcRect/>
          <a:stretch/>
        </p:blipFill>
        <p:spPr>
          <a:xfrm rot="594513">
            <a:off x="16818967" y="2627817"/>
            <a:ext cx="3420125" cy="2400306"/>
          </a:xfrm>
          <a:prstGeom prst="rect">
            <a:avLst/>
          </a:prstGeom>
          <a:noFill/>
          <a:ln>
            <a:noFill/>
          </a:ln>
        </p:spPr>
      </p:pic>
      <p:pic>
        <p:nvPicPr>
          <p:cNvPr id="227" name="Google Shape;227;p9"/>
          <p:cNvPicPr preferRelativeResize="0"/>
          <p:nvPr/>
        </p:nvPicPr>
        <p:blipFill rotWithShape="1">
          <a:blip r:embed="rId6">
            <a:alphaModFix/>
          </a:blip>
          <a:srcRect/>
          <a:stretch/>
        </p:blipFill>
        <p:spPr>
          <a:xfrm rot="-823767">
            <a:off x="8558269" y="5854407"/>
            <a:ext cx="1171461" cy="1094784"/>
          </a:xfrm>
          <a:prstGeom prst="rect">
            <a:avLst/>
          </a:prstGeom>
          <a:noFill/>
          <a:ln>
            <a:noFill/>
          </a:ln>
        </p:spPr>
      </p:pic>
      <p:pic>
        <p:nvPicPr>
          <p:cNvPr id="228" name="Google Shape;228;p9"/>
          <p:cNvPicPr preferRelativeResize="0"/>
          <p:nvPr/>
        </p:nvPicPr>
        <p:blipFill rotWithShape="1">
          <a:blip r:embed="rId7">
            <a:alphaModFix/>
          </a:blip>
          <a:srcRect/>
          <a:stretch/>
        </p:blipFill>
        <p:spPr>
          <a:xfrm>
            <a:off x="16363000" y="9630403"/>
            <a:ext cx="1387338" cy="295125"/>
          </a:xfrm>
          <a:prstGeom prst="rect">
            <a:avLst/>
          </a:prstGeom>
          <a:noFill/>
          <a:ln>
            <a:noFill/>
          </a:ln>
        </p:spPr>
      </p:pic>
      <p:grpSp>
        <p:nvGrpSpPr>
          <p:cNvPr id="229" name="Google Shape;229;p9"/>
          <p:cNvGrpSpPr/>
          <p:nvPr/>
        </p:nvGrpSpPr>
        <p:grpSpPr>
          <a:xfrm>
            <a:off x="301710" y="395408"/>
            <a:ext cx="6162237" cy="1371421"/>
            <a:chOff x="301710" y="395408"/>
            <a:chExt cx="6162237" cy="1371421"/>
          </a:xfrm>
        </p:grpSpPr>
        <p:sp>
          <p:nvSpPr>
            <p:cNvPr id="230" name="Google Shape;230;p9"/>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231" name="Google Shape;231;p9"/>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9"/>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233" name="Google Shape;233;p9"/>
          <p:cNvSpPr txBox="1"/>
          <p:nvPr/>
        </p:nvSpPr>
        <p:spPr>
          <a:xfrm>
            <a:off x="3399471" y="2162481"/>
            <a:ext cx="1381474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400" b="1">
                <a:solidFill>
                  <a:srgbClr val="0526CB"/>
                </a:solidFill>
                <a:latin typeface="Times New Roman"/>
                <a:ea typeface="Times New Roman"/>
                <a:cs typeface="Times New Roman"/>
                <a:sym typeface="Times New Roman"/>
              </a:rPr>
              <a:t>Bài văn được chia làm mấy đoạn ?</a:t>
            </a:r>
            <a:endParaRPr sz="6400" b="1">
              <a:solidFill>
                <a:srgbClr val="0526CB"/>
              </a:solidFill>
              <a:latin typeface="Times New Roman"/>
              <a:ea typeface="Times New Roman"/>
              <a:cs typeface="Times New Roman"/>
              <a:sym typeface="Times New Roman"/>
            </a:endParaRPr>
          </a:p>
        </p:txBody>
      </p:sp>
      <p:grpSp>
        <p:nvGrpSpPr>
          <p:cNvPr id="234" name="Google Shape;234;p9"/>
          <p:cNvGrpSpPr/>
          <p:nvPr/>
        </p:nvGrpSpPr>
        <p:grpSpPr>
          <a:xfrm>
            <a:off x="1328611" y="6699552"/>
            <a:ext cx="3486529" cy="2880963"/>
            <a:chOff x="1328611" y="6699552"/>
            <a:chExt cx="3486529" cy="2880963"/>
          </a:xfrm>
        </p:grpSpPr>
        <p:grpSp>
          <p:nvGrpSpPr>
            <p:cNvPr id="235" name="Google Shape;235;p9"/>
            <p:cNvGrpSpPr/>
            <p:nvPr/>
          </p:nvGrpSpPr>
          <p:grpSpPr>
            <a:xfrm>
              <a:off x="1328611" y="6699552"/>
              <a:ext cx="3486529" cy="2880963"/>
              <a:chOff x="-3810" y="0"/>
              <a:chExt cx="1522173" cy="2351564"/>
            </a:xfrm>
          </p:grpSpPr>
          <p:sp>
            <p:nvSpPr>
              <p:cNvPr id="236" name="Google Shape;23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37" name="Google Shape;23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9"/>
            <p:cNvSpPr txBox="1"/>
            <p:nvPr/>
          </p:nvSpPr>
          <p:spPr>
            <a:xfrm>
              <a:off x="1511414" y="6834770"/>
              <a:ext cx="3024415"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Nước Mĩ chế tạo được bom nguyên tử và quyết định ném xuống Nhật Bản</a:t>
              </a:r>
              <a:endParaRPr sz="3200" b="1">
                <a:solidFill>
                  <a:schemeClr val="dk1"/>
                </a:solidFill>
                <a:latin typeface="Times New Roman"/>
                <a:ea typeface="Times New Roman"/>
                <a:cs typeface="Times New Roman"/>
                <a:sym typeface="Times New Roman"/>
              </a:endParaRPr>
            </a:p>
          </p:txBody>
        </p:sp>
      </p:grpSp>
      <p:grpSp>
        <p:nvGrpSpPr>
          <p:cNvPr id="239" name="Google Shape;239;p9"/>
          <p:cNvGrpSpPr/>
          <p:nvPr/>
        </p:nvGrpSpPr>
        <p:grpSpPr>
          <a:xfrm>
            <a:off x="5443305" y="6699552"/>
            <a:ext cx="3486529" cy="2880963"/>
            <a:chOff x="5443305" y="6699552"/>
            <a:chExt cx="3486529" cy="2880963"/>
          </a:xfrm>
        </p:grpSpPr>
        <p:grpSp>
          <p:nvGrpSpPr>
            <p:cNvPr id="240" name="Google Shape;240;p9"/>
            <p:cNvGrpSpPr/>
            <p:nvPr/>
          </p:nvGrpSpPr>
          <p:grpSpPr>
            <a:xfrm>
              <a:off x="5443305" y="6699552"/>
              <a:ext cx="3486529" cy="2880963"/>
              <a:chOff x="-3810" y="0"/>
              <a:chExt cx="1522173" cy="2351564"/>
            </a:xfrm>
          </p:grpSpPr>
          <p:sp>
            <p:nvSpPr>
              <p:cNvPr id="241" name="Google Shape;241;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42" name="Google Shape;242;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txBox="1"/>
            <p:nvPr/>
          </p:nvSpPr>
          <p:spPr>
            <a:xfrm>
              <a:off x="5672906" y="7211279"/>
              <a:ext cx="302441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Hậu quả của hai quả bom đã gây ra</a:t>
              </a:r>
              <a:endParaRPr/>
            </a:p>
          </p:txBody>
        </p:sp>
      </p:grpSp>
      <p:grpSp>
        <p:nvGrpSpPr>
          <p:cNvPr id="244" name="Google Shape;244;p9"/>
          <p:cNvGrpSpPr/>
          <p:nvPr/>
        </p:nvGrpSpPr>
        <p:grpSpPr>
          <a:xfrm>
            <a:off x="9489306" y="6719790"/>
            <a:ext cx="3570803" cy="2880963"/>
            <a:chOff x="9489306" y="6719790"/>
            <a:chExt cx="3570803" cy="2880963"/>
          </a:xfrm>
        </p:grpSpPr>
        <p:grpSp>
          <p:nvGrpSpPr>
            <p:cNvPr id="245" name="Google Shape;245;p9"/>
            <p:cNvGrpSpPr/>
            <p:nvPr/>
          </p:nvGrpSpPr>
          <p:grpSpPr>
            <a:xfrm>
              <a:off x="9524139" y="6719790"/>
              <a:ext cx="3486529" cy="2880963"/>
              <a:chOff x="-3810" y="0"/>
              <a:chExt cx="1522173" cy="2351564"/>
            </a:xfrm>
          </p:grpSpPr>
          <p:sp>
            <p:nvSpPr>
              <p:cNvPr id="246" name="Google Shape;24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47" name="Google Shape;24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9"/>
            <p:cNvSpPr txBox="1"/>
            <p:nvPr/>
          </p:nvSpPr>
          <p:spPr>
            <a:xfrm>
              <a:off x="9489306" y="7240040"/>
              <a:ext cx="357080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Khát vọng sống của cô bé</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Xa-xa-cô Xa-xa-ki</a:t>
              </a:r>
              <a:endParaRPr/>
            </a:p>
          </p:txBody>
        </p:sp>
      </p:grpSp>
      <p:grpSp>
        <p:nvGrpSpPr>
          <p:cNvPr id="249" name="Google Shape;249;p9"/>
          <p:cNvGrpSpPr/>
          <p:nvPr/>
        </p:nvGrpSpPr>
        <p:grpSpPr>
          <a:xfrm>
            <a:off x="13570140" y="6685549"/>
            <a:ext cx="3486529" cy="2880963"/>
            <a:chOff x="13570140" y="6685549"/>
            <a:chExt cx="3486529" cy="2880963"/>
          </a:xfrm>
        </p:grpSpPr>
        <p:grpSp>
          <p:nvGrpSpPr>
            <p:cNvPr id="250" name="Google Shape;250;p9"/>
            <p:cNvGrpSpPr/>
            <p:nvPr/>
          </p:nvGrpSpPr>
          <p:grpSpPr>
            <a:xfrm>
              <a:off x="13570140" y="6685549"/>
              <a:ext cx="3486529" cy="2880963"/>
              <a:chOff x="-3810" y="0"/>
              <a:chExt cx="1522173" cy="2351564"/>
            </a:xfrm>
          </p:grpSpPr>
          <p:sp>
            <p:nvSpPr>
              <p:cNvPr id="251" name="Google Shape;251;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52" name="Google Shape;252;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9"/>
            <p:cNvSpPr txBox="1"/>
            <p:nvPr/>
          </p:nvSpPr>
          <p:spPr>
            <a:xfrm>
              <a:off x="13799741" y="7119997"/>
              <a:ext cx="3024415"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Ước vọng hòa bình của cả thành phố</a:t>
              </a:r>
              <a:endParaRPr sz="32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Hi-rô-si-ma</a:t>
              </a:r>
              <a:endParaRPr sz="3200" b="1">
                <a:solidFill>
                  <a:schemeClr val="dk1"/>
                </a:solidFill>
                <a:latin typeface="Times New Roman"/>
                <a:ea typeface="Times New Roman"/>
                <a:cs typeface="Times New Roman"/>
                <a:sym typeface="Times New Roman"/>
              </a:endParaRPr>
            </a:p>
          </p:txBody>
        </p:sp>
      </p:grpSp>
      <p:grpSp>
        <p:nvGrpSpPr>
          <p:cNvPr id="254" name="Google Shape;254;p9"/>
          <p:cNvGrpSpPr/>
          <p:nvPr/>
        </p:nvGrpSpPr>
        <p:grpSpPr>
          <a:xfrm>
            <a:off x="1242648" y="3605823"/>
            <a:ext cx="3570803" cy="2983920"/>
            <a:chOff x="1242648" y="3605823"/>
            <a:chExt cx="3570803" cy="2983920"/>
          </a:xfrm>
        </p:grpSpPr>
        <p:grpSp>
          <p:nvGrpSpPr>
            <p:cNvPr id="255" name="Google Shape;255;p9"/>
            <p:cNvGrpSpPr/>
            <p:nvPr/>
          </p:nvGrpSpPr>
          <p:grpSpPr>
            <a:xfrm>
              <a:off x="1281813" y="3707223"/>
              <a:ext cx="3486529" cy="2882520"/>
              <a:chOff x="-3810" y="0"/>
              <a:chExt cx="1522173" cy="2351564"/>
            </a:xfrm>
          </p:grpSpPr>
          <p:sp>
            <p:nvSpPr>
              <p:cNvPr id="256" name="Google Shape;25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57" name="Google Shape;25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9"/>
            <p:cNvGrpSpPr/>
            <p:nvPr/>
          </p:nvGrpSpPr>
          <p:grpSpPr>
            <a:xfrm rot="10800000">
              <a:off x="1242648" y="3710260"/>
              <a:ext cx="3570803" cy="759448"/>
              <a:chOff x="-3810" y="0"/>
              <a:chExt cx="1493087" cy="317554"/>
            </a:xfrm>
          </p:grpSpPr>
          <p:sp>
            <p:nvSpPr>
              <p:cNvPr id="259" name="Google Shape;259;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0" name="Google Shape;260;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9"/>
            <p:cNvSpPr txBox="1"/>
            <p:nvPr/>
          </p:nvSpPr>
          <p:spPr>
            <a:xfrm>
              <a:off x="1995009" y="3605823"/>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1</a:t>
              </a:r>
              <a:endParaRPr sz="4800" b="1">
                <a:solidFill>
                  <a:schemeClr val="dk1"/>
                </a:solidFill>
                <a:latin typeface="Times New Roman"/>
                <a:ea typeface="Times New Roman"/>
                <a:cs typeface="Times New Roman"/>
                <a:sym typeface="Times New Roman"/>
              </a:endParaRPr>
            </a:p>
          </p:txBody>
        </p:sp>
        <p:sp>
          <p:nvSpPr>
            <p:cNvPr id="262" name="Google Shape;262;p9"/>
            <p:cNvSpPr txBox="1"/>
            <p:nvPr/>
          </p:nvSpPr>
          <p:spPr>
            <a:xfrm>
              <a:off x="1278129" y="4927338"/>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Từ đầu … </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Nhật Bản</a:t>
              </a:r>
              <a:endParaRPr sz="3200" b="1">
                <a:solidFill>
                  <a:schemeClr val="dk1"/>
                </a:solidFill>
                <a:latin typeface="Times New Roman"/>
                <a:ea typeface="Times New Roman"/>
                <a:cs typeface="Times New Roman"/>
                <a:sym typeface="Times New Roman"/>
              </a:endParaRPr>
            </a:p>
          </p:txBody>
        </p:sp>
      </p:grpSp>
      <p:grpSp>
        <p:nvGrpSpPr>
          <p:cNvPr id="263" name="Google Shape;263;p9"/>
          <p:cNvGrpSpPr/>
          <p:nvPr/>
        </p:nvGrpSpPr>
        <p:grpSpPr>
          <a:xfrm>
            <a:off x="5320961" y="3674484"/>
            <a:ext cx="3623918" cy="2915259"/>
            <a:chOff x="5320961" y="3674484"/>
            <a:chExt cx="3623918" cy="2915259"/>
          </a:xfrm>
        </p:grpSpPr>
        <p:grpSp>
          <p:nvGrpSpPr>
            <p:cNvPr id="264" name="Google Shape;264;p9"/>
            <p:cNvGrpSpPr/>
            <p:nvPr/>
          </p:nvGrpSpPr>
          <p:grpSpPr>
            <a:xfrm>
              <a:off x="5396507" y="3707223"/>
              <a:ext cx="3486529" cy="2882520"/>
              <a:chOff x="-3810" y="0"/>
              <a:chExt cx="1522173" cy="2351564"/>
            </a:xfrm>
          </p:grpSpPr>
          <p:sp>
            <p:nvSpPr>
              <p:cNvPr id="265" name="Google Shape;265;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66" name="Google Shape;266;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9"/>
            <p:cNvGrpSpPr/>
            <p:nvPr/>
          </p:nvGrpSpPr>
          <p:grpSpPr>
            <a:xfrm rot="10800000">
              <a:off x="5320961" y="3710260"/>
              <a:ext cx="3570803" cy="759448"/>
              <a:chOff x="-3810" y="0"/>
              <a:chExt cx="1493087" cy="317554"/>
            </a:xfrm>
          </p:grpSpPr>
          <p:sp>
            <p:nvSpPr>
              <p:cNvPr id="268" name="Google Shape;268;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9" name="Google Shape;269;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9"/>
            <p:cNvSpPr txBox="1"/>
            <p:nvPr/>
          </p:nvSpPr>
          <p:spPr>
            <a:xfrm>
              <a:off x="6134070" y="3674484"/>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2</a:t>
              </a:r>
              <a:endParaRPr sz="4800" b="1">
                <a:solidFill>
                  <a:schemeClr val="dk1"/>
                </a:solidFill>
                <a:latin typeface="Times New Roman"/>
                <a:ea typeface="Times New Roman"/>
                <a:cs typeface="Times New Roman"/>
                <a:sym typeface="Times New Roman"/>
              </a:endParaRPr>
            </a:p>
          </p:txBody>
        </p:sp>
        <p:sp>
          <p:nvSpPr>
            <p:cNvPr id="271" name="Google Shape;271;p9"/>
            <p:cNvSpPr txBox="1"/>
            <p:nvPr/>
          </p:nvSpPr>
          <p:spPr>
            <a:xfrm>
              <a:off x="5425346" y="4756555"/>
              <a:ext cx="351953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Hai quả bom … phóng xạ</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nguyên tử</a:t>
              </a:r>
              <a:endParaRPr sz="3200" b="1">
                <a:solidFill>
                  <a:schemeClr val="dk1"/>
                </a:solidFill>
                <a:latin typeface="Times New Roman"/>
                <a:ea typeface="Times New Roman"/>
                <a:cs typeface="Times New Roman"/>
                <a:sym typeface="Times New Roman"/>
              </a:endParaRPr>
            </a:p>
          </p:txBody>
        </p:sp>
      </p:grpSp>
      <p:grpSp>
        <p:nvGrpSpPr>
          <p:cNvPr id="272" name="Google Shape;272;p9"/>
          <p:cNvGrpSpPr/>
          <p:nvPr/>
        </p:nvGrpSpPr>
        <p:grpSpPr>
          <a:xfrm>
            <a:off x="9399273" y="3619500"/>
            <a:ext cx="3610358" cy="2990481"/>
            <a:chOff x="9399273" y="3619500"/>
            <a:chExt cx="3610358" cy="2990481"/>
          </a:xfrm>
        </p:grpSpPr>
        <p:grpSp>
          <p:nvGrpSpPr>
            <p:cNvPr id="273" name="Google Shape;273;p9"/>
            <p:cNvGrpSpPr/>
            <p:nvPr/>
          </p:nvGrpSpPr>
          <p:grpSpPr>
            <a:xfrm>
              <a:off x="9477341" y="3727461"/>
              <a:ext cx="3486529" cy="2882520"/>
              <a:chOff x="-3810" y="0"/>
              <a:chExt cx="1522173" cy="2351564"/>
            </a:xfrm>
          </p:grpSpPr>
          <p:sp>
            <p:nvSpPr>
              <p:cNvPr id="274" name="Google Shape;274;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75" name="Google Shape;275;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9"/>
            <p:cNvGrpSpPr/>
            <p:nvPr/>
          </p:nvGrpSpPr>
          <p:grpSpPr>
            <a:xfrm rot="10800000">
              <a:off x="9399273" y="3710260"/>
              <a:ext cx="3570803" cy="759448"/>
              <a:chOff x="-3810" y="0"/>
              <a:chExt cx="1493087" cy="317554"/>
            </a:xfrm>
          </p:grpSpPr>
          <p:sp>
            <p:nvSpPr>
              <p:cNvPr id="277" name="Google Shape;277;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78" name="Google Shape;278;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9"/>
            <p:cNvSpPr txBox="1"/>
            <p:nvPr/>
          </p:nvSpPr>
          <p:spPr>
            <a:xfrm>
              <a:off x="10033275" y="3619500"/>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3</a:t>
              </a:r>
              <a:endParaRPr sz="4800" b="1">
                <a:solidFill>
                  <a:schemeClr val="dk1"/>
                </a:solidFill>
                <a:latin typeface="Times New Roman"/>
                <a:ea typeface="Times New Roman"/>
                <a:cs typeface="Times New Roman"/>
                <a:sym typeface="Times New Roman"/>
              </a:endParaRPr>
            </a:p>
          </p:txBody>
        </p:sp>
        <p:sp>
          <p:nvSpPr>
            <p:cNvPr id="280" name="Google Shape;280;p9"/>
            <p:cNvSpPr txBox="1"/>
            <p:nvPr/>
          </p:nvSpPr>
          <p:spPr>
            <a:xfrm>
              <a:off x="9490098" y="4969731"/>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Khi Hi-rô-si-ma … 644 con</a:t>
              </a:r>
              <a:endParaRPr sz="3200" b="1">
                <a:solidFill>
                  <a:schemeClr val="dk1"/>
                </a:solidFill>
                <a:latin typeface="Times New Roman"/>
                <a:ea typeface="Times New Roman"/>
                <a:cs typeface="Times New Roman"/>
                <a:sym typeface="Times New Roman"/>
              </a:endParaRPr>
            </a:p>
          </p:txBody>
        </p:sp>
      </p:grpSp>
      <p:grpSp>
        <p:nvGrpSpPr>
          <p:cNvPr id="281" name="Google Shape;281;p9"/>
          <p:cNvGrpSpPr/>
          <p:nvPr/>
        </p:nvGrpSpPr>
        <p:grpSpPr>
          <a:xfrm>
            <a:off x="13477585" y="3595920"/>
            <a:ext cx="3613828" cy="2979820"/>
            <a:chOff x="13477585" y="3595920"/>
            <a:chExt cx="3613828" cy="2979820"/>
          </a:xfrm>
        </p:grpSpPr>
        <p:grpSp>
          <p:nvGrpSpPr>
            <p:cNvPr id="282" name="Google Shape;282;p9"/>
            <p:cNvGrpSpPr/>
            <p:nvPr/>
          </p:nvGrpSpPr>
          <p:grpSpPr>
            <a:xfrm>
              <a:off x="13523342" y="3693220"/>
              <a:ext cx="3486529" cy="2882520"/>
              <a:chOff x="-3810" y="0"/>
              <a:chExt cx="1522173" cy="2351564"/>
            </a:xfrm>
          </p:grpSpPr>
          <p:sp>
            <p:nvSpPr>
              <p:cNvPr id="283" name="Google Shape;283;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84" name="Google Shape;284;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9"/>
            <p:cNvGrpSpPr/>
            <p:nvPr/>
          </p:nvGrpSpPr>
          <p:grpSpPr>
            <a:xfrm rot="10800000">
              <a:off x="13477585" y="3710260"/>
              <a:ext cx="3570803" cy="759448"/>
              <a:chOff x="-3810" y="0"/>
              <a:chExt cx="1493087" cy="317554"/>
            </a:xfrm>
          </p:grpSpPr>
          <p:sp>
            <p:nvSpPr>
              <p:cNvPr id="286" name="Google Shape;286;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87" name="Google Shape;287;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9"/>
            <p:cNvSpPr txBox="1"/>
            <p:nvPr/>
          </p:nvSpPr>
          <p:spPr>
            <a:xfrm>
              <a:off x="14259359" y="3595920"/>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4</a:t>
              </a:r>
              <a:endParaRPr sz="4800" b="1">
                <a:solidFill>
                  <a:schemeClr val="dk1"/>
                </a:solidFill>
                <a:latin typeface="Times New Roman"/>
                <a:ea typeface="Times New Roman"/>
                <a:cs typeface="Times New Roman"/>
                <a:sym typeface="Times New Roman"/>
              </a:endParaRPr>
            </a:p>
          </p:txBody>
        </p:sp>
        <p:sp>
          <p:nvSpPr>
            <p:cNvPr id="289" name="Google Shape;289;p9"/>
            <p:cNvSpPr txBox="1"/>
            <p:nvPr/>
          </p:nvSpPr>
          <p:spPr>
            <a:xfrm>
              <a:off x="13571880" y="5002364"/>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Xúc động … </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mãi mãi hòa bình</a:t>
              </a:r>
              <a:endParaRPr sz="3200" b="1">
                <a:solidFill>
                  <a:schemeClr val="dk1"/>
                </a:solidFill>
                <a:latin typeface="Times New Roman"/>
                <a:ea typeface="Times New Roman"/>
                <a:cs typeface="Times New Roman"/>
                <a:sym typeface="Times New Roman"/>
              </a:endParaRPr>
            </a:p>
          </p:txBody>
        </p:sp>
      </p:grpSp>
      <p:pic>
        <p:nvPicPr>
          <p:cNvPr id="290" name="Google Shape;290;p9"/>
          <p:cNvPicPr preferRelativeResize="0"/>
          <p:nvPr/>
        </p:nvPicPr>
        <p:blipFill rotWithShape="1">
          <a:blip r:embed="rId8">
            <a:alphaModFix/>
          </a:blip>
          <a:srcRect/>
          <a:stretch/>
        </p:blipFill>
        <p:spPr>
          <a:xfrm>
            <a:off x="15188684" y="281797"/>
            <a:ext cx="2764320" cy="2505165"/>
          </a:xfrm>
          <a:prstGeom prst="rect">
            <a:avLst/>
          </a:prstGeom>
          <a:noFill/>
          <a:ln>
            <a:noFill/>
          </a:ln>
        </p:spPr>
      </p:pic>
      <p:pic>
        <p:nvPicPr>
          <p:cNvPr id="291" name="Google Shape;291;p9"/>
          <p:cNvPicPr preferRelativeResize="0"/>
          <p:nvPr/>
        </p:nvPicPr>
        <p:blipFill rotWithShape="1">
          <a:blip r:embed="rId9">
            <a:alphaModFix/>
          </a:blip>
          <a:srcRect/>
          <a:stretch/>
        </p:blipFill>
        <p:spPr>
          <a:xfrm>
            <a:off x="152400" y="168134"/>
            <a:ext cx="1836241" cy="1836241"/>
          </a:xfrm>
          <a:prstGeom prst="ellipse">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822"/>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additive="base">
                                        <p:cTn id="12" dur="500"/>
                                        <p:tgtEl>
                                          <p:spTgt spid="254"/>
                                        </p:tgtEl>
                                        <p:attrNameLst>
                                          <p:attrName>ppt_w</p:attrName>
                                        </p:attrNameLst>
                                      </p:cBhvr>
                                      <p:tavLst>
                                        <p:tav tm="0">
                                          <p:val>
                                            <p:strVal val="0"/>
                                          </p:val>
                                        </p:tav>
                                        <p:tav tm="100000">
                                          <p:val>
                                            <p:strVal val="#ppt_w"/>
                                          </p:val>
                                        </p:tav>
                                      </p:tavLst>
                                    </p:anim>
                                    <p:anim calcmode="lin" valueType="num">
                                      <p:cBhvr additive="base">
                                        <p:cTn id="13" dur="500"/>
                                        <p:tgtEl>
                                          <p:spTgt spid="25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63"/>
                                        </p:tgtEl>
                                        <p:attrNameLst>
                                          <p:attrName>style.visibility</p:attrName>
                                        </p:attrNameLst>
                                      </p:cBhvr>
                                      <p:to>
                                        <p:strVal val="visible"/>
                                      </p:to>
                                    </p:set>
                                    <p:anim calcmode="lin" valueType="num">
                                      <p:cBhvr additive="base">
                                        <p:cTn id="18" dur="500"/>
                                        <p:tgtEl>
                                          <p:spTgt spid="263"/>
                                        </p:tgtEl>
                                        <p:attrNameLst>
                                          <p:attrName>ppt_w</p:attrName>
                                        </p:attrNameLst>
                                      </p:cBhvr>
                                      <p:tavLst>
                                        <p:tav tm="0">
                                          <p:val>
                                            <p:strVal val="0"/>
                                          </p:val>
                                        </p:tav>
                                        <p:tav tm="100000">
                                          <p:val>
                                            <p:strVal val="#ppt_w"/>
                                          </p:val>
                                        </p:tav>
                                      </p:tavLst>
                                    </p:anim>
                                    <p:anim calcmode="lin" valueType="num">
                                      <p:cBhvr additive="base">
                                        <p:cTn id="19" dur="500"/>
                                        <p:tgtEl>
                                          <p:spTgt spid="263"/>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 calcmode="lin" valueType="num">
                                      <p:cBhvr additive="base">
                                        <p:cTn id="24" dur="500"/>
                                        <p:tgtEl>
                                          <p:spTgt spid="272"/>
                                        </p:tgtEl>
                                        <p:attrNameLst>
                                          <p:attrName>ppt_w</p:attrName>
                                        </p:attrNameLst>
                                      </p:cBhvr>
                                      <p:tavLst>
                                        <p:tav tm="0">
                                          <p:val>
                                            <p:strVal val="0"/>
                                          </p:val>
                                        </p:tav>
                                        <p:tav tm="100000">
                                          <p:val>
                                            <p:strVal val="#ppt_w"/>
                                          </p:val>
                                        </p:tav>
                                      </p:tavLst>
                                    </p:anim>
                                    <p:anim calcmode="lin" valueType="num">
                                      <p:cBhvr additive="base">
                                        <p:cTn id="25" dur="500"/>
                                        <p:tgtEl>
                                          <p:spTgt spid="27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81"/>
                                        </p:tgtEl>
                                        <p:attrNameLst>
                                          <p:attrName>style.visibility</p:attrName>
                                        </p:attrNameLst>
                                      </p:cBhvr>
                                      <p:to>
                                        <p:strVal val="visible"/>
                                      </p:to>
                                    </p:set>
                                    <p:anim calcmode="lin" valueType="num">
                                      <p:cBhvr additive="base">
                                        <p:cTn id="30" dur="500"/>
                                        <p:tgtEl>
                                          <p:spTgt spid="281"/>
                                        </p:tgtEl>
                                        <p:attrNameLst>
                                          <p:attrName>ppt_w</p:attrName>
                                        </p:attrNameLst>
                                      </p:cBhvr>
                                      <p:tavLst>
                                        <p:tav tm="0">
                                          <p:val>
                                            <p:strVal val="0"/>
                                          </p:val>
                                        </p:tav>
                                        <p:tav tm="100000">
                                          <p:val>
                                            <p:strVal val="#ppt_w"/>
                                          </p:val>
                                        </p:tav>
                                      </p:tavLst>
                                    </p:anim>
                                    <p:anim calcmode="lin" valueType="num">
                                      <p:cBhvr additive="base">
                                        <p:cTn id="31" dur="500"/>
                                        <p:tgtEl>
                                          <p:spTgt spid="281"/>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234"/>
                                        </p:tgtEl>
                                        <p:attrNameLst>
                                          <p:attrName>style.visibility</p:attrName>
                                        </p:attrNameLst>
                                      </p:cBhvr>
                                      <p:to>
                                        <p:strVal val="visible"/>
                                      </p:to>
                                    </p:set>
                                    <p:anim calcmode="lin" valueType="num">
                                      <p:cBhvr additive="base">
                                        <p:cTn id="36" dur="500"/>
                                        <p:tgtEl>
                                          <p:spTgt spid="234"/>
                                        </p:tgtEl>
                                        <p:attrNameLst>
                                          <p:attrName>ppt_w</p:attrName>
                                        </p:attrNameLst>
                                      </p:cBhvr>
                                      <p:tavLst>
                                        <p:tav tm="0">
                                          <p:val>
                                            <p:strVal val="0"/>
                                          </p:val>
                                        </p:tav>
                                        <p:tav tm="100000">
                                          <p:val>
                                            <p:strVal val="#ppt_w"/>
                                          </p:val>
                                        </p:tav>
                                      </p:tavLst>
                                    </p:anim>
                                    <p:anim calcmode="lin" valueType="num">
                                      <p:cBhvr additive="base">
                                        <p:cTn id="37" dur="500"/>
                                        <p:tgtEl>
                                          <p:spTgt spid="234"/>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39"/>
                                        </p:tgtEl>
                                        <p:attrNameLst>
                                          <p:attrName>style.visibility</p:attrName>
                                        </p:attrNameLst>
                                      </p:cBhvr>
                                      <p:to>
                                        <p:strVal val="visible"/>
                                      </p:to>
                                    </p:set>
                                    <p:anim calcmode="lin" valueType="num">
                                      <p:cBhvr additive="base">
                                        <p:cTn id="42" dur="500"/>
                                        <p:tgtEl>
                                          <p:spTgt spid="239"/>
                                        </p:tgtEl>
                                        <p:attrNameLst>
                                          <p:attrName>ppt_w</p:attrName>
                                        </p:attrNameLst>
                                      </p:cBhvr>
                                      <p:tavLst>
                                        <p:tav tm="0">
                                          <p:val>
                                            <p:strVal val="0"/>
                                          </p:val>
                                        </p:tav>
                                        <p:tav tm="100000">
                                          <p:val>
                                            <p:strVal val="#ppt_w"/>
                                          </p:val>
                                        </p:tav>
                                      </p:tavLst>
                                    </p:anim>
                                    <p:anim calcmode="lin" valueType="num">
                                      <p:cBhvr additive="base">
                                        <p:cTn id="43" dur="500"/>
                                        <p:tgtEl>
                                          <p:spTgt spid="239"/>
                                        </p:tgtEl>
                                        <p:attrNameLst>
                                          <p:attrName>ppt_h</p:attrName>
                                        </p:attrNameLst>
                                      </p:cBhvr>
                                      <p:tavLst>
                                        <p:tav tm="0">
                                          <p:val>
                                            <p:str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244"/>
                                        </p:tgtEl>
                                        <p:attrNameLst>
                                          <p:attrName>style.visibility</p:attrName>
                                        </p:attrNameLst>
                                      </p:cBhvr>
                                      <p:to>
                                        <p:strVal val="visible"/>
                                      </p:to>
                                    </p:set>
                                    <p:anim calcmode="lin" valueType="num">
                                      <p:cBhvr additive="base">
                                        <p:cTn id="48" dur="500"/>
                                        <p:tgtEl>
                                          <p:spTgt spid="244"/>
                                        </p:tgtEl>
                                        <p:attrNameLst>
                                          <p:attrName>ppt_w</p:attrName>
                                        </p:attrNameLst>
                                      </p:cBhvr>
                                      <p:tavLst>
                                        <p:tav tm="0">
                                          <p:val>
                                            <p:strVal val="0"/>
                                          </p:val>
                                        </p:tav>
                                        <p:tav tm="100000">
                                          <p:val>
                                            <p:strVal val="#ppt_w"/>
                                          </p:val>
                                        </p:tav>
                                      </p:tavLst>
                                    </p:anim>
                                    <p:anim calcmode="lin" valueType="num">
                                      <p:cBhvr additive="base">
                                        <p:cTn id="49" dur="500"/>
                                        <p:tgtEl>
                                          <p:spTgt spid="244"/>
                                        </p:tgtEl>
                                        <p:attrNameLst>
                                          <p:attrName>ppt_h</p:attrName>
                                        </p:attrNameLst>
                                      </p:cBhvr>
                                      <p:tavLst>
                                        <p:tav tm="0">
                                          <p:val>
                                            <p:str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 calcmode="lin" valueType="num">
                                      <p:cBhvr additive="base">
                                        <p:cTn id="54" dur="500"/>
                                        <p:tgtEl>
                                          <p:spTgt spid="249"/>
                                        </p:tgtEl>
                                        <p:attrNameLst>
                                          <p:attrName>ppt_w</p:attrName>
                                        </p:attrNameLst>
                                      </p:cBhvr>
                                      <p:tavLst>
                                        <p:tav tm="0">
                                          <p:val>
                                            <p:strVal val="0"/>
                                          </p:val>
                                        </p:tav>
                                        <p:tav tm="100000">
                                          <p:val>
                                            <p:strVal val="#ppt_w"/>
                                          </p:val>
                                        </p:tav>
                                      </p:tavLst>
                                    </p:anim>
                                    <p:anim calcmode="lin" valueType="num">
                                      <p:cBhvr additive="base">
                                        <p:cTn id="55" dur="500"/>
                                        <p:tgtEl>
                                          <p:spTgt spid="2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1328</Words>
  <Application>Microsoft Macintosh PowerPoint</Application>
  <PresentationFormat>Custom</PresentationFormat>
  <Paragraphs>132</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Anton;700</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1</cp:revision>
  <dcterms:created xsi:type="dcterms:W3CDTF">2006-08-16T00:00:00Z</dcterms:created>
  <dcterms:modified xsi:type="dcterms:W3CDTF">2022-10-27T17:07:48Z</dcterms:modified>
</cp:coreProperties>
</file>