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5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6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3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7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0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8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04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2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5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0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716" y="90945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sáu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11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tháng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2022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331" y="143267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đức</a:t>
            </a:r>
            <a:endParaRPr lang="en-US" sz="2800" b="1" dirty="0">
              <a:solidFill>
                <a:schemeClr val="bg1"/>
              </a:solidFill>
              <a:latin typeface="HP001 5 hàng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9331" y="195589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kĩ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giữa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kì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658860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7504" y="188640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964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7504" y="188640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chùa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314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23528" y="1772816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771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997779_to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648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4149725" y="838200"/>
            <a:ext cx="5070475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</a:rPr>
              <a:t>DẶN DÒ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474788" y="4648200"/>
            <a:ext cx="8115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b="1">
                <a:latin typeface="Times New Roman" pitchFamily="18" charset="0"/>
                <a:cs typeface="Times New Roman" pitchFamily="18" charset="0"/>
              </a:rPr>
              <a:t>- Thực hành những điều đã học.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520825" y="5430982"/>
            <a:ext cx="51641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4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08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u_Hung_Net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6216651"/>
            <a:ext cx="35036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Vu_Hung_Net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105814"/>
            <a:ext cx="294853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Vu_Hung_Net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258214"/>
            <a:ext cx="31353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7"/>
          <p:cNvSpPr>
            <a:spLocks/>
          </p:cNvSpPr>
          <p:nvPr/>
        </p:nvSpPr>
        <p:spPr bwMode="auto">
          <a:xfrm>
            <a:off x="738188" y="762000"/>
            <a:ext cx="9496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en-US" sz="2800" b="1">
              <a:solidFill>
                <a:srgbClr val="000099"/>
              </a:solidFill>
            </a:endParaRPr>
          </a:p>
        </p:txBody>
      </p:sp>
      <p:sp>
        <p:nvSpPr>
          <p:cNvPr id="8" name="Subtitle 7"/>
          <p:cNvSpPr>
            <a:spLocks/>
          </p:cNvSpPr>
          <p:nvPr/>
        </p:nvSpPr>
        <p:spPr bwMode="auto">
          <a:xfrm>
            <a:off x="830263" y="2057400"/>
            <a:ext cx="949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en-US" sz="2800" b="1">
              <a:solidFill>
                <a:srgbClr val="000099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48278" y="167559"/>
            <a:ext cx="86882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95536" y="1795462"/>
            <a:ext cx="80803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47266" y="2709862"/>
            <a:ext cx="7776864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38188" y="4168775"/>
            <a:ext cx="81342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682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465873" y="836712"/>
            <a:ext cx="6264696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115616" y="2312876"/>
            <a:ext cx="691276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045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915816" y="836712"/>
            <a:ext cx="5400600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627784" y="2492896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265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95536" y="617921"/>
            <a:ext cx="6120680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23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95536" y="617921"/>
            <a:ext cx="6120680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759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95536" y="617921"/>
            <a:ext cx="7632848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buýt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thai.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Theo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đắn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155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95536" y="188640"/>
            <a:ext cx="7632848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rạp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đùa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Theo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  <a:p>
            <a:pPr algn="ctr"/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rạp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664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7504" y="188640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809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517</Words>
  <Application>Microsoft Office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HP001 5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B85</cp:lastModifiedBy>
  <cp:revision>7</cp:revision>
  <dcterms:created xsi:type="dcterms:W3CDTF">2022-03-04T01:06:48Z</dcterms:created>
  <dcterms:modified xsi:type="dcterms:W3CDTF">2022-03-10T08:53:30Z</dcterms:modified>
</cp:coreProperties>
</file>