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A8160-C373-42D6-B08F-055A5A14460A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90316-14FE-4676-820A-4802041F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1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90316-14FE-4676-820A-4802041FB3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0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71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4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0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3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5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43846-9B91-4299-9ECD-94A34F98419E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1581150"/>
            <a:ext cx="830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TẬP ( TR. 128)</a:t>
            </a:r>
            <a:endParaRPr lang="en-US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3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01" y="-15469"/>
            <a:ext cx="9171501" cy="5158969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068032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068032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7670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8600" y="21145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11455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8093" y="3181350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93" y="3181350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738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26512" y="932046"/>
                <a:ext cx="2674088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512" y="932046"/>
                <a:ext cx="2674088" cy="834716"/>
              </a:xfrm>
              <a:prstGeom prst="rect">
                <a:avLst/>
              </a:prstGeom>
              <a:blipFill rotWithShape="1">
                <a:blip r:embed="rId6"/>
                <a:stretch>
                  <a:fillRect l="-5923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0182" y="2114550"/>
                <a:ext cx="2674088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182" y="2114550"/>
                <a:ext cx="2674088" cy="834716"/>
              </a:xfrm>
              <a:prstGeom prst="rect">
                <a:avLst/>
              </a:prstGeom>
              <a:blipFill rotWithShape="1">
                <a:blip r:embed="rId7"/>
                <a:stretch>
                  <a:fillRect l="-5695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67270" y="3181350"/>
                <a:ext cx="4462130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270" y="3181350"/>
                <a:ext cx="4462130" cy="834716"/>
              </a:xfrm>
              <a:prstGeom prst="rect">
                <a:avLst/>
              </a:prstGeom>
              <a:blipFill rotWithShape="1">
                <a:blip r:embed="rId8"/>
                <a:stretch>
                  <a:fillRect l="-3552" r="-410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1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" y="47547"/>
            <a:ext cx="9144000" cy="51435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1000" y="209550"/>
                <a:ext cx="8229600" cy="2197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Bài 4 :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sinh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,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4A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đá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? 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09550"/>
                <a:ext cx="8229600" cy="2197140"/>
              </a:xfrm>
              <a:prstGeom prst="rect">
                <a:avLst/>
              </a:prstGeom>
              <a:blipFill rotWithShape="1">
                <a:blip r:embed="rId4"/>
                <a:stretch>
                  <a:fillRect l="-1556" r="-2667" b="-6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1470" y="2419242"/>
            <a:ext cx="1981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" y="2758816"/>
            <a:ext cx="35922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4A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510314" y="3238438"/>
            <a:ext cx="2662573" cy="754714"/>
            <a:chOff x="3352800" y="2565428"/>
            <a:chExt cx="2120514" cy="1244412"/>
          </a:xfrm>
        </p:grpSpPr>
        <p:grpSp>
          <p:nvGrpSpPr>
            <p:cNvPr id="10" name="Group 30"/>
            <p:cNvGrpSpPr>
              <a:grpSpLocks/>
            </p:cNvGrpSpPr>
            <p:nvPr/>
          </p:nvGrpSpPr>
          <p:grpSpPr bwMode="auto">
            <a:xfrm>
              <a:off x="3352800" y="2565428"/>
              <a:ext cx="685800" cy="1244412"/>
              <a:chOff x="3352800" y="2565428"/>
              <a:chExt cx="685800" cy="1244412"/>
            </a:xfrm>
          </p:grpSpPr>
          <p:sp>
            <p:nvSpPr>
              <p:cNvPr id="12" name="TextBox 26"/>
              <p:cNvSpPr txBox="1">
                <a:spLocks noChangeArrowheads="1"/>
              </p:cNvSpPr>
              <p:nvPr/>
            </p:nvSpPr>
            <p:spPr bwMode="auto">
              <a:xfrm>
                <a:off x="3352800" y="2565428"/>
                <a:ext cx="533400" cy="533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cxnSp>
            <p:nvCxnSpPr>
              <p:cNvPr id="13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3352800" y="3276599"/>
                <a:ext cx="2667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TextBox 29"/>
              <p:cNvSpPr txBox="1">
                <a:spLocks noChangeArrowheads="1"/>
              </p:cNvSpPr>
              <p:nvPr/>
            </p:nvSpPr>
            <p:spPr bwMode="auto">
              <a:xfrm>
                <a:off x="3352800" y="3276600"/>
                <a:ext cx="685800" cy="533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7</a:t>
                </a:r>
              </a:p>
            </p:txBody>
          </p:sp>
        </p:grpSp>
        <p:sp>
          <p:nvSpPr>
            <p:cNvPr id="11" name="TextBox 35"/>
            <p:cNvSpPr txBox="1">
              <a:spLocks noChangeArrowheads="1"/>
            </p:cNvSpPr>
            <p:nvPr/>
          </p:nvSpPr>
          <p:spPr bwMode="auto">
            <a:xfrm>
              <a:off x="3644514" y="2866418"/>
              <a:ext cx="1828800" cy="943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đội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hát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40"/>
          <p:cNvGrpSpPr>
            <a:grpSpLocks/>
          </p:cNvGrpSpPr>
          <p:nvPr/>
        </p:nvGrpSpPr>
        <p:grpSpPr bwMode="auto">
          <a:xfrm>
            <a:off x="510314" y="4050632"/>
            <a:ext cx="3840777" cy="685209"/>
            <a:chOff x="3352800" y="3711726"/>
            <a:chExt cx="2730929" cy="1179787"/>
          </a:xfrm>
        </p:grpSpPr>
        <p:grpSp>
          <p:nvGrpSpPr>
            <p:cNvPr id="16" name="Group 31"/>
            <p:cNvGrpSpPr>
              <a:grpSpLocks/>
            </p:cNvGrpSpPr>
            <p:nvPr/>
          </p:nvGrpSpPr>
          <p:grpSpPr bwMode="auto">
            <a:xfrm>
              <a:off x="3352800" y="3711726"/>
              <a:ext cx="685800" cy="1179787"/>
              <a:chOff x="3352800" y="2644926"/>
              <a:chExt cx="685800" cy="1179787"/>
            </a:xfrm>
          </p:grpSpPr>
          <p:sp>
            <p:nvSpPr>
              <p:cNvPr id="18" name="TextBox 32"/>
              <p:cNvSpPr txBox="1">
                <a:spLocks noChangeArrowheads="1"/>
              </p:cNvSpPr>
              <p:nvPr/>
            </p:nvSpPr>
            <p:spPr bwMode="auto">
              <a:xfrm>
                <a:off x="3352800" y="2644926"/>
                <a:ext cx="533400" cy="533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19" name="Straight Connector 33"/>
              <p:cNvCxnSpPr>
                <a:cxnSpLocks noChangeShapeType="1"/>
              </p:cNvCxnSpPr>
              <p:nvPr/>
            </p:nvCxnSpPr>
            <p:spPr bwMode="auto">
              <a:xfrm flipV="1">
                <a:off x="3352800" y="3291488"/>
                <a:ext cx="238108" cy="1412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" name="TextBox 34"/>
              <p:cNvSpPr txBox="1">
                <a:spLocks noChangeArrowheads="1"/>
              </p:cNvSpPr>
              <p:nvPr/>
            </p:nvSpPr>
            <p:spPr bwMode="auto">
              <a:xfrm>
                <a:off x="3352800" y="3291488"/>
                <a:ext cx="685800" cy="533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7" name="TextBox 36"/>
            <p:cNvSpPr txBox="1">
              <a:spLocks noChangeArrowheads="1"/>
            </p:cNvSpPr>
            <p:nvPr/>
          </p:nvSpPr>
          <p:spPr bwMode="auto">
            <a:xfrm>
              <a:off x="3658939" y="3994785"/>
              <a:ext cx="2424790" cy="53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đội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bóng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ight Brace 20"/>
          <p:cNvSpPr>
            <a:spLocks/>
          </p:cNvSpPr>
          <p:nvPr/>
        </p:nvSpPr>
        <p:spPr bwMode="auto">
          <a:xfrm>
            <a:off x="4305300" y="3421982"/>
            <a:ext cx="381000" cy="1257300"/>
          </a:xfrm>
          <a:prstGeom prst="rightBrace">
            <a:avLst>
              <a:gd name="adj1" fmla="val 8326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f-ZA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39065" y="3652438"/>
            <a:ext cx="44049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…..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519174" y="1123950"/>
            <a:ext cx="7995308" cy="1155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31470" y="234936"/>
                <a:ext cx="8229600" cy="2197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Bài 4 :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sinh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,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4A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đá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? 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70" y="234936"/>
                <a:ext cx="8229600" cy="2197140"/>
              </a:xfrm>
              <a:prstGeom prst="rect">
                <a:avLst/>
              </a:prstGeom>
              <a:blipFill rotWithShape="1">
                <a:blip r:embed="rId5"/>
                <a:stretch>
                  <a:fillRect l="-1556" r="-2667" b="-6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389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  <p:bldP spid="21" grpId="0" animBg="1"/>
      <p:bldP spid="22" grpId="0"/>
      <p:bldP spid="23" grpId="0"/>
      <p:bldP spid="23" grpId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3505200" y="51435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066367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0" y="2114550"/>
                <a:ext cx="6487632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(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114550"/>
                <a:ext cx="6487632" cy="714683"/>
              </a:xfrm>
              <a:prstGeom prst="rect">
                <a:avLst/>
              </a:prstGeom>
              <a:blipFill rotWithShape="1">
                <a:blip r:embed="rId3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79427" y="2844777"/>
                <a:ext cx="6019800" cy="1145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Đáp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endPara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427" y="2844777"/>
                <a:ext cx="6019800" cy="1145570"/>
              </a:xfrm>
              <a:prstGeom prst="rect">
                <a:avLst/>
              </a:prstGeom>
              <a:blipFill rotWithShape="1">
                <a:blip r:embed="rId4"/>
                <a:stretch>
                  <a:fillRect l="-2128" b="-13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512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3048000" y="51435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: 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9"/>
          <p:cNvSpPr txBox="1">
            <a:spLocks noChangeArrowheads="1"/>
          </p:cNvSpPr>
          <p:nvPr/>
        </p:nvSpPr>
        <p:spPr>
          <a:xfrm>
            <a:off x="-33670" y="2077146"/>
            <a:ext cx="9601200" cy="785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72657" y="2724150"/>
            <a:ext cx="91439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9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2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webjong_illustrations_997779_to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559132" y="2571750"/>
            <a:ext cx="4191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b="1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363855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116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BTT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87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6138"/>
            <a:ext cx="9143999" cy="5169638"/>
          </a:xfr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1260882"/>
            <a:ext cx="8763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04800" y="1430541"/>
            <a:ext cx="85344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40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38400" y="1951960"/>
                <a:ext cx="4876800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Tính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951960"/>
                <a:ext cx="4876800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312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83219" y="3028950"/>
                <a:ext cx="5208181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219" y="3028950"/>
                <a:ext cx="5208181" cy="803682"/>
              </a:xfrm>
              <a:prstGeom prst="rect">
                <a:avLst/>
              </a:prstGeom>
              <a:blipFill rotWithShape="1">
                <a:blip r:embed="rId4"/>
                <a:stretch>
                  <a:fillRect l="-2924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1752600" y="0"/>
            <a:ext cx="6248400" cy="1123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59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2"/>
      <p:bldP spid="6" grpId="0"/>
      <p:bldP spid="6" grpId="2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丫头\png\小人\卡通类素材\l;'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2989">
            <a:off x="247233" y="-478978"/>
            <a:ext cx="8595952" cy="550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5" t="10429" r="46646" b="11189"/>
          <a:stretch>
            <a:fillRect/>
          </a:stretch>
        </p:blipFill>
        <p:spPr bwMode="auto">
          <a:xfrm>
            <a:off x="1219200" y="971550"/>
            <a:ext cx="609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33600" y="180975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TẬP, THỰC HÀNH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36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057400" y="1039749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LUYỆN TẬP (TR .128)</a:t>
            </a:r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05" y="1843181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2137" y="2351142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37" y="2351142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0749" y="22669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749" y="226695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30449" y="3385584"/>
                <a:ext cx="35433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449" y="3385584"/>
                <a:ext cx="3543300" cy="801758"/>
              </a:xfrm>
              <a:prstGeom prst="rect">
                <a:avLst/>
              </a:prstGeom>
              <a:blipFill rotWithShape="1">
                <a:blip r:embed="rId5"/>
                <a:stretch>
                  <a:fillRect l="-447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057400" y="482538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7030A0"/>
                </a:solidFill>
              </a:rPr>
              <a:t>Thứ</a:t>
            </a:r>
            <a:r>
              <a:rPr lang="en-US" sz="2400" b="1" i="1" dirty="0" smtClean="0">
                <a:solidFill>
                  <a:srgbClr val="7030A0"/>
                </a:solidFill>
              </a:rPr>
              <a:t> </a:t>
            </a:r>
            <a:r>
              <a:rPr lang="en-US" sz="2400" b="1" i="1" dirty="0" err="1" smtClean="0">
                <a:solidFill>
                  <a:srgbClr val="7030A0"/>
                </a:solidFill>
              </a:rPr>
              <a:t>sáu</a:t>
            </a:r>
            <a:r>
              <a:rPr lang="en-US" sz="2400" b="1" i="1" dirty="0" smtClean="0">
                <a:solidFill>
                  <a:srgbClr val="7030A0"/>
                </a:solidFill>
              </a:rPr>
              <a:t> </a:t>
            </a:r>
            <a:r>
              <a:rPr lang="en-US" sz="2400" b="1" i="1" dirty="0" err="1" smtClean="0">
                <a:solidFill>
                  <a:srgbClr val="7030A0"/>
                </a:solidFill>
              </a:rPr>
              <a:t>ngày</a:t>
            </a:r>
            <a:r>
              <a:rPr lang="en-US" sz="2400" b="1" i="1" dirty="0" smtClean="0">
                <a:solidFill>
                  <a:srgbClr val="7030A0"/>
                </a:solidFill>
              </a:rPr>
              <a:t> 25 </a:t>
            </a:r>
            <a:r>
              <a:rPr lang="en-US" sz="2400" b="1" i="1" dirty="0" err="1" smtClean="0">
                <a:solidFill>
                  <a:srgbClr val="7030A0"/>
                </a:solidFill>
              </a:rPr>
              <a:t>tháng</a:t>
            </a:r>
            <a:r>
              <a:rPr lang="en-US" sz="2400" b="1" i="1" dirty="0" smtClean="0">
                <a:solidFill>
                  <a:srgbClr val="7030A0"/>
                </a:solidFill>
              </a:rPr>
              <a:t> 2 </a:t>
            </a:r>
            <a:r>
              <a:rPr lang="en-US" sz="2400" b="1" i="1" dirty="0" err="1" smtClean="0">
                <a:solidFill>
                  <a:srgbClr val="7030A0"/>
                </a:solidFill>
              </a:rPr>
              <a:t>năm</a:t>
            </a:r>
            <a:r>
              <a:rPr lang="en-US" sz="2400" b="1" i="1" dirty="0" smtClean="0">
                <a:solidFill>
                  <a:srgbClr val="7030A0"/>
                </a:solidFill>
              </a:rPr>
              <a:t> 2022</a:t>
            </a:r>
            <a:endParaRPr lang="en-US" sz="24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2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28600" y="20955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3409" y="11239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09" y="1123950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5"/>
          <p:cNvSpPr txBox="1">
            <a:spLocks noChangeArrowheads="1"/>
          </p:cNvSpPr>
          <p:nvPr/>
        </p:nvSpPr>
        <p:spPr>
          <a:xfrm>
            <a:off x="597195" y="25373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6"/>
          <p:cNvSpPr>
            <a:spLocks noChangeArrowheads="1"/>
          </p:cNvSpPr>
          <p:nvPr/>
        </p:nvSpPr>
        <p:spPr bwMode="auto">
          <a:xfrm>
            <a:off x="457200" y="2537319"/>
            <a:ext cx="8509591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90700" y="1142114"/>
                <a:ext cx="23241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700" y="1142114"/>
                <a:ext cx="23241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824" r="-2887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2419350"/>
                <a:ext cx="18288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419350"/>
                <a:ext cx="1828800" cy="832344"/>
              </a:xfrm>
              <a:prstGeom prst="rect">
                <a:avLst/>
              </a:prstGeom>
              <a:blipFill rotWithShape="1">
                <a:blip r:embed="rId5"/>
                <a:stretch>
                  <a:fillRect l="-8667" r="-33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15509" y="2424127"/>
                <a:ext cx="3550388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3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509" y="2424127"/>
                <a:ext cx="3550388" cy="832344"/>
              </a:xfrm>
              <a:prstGeom prst="rect">
                <a:avLst/>
              </a:prstGeom>
              <a:blipFill rotWithShape="1">
                <a:blip r:embed="rId6"/>
                <a:stretch>
                  <a:fillRect l="-4467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3409" y="3714750"/>
                <a:ext cx="31242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09" y="3714750"/>
                <a:ext cx="3124200" cy="801758"/>
              </a:xfrm>
              <a:prstGeom prst="rect">
                <a:avLst/>
              </a:prstGeom>
              <a:blipFill rotWithShape="1">
                <a:blip r:embed="rId7"/>
                <a:stretch>
                  <a:fillRect l="-5078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23633" y="3714750"/>
                <a:ext cx="5162993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1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633" y="3714750"/>
                <a:ext cx="5162993" cy="801758"/>
              </a:xfrm>
              <a:prstGeom prst="rect">
                <a:avLst/>
              </a:prstGeom>
              <a:blipFill rotWithShape="1">
                <a:blip r:embed="rId8"/>
                <a:stretch>
                  <a:fillRect l="-295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977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2"/>
      <p:bldP spid="8" grpId="0"/>
      <p:bldP spid="8" grpId="2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38750"/>
          </a:xfrm>
        </p:spPr>
      </p:pic>
      <p:sp>
        <p:nvSpPr>
          <p:cNvPr id="6" name="TextBox 5"/>
          <p:cNvSpPr txBox="1"/>
          <p:nvPr/>
        </p:nvSpPr>
        <p:spPr>
          <a:xfrm>
            <a:off x="0" y="443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8191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819150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0" y="83377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83377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4000" y="848833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848833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40242" y="2571750"/>
            <a:ext cx="840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586370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9"/>
          <p:cNvSpPr txBox="1">
            <a:spLocks noChangeArrowheads="1"/>
          </p:cNvSpPr>
          <p:nvPr/>
        </p:nvSpPr>
        <p:spPr>
          <a:xfrm>
            <a:off x="76200" y="1885950"/>
            <a:ext cx="9601200" cy="785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-18607" y="2419350"/>
            <a:ext cx="91439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543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28600" y="13335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2270" y="103672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70" y="1036725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599" y="105134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9" y="105134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796516" y="1066408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516" y="1066408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738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2270" y="2164881"/>
                <a:ext cx="568133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70" y="2164881"/>
                <a:ext cx="5681330" cy="832344"/>
              </a:xfrm>
              <a:prstGeom prst="rect">
                <a:avLst/>
              </a:prstGeom>
              <a:blipFill rotWithShape="1">
                <a:blip r:embed="rId6"/>
                <a:stretch>
                  <a:fillRect l="-2682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3257550"/>
                <a:ext cx="5098312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57550"/>
                <a:ext cx="5098312" cy="832344"/>
              </a:xfrm>
              <a:prstGeom prst="rect">
                <a:avLst/>
              </a:prstGeom>
              <a:blipFill rotWithShape="1">
                <a:blip r:embed="rId7"/>
                <a:stretch>
                  <a:fillRect l="-3110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28600" y="4232644"/>
                <a:ext cx="4928191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232644"/>
                <a:ext cx="4928191" cy="832792"/>
              </a:xfrm>
              <a:prstGeom prst="rect">
                <a:avLst/>
              </a:prstGeom>
              <a:blipFill rotWithShape="1">
                <a:blip r:embed="rId8"/>
                <a:stretch>
                  <a:fillRect l="-3218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36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43200" y="94036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94036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752600" y="2190750"/>
            <a:ext cx="4986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2191193"/>
            <a:ext cx="57593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9" grpId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499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71800" y="94036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94036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50"/>
          <p:cNvSpPr txBox="1">
            <a:spLocks noChangeArrowheads="1"/>
          </p:cNvSpPr>
          <p:nvPr/>
        </p:nvSpPr>
        <p:spPr>
          <a:xfrm>
            <a:off x="265814" y="1962150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418214" y="1782012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b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- Chia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668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9" grpId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492</Words>
  <Application>Microsoft Office PowerPoint</Application>
  <PresentationFormat>On-screen Show (16:9)</PresentationFormat>
  <Paragraphs>83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</dc:creator>
  <cp:lastModifiedBy>B85</cp:lastModifiedBy>
  <cp:revision>23</cp:revision>
  <dcterms:created xsi:type="dcterms:W3CDTF">2020-04-11T14:38:27Z</dcterms:created>
  <dcterms:modified xsi:type="dcterms:W3CDTF">2022-02-20T15:11:07Z</dcterms:modified>
</cp:coreProperties>
</file>