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5" r:id="rId4"/>
    <p:sldId id="264" r:id="rId5"/>
    <p:sldId id="266" r:id="rId6"/>
    <p:sldId id="278" r:id="rId7"/>
    <p:sldId id="284" r:id="rId8"/>
    <p:sldId id="283" r:id="rId9"/>
    <p:sldId id="289" r:id="rId10"/>
    <p:sldId id="290" r:id="rId11"/>
    <p:sldId id="291" r:id="rId12"/>
    <p:sldId id="293" r:id="rId13"/>
    <p:sldId id="280" r:id="rId14"/>
    <p:sldId id="294" r:id="rId15"/>
    <p:sldId id="296" r:id="rId16"/>
    <p:sldId id="297" r:id="rId17"/>
    <p:sldId id="298" r:id="rId18"/>
    <p:sldId id="299" r:id="rId19"/>
    <p:sldId id="288" r:id="rId20"/>
    <p:sldId id="286" r:id="rId21"/>
    <p:sldId id="287" r:id="rId22"/>
    <p:sldId id="285" r:id="rId23"/>
    <p:sldId id="277" r:id="rId24"/>
    <p:sldId id="276" r:id="rId25"/>
    <p:sldId id="300" r:id="rId26"/>
    <p:sldId id="272" r:id="rId27"/>
    <p:sldId id="30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388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Canvas"/>
          <p:cNvSpPr>
            <a:spLocks noChangeArrowheads="1"/>
          </p:cNvSpPr>
          <p:nvPr/>
        </p:nvSpPr>
        <p:spPr bwMode="white">
          <a:xfrm>
            <a:off x="528639" y="201613"/>
            <a:ext cx="8397875" cy="646747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GB" sz="2400">
              <a:solidFill>
                <a:srgbClr val="000000"/>
              </a:solidFill>
            </a:endParaRPr>
          </a:p>
        </p:txBody>
      </p:sp>
      <p:pic>
        <p:nvPicPr>
          <p:cNvPr id="5" name="Picture 3" descr="minisp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50800"/>
            <a:ext cx="11811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 descr="Canvas"/>
          <p:cNvSpPr>
            <a:spLocks noChangeArrowheads="1"/>
          </p:cNvSpPr>
          <p:nvPr/>
        </p:nvSpPr>
        <p:spPr bwMode="white">
          <a:xfrm>
            <a:off x="596901" y="4130675"/>
            <a:ext cx="1041400" cy="457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GB" sz="2400">
              <a:solidFill>
                <a:srgbClr val="000000"/>
              </a:solidFill>
            </a:endParaRPr>
          </a:p>
        </p:txBody>
      </p:sp>
      <p:pic>
        <p:nvPicPr>
          <p:cNvPr id="7" name="Picture 5" descr="minisp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1" y="20574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8909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3886200"/>
            <a:ext cx="6400800" cy="17716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10842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91510-6CA8-4989-896C-358A58A89480}" type="datetime1">
              <a:rPr lang="en-US">
                <a:solidFill>
                  <a:srgbClr val="000000"/>
                </a:solidFill>
              </a:rPr>
              <a:pPr>
                <a:defRPr/>
              </a:pPr>
              <a:t>3/7/2022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522663" y="6096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516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B35CB-1BE2-4270-BBA8-07F3FCB2D3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313398"/>
      </p:ext>
    </p:extLst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4FD59-6135-4E5E-AAE4-77BB5567733A}" type="datetime1">
              <a:rPr lang="en-US">
                <a:solidFill>
                  <a:srgbClr val="000000"/>
                </a:solidFill>
              </a:rPr>
              <a:pPr>
                <a:defRPr/>
              </a:pPr>
              <a:t>3/7/2022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D78B2-BD4E-4BE1-9E91-945483F853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160329"/>
      </p:ext>
    </p:extLst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5626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A923F-BB5A-478F-B090-900BEBF58F94}" type="datetime1">
              <a:rPr lang="en-US">
                <a:solidFill>
                  <a:srgbClr val="000000"/>
                </a:solidFill>
              </a:rPr>
              <a:pPr>
                <a:defRPr/>
              </a:pPr>
              <a:t>3/7/2022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5BBFB-97E8-4FFC-87B9-19E0FEEB73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375318"/>
      </p:ext>
    </p:extLst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840E2-D86E-434C-8356-5B7CAFF7ADBF}" type="datetime1">
              <a:rPr lang="en-US">
                <a:solidFill>
                  <a:srgbClr val="000000"/>
                </a:solidFill>
              </a:rPr>
              <a:pPr>
                <a:defRPr/>
              </a:pPr>
              <a:t>3/7/2022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C496E-9763-4579-A423-C0E078B142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587270"/>
      </p:ext>
    </p:extLst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34B9E-CB9A-4648-862A-4CAA9D9C34E0}" type="datetime1">
              <a:rPr lang="en-US">
                <a:solidFill>
                  <a:srgbClr val="000000"/>
                </a:solidFill>
              </a:rPr>
              <a:pPr>
                <a:defRPr/>
              </a:pPr>
              <a:t>3/7/2022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BF0F7-6B5A-439A-9C99-239CD59CAF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481694"/>
      </p:ext>
    </p:extLst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EEF92-9474-4D3D-A391-C5C9AD8BA67F}" type="datetime1">
              <a:rPr lang="en-US">
                <a:solidFill>
                  <a:srgbClr val="000000"/>
                </a:solidFill>
              </a:rPr>
              <a:pPr>
                <a:defRPr/>
              </a:pPr>
              <a:t>3/7/2022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D949F-C417-4294-AF83-E8C4588D14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535456"/>
      </p:ext>
    </p:extLst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3EEC2-AD8C-4D08-887D-80D2EF3A7CE5}" type="datetime1">
              <a:rPr lang="en-US">
                <a:solidFill>
                  <a:srgbClr val="000000"/>
                </a:solidFill>
              </a:rPr>
              <a:pPr>
                <a:defRPr/>
              </a:pPr>
              <a:t>3/7/2022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3B956-C14D-4C32-909F-4F618446E4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772123"/>
      </p:ext>
    </p:extLst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5A022-F4CC-444B-B0DA-1F6DC4F3D340}" type="datetime1">
              <a:rPr lang="en-US">
                <a:solidFill>
                  <a:srgbClr val="000000"/>
                </a:solidFill>
              </a:rPr>
              <a:pPr>
                <a:defRPr/>
              </a:pPr>
              <a:t>3/7/2022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D9A3A-93C8-4B11-9AE5-78C4BA0D766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782517"/>
      </p:ext>
    </p:extLst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9C15A-C1DC-4C86-85C4-14E414FC8587}" type="datetime1">
              <a:rPr lang="en-US">
                <a:solidFill>
                  <a:srgbClr val="000000"/>
                </a:solidFill>
              </a:rPr>
              <a:pPr>
                <a:defRPr/>
              </a:pPr>
              <a:t>3/7/2022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C2E20-AAEB-4F8C-AE56-A9E8B7EE9F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108772"/>
      </p:ext>
    </p:extLst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058A4-6717-4FED-9FB0-F37EC9954730}" type="datetime1">
              <a:rPr lang="en-US">
                <a:solidFill>
                  <a:srgbClr val="000000"/>
                </a:solidFill>
              </a:rPr>
              <a:pPr>
                <a:defRPr/>
              </a:pPr>
              <a:t>3/7/2022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36758-29FE-4DD7-9BF0-BC0EF0E456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069379"/>
      </p:ext>
    </p:extLst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31797-8991-4C0F-9897-9F0451A6DE30}" type="datetime1">
              <a:rPr lang="en-US">
                <a:solidFill>
                  <a:srgbClr val="000000"/>
                </a:solidFill>
              </a:rPr>
              <a:pPr>
                <a:defRPr/>
              </a:pPr>
              <a:t>3/7/2022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2D04C-01A8-4AB0-BCC6-F4F6682C85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433583"/>
      </p:ext>
    </p:extLst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906D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609601" y="228602"/>
            <a:ext cx="8239125" cy="6391275"/>
          </a:xfrm>
          <a:prstGeom prst="rect">
            <a:avLst/>
          </a:prstGeom>
          <a:solidFill>
            <a:srgbClr val="EDE7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GB" sz="2400">
              <a:solidFill>
                <a:srgbClr val="000000"/>
              </a:solidFill>
            </a:endParaRPr>
          </a:p>
        </p:txBody>
      </p:sp>
      <p:sp>
        <p:nvSpPr>
          <p:cNvPr id="1027" name="Line 3"/>
          <p:cNvSpPr>
            <a:spLocks noChangeShapeType="1"/>
          </p:cNvSpPr>
          <p:nvPr/>
        </p:nvSpPr>
        <p:spPr bwMode="ltGray">
          <a:xfrm>
            <a:off x="1016001" y="1600200"/>
            <a:ext cx="767080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400" i="1">
              <a:solidFill>
                <a:srgbClr val="FFFF00"/>
              </a:solidFill>
              <a:latin typeface="Tahoma" pitchFamily="34" charset="0"/>
            </a:endParaRPr>
          </a:p>
        </p:txBody>
      </p:sp>
      <p:pic>
        <p:nvPicPr>
          <p:cNvPr id="1028" name="Picture 4" descr="minispi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3"/>
          <a:stretch>
            <a:fillRect/>
          </a:stretch>
        </p:blipFill>
        <p:spPr bwMode="ltGray">
          <a:xfrm>
            <a:off x="0" y="50800"/>
            <a:ext cx="11811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minispi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620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620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807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4413" y="61071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400" i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10B252F7-4DF5-4127-9E61-29FC53DDAC62}" type="datetime1">
              <a:rPr 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3/7/2022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807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52813" y="610711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400" i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algn="ctr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807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1813" y="61071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400" i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4326B75B-5223-4D8C-A1C8-BD9B286BA48F}" type="slidenum">
              <a:rPr 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57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7498" y="685800"/>
            <a:ext cx="7620000" cy="1143000"/>
          </a:xfrm>
        </p:spPr>
        <p:txBody>
          <a:bodyPr/>
          <a:lstStyle/>
          <a:p>
            <a:r>
              <a:rPr lang="en-US" err="1" smtClean="0"/>
              <a:t>Lịch</a:t>
            </a:r>
            <a:r>
              <a:rPr lang="en-US" smtClean="0"/>
              <a:t> </a:t>
            </a:r>
            <a:r>
              <a:rPr lang="en-US" smtClean="0"/>
              <a:t>sử</a:t>
            </a:r>
            <a:r>
              <a:rPr lang="vi-VN" smtClean="0"/>
              <a:t> 4</a:t>
            </a:r>
            <a:endParaRPr lang="en-US" dirty="0"/>
          </a:p>
        </p:txBody>
      </p:sp>
      <p:sp>
        <p:nvSpPr>
          <p:cNvPr id="4" name="WordArt 22"/>
          <p:cNvSpPr>
            <a:spLocks noChangeArrowheads="1" noChangeShapeType="1" noTextEdit="1"/>
          </p:cNvSpPr>
          <p:nvPr/>
        </p:nvSpPr>
        <p:spPr bwMode="auto">
          <a:xfrm>
            <a:off x="1295401" y="2362200"/>
            <a:ext cx="7162799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600" b="1" kern="1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Bài 21</a:t>
            </a:r>
            <a:r>
              <a:rPr lang="en-US" sz="3600" b="1" kern="1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36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TRỊNH – NGUYỄN  PHÂN TRANH</a:t>
            </a:r>
            <a:endParaRPr lang="en-US" sz="3600" b="1" kern="10" dirty="0">
              <a:ln w="19050">
                <a:solidFill>
                  <a:srgbClr val="FF66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6158765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2" y="381002"/>
            <a:ext cx="7456487" cy="494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143000" y="5796852"/>
            <a:ext cx="7543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>
                <a:solidFill>
                  <a:srgbClr val="000099"/>
                </a:solidFill>
                <a:cs typeface="Arial" charset="0"/>
              </a:rPr>
              <a:t>DI TÍCH THÀNH NHÀ </a:t>
            </a:r>
            <a:r>
              <a:rPr lang="en-US" dirty="0">
                <a:solidFill>
                  <a:srgbClr val="000099"/>
                </a:solidFill>
                <a:cs typeface="Arial" charset="0"/>
              </a:rPr>
              <a:t>MẠC: THÀNH ĐÔNG KINH</a:t>
            </a:r>
            <a:endParaRPr lang="en-US" dirty="0">
              <a:solidFill>
                <a:srgbClr val="000099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850256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57202"/>
            <a:ext cx="7315200" cy="505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181100" y="5943602"/>
            <a:ext cx="7543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  <a:cs typeface="Arial" charset="0"/>
              </a:rPr>
              <a:t>DI TÍCH THÀNH NHÀ </a:t>
            </a:r>
            <a:r>
              <a:rPr lang="en-US" dirty="0">
                <a:solidFill>
                  <a:srgbClr val="FF0000"/>
                </a:solidFill>
                <a:cs typeface="Arial" charset="0"/>
              </a:rPr>
              <a:t>LÊ: THÀNH TÂY ĐÔ</a:t>
            </a:r>
            <a:endParaRPr lang="en-US" dirty="0">
              <a:solidFill>
                <a:srgbClr val="FF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673028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1074352" y="1014588"/>
            <a:ext cx="7543800" cy="101566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000" kern="0" dirty="0">
                <a:solidFill>
                  <a:srgbClr val="000000"/>
                </a:solidFill>
                <a:latin typeface=".VnTimeH" pitchFamily="34" charset="0"/>
              </a:rPr>
              <a:t> 2/ </a:t>
            </a:r>
            <a:r>
              <a:rPr lang="en-US" sz="3000" u="sng" kern="0" dirty="0">
                <a:solidFill>
                  <a:srgbClr val="000000"/>
                </a:solidFill>
                <a:latin typeface=".VnTimeH" pitchFamily="34" charset="0"/>
              </a:rPr>
              <a:t>S</a:t>
            </a:r>
            <a:r>
              <a:rPr lang="en-US" sz="3000" u="sng" kern="0" dirty="0">
                <a:solidFill>
                  <a:srgbClr val="000000"/>
                </a:solidFill>
              </a:rPr>
              <a:t>ự </a:t>
            </a:r>
            <a:r>
              <a:rPr lang="vi-VN" sz="3000" u="sng" kern="0" dirty="0">
                <a:solidFill>
                  <a:srgbClr val="000000"/>
                </a:solidFill>
              </a:rPr>
              <a:t>ra đời </a:t>
            </a:r>
            <a:r>
              <a:rPr lang="en-US" sz="3000" u="sng" kern="0" dirty="0" err="1">
                <a:solidFill>
                  <a:srgbClr val="000000"/>
                </a:solidFill>
              </a:rPr>
              <a:t>của</a:t>
            </a:r>
            <a:r>
              <a:rPr lang="en-US" sz="3000" u="sng" kern="0" dirty="0">
                <a:solidFill>
                  <a:srgbClr val="000000"/>
                </a:solidFill>
              </a:rPr>
              <a:t> </a:t>
            </a:r>
            <a:r>
              <a:rPr lang="vi-VN" sz="3000" u="sng" kern="0" dirty="0">
                <a:solidFill>
                  <a:srgbClr val="000000"/>
                </a:solidFill>
              </a:rPr>
              <a:t>Nhà </a:t>
            </a:r>
            <a:r>
              <a:rPr lang="vi-VN" sz="3000" u="sng" kern="0" dirty="0">
                <a:solidFill>
                  <a:srgbClr val="000000"/>
                </a:solidFill>
              </a:rPr>
              <a:t>Mạc</a:t>
            </a:r>
            <a:r>
              <a:rPr lang="en-US" sz="3000" u="sng" kern="0" dirty="0">
                <a:solidFill>
                  <a:srgbClr val="000000"/>
                </a:solidFill>
              </a:rPr>
              <a:t> </a:t>
            </a:r>
            <a:r>
              <a:rPr lang="en-US" sz="3000" u="sng" kern="0" dirty="0" err="1">
                <a:solidFill>
                  <a:srgbClr val="000000"/>
                </a:solidFill>
              </a:rPr>
              <a:t>và</a:t>
            </a:r>
            <a:r>
              <a:rPr lang="en-US" sz="3000" u="sng" kern="0" dirty="0">
                <a:solidFill>
                  <a:srgbClr val="000000"/>
                </a:solidFill>
              </a:rPr>
              <a:t> </a:t>
            </a:r>
            <a:r>
              <a:rPr lang="en-US" sz="3000" u="sng" kern="0" dirty="0" err="1">
                <a:solidFill>
                  <a:srgbClr val="000000"/>
                </a:solidFill>
              </a:rPr>
              <a:t>chiến</a:t>
            </a:r>
            <a:r>
              <a:rPr lang="en-US" sz="3000" u="sng" kern="0" dirty="0">
                <a:solidFill>
                  <a:srgbClr val="000000"/>
                </a:solidFill>
              </a:rPr>
              <a:t> </a:t>
            </a:r>
            <a:r>
              <a:rPr lang="en-US" sz="3000" u="sng" kern="0" dirty="0" err="1">
                <a:solidFill>
                  <a:srgbClr val="000000"/>
                </a:solidFill>
              </a:rPr>
              <a:t>tranh</a:t>
            </a:r>
            <a:r>
              <a:rPr lang="en-US" sz="3000" u="sng" kern="0" dirty="0">
                <a:solidFill>
                  <a:srgbClr val="000000"/>
                </a:solidFill>
              </a:rPr>
              <a:t> Nam – </a:t>
            </a:r>
            <a:r>
              <a:rPr lang="en-US" sz="3000" u="sng" kern="0" dirty="0" err="1">
                <a:solidFill>
                  <a:srgbClr val="000000"/>
                </a:solidFill>
              </a:rPr>
              <a:t>Bắc</a:t>
            </a:r>
            <a:r>
              <a:rPr lang="en-US" sz="3000" u="sng" kern="0" dirty="0">
                <a:solidFill>
                  <a:srgbClr val="000000"/>
                </a:solidFill>
              </a:rPr>
              <a:t> </a:t>
            </a:r>
            <a:r>
              <a:rPr lang="en-US" sz="3000" u="sng" kern="0" dirty="0" err="1">
                <a:solidFill>
                  <a:srgbClr val="000000"/>
                </a:solidFill>
              </a:rPr>
              <a:t>Triều</a:t>
            </a:r>
            <a:r>
              <a:rPr lang="en-US" sz="3000" kern="0" dirty="0">
                <a:solidFill>
                  <a:srgbClr val="000000"/>
                </a:solidFill>
              </a:rPr>
              <a:t>.</a:t>
            </a:r>
            <a:endParaRPr lang="en-US" sz="3000" kern="0" dirty="0">
              <a:solidFill>
                <a:srgbClr val="000000"/>
              </a:solidFill>
              <a:latin typeface=".VnTimeH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 bwMode="auto">
          <a:xfrm>
            <a:off x="1272737" y="2133600"/>
            <a:ext cx="7364141" cy="3981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just" eaLnBrk="1" fontAlgn="auto" hangingPunct="1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n-US" sz="2400" dirty="0">
                <a:solidFill>
                  <a:sysClr val="windowText" lastClr="000000"/>
                </a:solidFill>
              </a:rPr>
              <a:t>- </a:t>
            </a:r>
            <a:r>
              <a:rPr lang="vi-VN" sz="2400" dirty="0">
                <a:solidFill>
                  <a:sysClr val="windowText" lastClr="000000"/>
                </a:solidFill>
              </a:rPr>
              <a:t>Năm 1527</a:t>
            </a:r>
            <a:r>
              <a:rPr lang="en-US" sz="2400" dirty="0">
                <a:solidFill>
                  <a:sysClr val="windowText" lastClr="000000"/>
                </a:solidFill>
              </a:rPr>
              <a:t>, </a:t>
            </a:r>
            <a:r>
              <a:rPr lang="vi-VN" sz="2400" dirty="0">
                <a:solidFill>
                  <a:sysClr val="windowText" lastClr="000000"/>
                </a:solidFill>
              </a:rPr>
              <a:t>Mạc </a:t>
            </a:r>
            <a:r>
              <a:rPr lang="vi-VN" sz="2400" dirty="0">
                <a:solidFill>
                  <a:sysClr val="windowText" lastClr="000000"/>
                </a:solidFill>
              </a:rPr>
              <a:t>Đăng Dung đã </a:t>
            </a:r>
            <a:r>
              <a:rPr lang="vi-VN" sz="2400" dirty="0">
                <a:solidFill>
                  <a:sysClr val="windowText" lastClr="000000"/>
                </a:solidFill>
              </a:rPr>
              <a:t>cướp </a:t>
            </a:r>
            <a:r>
              <a:rPr lang="vi-VN" sz="2400" dirty="0">
                <a:solidFill>
                  <a:sysClr val="windowText" lastClr="000000"/>
                </a:solidFill>
              </a:rPr>
              <a:t>ngôi nhà </a:t>
            </a:r>
            <a:r>
              <a:rPr lang="vi-VN" sz="2400" dirty="0">
                <a:solidFill>
                  <a:sysClr val="windowText" lastClr="000000"/>
                </a:solidFill>
              </a:rPr>
              <a:t>Lê</a:t>
            </a:r>
            <a:r>
              <a:rPr lang="en-US" sz="2400" dirty="0">
                <a:solidFill>
                  <a:sysClr val="windowText" lastClr="000000"/>
                </a:solidFill>
              </a:rPr>
              <a:t>,</a:t>
            </a:r>
            <a:r>
              <a:rPr lang="vi-VN" sz="2400" dirty="0">
                <a:solidFill>
                  <a:sysClr val="windowText" lastClr="000000"/>
                </a:solidFill>
              </a:rPr>
              <a:t> </a:t>
            </a:r>
            <a:r>
              <a:rPr lang="en-US" sz="2400" dirty="0">
                <a:solidFill>
                  <a:sysClr val="windowText" lastClr="000000"/>
                </a:solidFill>
              </a:rPr>
              <a:t>l</a:t>
            </a:r>
            <a:r>
              <a:rPr lang="vi-VN" sz="2400" dirty="0">
                <a:solidFill>
                  <a:sysClr val="windowText" lastClr="000000"/>
                </a:solidFill>
              </a:rPr>
              <a:t>ập </a:t>
            </a:r>
            <a:r>
              <a:rPr lang="vi-VN" sz="2400" dirty="0">
                <a:solidFill>
                  <a:sysClr val="windowText" lastClr="000000"/>
                </a:solidFill>
              </a:rPr>
              <a:t>ra triều đại nhà Mạc. Sử cũ gọi là Bắc triều. </a:t>
            </a:r>
            <a:endParaRPr lang="en-US" sz="2400" dirty="0">
              <a:solidFill>
                <a:sysClr val="windowText" lastClr="000000"/>
              </a:solidFill>
            </a:endParaRPr>
          </a:p>
          <a:p>
            <a:pPr marL="0" indent="0" algn="just" eaLnBrk="1" fontAlgn="auto" hangingPunct="1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n-US" sz="2400" dirty="0">
                <a:solidFill>
                  <a:sysClr val="windowText" lastClr="000000"/>
                </a:solidFill>
              </a:rPr>
              <a:t>- </a:t>
            </a:r>
            <a:r>
              <a:rPr lang="vi-VN" sz="2400" dirty="0">
                <a:solidFill>
                  <a:sysClr val="windowText" lastClr="000000"/>
                </a:solidFill>
              </a:rPr>
              <a:t>Năm </a:t>
            </a:r>
            <a:r>
              <a:rPr lang="vi-VN" sz="2400" dirty="0">
                <a:solidFill>
                  <a:sysClr val="windowText" lastClr="000000"/>
                </a:solidFill>
              </a:rPr>
              <a:t>1533, Nguyễn Kim (một quan võ của triều đình Lê) đã đưa một người thuộc </a:t>
            </a:r>
            <a:r>
              <a:rPr lang="vi-VN" sz="2400" dirty="0">
                <a:solidFill>
                  <a:sysClr val="windowText" lastClr="000000"/>
                </a:solidFill>
              </a:rPr>
              <a:t>dòng </a:t>
            </a:r>
            <a:r>
              <a:rPr lang="vi-VN" sz="2400" dirty="0">
                <a:solidFill>
                  <a:sysClr val="windowText" lastClr="000000"/>
                </a:solidFill>
              </a:rPr>
              <a:t>dõi nhà Lê lên </a:t>
            </a:r>
            <a:r>
              <a:rPr lang="vi-VN" sz="2400" dirty="0">
                <a:solidFill>
                  <a:sysClr val="windowText" lastClr="000000"/>
                </a:solidFill>
              </a:rPr>
              <a:t>ngôi</a:t>
            </a:r>
            <a:r>
              <a:rPr lang="en-US" sz="2400" dirty="0">
                <a:solidFill>
                  <a:sysClr val="windowText" lastClr="000000"/>
                </a:solidFill>
              </a:rPr>
              <a:t>,</a:t>
            </a:r>
            <a:r>
              <a:rPr lang="vi-VN" sz="2400" dirty="0">
                <a:solidFill>
                  <a:sysClr val="windowText" lastClr="000000"/>
                </a:solidFill>
              </a:rPr>
              <a:t> </a:t>
            </a:r>
            <a:r>
              <a:rPr lang="vi-VN" sz="2400" dirty="0">
                <a:solidFill>
                  <a:sysClr val="windowText" lastClr="000000"/>
                </a:solidFill>
              </a:rPr>
              <a:t>lập ra triều đình riêng ở Thanh Hóa. Sử cũ gọi là Nam triều</a:t>
            </a:r>
            <a:r>
              <a:rPr lang="vi-VN" sz="2400" dirty="0">
                <a:solidFill>
                  <a:sysClr val="windowText" lastClr="000000"/>
                </a:solidFill>
              </a:rPr>
              <a:t>.</a:t>
            </a:r>
            <a:r>
              <a:rPr lang="en-US" sz="2400" dirty="0">
                <a:solidFill>
                  <a:sysClr val="windowText" lastClr="000000"/>
                </a:solidFill>
              </a:rPr>
              <a:t> </a:t>
            </a:r>
            <a:endParaRPr lang="en-US" sz="2400" dirty="0">
              <a:solidFill>
                <a:sysClr val="windowText" lastClr="000000"/>
              </a:solidFill>
            </a:endParaRPr>
          </a:p>
          <a:p>
            <a:pPr marL="0" indent="0" algn="just" eaLnBrk="1" fontAlgn="auto" hangingPunct="1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n-US" sz="2400" dirty="0">
                <a:solidFill>
                  <a:sysClr val="windowText" lastClr="000000"/>
                </a:solidFill>
              </a:rPr>
              <a:t>- </a:t>
            </a:r>
            <a:r>
              <a:rPr lang="en-US" sz="2400" dirty="0" err="1">
                <a:solidFill>
                  <a:sysClr val="windowText" lastClr="000000"/>
                </a:solidFill>
              </a:rPr>
              <a:t>Hai</a:t>
            </a:r>
            <a:r>
              <a:rPr lang="en-US" sz="2400" dirty="0">
                <a:solidFill>
                  <a:sysClr val="windowText" lastClr="000000"/>
                </a:solidFill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</a:rPr>
              <a:t>thế</a:t>
            </a:r>
            <a:r>
              <a:rPr lang="en-US" sz="2400" dirty="0">
                <a:solidFill>
                  <a:sysClr val="windowText" lastClr="000000"/>
                </a:solidFill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</a:rPr>
              <a:t>lực</a:t>
            </a:r>
            <a:r>
              <a:rPr lang="en-US" sz="2400" dirty="0">
                <a:solidFill>
                  <a:sysClr val="windowText" lastClr="000000"/>
                </a:solidFill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</a:rPr>
              <a:t>phong</a:t>
            </a:r>
            <a:r>
              <a:rPr lang="en-US" sz="2400" dirty="0">
                <a:solidFill>
                  <a:sysClr val="windowText" lastClr="000000"/>
                </a:solidFill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</a:rPr>
              <a:t>kiến</a:t>
            </a:r>
            <a:r>
              <a:rPr lang="en-US" sz="2400" dirty="0">
                <a:solidFill>
                  <a:sysClr val="windowText" lastClr="000000"/>
                </a:solidFill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</a:rPr>
              <a:t>tranh</a:t>
            </a:r>
            <a:r>
              <a:rPr lang="en-US" sz="2400" dirty="0">
                <a:solidFill>
                  <a:sysClr val="windowText" lastClr="000000"/>
                </a:solidFill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</a:rPr>
              <a:t>giành</a:t>
            </a:r>
            <a:r>
              <a:rPr lang="en-US" sz="2400" dirty="0">
                <a:solidFill>
                  <a:sysClr val="windowText" lastClr="000000"/>
                </a:solidFill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</a:rPr>
              <a:t>quyền</a:t>
            </a:r>
            <a:r>
              <a:rPr lang="en-US" sz="2400" dirty="0">
                <a:solidFill>
                  <a:sysClr val="windowText" lastClr="000000"/>
                </a:solidFill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</a:rPr>
              <a:t>lực</a:t>
            </a:r>
            <a:r>
              <a:rPr lang="en-US" sz="2400" dirty="0">
                <a:solidFill>
                  <a:sysClr val="windowText" lastClr="000000"/>
                </a:solidFill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</a:rPr>
              <a:t>vói</a:t>
            </a:r>
            <a:r>
              <a:rPr lang="en-US" sz="2400" dirty="0">
                <a:solidFill>
                  <a:sysClr val="windowText" lastClr="000000"/>
                </a:solidFill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</a:rPr>
              <a:t>nhau</a:t>
            </a:r>
            <a:r>
              <a:rPr lang="en-US" sz="2400" dirty="0">
                <a:solidFill>
                  <a:sysClr val="windowText" lastClr="000000"/>
                </a:solidFill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</a:rPr>
              <a:t>gây</a:t>
            </a:r>
            <a:r>
              <a:rPr lang="en-US" sz="2400" dirty="0">
                <a:solidFill>
                  <a:sysClr val="windowText" lastClr="000000"/>
                </a:solidFill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</a:rPr>
              <a:t>nên</a:t>
            </a:r>
            <a:r>
              <a:rPr lang="en-US" sz="2400" dirty="0">
                <a:solidFill>
                  <a:sysClr val="windowText" lastClr="000000"/>
                </a:solidFill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</a:rPr>
              <a:t>cuộc</a:t>
            </a:r>
            <a:r>
              <a:rPr lang="en-US" sz="2400" dirty="0">
                <a:solidFill>
                  <a:sysClr val="windowText" lastClr="000000"/>
                </a:solidFill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</a:rPr>
              <a:t>chiến</a:t>
            </a:r>
            <a:r>
              <a:rPr lang="en-US" sz="2400" dirty="0">
                <a:solidFill>
                  <a:sysClr val="windowText" lastClr="000000"/>
                </a:solidFill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</a:rPr>
              <a:t>tranh</a:t>
            </a:r>
            <a:r>
              <a:rPr lang="en-US" sz="2400" dirty="0">
                <a:solidFill>
                  <a:sysClr val="windowText" lastClr="000000"/>
                </a:solidFill>
              </a:rPr>
              <a:t> Nam - </a:t>
            </a:r>
            <a:r>
              <a:rPr lang="en-US" sz="2400" dirty="0" err="1">
                <a:solidFill>
                  <a:sysClr val="windowText" lastClr="000000"/>
                </a:solidFill>
              </a:rPr>
              <a:t>Bắc</a:t>
            </a:r>
            <a:r>
              <a:rPr lang="en-US" sz="2400" dirty="0">
                <a:solidFill>
                  <a:sysClr val="windowText" lastClr="000000"/>
                </a:solidFill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</a:rPr>
              <a:t>Triều</a:t>
            </a:r>
            <a:r>
              <a:rPr lang="en-US" sz="2400" dirty="0">
                <a:solidFill>
                  <a:sysClr val="windowText" lastClr="000000"/>
                </a:solidFill>
              </a:rPr>
              <a:t>. </a:t>
            </a:r>
            <a:r>
              <a:rPr lang="vi-VN" sz="2400" dirty="0">
                <a:solidFill>
                  <a:sysClr val="windowText" lastClr="000000"/>
                </a:solidFill>
              </a:rPr>
              <a:t>Cuộc chiến kéo dài hơn 50 năm</a:t>
            </a:r>
            <a:r>
              <a:rPr lang="en-US" sz="2400" dirty="0">
                <a:solidFill>
                  <a:sysClr val="windowText" lastClr="000000"/>
                </a:solidFill>
              </a:rPr>
              <a:t>.</a:t>
            </a:r>
          </a:p>
          <a:p>
            <a:pPr marL="0" indent="0" algn="just" eaLnBrk="1" fontAlgn="auto" hangingPunct="1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n-US" sz="2400" dirty="0">
                <a:solidFill>
                  <a:sysClr val="windowText" lastClr="000000"/>
                </a:solidFill>
              </a:rPr>
              <a:t>- </a:t>
            </a:r>
            <a:r>
              <a:rPr lang="en-US" sz="2400" dirty="0" err="1">
                <a:solidFill>
                  <a:sysClr val="windowText" lastClr="000000"/>
                </a:solidFill>
              </a:rPr>
              <a:t>Năm</a:t>
            </a:r>
            <a:r>
              <a:rPr lang="en-US" sz="2400" dirty="0">
                <a:solidFill>
                  <a:sysClr val="windowText" lastClr="000000"/>
                </a:solidFill>
              </a:rPr>
              <a:t> </a:t>
            </a:r>
            <a:r>
              <a:rPr lang="en-US" sz="2400" dirty="0">
                <a:solidFill>
                  <a:sysClr val="windowText" lastClr="000000"/>
                </a:solidFill>
              </a:rPr>
              <a:t>1592, </a:t>
            </a:r>
            <a:r>
              <a:rPr lang="vi-VN" sz="2400" dirty="0">
                <a:solidFill>
                  <a:sysClr val="windowText" lastClr="000000"/>
                </a:solidFill>
              </a:rPr>
              <a:t>Nam triều</a:t>
            </a:r>
            <a:r>
              <a:rPr lang="en-US" sz="2400" dirty="0">
                <a:solidFill>
                  <a:sysClr val="windowText" lastClr="000000"/>
                </a:solidFill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</a:rPr>
              <a:t>chiếm</a:t>
            </a:r>
            <a:r>
              <a:rPr lang="en-US" sz="2400" dirty="0">
                <a:solidFill>
                  <a:sysClr val="windowText" lastClr="000000"/>
                </a:solidFill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</a:rPr>
              <a:t>được</a:t>
            </a:r>
            <a:r>
              <a:rPr lang="en-US" sz="2400" dirty="0">
                <a:solidFill>
                  <a:sysClr val="windowText" lastClr="000000"/>
                </a:solidFill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</a:rPr>
              <a:t>Thăng</a:t>
            </a:r>
            <a:r>
              <a:rPr lang="en-US" sz="2400" dirty="0">
                <a:solidFill>
                  <a:sysClr val="windowText" lastClr="000000"/>
                </a:solidFill>
              </a:rPr>
              <a:t> Long. </a:t>
            </a:r>
            <a:r>
              <a:rPr lang="en-US" sz="2400" dirty="0" err="1">
                <a:solidFill>
                  <a:sysClr val="windowText" lastClr="000000"/>
                </a:solidFill>
              </a:rPr>
              <a:t>Chiến</a:t>
            </a:r>
            <a:r>
              <a:rPr lang="en-US" sz="2400" dirty="0">
                <a:solidFill>
                  <a:sysClr val="windowText" lastClr="000000"/>
                </a:solidFill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</a:rPr>
              <a:t>tranh</a:t>
            </a:r>
            <a:r>
              <a:rPr lang="en-US" sz="2400" dirty="0">
                <a:solidFill>
                  <a:sysClr val="windowText" lastClr="000000"/>
                </a:solidFill>
              </a:rPr>
              <a:t> Nam - </a:t>
            </a:r>
            <a:r>
              <a:rPr lang="en-US" sz="2400" dirty="0" err="1">
                <a:solidFill>
                  <a:sysClr val="windowText" lastClr="000000"/>
                </a:solidFill>
              </a:rPr>
              <a:t>Bắc</a:t>
            </a:r>
            <a:r>
              <a:rPr lang="en-US" sz="2400" dirty="0">
                <a:solidFill>
                  <a:sysClr val="windowText" lastClr="000000"/>
                </a:solidFill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</a:rPr>
              <a:t>Triều</a:t>
            </a:r>
            <a:r>
              <a:rPr lang="en-US" sz="2400" dirty="0">
                <a:solidFill>
                  <a:sysClr val="windowText" lastClr="000000"/>
                </a:solidFill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</a:rPr>
              <a:t>chấm</a:t>
            </a:r>
            <a:r>
              <a:rPr lang="en-US" sz="2400" dirty="0">
                <a:solidFill>
                  <a:sysClr val="windowText" lastClr="000000"/>
                </a:solidFill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</a:rPr>
              <a:t>dứt</a:t>
            </a:r>
            <a:r>
              <a:rPr lang="en-US" sz="2400" dirty="0">
                <a:solidFill>
                  <a:sysClr val="windowText" lastClr="000000"/>
                </a:solidFill>
              </a:rPr>
              <a:t>.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333636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076980" y="1016903"/>
            <a:ext cx="7543800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000" kern="0" dirty="0">
                <a:solidFill>
                  <a:srgbClr val="000000"/>
                </a:solidFill>
                <a:latin typeface=".VnTimeH" pitchFamily="34" charset="0"/>
              </a:rPr>
              <a:t> </a:t>
            </a:r>
            <a:r>
              <a:rPr lang="en-US" sz="3000" kern="0" dirty="0">
                <a:solidFill>
                  <a:srgbClr val="000000"/>
                </a:solidFill>
              </a:rPr>
              <a:t>1/ </a:t>
            </a:r>
            <a:r>
              <a:rPr lang="en-US" sz="3000" u="sng" kern="0" dirty="0" err="1">
                <a:solidFill>
                  <a:srgbClr val="000000"/>
                </a:solidFill>
              </a:rPr>
              <a:t>Tình</a:t>
            </a:r>
            <a:r>
              <a:rPr lang="en-US" sz="3000" u="sng" kern="0" dirty="0">
                <a:solidFill>
                  <a:srgbClr val="000000"/>
                </a:solidFill>
              </a:rPr>
              <a:t> </a:t>
            </a:r>
            <a:r>
              <a:rPr lang="en-US" sz="3000" u="sng" kern="0" dirty="0" err="1">
                <a:solidFill>
                  <a:srgbClr val="000000"/>
                </a:solidFill>
              </a:rPr>
              <a:t>hình</a:t>
            </a:r>
            <a:r>
              <a:rPr lang="en-US" sz="3000" u="sng" kern="0" dirty="0">
                <a:solidFill>
                  <a:srgbClr val="000000"/>
                </a:solidFill>
              </a:rPr>
              <a:t> </a:t>
            </a:r>
            <a:r>
              <a:rPr lang="en-US" sz="3000" u="sng" kern="0" dirty="0" err="1">
                <a:solidFill>
                  <a:srgbClr val="000000"/>
                </a:solidFill>
              </a:rPr>
              <a:t>nước</a:t>
            </a:r>
            <a:r>
              <a:rPr lang="en-US" sz="3000" u="sng" kern="0" dirty="0">
                <a:solidFill>
                  <a:srgbClr val="000000"/>
                </a:solidFill>
              </a:rPr>
              <a:t> ta </a:t>
            </a:r>
            <a:r>
              <a:rPr lang="en-US" sz="3000" u="sng" kern="0" dirty="0" err="1">
                <a:solidFill>
                  <a:srgbClr val="000000"/>
                </a:solidFill>
              </a:rPr>
              <a:t>đầu</a:t>
            </a:r>
            <a:r>
              <a:rPr lang="en-US" sz="3000" u="sng" kern="0" dirty="0">
                <a:solidFill>
                  <a:srgbClr val="000000"/>
                </a:solidFill>
              </a:rPr>
              <a:t> </a:t>
            </a:r>
            <a:r>
              <a:rPr lang="en-US" sz="3000" u="sng" kern="0" dirty="0" err="1">
                <a:solidFill>
                  <a:srgbClr val="000000"/>
                </a:solidFill>
              </a:rPr>
              <a:t>thê</a:t>
            </a:r>
            <a:r>
              <a:rPr lang="en-US" sz="3000" u="sng" kern="0" dirty="0">
                <a:solidFill>
                  <a:srgbClr val="000000"/>
                </a:solidFill>
              </a:rPr>
              <a:t>́ </a:t>
            </a:r>
            <a:r>
              <a:rPr lang="en-US" sz="3000" u="sng" kern="0" dirty="0" err="1">
                <a:solidFill>
                  <a:srgbClr val="000000"/>
                </a:solidFill>
              </a:rPr>
              <a:t>ki</a:t>
            </a:r>
            <a:r>
              <a:rPr lang="en-US" sz="3000" u="sng" kern="0" dirty="0">
                <a:solidFill>
                  <a:srgbClr val="000000"/>
                </a:solidFill>
              </a:rPr>
              <a:t>̉ XVI</a:t>
            </a:r>
            <a:r>
              <a:rPr lang="en-US" sz="3000" kern="0" dirty="0">
                <a:solidFill>
                  <a:srgbClr val="000000"/>
                </a:solidFill>
              </a:rPr>
              <a:t>.</a:t>
            </a:r>
            <a:r>
              <a:rPr lang="en-US" sz="3000" u="sng" kern="0" dirty="0">
                <a:solidFill>
                  <a:srgbClr val="000000"/>
                </a:solidFill>
              </a:rPr>
              <a:t> </a:t>
            </a:r>
            <a:endParaRPr lang="en-US" sz="3000" kern="0" dirty="0">
              <a:solidFill>
                <a:srgbClr val="000000"/>
              </a:solidFill>
              <a:latin typeface=".VnTimeH" pitchFamily="34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1074352" y="1554742"/>
            <a:ext cx="7543800" cy="101566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000" kern="0" dirty="0">
                <a:solidFill>
                  <a:srgbClr val="000000"/>
                </a:solidFill>
                <a:latin typeface=".VnTimeH" pitchFamily="34" charset="0"/>
              </a:rPr>
              <a:t> 2/ </a:t>
            </a:r>
            <a:r>
              <a:rPr lang="en-US" sz="3000" u="sng" kern="0" dirty="0">
                <a:solidFill>
                  <a:srgbClr val="000000"/>
                </a:solidFill>
                <a:latin typeface=".VnTimeH" pitchFamily="34" charset="0"/>
              </a:rPr>
              <a:t>S</a:t>
            </a:r>
            <a:r>
              <a:rPr lang="en-US" sz="3000" u="sng" kern="0" dirty="0">
                <a:solidFill>
                  <a:srgbClr val="000000"/>
                </a:solidFill>
              </a:rPr>
              <a:t>ự </a:t>
            </a:r>
            <a:r>
              <a:rPr lang="vi-VN" sz="3000" u="sng" kern="0" dirty="0">
                <a:solidFill>
                  <a:srgbClr val="000000"/>
                </a:solidFill>
              </a:rPr>
              <a:t>ra đời </a:t>
            </a:r>
            <a:r>
              <a:rPr lang="en-US" sz="3000" u="sng" kern="0" dirty="0" err="1">
                <a:solidFill>
                  <a:srgbClr val="000000"/>
                </a:solidFill>
              </a:rPr>
              <a:t>của</a:t>
            </a:r>
            <a:r>
              <a:rPr lang="en-US" sz="3000" u="sng" kern="0" dirty="0">
                <a:solidFill>
                  <a:srgbClr val="000000"/>
                </a:solidFill>
              </a:rPr>
              <a:t> </a:t>
            </a:r>
            <a:r>
              <a:rPr lang="vi-VN" sz="3000" u="sng" kern="0" dirty="0">
                <a:solidFill>
                  <a:srgbClr val="000000"/>
                </a:solidFill>
              </a:rPr>
              <a:t>Nhà </a:t>
            </a:r>
            <a:r>
              <a:rPr lang="vi-VN" sz="3000" u="sng" kern="0" dirty="0">
                <a:solidFill>
                  <a:srgbClr val="000000"/>
                </a:solidFill>
              </a:rPr>
              <a:t>Mạc</a:t>
            </a:r>
            <a:r>
              <a:rPr lang="en-US" sz="3000" u="sng" kern="0" dirty="0">
                <a:solidFill>
                  <a:srgbClr val="000000"/>
                </a:solidFill>
              </a:rPr>
              <a:t> </a:t>
            </a:r>
            <a:r>
              <a:rPr lang="en-US" sz="3000" u="sng" kern="0" dirty="0" err="1">
                <a:solidFill>
                  <a:srgbClr val="000000"/>
                </a:solidFill>
              </a:rPr>
              <a:t>và</a:t>
            </a:r>
            <a:r>
              <a:rPr lang="en-US" sz="3000" u="sng" kern="0" dirty="0">
                <a:solidFill>
                  <a:srgbClr val="000000"/>
                </a:solidFill>
              </a:rPr>
              <a:t> </a:t>
            </a:r>
            <a:r>
              <a:rPr lang="en-US" sz="3000" u="sng" kern="0" dirty="0" err="1">
                <a:solidFill>
                  <a:srgbClr val="000000"/>
                </a:solidFill>
              </a:rPr>
              <a:t>chiến</a:t>
            </a:r>
            <a:r>
              <a:rPr lang="en-US" sz="3000" u="sng" kern="0" dirty="0">
                <a:solidFill>
                  <a:srgbClr val="000000"/>
                </a:solidFill>
              </a:rPr>
              <a:t> </a:t>
            </a:r>
            <a:r>
              <a:rPr lang="en-US" sz="3000" u="sng" kern="0" dirty="0" err="1">
                <a:solidFill>
                  <a:srgbClr val="000000"/>
                </a:solidFill>
              </a:rPr>
              <a:t>tranh</a:t>
            </a:r>
            <a:r>
              <a:rPr lang="en-US" sz="3000" u="sng" kern="0" dirty="0">
                <a:solidFill>
                  <a:srgbClr val="000000"/>
                </a:solidFill>
              </a:rPr>
              <a:t> Nam – </a:t>
            </a:r>
            <a:r>
              <a:rPr lang="en-US" sz="3000" u="sng" kern="0" dirty="0" err="1">
                <a:solidFill>
                  <a:srgbClr val="000000"/>
                </a:solidFill>
              </a:rPr>
              <a:t>Bắc</a:t>
            </a:r>
            <a:r>
              <a:rPr lang="en-US" sz="3000" u="sng" kern="0" dirty="0">
                <a:solidFill>
                  <a:srgbClr val="000000"/>
                </a:solidFill>
              </a:rPr>
              <a:t> </a:t>
            </a:r>
            <a:r>
              <a:rPr lang="en-US" sz="3000" u="sng" kern="0" dirty="0" err="1">
                <a:solidFill>
                  <a:srgbClr val="000000"/>
                </a:solidFill>
              </a:rPr>
              <a:t>Triều</a:t>
            </a:r>
            <a:r>
              <a:rPr lang="en-US" sz="3000" kern="0" dirty="0">
                <a:solidFill>
                  <a:srgbClr val="000000"/>
                </a:solidFill>
              </a:rPr>
              <a:t>.</a:t>
            </a:r>
            <a:endParaRPr lang="en-US" sz="3000" kern="0" dirty="0">
              <a:solidFill>
                <a:srgbClr val="000000"/>
              </a:solidFill>
              <a:latin typeface=".VnTimeH" pitchFamily="34" charset="0"/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1074352" y="2586794"/>
            <a:ext cx="7543800" cy="101566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000" kern="0" dirty="0">
                <a:solidFill>
                  <a:srgbClr val="000000"/>
                </a:solidFill>
                <a:latin typeface=".VnTimeH" pitchFamily="34" charset="0"/>
              </a:rPr>
              <a:t> 3/ </a:t>
            </a:r>
            <a:r>
              <a:rPr lang="vi-VN" sz="3000" u="sng" kern="0" dirty="0">
                <a:solidFill>
                  <a:srgbClr val="000000"/>
                </a:solidFill>
              </a:rPr>
              <a:t>Chiến tranh  Trịnh – Nguyễn và hậu quả của nó</a:t>
            </a:r>
            <a:r>
              <a:rPr lang="vi-VN" sz="3000" u="sng" kern="0" dirty="0">
                <a:solidFill>
                  <a:srgbClr val="000000"/>
                </a:solidFill>
              </a:rPr>
              <a:t>.</a:t>
            </a:r>
            <a:endParaRPr lang="vi-VN" sz="3000" u="sng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67503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1090118" y="914402"/>
            <a:ext cx="7543800" cy="101566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000" kern="0" dirty="0">
                <a:solidFill>
                  <a:srgbClr val="000000"/>
                </a:solidFill>
                <a:latin typeface=".VnTimeH" pitchFamily="34" charset="0"/>
              </a:rPr>
              <a:t> 3/ </a:t>
            </a:r>
            <a:r>
              <a:rPr lang="vi-VN" sz="3000" u="sng" kern="0" dirty="0">
                <a:solidFill>
                  <a:srgbClr val="000000"/>
                </a:solidFill>
              </a:rPr>
              <a:t>Chiến tranh  Trịnh – Nguyễn và hậu quả của nó</a:t>
            </a:r>
            <a:r>
              <a:rPr lang="vi-VN" sz="3000" u="sng" kern="0" dirty="0">
                <a:solidFill>
                  <a:srgbClr val="000000"/>
                </a:solidFill>
              </a:rPr>
              <a:t>.</a:t>
            </a:r>
            <a:endParaRPr lang="vi-VN" sz="3000" u="sng" kern="0" dirty="0">
              <a:solidFill>
                <a:srgbClr val="000000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 bwMode="auto">
          <a:xfrm>
            <a:off x="1264522" y="1926224"/>
            <a:ext cx="7422278" cy="4626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just" eaLnBrk="1" fontAlgn="auto" hangingPunct="1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vi-VN" sz="2600" b="1" dirty="0">
                <a:solidFill>
                  <a:srgbClr val="FF0000"/>
                </a:solidFill>
              </a:rPr>
              <a:t>- </a:t>
            </a:r>
            <a:r>
              <a:rPr lang="vi-VN" sz="2600" b="1" u="sng" dirty="0">
                <a:solidFill>
                  <a:srgbClr val="FF0000"/>
                </a:solidFill>
              </a:rPr>
              <a:t>Nguyên nhân</a:t>
            </a:r>
            <a:r>
              <a:rPr lang="vi-VN" sz="2600" b="1" dirty="0">
                <a:solidFill>
                  <a:srgbClr val="FF0000"/>
                </a:solidFill>
              </a:rPr>
              <a:t>: </a:t>
            </a:r>
            <a:r>
              <a:rPr lang="vi-VN" sz="2600" dirty="0">
                <a:solidFill>
                  <a:sysClr val="windowText" lastClr="000000"/>
                </a:solidFill>
              </a:rPr>
              <a:t>Khi Nguyễn Kim </a:t>
            </a:r>
            <a:r>
              <a:rPr lang="vi-VN" sz="2600" dirty="0">
                <a:solidFill>
                  <a:sysClr val="windowText" lastClr="000000"/>
                </a:solidFill>
              </a:rPr>
              <a:t>chết</a:t>
            </a:r>
            <a:r>
              <a:rPr lang="en-US" sz="2600" dirty="0">
                <a:solidFill>
                  <a:sysClr val="windowText" lastClr="000000"/>
                </a:solidFill>
              </a:rPr>
              <a:t>,</a:t>
            </a:r>
            <a:r>
              <a:rPr lang="vi-VN" sz="2600" dirty="0">
                <a:solidFill>
                  <a:sysClr val="windowText" lastClr="000000"/>
                </a:solidFill>
              </a:rPr>
              <a:t> </a:t>
            </a:r>
            <a:r>
              <a:rPr lang="vi-VN" sz="2600" b="1" dirty="0">
                <a:solidFill>
                  <a:srgbClr val="0000CC"/>
                </a:solidFill>
              </a:rPr>
              <a:t>con rể là </a:t>
            </a:r>
            <a:r>
              <a:rPr lang="vi-VN" sz="2600" b="1" u="sng" dirty="0">
                <a:solidFill>
                  <a:srgbClr val="0000CC"/>
                </a:solidFill>
              </a:rPr>
              <a:t>Trịnh Kiểm</a:t>
            </a:r>
            <a:r>
              <a:rPr lang="vi-VN" sz="2600" dirty="0">
                <a:solidFill>
                  <a:sysClr val="windowText" lastClr="000000"/>
                </a:solidFill>
              </a:rPr>
              <a:t> lên thay đã nắm toàn bộ triều chính. </a:t>
            </a:r>
            <a:r>
              <a:rPr lang="vi-VN" sz="2600" b="1" dirty="0">
                <a:solidFill>
                  <a:srgbClr val="0000CC"/>
                </a:solidFill>
              </a:rPr>
              <a:t>Con </a:t>
            </a:r>
            <a:r>
              <a:rPr lang="en-US" sz="2600" b="1" dirty="0" err="1">
                <a:solidFill>
                  <a:srgbClr val="0000CC"/>
                </a:solidFill>
              </a:rPr>
              <a:t>trai</a:t>
            </a:r>
            <a:r>
              <a:rPr lang="en-US" sz="2600" b="1" dirty="0">
                <a:solidFill>
                  <a:srgbClr val="0000CC"/>
                </a:solidFill>
              </a:rPr>
              <a:t> </a:t>
            </a:r>
            <a:r>
              <a:rPr lang="vi-VN" sz="2600" b="1" dirty="0">
                <a:solidFill>
                  <a:srgbClr val="0000CC"/>
                </a:solidFill>
              </a:rPr>
              <a:t>của </a:t>
            </a:r>
            <a:r>
              <a:rPr lang="vi-VN" sz="2600" b="1" dirty="0">
                <a:solidFill>
                  <a:srgbClr val="0000CC"/>
                </a:solidFill>
              </a:rPr>
              <a:t>Nguyễn Kim là </a:t>
            </a:r>
            <a:r>
              <a:rPr lang="vi-VN" sz="2600" b="1" u="sng" dirty="0">
                <a:solidFill>
                  <a:srgbClr val="0000CC"/>
                </a:solidFill>
              </a:rPr>
              <a:t>Nguyễn Hoàng</a:t>
            </a:r>
            <a:r>
              <a:rPr lang="vi-VN" sz="2600" dirty="0">
                <a:solidFill>
                  <a:sysClr val="windowText" lastClr="000000"/>
                </a:solidFill>
              </a:rPr>
              <a:t> được cử vào trấn thủ vùng Thuận Hóa, Quảng Nam. Chiến tranh hai thế lực </a:t>
            </a:r>
            <a:r>
              <a:rPr lang="vi-VN" sz="2600" b="1" dirty="0">
                <a:solidFill>
                  <a:srgbClr val="0000CC"/>
                </a:solidFill>
              </a:rPr>
              <a:t>Trịnh – Nguyễn </a:t>
            </a:r>
            <a:r>
              <a:rPr lang="vi-VN" sz="2600" dirty="0">
                <a:solidFill>
                  <a:sysClr val="windowText" lastClr="000000"/>
                </a:solidFill>
              </a:rPr>
              <a:t>bùng </a:t>
            </a:r>
            <a:r>
              <a:rPr lang="vi-VN" sz="2600" dirty="0">
                <a:solidFill>
                  <a:sysClr val="windowText" lastClr="000000"/>
                </a:solidFill>
              </a:rPr>
              <a:t>nổ</a:t>
            </a:r>
            <a:r>
              <a:rPr lang="en-US" sz="2600" dirty="0">
                <a:solidFill>
                  <a:sysClr val="windowText" lastClr="000000"/>
                </a:solidFill>
              </a:rPr>
              <a:t>.</a:t>
            </a:r>
            <a:endParaRPr lang="vi-VN" sz="2600" dirty="0">
              <a:solidFill>
                <a:sysClr val="windowText" lastClr="000000"/>
              </a:solidFill>
            </a:endParaRPr>
          </a:p>
          <a:p>
            <a:pPr marL="0" indent="0" algn="just" eaLnBrk="1" fontAlgn="auto" hangingPunct="1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vi-VN" sz="2600" b="1" dirty="0">
                <a:solidFill>
                  <a:srgbClr val="FF0000"/>
                </a:solidFill>
              </a:rPr>
              <a:t>- </a:t>
            </a:r>
            <a:r>
              <a:rPr lang="vi-VN" sz="2600" b="1" u="sng" dirty="0">
                <a:solidFill>
                  <a:srgbClr val="FF0000"/>
                </a:solidFill>
              </a:rPr>
              <a:t>Diễn biến</a:t>
            </a:r>
            <a:r>
              <a:rPr lang="vi-VN" sz="2600" b="1" dirty="0">
                <a:solidFill>
                  <a:srgbClr val="FF0000"/>
                </a:solidFill>
              </a:rPr>
              <a:t>: </a:t>
            </a:r>
            <a:r>
              <a:rPr lang="vi-VN" sz="2600" b="1" dirty="0">
                <a:solidFill>
                  <a:srgbClr val="0000CC"/>
                </a:solidFill>
              </a:rPr>
              <a:t>Trong khoảng 50 năm</a:t>
            </a:r>
            <a:r>
              <a:rPr lang="vi-VN" sz="2600" dirty="0">
                <a:solidFill>
                  <a:sysClr val="windowText" lastClr="000000"/>
                </a:solidFill>
              </a:rPr>
              <a:t> họ Trịnh và họ Nguyễn </a:t>
            </a:r>
            <a:r>
              <a:rPr lang="vi-VN" sz="2600" dirty="0">
                <a:solidFill>
                  <a:srgbClr val="0000CC"/>
                </a:solidFill>
              </a:rPr>
              <a:t>đánh nhau 7 lần</a:t>
            </a:r>
            <a:r>
              <a:rPr lang="vi-VN" sz="2600" dirty="0">
                <a:solidFill>
                  <a:sysClr val="windowText" lastClr="000000"/>
                </a:solidFill>
              </a:rPr>
              <a:t>. Vùng đất miền Trung trở thành chiến trường ác liệt </a:t>
            </a:r>
          </a:p>
          <a:p>
            <a:pPr marL="0" indent="0" algn="just" eaLnBrk="1" fontAlgn="auto" hangingPunct="1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vi-VN" sz="2600" b="1" dirty="0">
                <a:solidFill>
                  <a:srgbClr val="FF0000"/>
                </a:solidFill>
              </a:rPr>
              <a:t>- </a:t>
            </a:r>
            <a:r>
              <a:rPr lang="vi-VN" sz="2600" b="1" u="sng" dirty="0">
                <a:solidFill>
                  <a:srgbClr val="FF0000"/>
                </a:solidFill>
              </a:rPr>
              <a:t>Kết quả</a:t>
            </a:r>
            <a:r>
              <a:rPr lang="vi-VN" sz="2600" b="1" dirty="0">
                <a:solidFill>
                  <a:srgbClr val="FF0000"/>
                </a:solidFill>
              </a:rPr>
              <a:t>: </a:t>
            </a:r>
            <a:r>
              <a:rPr lang="vi-VN" sz="2600" dirty="0">
                <a:solidFill>
                  <a:sysClr val="windowText" lastClr="000000"/>
                </a:solidFill>
              </a:rPr>
              <a:t>Hai bên </a:t>
            </a:r>
            <a:r>
              <a:rPr lang="vi-VN" sz="2600" b="1" dirty="0">
                <a:solidFill>
                  <a:srgbClr val="0000CC"/>
                </a:solidFill>
              </a:rPr>
              <a:t>lấy sông Gianh (Quảng Bình) làm ranh giới </a:t>
            </a:r>
            <a:r>
              <a:rPr lang="vi-VN" sz="2600" dirty="0">
                <a:solidFill>
                  <a:sysClr val="windowText" lastClr="000000"/>
                </a:solidFill>
              </a:rPr>
              <a:t>chia cắt đất nước. Đàng Ngoài từ sông Gianh trở ra, Đàng Trong từ sông Gianh trở </a:t>
            </a:r>
            <a:r>
              <a:rPr lang="vi-VN" sz="2600" dirty="0">
                <a:solidFill>
                  <a:sysClr val="windowText" lastClr="000000"/>
                </a:solidFill>
              </a:rPr>
              <a:t>vào</a:t>
            </a:r>
            <a:endParaRPr lang="vi-VN" sz="26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95001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"/>
            <a:ext cx="53340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6472284" y="434340"/>
            <a:ext cx="2278890" cy="1288584"/>
            <a:chOff x="6432331" y="1676400"/>
            <a:chExt cx="2286000" cy="1088944"/>
          </a:xfrm>
          <a:solidFill>
            <a:schemeClr val="accent3">
              <a:lumMod val="75000"/>
            </a:schemeClr>
          </a:solidFill>
        </p:grpSpPr>
        <p:sp>
          <p:nvSpPr>
            <p:cNvPr id="5" name="Rounded Rectangular Callout 4"/>
            <p:cNvSpPr/>
            <p:nvPr/>
          </p:nvSpPr>
          <p:spPr bwMode="auto">
            <a:xfrm>
              <a:off x="6432331" y="1676400"/>
              <a:ext cx="2286000" cy="431643"/>
            </a:xfrm>
            <a:prstGeom prst="wedgeRoundRectCallout">
              <a:avLst>
                <a:gd name="adj1" fmla="val -162656"/>
                <a:gd name="adj2" fmla="val 113702"/>
                <a:gd name="adj3" fmla="val 16667"/>
              </a:avLst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400" i="1">
                <a:solidFill>
                  <a:srgbClr val="FFFF00"/>
                </a:solidFill>
                <a:latin typeface="Tahoma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546446" y="1959056"/>
              <a:ext cx="2057400" cy="80628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00CC"/>
                  </a:solidFill>
                </a:rPr>
                <a:t>NHÀ TRỊNH</a:t>
              </a:r>
              <a:endParaRPr lang="en-US" sz="2800" b="1" dirty="0">
                <a:solidFill>
                  <a:srgbClr val="0000CC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532132" y="3352802"/>
            <a:ext cx="2251841" cy="1139797"/>
            <a:chOff x="6495732" y="1533456"/>
            <a:chExt cx="2251841" cy="1362018"/>
          </a:xfrm>
          <a:solidFill>
            <a:schemeClr val="accent3">
              <a:lumMod val="75000"/>
            </a:schemeClr>
          </a:solidFill>
        </p:grpSpPr>
        <p:sp>
          <p:nvSpPr>
            <p:cNvPr id="10" name="Rounded Rectangular Callout 9"/>
            <p:cNvSpPr/>
            <p:nvPr/>
          </p:nvSpPr>
          <p:spPr bwMode="auto">
            <a:xfrm>
              <a:off x="6495732" y="1533456"/>
              <a:ext cx="2251841" cy="610362"/>
            </a:xfrm>
            <a:prstGeom prst="wedgeRoundRectCallout">
              <a:avLst>
                <a:gd name="adj1" fmla="val -117036"/>
                <a:gd name="adj2" fmla="val 8838"/>
                <a:gd name="adj3" fmla="val 16667"/>
              </a:avLst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400" i="1">
                <a:solidFill>
                  <a:srgbClr val="FFFF00"/>
                </a:solidFill>
                <a:latin typeface="Tahoma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525998" y="1755349"/>
              <a:ext cx="2057400" cy="114012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</a:rPr>
                <a:t>NHÀ NGUYỄN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7" name="Freeform 16"/>
          <p:cNvSpPr/>
          <p:nvPr/>
        </p:nvSpPr>
        <p:spPr>
          <a:xfrm>
            <a:off x="4116346" y="3509321"/>
            <a:ext cx="184730" cy="461665"/>
          </a:xfrm>
          <a:custGeom>
            <a:avLst/>
            <a:gdLst>
              <a:gd name="connsiteX0" fmla="*/ 0 w 588181"/>
              <a:gd name="connsiteY0" fmla="*/ 153224 h 173406"/>
              <a:gd name="connsiteX1" fmla="*/ 24713 w 588181"/>
              <a:gd name="connsiteY1" fmla="*/ 148281 h 173406"/>
              <a:gd name="connsiteX2" fmla="*/ 34598 w 588181"/>
              <a:gd name="connsiteY2" fmla="*/ 118625 h 173406"/>
              <a:gd name="connsiteX3" fmla="*/ 49427 w 588181"/>
              <a:gd name="connsiteY3" fmla="*/ 88969 h 173406"/>
              <a:gd name="connsiteX4" fmla="*/ 64255 w 588181"/>
              <a:gd name="connsiteY4" fmla="*/ 39542 h 173406"/>
              <a:gd name="connsiteX5" fmla="*/ 74140 w 588181"/>
              <a:gd name="connsiteY5" fmla="*/ 29656 h 173406"/>
              <a:gd name="connsiteX6" fmla="*/ 93911 w 588181"/>
              <a:gd name="connsiteY6" fmla="*/ 4943 h 173406"/>
              <a:gd name="connsiteX7" fmla="*/ 108739 w 588181"/>
              <a:gd name="connsiteY7" fmla="*/ 0 h 173406"/>
              <a:gd name="connsiteX8" fmla="*/ 148281 w 588181"/>
              <a:gd name="connsiteY8" fmla="*/ 9885 h 173406"/>
              <a:gd name="connsiteX9" fmla="*/ 172994 w 588181"/>
              <a:gd name="connsiteY9" fmla="*/ 24713 h 173406"/>
              <a:gd name="connsiteX10" fmla="*/ 197708 w 588181"/>
              <a:gd name="connsiteY10" fmla="*/ 39542 h 173406"/>
              <a:gd name="connsiteX11" fmla="*/ 212536 w 588181"/>
              <a:gd name="connsiteY11" fmla="*/ 49427 h 173406"/>
              <a:gd name="connsiteX12" fmla="*/ 276791 w 588181"/>
              <a:gd name="connsiteY12" fmla="*/ 64255 h 173406"/>
              <a:gd name="connsiteX13" fmla="*/ 306447 w 588181"/>
              <a:gd name="connsiteY13" fmla="*/ 74140 h 173406"/>
              <a:gd name="connsiteX14" fmla="*/ 321275 w 588181"/>
              <a:gd name="connsiteY14" fmla="*/ 84026 h 173406"/>
              <a:gd name="connsiteX15" fmla="*/ 341046 w 588181"/>
              <a:gd name="connsiteY15" fmla="*/ 88969 h 173406"/>
              <a:gd name="connsiteX16" fmla="*/ 355874 w 588181"/>
              <a:gd name="connsiteY16" fmla="*/ 93911 h 173406"/>
              <a:gd name="connsiteX17" fmla="*/ 370702 w 588181"/>
              <a:gd name="connsiteY17" fmla="*/ 103797 h 173406"/>
              <a:gd name="connsiteX18" fmla="*/ 459671 w 588181"/>
              <a:gd name="connsiteY18" fmla="*/ 118625 h 173406"/>
              <a:gd name="connsiteX19" fmla="*/ 474499 w 588181"/>
              <a:gd name="connsiteY19" fmla="*/ 123567 h 173406"/>
              <a:gd name="connsiteX20" fmla="*/ 489327 w 588181"/>
              <a:gd name="connsiteY20" fmla="*/ 133453 h 173406"/>
              <a:gd name="connsiteX21" fmla="*/ 518983 w 588181"/>
              <a:gd name="connsiteY21" fmla="*/ 143338 h 173406"/>
              <a:gd name="connsiteX22" fmla="*/ 533811 w 588181"/>
              <a:gd name="connsiteY22" fmla="*/ 153224 h 173406"/>
              <a:gd name="connsiteX23" fmla="*/ 563468 w 588181"/>
              <a:gd name="connsiteY23" fmla="*/ 163109 h 173406"/>
              <a:gd name="connsiteX24" fmla="*/ 588181 w 588181"/>
              <a:gd name="connsiteY24" fmla="*/ 172995 h 173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88181" h="173406">
                <a:moveTo>
                  <a:pt x="0" y="153224"/>
                </a:moveTo>
                <a:cubicBezTo>
                  <a:pt x="8238" y="151576"/>
                  <a:pt x="18773" y="154221"/>
                  <a:pt x="24713" y="148281"/>
                </a:cubicBezTo>
                <a:cubicBezTo>
                  <a:pt x="32081" y="140913"/>
                  <a:pt x="31303" y="128510"/>
                  <a:pt x="34598" y="118625"/>
                </a:cubicBezTo>
                <a:cubicBezTo>
                  <a:pt x="41419" y="98163"/>
                  <a:pt x="36652" y="108130"/>
                  <a:pt x="49427" y="88969"/>
                </a:cubicBezTo>
                <a:cubicBezTo>
                  <a:pt x="51667" y="80006"/>
                  <a:pt x="60241" y="43556"/>
                  <a:pt x="64255" y="39542"/>
                </a:cubicBezTo>
                <a:cubicBezTo>
                  <a:pt x="67550" y="36247"/>
                  <a:pt x="71229" y="33295"/>
                  <a:pt x="74140" y="29656"/>
                </a:cubicBezTo>
                <a:cubicBezTo>
                  <a:pt x="80359" y="21882"/>
                  <a:pt x="84728" y="10452"/>
                  <a:pt x="93911" y="4943"/>
                </a:cubicBezTo>
                <a:cubicBezTo>
                  <a:pt x="98379" y="2262"/>
                  <a:pt x="103796" y="1648"/>
                  <a:pt x="108739" y="0"/>
                </a:cubicBezTo>
                <a:cubicBezTo>
                  <a:pt x="114049" y="1062"/>
                  <a:pt x="140685" y="5327"/>
                  <a:pt x="148281" y="9885"/>
                </a:cubicBezTo>
                <a:cubicBezTo>
                  <a:pt x="182204" y="30239"/>
                  <a:pt x="130989" y="10713"/>
                  <a:pt x="172994" y="24713"/>
                </a:cubicBezTo>
                <a:cubicBezTo>
                  <a:pt x="192303" y="44022"/>
                  <a:pt x="172043" y="26710"/>
                  <a:pt x="197708" y="39542"/>
                </a:cubicBezTo>
                <a:cubicBezTo>
                  <a:pt x="203021" y="42199"/>
                  <a:pt x="207108" y="47014"/>
                  <a:pt x="212536" y="49427"/>
                </a:cubicBezTo>
                <a:cubicBezTo>
                  <a:pt x="238246" y="60853"/>
                  <a:pt x="248646" y="60234"/>
                  <a:pt x="276791" y="64255"/>
                </a:cubicBezTo>
                <a:cubicBezTo>
                  <a:pt x="286676" y="67550"/>
                  <a:pt x="297777" y="68360"/>
                  <a:pt x="306447" y="74140"/>
                </a:cubicBezTo>
                <a:cubicBezTo>
                  <a:pt x="311390" y="77435"/>
                  <a:pt x="315815" y="81686"/>
                  <a:pt x="321275" y="84026"/>
                </a:cubicBezTo>
                <a:cubicBezTo>
                  <a:pt x="327519" y="86702"/>
                  <a:pt x="334514" y="87103"/>
                  <a:pt x="341046" y="88969"/>
                </a:cubicBezTo>
                <a:cubicBezTo>
                  <a:pt x="346056" y="90400"/>
                  <a:pt x="350931" y="92264"/>
                  <a:pt x="355874" y="93911"/>
                </a:cubicBezTo>
                <a:cubicBezTo>
                  <a:pt x="360817" y="97206"/>
                  <a:pt x="365274" y="101384"/>
                  <a:pt x="370702" y="103797"/>
                </a:cubicBezTo>
                <a:cubicBezTo>
                  <a:pt x="404261" y="118712"/>
                  <a:pt x="418379" y="115184"/>
                  <a:pt x="459671" y="118625"/>
                </a:cubicBezTo>
                <a:cubicBezTo>
                  <a:pt x="464614" y="120272"/>
                  <a:pt x="469839" y="121237"/>
                  <a:pt x="474499" y="123567"/>
                </a:cubicBezTo>
                <a:cubicBezTo>
                  <a:pt x="479812" y="126224"/>
                  <a:pt x="483899" y="131040"/>
                  <a:pt x="489327" y="133453"/>
                </a:cubicBezTo>
                <a:cubicBezTo>
                  <a:pt x="498849" y="137685"/>
                  <a:pt x="518983" y="143338"/>
                  <a:pt x="518983" y="143338"/>
                </a:cubicBezTo>
                <a:cubicBezTo>
                  <a:pt x="523926" y="146633"/>
                  <a:pt x="528383" y="150811"/>
                  <a:pt x="533811" y="153224"/>
                </a:cubicBezTo>
                <a:cubicBezTo>
                  <a:pt x="543333" y="157456"/>
                  <a:pt x="563468" y="163109"/>
                  <a:pt x="563468" y="163109"/>
                </a:cubicBezTo>
                <a:cubicBezTo>
                  <a:pt x="576848" y="176490"/>
                  <a:pt x="568693" y="172995"/>
                  <a:pt x="588181" y="172995"/>
                </a:cubicBezTo>
              </a:path>
            </a:pathLst>
          </a:custGeom>
          <a:ln w="28575">
            <a:solidFill>
              <a:srgbClr val="0000CC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400" i="1">
              <a:solidFill>
                <a:srgbClr val="FFFF00"/>
              </a:solidFill>
              <a:latin typeface="Tahoma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6505081" y="2203890"/>
            <a:ext cx="2278890" cy="732070"/>
            <a:chOff x="6505081" y="2203890"/>
            <a:chExt cx="2278890" cy="732070"/>
          </a:xfrm>
        </p:grpSpPr>
        <p:grpSp>
          <p:nvGrpSpPr>
            <p:cNvPr id="19" name="Group 18"/>
            <p:cNvGrpSpPr/>
            <p:nvPr/>
          </p:nvGrpSpPr>
          <p:grpSpPr>
            <a:xfrm>
              <a:off x="6505081" y="2203890"/>
              <a:ext cx="2278890" cy="732070"/>
              <a:chOff x="6432331" y="1676400"/>
              <a:chExt cx="2286000" cy="990772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20" name="Rounded Rectangular Callout 19"/>
              <p:cNvSpPr/>
              <p:nvPr/>
            </p:nvSpPr>
            <p:spPr bwMode="auto">
              <a:xfrm>
                <a:off x="6432331" y="1676400"/>
                <a:ext cx="2286000" cy="691278"/>
              </a:xfrm>
              <a:prstGeom prst="wedgeRoundRectCallout">
                <a:avLst>
                  <a:gd name="adj1" fmla="val -136039"/>
                  <a:gd name="adj2" fmla="val 91369"/>
                  <a:gd name="adj3" fmla="val 16667"/>
                </a:avLst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2400" i="1">
                  <a:solidFill>
                    <a:srgbClr val="FFFF00"/>
                  </a:solidFill>
                  <a:latin typeface="Tahoma" pitchFamily="34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546446" y="1959055"/>
                <a:ext cx="2057400" cy="70811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800" b="1" dirty="0">
                  <a:solidFill>
                    <a:srgbClr val="0000CC"/>
                  </a:solidFill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6730852" y="2514600"/>
              <a:ext cx="19314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SÔNG GIANH</a:t>
              </a:r>
              <a:endParaRPr lang="en-US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540745459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7200"/>
            <a:ext cx="7543800" cy="536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200400" y="5943600"/>
            <a:ext cx="375776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800" b="1" kern="0" dirty="0" err="1">
                <a:solidFill>
                  <a:srgbClr val="FF0000"/>
                </a:solidFill>
              </a:rPr>
              <a:t>Sông</a:t>
            </a:r>
            <a:r>
              <a:rPr lang="en-US" sz="2800" b="1" kern="0" dirty="0">
                <a:solidFill>
                  <a:srgbClr val="FF0000"/>
                </a:solidFill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</a:rPr>
              <a:t>Gianh</a:t>
            </a:r>
            <a:r>
              <a:rPr lang="en-US" sz="2800" b="1" kern="0" dirty="0">
                <a:solidFill>
                  <a:srgbClr val="FF0000"/>
                </a:solidFill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</a:rPr>
              <a:t>hiện</a:t>
            </a:r>
            <a:r>
              <a:rPr lang="en-US" sz="2800" b="1" kern="0" dirty="0">
                <a:solidFill>
                  <a:srgbClr val="FF0000"/>
                </a:solidFill>
              </a:rPr>
              <a:t> nay</a:t>
            </a:r>
          </a:p>
        </p:txBody>
      </p:sp>
    </p:spTree>
    <p:extLst>
      <p:ext uri="{BB962C8B-B14F-4D97-AF65-F5344CB8AC3E}">
        <p14:creationId xmlns:p14="http://schemas.microsoft.com/office/powerpoint/2010/main" val="1308887387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548409" y="784679"/>
            <a:ext cx="27671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400" b="1" kern="0" dirty="0">
                <a:solidFill>
                  <a:srgbClr val="FF0000"/>
                </a:solidFill>
              </a:rPr>
              <a:t>NHÀ LÊ SUY YẾU</a:t>
            </a: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 flipH="1">
            <a:off x="2968972" y="1184787"/>
            <a:ext cx="792163" cy="895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5553422" y="1145102"/>
            <a:ext cx="769939" cy="9350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1322736" y="1260987"/>
            <a:ext cx="212429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000" b="1" kern="0" dirty="0" err="1">
                <a:solidFill>
                  <a:srgbClr val="0000CC"/>
                </a:solidFill>
              </a:rPr>
              <a:t>Mạc</a:t>
            </a:r>
            <a:r>
              <a:rPr lang="en-US" sz="2000" b="1" kern="0" dirty="0">
                <a:solidFill>
                  <a:srgbClr val="0000CC"/>
                </a:solidFill>
              </a:rPr>
              <a:t> </a:t>
            </a:r>
            <a:r>
              <a:rPr lang="en-US" sz="2000" b="1" kern="0" dirty="0" err="1">
                <a:solidFill>
                  <a:srgbClr val="0000CC"/>
                </a:solidFill>
              </a:rPr>
              <a:t>Đăng</a:t>
            </a:r>
            <a:r>
              <a:rPr lang="en-US" sz="2000" b="1" kern="0" dirty="0">
                <a:solidFill>
                  <a:srgbClr val="0000CC"/>
                </a:solidFill>
              </a:rPr>
              <a:t> Dung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6323361" y="1304985"/>
            <a:ext cx="17940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000" b="1" kern="0" dirty="0" err="1">
                <a:solidFill>
                  <a:srgbClr val="0000CC"/>
                </a:solidFill>
              </a:rPr>
              <a:t>Nguyễn</a:t>
            </a:r>
            <a:r>
              <a:rPr lang="en-US" sz="2400" b="1" kern="0" dirty="0">
                <a:solidFill>
                  <a:srgbClr val="0000CC"/>
                </a:solidFill>
              </a:rPr>
              <a:t> Kim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323766" y="2080139"/>
            <a:ext cx="13997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400" kern="0" dirty="0" err="1">
                <a:solidFill>
                  <a:srgbClr val="000000"/>
                </a:solidFill>
              </a:rPr>
              <a:t>Bắc</a:t>
            </a:r>
            <a:r>
              <a:rPr lang="en-US" sz="2400" kern="0" dirty="0">
                <a:solidFill>
                  <a:srgbClr val="000000"/>
                </a:solidFill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</a:rPr>
              <a:t>triều</a:t>
            </a:r>
            <a:endParaRPr lang="en-US" sz="2400" kern="0" dirty="0">
              <a:solidFill>
                <a:srgbClr val="000000"/>
              </a:solidFill>
            </a:endParaRP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5938389" y="2097602"/>
            <a:ext cx="15199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400" kern="0" dirty="0">
                <a:solidFill>
                  <a:srgbClr val="000000"/>
                </a:solidFill>
              </a:rPr>
              <a:t>Nam </a:t>
            </a:r>
            <a:r>
              <a:rPr lang="en-US" sz="2400" kern="0" dirty="0" err="1">
                <a:solidFill>
                  <a:srgbClr val="000000"/>
                </a:solidFill>
              </a:rPr>
              <a:t>triều</a:t>
            </a:r>
            <a:endParaRPr lang="en-US" sz="2400" kern="0" dirty="0">
              <a:solidFill>
                <a:srgbClr val="000000"/>
              </a:solidFill>
            </a:endParaRP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3897661" y="1881702"/>
            <a:ext cx="18934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400" kern="0">
                <a:solidFill>
                  <a:srgbClr val="000000"/>
                </a:solidFill>
              </a:rPr>
              <a:t>Hơn 50 năm</a:t>
            </a: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914400" y="4801508"/>
            <a:ext cx="7620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400" b="1" kern="0" dirty="0" err="1">
                <a:solidFill>
                  <a:srgbClr val="000000"/>
                </a:solidFill>
              </a:rPr>
              <a:t>Năm</a:t>
            </a:r>
            <a:r>
              <a:rPr lang="en-US" sz="2400" b="1" kern="0" dirty="0">
                <a:solidFill>
                  <a:srgbClr val="000000"/>
                </a:solidFill>
              </a:rPr>
              <a:t> 1592 </a:t>
            </a:r>
            <a:r>
              <a:rPr lang="en-US" sz="2400" b="1" kern="0" dirty="0" err="1">
                <a:solidFill>
                  <a:srgbClr val="000000"/>
                </a:solidFill>
              </a:rPr>
              <a:t>chiến</a:t>
            </a:r>
            <a:r>
              <a:rPr lang="en-US" sz="2400" b="1" kern="0" dirty="0">
                <a:solidFill>
                  <a:srgbClr val="000000"/>
                </a:solidFill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</a:rPr>
              <a:t>tranh</a:t>
            </a:r>
            <a:r>
              <a:rPr lang="en-US" sz="2400" b="1" kern="0" dirty="0">
                <a:solidFill>
                  <a:srgbClr val="000000"/>
                </a:solidFill>
              </a:rPr>
              <a:t> Nam - </a:t>
            </a:r>
            <a:r>
              <a:rPr lang="en-US" sz="2400" b="1" kern="0" dirty="0" err="1">
                <a:solidFill>
                  <a:srgbClr val="000000"/>
                </a:solidFill>
              </a:rPr>
              <a:t>Bắc</a:t>
            </a:r>
            <a:r>
              <a:rPr lang="en-US" sz="2400" b="1" kern="0" dirty="0">
                <a:solidFill>
                  <a:srgbClr val="000000"/>
                </a:solidFill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</a:rPr>
              <a:t>triểu</a:t>
            </a:r>
            <a:r>
              <a:rPr lang="en-US" sz="2400" b="1" kern="0" dirty="0">
                <a:solidFill>
                  <a:srgbClr val="000000"/>
                </a:solidFill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</a:rPr>
              <a:t>kết</a:t>
            </a:r>
            <a:r>
              <a:rPr lang="en-US" sz="2400" b="1" kern="0" dirty="0">
                <a:solidFill>
                  <a:srgbClr val="000000"/>
                </a:solidFill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</a:rPr>
              <a:t>thúc</a:t>
            </a:r>
            <a:endParaRPr lang="en-US" sz="2400" b="1" kern="0" dirty="0">
              <a:solidFill>
                <a:srgbClr val="000000"/>
              </a:solidFill>
            </a:endParaRPr>
          </a:p>
        </p:txBody>
      </p:sp>
      <p:sp>
        <p:nvSpPr>
          <p:cNvPr id="40" name="Line 29"/>
          <p:cNvSpPr>
            <a:spLocks noChangeShapeType="1"/>
          </p:cNvSpPr>
          <p:nvPr/>
        </p:nvSpPr>
        <p:spPr bwMode="auto">
          <a:xfrm>
            <a:off x="3608734" y="2296038"/>
            <a:ext cx="2133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43" name="AutoShape 38"/>
          <p:cNvSpPr>
            <a:spLocks noChangeArrowheads="1"/>
          </p:cNvSpPr>
          <p:nvPr/>
        </p:nvSpPr>
        <p:spPr bwMode="auto">
          <a:xfrm>
            <a:off x="4195386" y="2559265"/>
            <a:ext cx="762000" cy="6096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>
              <a:defRPr/>
            </a:pPr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45" name="Text Box 39"/>
          <p:cNvSpPr txBox="1">
            <a:spLocks noChangeArrowheads="1"/>
          </p:cNvSpPr>
          <p:nvPr/>
        </p:nvSpPr>
        <p:spPr bwMode="auto">
          <a:xfrm>
            <a:off x="2451843" y="3407683"/>
            <a:ext cx="444738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kern="0" dirty="0" err="1">
                <a:solidFill>
                  <a:srgbClr val="0000CC"/>
                </a:solidFill>
              </a:rPr>
              <a:t>Nhân</a:t>
            </a:r>
            <a:r>
              <a:rPr lang="en-US" sz="3200" b="1" kern="0" dirty="0">
                <a:solidFill>
                  <a:srgbClr val="0000CC"/>
                </a:solidFill>
              </a:rPr>
              <a:t> </a:t>
            </a:r>
            <a:r>
              <a:rPr lang="en-US" sz="3200" b="1" kern="0" dirty="0" err="1">
                <a:solidFill>
                  <a:srgbClr val="0000CC"/>
                </a:solidFill>
              </a:rPr>
              <a:t>dân</a:t>
            </a:r>
            <a:r>
              <a:rPr lang="en-US" sz="3200" b="1" kern="0" dirty="0">
                <a:solidFill>
                  <a:srgbClr val="0000CC"/>
                </a:solidFill>
              </a:rPr>
              <a:t> </a:t>
            </a:r>
            <a:r>
              <a:rPr lang="en-US" sz="3200" b="1" kern="0" dirty="0" err="1">
                <a:solidFill>
                  <a:srgbClr val="0000CC"/>
                </a:solidFill>
              </a:rPr>
              <a:t>khô</a:t>
            </a:r>
            <a:r>
              <a:rPr lang="en-US" sz="3200" b="1" kern="0" dirty="0">
                <a:solidFill>
                  <a:srgbClr val="0000CC"/>
                </a:solidFill>
              </a:rPr>
              <a:t>̉ </a:t>
            </a:r>
            <a:r>
              <a:rPr lang="en-US" sz="3200" b="1" kern="0" dirty="0" err="1">
                <a:solidFill>
                  <a:srgbClr val="0000CC"/>
                </a:solidFill>
              </a:rPr>
              <a:t>cực</a:t>
            </a:r>
            <a:endParaRPr lang="en-US" sz="3200" b="1" kern="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646219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40" grpId="0" animBg="1"/>
      <p:bldP spid="4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Line 23"/>
          <p:cNvSpPr>
            <a:spLocks noChangeShapeType="1"/>
          </p:cNvSpPr>
          <p:nvPr/>
        </p:nvSpPr>
        <p:spPr bwMode="auto">
          <a:xfrm>
            <a:off x="4830421" y="1420056"/>
            <a:ext cx="1462768" cy="81643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000" kern="0">
              <a:solidFill>
                <a:sysClr val="windowText" lastClr="000000"/>
              </a:solidFill>
            </a:endParaRPr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 flipH="1">
            <a:off x="2788306" y="1420056"/>
            <a:ext cx="1485200" cy="81643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000" kern="0">
              <a:solidFill>
                <a:sysClr val="windowText" lastClr="000000"/>
              </a:solidFill>
            </a:endParaRPr>
          </a:p>
        </p:txBody>
      </p:sp>
      <p:sp>
        <p:nvSpPr>
          <p:cNvPr id="26" name="Text Box 27"/>
          <p:cNvSpPr txBox="1">
            <a:spLocks noChangeArrowheads="1"/>
          </p:cNvSpPr>
          <p:nvPr/>
        </p:nvSpPr>
        <p:spPr bwMode="auto">
          <a:xfrm>
            <a:off x="1900224" y="2266649"/>
            <a:ext cx="13500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400" kern="0" dirty="0">
                <a:solidFill>
                  <a:srgbClr val="000000"/>
                </a:solidFill>
              </a:rPr>
              <a:t>Họ </a:t>
            </a:r>
            <a:r>
              <a:rPr lang="en-US" sz="2400" kern="0" dirty="0" err="1">
                <a:solidFill>
                  <a:srgbClr val="000000"/>
                </a:solidFill>
              </a:rPr>
              <a:t>Trịnh</a:t>
            </a:r>
            <a:endParaRPr lang="en-US" sz="2400" kern="0" dirty="0">
              <a:solidFill>
                <a:srgbClr val="000000"/>
              </a:solidFill>
            </a:endParaRPr>
          </a:p>
        </p:txBody>
      </p:sp>
      <p:sp>
        <p:nvSpPr>
          <p:cNvPr id="27" name="Text Box 28"/>
          <p:cNvSpPr txBox="1">
            <a:spLocks noChangeArrowheads="1"/>
          </p:cNvSpPr>
          <p:nvPr/>
        </p:nvSpPr>
        <p:spPr bwMode="auto">
          <a:xfrm>
            <a:off x="5908220" y="2266649"/>
            <a:ext cx="26324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400" kern="0" dirty="0">
                <a:solidFill>
                  <a:srgbClr val="000000"/>
                </a:solidFill>
              </a:rPr>
              <a:t>Họ </a:t>
            </a:r>
            <a:r>
              <a:rPr lang="en-US" sz="2400" kern="0" dirty="0" err="1">
                <a:solidFill>
                  <a:srgbClr val="000000"/>
                </a:solidFill>
              </a:rPr>
              <a:t>Nguyễn</a:t>
            </a:r>
            <a:r>
              <a:rPr lang="en-US" sz="2000" kern="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8" name="Line 29"/>
          <p:cNvSpPr>
            <a:spLocks noChangeShapeType="1"/>
          </p:cNvSpPr>
          <p:nvPr/>
        </p:nvSpPr>
        <p:spPr bwMode="auto">
          <a:xfrm>
            <a:off x="3624560" y="2497479"/>
            <a:ext cx="2133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000" kern="0">
              <a:solidFill>
                <a:sysClr val="windowText" lastClr="000000"/>
              </a:solidFill>
            </a:endParaRPr>
          </a:p>
        </p:txBody>
      </p:sp>
      <p:sp>
        <p:nvSpPr>
          <p:cNvPr id="29" name="Text Box 30"/>
          <p:cNvSpPr txBox="1">
            <a:spLocks noChangeArrowheads="1"/>
          </p:cNvSpPr>
          <p:nvPr/>
        </p:nvSpPr>
        <p:spPr bwMode="auto">
          <a:xfrm>
            <a:off x="3030797" y="2021411"/>
            <a:ext cx="3429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400" kern="0" dirty="0" err="1">
                <a:solidFill>
                  <a:srgbClr val="000000"/>
                </a:solidFill>
              </a:rPr>
              <a:t>Khoảng</a:t>
            </a:r>
            <a:r>
              <a:rPr lang="en-US" sz="2400" kern="0" dirty="0">
                <a:solidFill>
                  <a:srgbClr val="000000"/>
                </a:solidFill>
              </a:rPr>
              <a:t> 50 </a:t>
            </a:r>
            <a:r>
              <a:rPr lang="en-US" sz="2400" kern="0" dirty="0" err="1">
                <a:solidFill>
                  <a:srgbClr val="000000"/>
                </a:solidFill>
              </a:rPr>
              <a:t>năm</a:t>
            </a:r>
            <a:endParaRPr lang="en-US" sz="2400" kern="0" dirty="0">
              <a:solidFill>
                <a:srgbClr val="000000"/>
              </a:solidFill>
            </a:endParaRP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3564462" y="2559353"/>
            <a:ext cx="24465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400" kern="0" dirty="0" err="1">
                <a:solidFill>
                  <a:srgbClr val="000000"/>
                </a:solidFill>
              </a:rPr>
              <a:t>Đánh</a:t>
            </a:r>
            <a:r>
              <a:rPr lang="en-US" sz="2400" kern="0" dirty="0">
                <a:solidFill>
                  <a:srgbClr val="000000"/>
                </a:solidFill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</a:rPr>
              <a:t>nhau</a:t>
            </a:r>
            <a:r>
              <a:rPr lang="en-US" sz="2400" kern="0" dirty="0">
                <a:solidFill>
                  <a:srgbClr val="000000"/>
                </a:solidFill>
              </a:rPr>
              <a:t> 7 </a:t>
            </a:r>
            <a:r>
              <a:rPr lang="en-US" sz="2400" kern="0" dirty="0" err="1">
                <a:solidFill>
                  <a:srgbClr val="000000"/>
                </a:solidFill>
              </a:rPr>
              <a:t>lần</a:t>
            </a:r>
            <a:endParaRPr lang="en-US" sz="2400" kern="0" dirty="0">
              <a:solidFill>
                <a:srgbClr val="000000"/>
              </a:solidFill>
            </a:endParaRPr>
          </a:p>
        </p:txBody>
      </p:sp>
      <p:sp>
        <p:nvSpPr>
          <p:cNvPr id="31" name="Line 32"/>
          <p:cNvSpPr>
            <a:spLocks noChangeShapeType="1"/>
          </p:cNvSpPr>
          <p:nvPr/>
        </p:nvSpPr>
        <p:spPr bwMode="auto">
          <a:xfrm>
            <a:off x="2575249" y="2663522"/>
            <a:ext cx="0" cy="1143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000" kern="0">
              <a:solidFill>
                <a:sysClr val="windowText" lastClr="000000"/>
              </a:solidFill>
            </a:endParaRPr>
          </a:p>
        </p:txBody>
      </p:sp>
      <p:sp>
        <p:nvSpPr>
          <p:cNvPr id="32" name="Line 33"/>
          <p:cNvSpPr>
            <a:spLocks noChangeShapeType="1"/>
          </p:cNvSpPr>
          <p:nvPr/>
        </p:nvSpPr>
        <p:spPr bwMode="auto">
          <a:xfrm>
            <a:off x="7224461" y="2728312"/>
            <a:ext cx="0" cy="1066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000" kern="0">
              <a:solidFill>
                <a:sysClr val="windowText" lastClr="000000"/>
              </a:solidFill>
            </a:endParaRPr>
          </a:p>
        </p:txBody>
      </p:sp>
      <p:sp>
        <p:nvSpPr>
          <p:cNvPr id="33" name="AutoShape 34"/>
          <p:cNvSpPr>
            <a:spLocks noChangeArrowheads="1"/>
          </p:cNvSpPr>
          <p:nvPr/>
        </p:nvSpPr>
        <p:spPr bwMode="auto">
          <a:xfrm>
            <a:off x="4478597" y="3079074"/>
            <a:ext cx="533400" cy="609600"/>
          </a:xfrm>
          <a:prstGeom prst="downArrow">
            <a:avLst>
              <a:gd name="adj1" fmla="val 39213"/>
              <a:gd name="adj2" fmla="val 25460"/>
            </a:avLst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>
              <a:defRPr/>
            </a:pPr>
            <a:endParaRPr lang="en-US" sz="2000" kern="0">
              <a:solidFill>
                <a:sysClr val="windowText" lastClr="000000"/>
              </a:solidFill>
            </a:endParaRPr>
          </a:p>
        </p:txBody>
      </p:sp>
      <p:sp>
        <p:nvSpPr>
          <p:cNvPr id="34" name="Text Box 35"/>
          <p:cNvSpPr txBox="1">
            <a:spLocks noChangeArrowheads="1"/>
          </p:cNvSpPr>
          <p:nvPr/>
        </p:nvSpPr>
        <p:spPr bwMode="auto">
          <a:xfrm>
            <a:off x="3321880" y="3757992"/>
            <a:ext cx="29546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400" kern="0" dirty="0" err="1">
                <a:solidFill>
                  <a:srgbClr val="000000"/>
                </a:solidFill>
              </a:rPr>
              <a:t>Đất</a:t>
            </a:r>
            <a:r>
              <a:rPr lang="en-US" sz="2400" kern="0" dirty="0">
                <a:solidFill>
                  <a:srgbClr val="000000"/>
                </a:solidFill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</a:rPr>
              <a:t>nước</a:t>
            </a:r>
            <a:r>
              <a:rPr lang="en-US" sz="2400" kern="0" dirty="0">
                <a:solidFill>
                  <a:srgbClr val="000000"/>
                </a:solidFill>
              </a:rPr>
              <a:t> bị chia </a:t>
            </a:r>
            <a:r>
              <a:rPr lang="en-US" sz="2400" kern="0" dirty="0" err="1">
                <a:solidFill>
                  <a:srgbClr val="000000"/>
                </a:solidFill>
              </a:rPr>
              <a:t>cắt</a:t>
            </a:r>
            <a:endParaRPr lang="en-US" sz="2400" kern="0" dirty="0">
              <a:solidFill>
                <a:srgbClr val="000000"/>
              </a:solidFill>
            </a:endParaRPr>
          </a:p>
        </p:txBody>
      </p:sp>
      <p:sp>
        <p:nvSpPr>
          <p:cNvPr id="35" name="Text Box 36"/>
          <p:cNvSpPr txBox="1">
            <a:spLocks noChangeArrowheads="1"/>
          </p:cNvSpPr>
          <p:nvPr/>
        </p:nvSpPr>
        <p:spPr bwMode="auto">
          <a:xfrm>
            <a:off x="1592516" y="4041040"/>
            <a:ext cx="17620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400" kern="0" dirty="0" err="1">
                <a:solidFill>
                  <a:srgbClr val="000000"/>
                </a:solidFill>
              </a:rPr>
              <a:t>Đàng</a:t>
            </a:r>
            <a:r>
              <a:rPr lang="en-US" sz="2400" kern="0" dirty="0">
                <a:solidFill>
                  <a:srgbClr val="000000"/>
                </a:solidFill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</a:rPr>
              <a:t>ngoài</a:t>
            </a:r>
            <a:endParaRPr lang="en-US" sz="2400" kern="0" dirty="0">
              <a:solidFill>
                <a:srgbClr val="000000"/>
              </a:solidFill>
            </a:endParaRPr>
          </a:p>
        </p:txBody>
      </p:sp>
      <p:sp>
        <p:nvSpPr>
          <p:cNvPr id="36" name="Text Box 37"/>
          <p:cNvSpPr txBox="1">
            <a:spLocks noChangeArrowheads="1"/>
          </p:cNvSpPr>
          <p:nvPr/>
        </p:nvSpPr>
        <p:spPr bwMode="auto">
          <a:xfrm>
            <a:off x="6483306" y="4104713"/>
            <a:ext cx="22875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400" kern="0" dirty="0" err="1">
                <a:solidFill>
                  <a:srgbClr val="000000"/>
                </a:solidFill>
              </a:rPr>
              <a:t>Đàng</a:t>
            </a:r>
            <a:r>
              <a:rPr lang="en-US" sz="2400" kern="0" dirty="0">
                <a:solidFill>
                  <a:srgbClr val="000000"/>
                </a:solidFill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</a:rPr>
              <a:t>trong</a:t>
            </a:r>
            <a:endParaRPr lang="en-US" sz="2400" kern="0" dirty="0">
              <a:solidFill>
                <a:srgbClr val="000000"/>
              </a:solidFill>
            </a:endParaRPr>
          </a:p>
        </p:txBody>
      </p:sp>
      <p:sp>
        <p:nvSpPr>
          <p:cNvPr id="37" name="AutoShape 38"/>
          <p:cNvSpPr>
            <a:spLocks noChangeArrowheads="1"/>
          </p:cNvSpPr>
          <p:nvPr/>
        </p:nvSpPr>
        <p:spPr bwMode="auto">
          <a:xfrm>
            <a:off x="4494704" y="4302886"/>
            <a:ext cx="393317" cy="659264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>
              <a:defRPr/>
            </a:pPr>
            <a:endParaRPr lang="en-US" sz="2000" kern="0">
              <a:solidFill>
                <a:sysClr val="windowText" lastClr="000000"/>
              </a:solidFill>
            </a:endParaRP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3250276" y="822847"/>
            <a:ext cx="30748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400" b="1" kern="0" dirty="0">
                <a:solidFill>
                  <a:srgbClr val="FF0000"/>
                </a:solidFill>
              </a:rPr>
              <a:t>NGUYỄN KIM CHẾT</a:t>
            </a:r>
          </a:p>
        </p:txBody>
      </p:sp>
      <p:sp>
        <p:nvSpPr>
          <p:cNvPr id="41" name="Text Box 39"/>
          <p:cNvSpPr txBox="1">
            <a:spLocks noChangeArrowheads="1"/>
          </p:cNvSpPr>
          <p:nvPr/>
        </p:nvSpPr>
        <p:spPr bwMode="auto">
          <a:xfrm>
            <a:off x="2788306" y="5077656"/>
            <a:ext cx="444738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1" kern="0" dirty="0" err="1">
                <a:solidFill>
                  <a:srgbClr val="0000CC"/>
                </a:solidFill>
              </a:rPr>
              <a:t>Nhân</a:t>
            </a:r>
            <a:r>
              <a:rPr lang="en-US" sz="3600" b="1" kern="0" dirty="0">
                <a:solidFill>
                  <a:srgbClr val="0000CC"/>
                </a:solidFill>
              </a:rPr>
              <a:t> </a:t>
            </a:r>
            <a:r>
              <a:rPr lang="en-US" sz="3600" b="1" kern="0" dirty="0" err="1">
                <a:solidFill>
                  <a:srgbClr val="0000CC"/>
                </a:solidFill>
              </a:rPr>
              <a:t>dân</a:t>
            </a:r>
            <a:r>
              <a:rPr lang="en-US" sz="3600" b="1" kern="0" dirty="0">
                <a:solidFill>
                  <a:srgbClr val="0000CC"/>
                </a:solidFill>
              </a:rPr>
              <a:t> </a:t>
            </a:r>
            <a:r>
              <a:rPr lang="en-US" sz="3600" b="1" kern="0" dirty="0" err="1">
                <a:solidFill>
                  <a:srgbClr val="0000CC"/>
                </a:solidFill>
              </a:rPr>
              <a:t>khô</a:t>
            </a:r>
            <a:r>
              <a:rPr lang="en-US" sz="3600" b="1" kern="0" dirty="0">
                <a:solidFill>
                  <a:srgbClr val="0000CC"/>
                </a:solidFill>
              </a:rPr>
              <a:t>̉ </a:t>
            </a:r>
            <a:r>
              <a:rPr lang="en-US" sz="3600" b="1" kern="0" dirty="0" err="1">
                <a:solidFill>
                  <a:srgbClr val="0000CC"/>
                </a:solidFill>
              </a:rPr>
              <a:t>cực</a:t>
            </a:r>
            <a:endParaRPr lang="en-US" sz="3600" b="1" kern="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625715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 tmFilter="0,0; .5, 1; 1, 1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/>
      <p:bldP spid="27" grpId="0"/>
      <p:bldP spid="28" grpId="0" animBg="1"/>
      <p:bldP spid="31" grpId="0" animBg="1"/>
      <p:bldP spid="32" grpId="0" animBg="1"/>
      <p:bldP spid="33" grpId="0" animBg="1"/>
      <p:bldP spid="35" grpId="0"/>
      <p:bldP spid="36" grpId="0"/>
      <p:bldP spid="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1142996" y="1676400"/>
            <a:ext cx="7422278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just" eaLnBrk="1" fontAlgn="auto" hangingPunct="1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n-US" b="1" dirty="0" smtClean="0">
                <a:solidFill>
                  <a:srgbClr val="FF0000"/>
                </a:solidFill>
              </a:rPr>
              <a:t>* </a:t>
            </a:r>
            <a:r>
              <a:rPr lang="vi-VN" b="1" u="sng" dirty="0" smtClean="0">
                <a:solidFill>
                  <a:srgbClr val="FF0000"/>
                </a:solidFill>
              </a:rPr>
              <a:t>Hậu </a:t>
            </a:r>
            <a:r>
              <a:rPr lang="vi-VN" b="1" u="sng" dirty="0">
                <a:solidFill>
                  <a:srgbClr val="FF0000"/>
                </a:solidFill>
              </a:rPr>
              <a:t>quả của các cuộc chiến tranh</a:t>
            </a:r>
            <a:r>
              <a:rPr lang="vi-VN" b="1" dirty="0" smtClean="0">
                <a:solidFill>
                  <a:srgbClr val="FF0000"/>
                </a:solidFill>
              </a:rPr>
              <a:t>: 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0" indent="0" algn="just" eaLnBrk="1" fontAlgn="auto" hangingPunct="1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n-US" b="1" dirty="0" smtClean="0"/>
              <a:t>-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vi-VN" dirty="0">
                <a:solidFill>
                  <a:sysClr val="windowText" lastClr="000000"/>
                </a:solidFill>
              </a:rPr>
              <a:t>Đất nước bị chia cắt, ảnh hưởng đến sự phát triển của đất </a:t>
            </a:r>
            <a:r>
              <a:rPr lang="vi-VN" dirty="0" smtClean="0">
                <a:solidFill>
                  <a:sysClr val="windowText" lastClr="000000"/>
                </a:solidFill>
              </a:rPr>
              <a:t>nước</a:t>
            </a:r>
            <a:r>
              <a:rPr lang="en-US" dirty="0" smtClean="0">
                <a:solidFill>
                  <a:sysClr val="windowText" lastClr="000000"/>
                </a:solidFill>
              </a:rPr>
              <a:t>.</a:t>
            </a:r>
            <a:endParaRPr lang="vi-VN" dirty="0">
              <a:solidFill>
                <a:sysClr val="windowText" lastClr="000000"/>
              </a:solidFill>
            </a:endParaRPr>
          </a:p>
          <a:p>
            <a:pPr marL="0" indent="0" algn="just" eaLnBrk="1" fontAlgn="auto" hangingPunct="1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n-US" dirty="0" smtClean="0">
                <a:solidFill>
                  <a:sysClr val="windowText" lastClr="000000"/>
                </a:solidFill>
              </a:rPr>
              <a:t>- </a:t>
            </a:r>
            <a:r>
              <a:rPr lang="vi-VN" dirty="0" smtClean="0">
                <a:solidFill>
                  <a:sysClr val="windowText" lastClr="000000"/>
                </a:solidFill>
              </a:rPr>
              <a:t>Đời </a:t>
            </a:r>
            <a:r>
              <a:rPr lang="vi-VN" dirty="0">
                <a:solidFill>
                  <a:sysClr val="windowText" lastClr="000000"/>
                </a:solidFill>
              </a:rPr>
              <a:t>sống nhân dân vô cùng khổ cực. Đàn ông phải ra trận chém giết lẫn nhau. Vợ phải xa chồng, con không thấy </a:t>
            </a:r>
            <a:r>
              <a:rPr lang="vi-VN" dirty="0" smtClean="0">
                <a:solidFill>
                  <a:sysClr val="windowText" lastClr="000000"/>
                </a:solidFill>
              </a:rPr>
              <a:t>bố</a:t>
            </a:r>
            <a:r>
              <a:rPr lang="en-US" dirty="0" smtClean="0">
                <a:solidFill>
                  <a:sysClr val="windowText" lastClr="000000"/>
                </a:solidFill>
              </a:rPr>
              <a:t>.</a:t>
            </a:r>
            <a:endParaRPr lang="vi-VN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454331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132490" y="1676402"/>
            <a:ext cx="7543800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3600" kern="0" dirty="0">
                <a:latin typeface=".VnTimeH" pitchFamily="34" charset="0"/>
              </a:rPr>
              <a:t> </a:t>
            </a:r>
            <a:r>
              <a:rPr lang="en-US" sz="3600" kern="0" dirty="0"/>
              <a:t>1/ </a:t>
            </a:r>
            <a:r>
              <a:rPr lang="en-US" sz="3600" kern="0" dirty="0" err="1"/>
              <a:t>Tình</a:t>
            </a:r>
            <a:r>
              <a:rPr lang="en-US" sz="3600" kern="0" dirty="0"/>
              <a:t> </a:t>
            </a:r>
            <a:r>
              <a:rPr lang="en-US" sz="3600" kern="0" dirty="0" err="1"/>
              <a:t>hình</a:t>
            </a:r>
            <a:r>
              <a:rPr lang="en-US" sz="3600" kern="0" dirty="0"/>
              <a:t> </a:t>
            </a:r>
            <a:r>
              <a:rPr lang="en-US" sz="3600" kern="0" dirty="0" err="1"/>
              <a:t>nước</a:t>
            </a:r>
            <a:r>
              <a:rPr lang="en-US" sz="3600" kern="0" dirty="0"/>
              <a:t> ta </a:t>
            </a:r>
            <a:r>
              <a:rPr lang="en-US" sz="3600" kern="0" dirty="0" err="1"/>
              <a:t>đầu</a:t>
            </a:r>
            <a:r>
              <a:rPr lang="en-US" sz="3600" kern="0" dirty="0"/>
              <a:t> </a:t>
            </a:r>
            <a:r>
              <a:rPr lang="en-US" sz="3600" kern="0" dirty="0" err="1"/>
              <a:t>thê</a:t>
            </a:r>
            <a:r>
              <a:rPr lang="en-US" sz="3600" kern="0" dirty="0"/>
              <a:t>́ </a:t>
            </a:r>
            <a:r>
              <a:rPr lang="en-US" sz="3600" kern="0" dirty="0" err="1"/>
              <a:t>ki</a:t>
            </a:r>
            <a:r>
              <a:rPr lang="en-US" sz="3600" kern="0" dirty="0"/>
              <a:t>̉ XVI. </a:t>
            </a:r>
            <a:endParaRPr lang="en-US" sz="3600" kern="0" dirty="0">
              <a:latin typeface=".VnTimeH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132490" y="2590802"/>
            <a:ext cx="7543800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/>
            <a:r>
              <a:rPr lang="en-US" sz="3600" kern="0" dirty="0">
                <a:latin typeface=".VnTimeH" pitchFamily="34" charset="0"/>
              </a:rPr>
              <a:t> 2/ </a:t>
            </a:r>
            <a:r>
              <a:rPr lang="vi-VN" sz="3600" kern="0" dirty="0"/>
              <a:t>Sự ra đời của Nhà Mạc và chiến tranh Nam – Bắc Triều.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161393" y="4114802"/>
            <a:ext cx="7543800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/>
            <a:r>
              <a:rPr lang="en-US" sz="3600" kern="0" dirty="0">
                <a:latin typeface=".VnTimeH" pitchFamily="34" charset="0"/>
              </a:rPr>
              <a:t> 3/ </a:t>
            </a:r>
            <a:r>
              <a:rPr lang="vi-VN" sz="3600" kern="0" dirty="0"/>
              <a:t>Chiến tranh  Trịnh – Nguyễn và hậu quả của nó</a:t>
            </a:r>
            <a:r>
              <a:rPr lang="en-US" sz="3600" kern="0" dirty="0"/>
              <a:t>.</a:t>
            </a:r>
            <a:endParaRPr lang="en-US" sz="3600" kern="0" dirty="0">
              <a:latin typeface=".VnTime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62736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12"/>
          <p:cNvSpPr>
            <a:spLocks noChangeArrowheads="1" noChangeShapeType="1" noTextEdit="1"/>
          </p:cNvSpPr>
          <p:nvPr/>
        </p:nvSpPr>
        <p:spPr bwMode="auto">
          <a:xfrm>
            <a:off x="1691835" y="2209802"/>
            <a:ext cx="6324600" cy="16367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 dirty="0">
                <a:gradFill rotWithShape="1">
                  <a:gsLst>
                    <a:gs pos="0">
                      <a:srgbClr val="FF00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KIỂM TRA KIẾN THỨC</a:t>
            </a:r>
            <a:endParaRPr lang="en-US" sz="3600" kern="10" dirty="0">
              <a:gradFill rotWithShape="1">
                <a:gsLst>
                  <a:gs pos="0">
                    <a:srgbClr val="FF00FF"/>
                  </a:gs>
                  <a:gs pos="100000">
                    <a:srgbClr val="0000FF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29454331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1295400" y="1752600"/>
            <a:ext cx="72390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3600" i="1" kern="0" dirty="0">
                <a:solidFill>
                  <a:srgbClr val="3333CC"/>
                </a:solidFill>
                <a:latin typeface=".VnTime" pitchFamily="34" charset="0"/>
              </a:rPr>
              <a:t>    </a:t>
            </a:r>
            <a:r>
              <a:rPr lang="en-US" sz="3600" i="1" kern="0" dirty="0" err="1">
                <a:solidFill>
                  <a:srgbClr val="0000FF"/>
                </a:solidFill>
              </a:rPr>
              <a:t>Ông</a:t>
            </a:r>
            <a:r>
              <a:rPr lang="en-US" sz="3600" i="1" kern="0" dirty="0">
                <a:solidFill>
                  <a:srgbClr val="0000FF"/>
                </a:solidFill>
              </a:rPr>
              <a:t> </a:t>
            </a:r>
            <a:r>
              <a:rPr lang="en-US" sz="3600" i="1" kern="0" dirty="0" err="1">
                <a:solidFill>
                  <a:srgbClr val="0000FF"/>
                </a:solidFill>
              </a:rPr>
              <a:t>là</a:t>
            </a:r>
            <a:r>
              <a:rPr lang="en-US" sz="3600" i="1" kern="0" dirty="0">
                <a:solidFill>
                  <a:srgbClr val="0000FF"/>
                </a:solidFill>
              </a:rPr>
              <a:t> </a:t>
            </a:r>
            <a:r>
              <a:rPr lang="en-US" sz="3600" i="1" kern="0" dirty="0" err="1">
                <a:solidFill>
                  <a:srgbClr val="0000FF"/>
                </a:solidFill>
              </a:rPr>
              <a:t>một</a:t>
            </a:r>
            <a:r>
              <a:rPr lang="en-US" sz="3600" i="1" kern="0" dirty="0">
                <a:solidFill>
                  <a:srgbClr val="0000FF"/>
                </a:solidFill>
              </a:rPr>
              <a:t> </a:t>
            </a:r>
            <a:r>
              <a:rPr lang="en-US" sz="3600" i="1" kern="0" dirty="0" err="1">
                <a:solidFill>
                  <a:srgbClr val="0000FF"/>
                </a:solidFill>
              </a:rPr>
              <a:t>quan</a:t>
            </a:r>
            <a:r>
              <a:rPr lang="en-US" sz="3600" i="1" kern="0" dirty="0">
                <a:solidFill>
                  <a:srgbClr val="0000FF"/>
                </a:solidFill>
              </a:rPr>
              <a:t> </a:t>
            </a:r>
            <a:r>
              <a:rPr lang="en-US" sz="3600" i="1" kern="0" dirty="0" err="1">
                <a:solidFill>
                  <a:srgbClr val="0000FF"/>
                </a:solidFill>
              </a:rPr>
              <a:t>võ</a:t>
            </a:r>
            <a:r>
              <a:rPr lang="en-US" sz="3600" i="1" kern="0" dirty="0">
                <a:solidFill>
                  <a:srgbClr val="0000FF"/>
                </a:solidFill>
              </a:rPr>
              <a:t> </a:t>
            </a:r>
            <a:r>
              <a:rPr lang="en-US" sz="3600" i="1" kern="0" dirty="0" err="1">
                <a:solidFill>
                  <a:srgbClr val="0000FF"/>
                </a:solidFill>
              </a:rPr>
              <a:t>dưới</a:t>
            </a:r>
            <a:r>
              <a:rPr lang="en-US" sz="3600" i="1" kern="0" dirty="0">
                <a:solidFill>
                  <a:srgbClr val="0000FF"/>
                </a:solidFill>
              </a:rPr>
              <a:t> </a:t>
            </a:r>
            <a:r>
              <a:rPr lang="en-US" sz="3600" i="1" kern="0" dirty="0" err="1">
                <a:solidFill>
                  <a:srgbClr val="0000FF"/>
                </a:solidFill>
              </a:rPr>
              <a:t>triều</a:t>
            </a:r>
            <a:r>
              <a:rPr lang="en-US" sz="3600" i="1" kern="0" dirty="0">
                <a:solidFill>
                  <a:srgbClr val="0000FF"/>
                </a:solidFill>
              </a:rPr>
              <a:t> </a:t>
            </a:r>
            <a:r>
              <a:rPr lang="en-US" sz="3600" i="1" kern="0" dirty="0" err="1">
                <a:solidFill>
                  <a:srgbClr val="0000FF"/>
                </a:solidFill>
              </a:rPr>
              <a:t>nhà</a:t>
            </a:r>
            <a:r>
              <a:rPr lang="en-US" sz="3600" i="1" kern="0" dirty="0">
                <a:solidFill>
                  <a:srgbClr val="0000FF"/>
                </a:solidFill>
              </a:rPr>
              <a:t> </a:t>
            </a:r>
            <a:r>
              <a:rPr lang="en-US" sz="3600" i="1" kern="0" dirty="0" err="1">
                <a:solidFill>
                  <a:srgbClr val="0000FF"/>
                </a:solidFill>
              </a:rPr>
              <a:t>Hậu</a:t>
            </a:r>
            <a:r>
              <a:rPr lang="en-US" sz="3600" i="1" kern="0" dirty="0">
                <a:solidFill>
                  <a:srgbClr val="0000FF"/>
                </a:solidFill>
              </a:rPr>
              <a:t> </a:t>
            </a:r>
            <a:r>
              <a:rPr lang="en-US" sz="3600" i="1" kern="0" dirty="0" err="1">
                <a:solidFill>
                  <a:srgbClr val="0000FF"/>
                </a:solidFill>
              </a:rPr>
              <a:t>Lê</a:t>
            </a:r>
            <a:r>
              <a:rPr lang="en-US" sz="3600" i="1" kern="0" dirty="0">
                <a:solidFill>
                  <a:srgbClr val="0000FF"/>
                </a:solidFill>
              </a:rPr>
              <a:t>, </a:t>
            </a:r>
            <a:r>
              <a:rPr lang="en-US" sz="3600" i="1" kern="0" dirty="0" err="1">
                <a:solidFill>
                  <a:srgbClr val="0000FF"/>
                </a:solidFill>
              </a:rPr>
              <a:t>ông</a:t>
            </a:r>
            <a:r>
              <a:rPr lang="en-US" sz="3600" i="1" kern="0" dirty="0">
                <a:solidFill>
                  <a:srgbClr val="0000FF"/>
                </a:solidFill>
              </a:rPr>
              <a:t> </a:t>
            </a:r>
            <a:r>
              <a:rPr lang="en-US" sz="3600" i="1" kern="0" dirty="0" err="1">
                <a:solidFill>
                  <a:srgbClr val="0000FF"/>
                </a:solidFill>
              </a:rPr>
              <a:t>đã</a:t>
            </a:r>
            <a:r>
              <a:rPr lang="en-US" sz="3600" i="1" kern="0" dirty="0">
                <a:solidFill>
                  <a:srgbClr val="0000FF"/>
                </a:solidFill>
              </a:rPr>
              <a:t> </a:t>
            </a:r>
            <a:r>
              <a:rPr lang="en-US" sz="3600" i="1" kern="0" dirty="0" err="1">
                <a:solidFill>
                  <a:srgbClr val="0000FF"/>
                </a:solidFill>
              </a:rPr>
              <a:t>lập</a:t>
            </a:r>
            <a:r>
              <a:rPr lang="en-US" sz="3600" i="1" kern="0" dirty="0">
                <a:solidFill>
                  <a:srgbClr val="0000FF"/>
                </a:solidFill>
              </a:rPr>
              <a:t> </a:t>
            </a:r>
            <a:r>
              <a:rPr lang="en-US" sz="3600" i="1" kern="0" dirty="0" err="1">
                <a:solidFill>
                  <a:srgbClr val="0000FF"/>
                </a:solidFill>
              </a:rPr>
              <a:t>ra</a:t>
            </a:r>
            <a:r>
              <a:rPr lang="en-US" sz="3600" i="1" kern="0" dirty="0">
                <a:solidFill>
                  <a:srgbClr val="0000FF"/>
                </a:solidFill>
              </a:rPr>
              <a:t> </a:t>
            </a:r>
            <a:r>
              <a:rPr lang="en-US" sz="3600" i="1" kern="0" dirty="0" err="1">
                <a:solidFill>
                  <a:srgbClr val="0000FF"/>
                </a:solidFill>
              </a:rPr>
              <a:t>triều</a:t>
            </a:r>
            <a:r>
              <a:rPr lang="en-US" sz="3600" i="1" kern="0" dirty="0">
                <a:solidFill>
                  <a:srgbClr val="0000FF"/>
                </a:solidFill>
              </a:rPr>
              <a:t> </a:t>
            </a:r>
            <a:r>
              <a:rPr lang="en-US" sz="3600" i="1" kern="0" dirty="0" err="1">
                <a:solidFill>
                  <a:srgbClr val="0000FF"/>
                </a:solidFill>
              </a:rPr>
              <a:t>Mạc</a:t>
            </a:r>
            <a:r>
              <a:rPr lang="en-US" sz="3600" i="1" kern="0" dirty="0">
                <a:solidFill>
                  <a:srgbClr val="0000FF"/>
                </a:solidFill>
              </a:rPr>
              <a:t>. </a:t>
            </a:r>
            <a:r>
              <a:rPr lang="en-US" sz="3600" i="1" kern="0" dirty="0" err="1">
                <a:solidFill>
                  <a:srgbClr val="0000FF"/>
                </a:solidFill>
              </a:rPr>
              <a:t>Ông</a:t>
            </a:r>
            <a:r>
              <a:rPr lang="en-US" sz="3600" i="1" kern="0" dirty="0">
                <a:solidFill>
                  <a:srgbClr val="0000FF"/>
                </a:solidFill>
              </a:rPr>
              <a:t> </a:t>
            </a:r>
            <a:r>
              <a:rPr lang="en-US" sz="3600" i="1" kern="0" dirty="0" err="1">
                <a:solidFill>
                  <a:srgbClr val="0000FF"/>
                </a:solidFill>
              </a:rPr>
              <a:t>là</a:t>
            </a:r>
            <a:r>
              <a:rPr lang="en-US" sz="3600" i="1" kern="0" dirty="0">
                <a:solidFill>
                  <a:srgbClr val="0000FF"/>
                </a:solidFill>
              </a:rPr>
              <a:t> </a:t>
            </a:r>
            <a:r>
              <a:rPr lang="en-US" sz="3600" i="1" kern="0" dirty="0" err="1">
                <a:solidFill>
                  <a:srgbClr val="0000FF"/>
                </a:solidFill>
              </a:rPr>
              <a:t>ai</a:t>
            </a:r>
            <a:r>
              <a:rPr lang="en-US" sz="3600" i="1" kern="0" dirty="0">
                <a:solidFill>
                  <a:srgbClr val="0000FF"/>
                </a:solidFill>
              </a:rPr>
              <a:t>?</a:t>
            </a:r>
            <a:endParaRPr lang="en-US" sz="3600" i="1" kern="0" dirty="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2133600" y="5029200"/>
            <a:ext cx="5181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i="1" kern="0" dirty="0" err="1">
                <a:solidFill>
                  <a:srgbClr val="FF0000"/>
                </a:solidFill>
                <a:latin typeface="+mn-lt"/>
              </a:rPr>
              <a:t>Đáp</a:t>
            </a:r>
            <a:r>
              <a:rPr lang="en-US" sz="3600" i="1" kern="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i="1" kern="0" dirty="0" err="1">
                <a:solidFill>
                  <a:srgbClr val="FF0000"/>
                </a:solidFill>
                <a:latin typeface="+mn-lt"/>
              </a:rPr>
              <a:t>án</a:t>
            </a:r>
            <a:r>
              <a:rPr lang="en-US" sz="3600" i="1" kern="0" dirty="0">
                <a:solidFill>
                  <a:srgbClr val="FF0000"/>
                </a:solidFill>
                <a:latin typeface="+mn-lt"/>
              </a:rPr>
              <a:t>: </a:t>
            </a:r>
            <a:r>
              <a:rPr lang="en-US" sz="3600" i="1" kern="0" dirty="0" err="1">
                <a:solidFill>
                  <a:srgbClr val="FF0000"/>
                </a:solidFill>
                <a:latin typeface="+mn-lt"/>
              </a:rPr>
              <a:t>Mạc</a:t>
            </a:r>
            <a:r>
              <a:rPr lang="en-US" sz="3600" i="1" kern="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i="1" kern="0" dirty="0" err="1">
                <a:solidFill>
                  <a:srgbClr val="FF0000"/>
                </a:solidFill>
                <a:latin typeface="+mn-lt"/>
              </a:rPr>
              <a:t>Đăng</a:t>
            </a:r>
            <a:r>
              <a:rPr lang="en-US" sz="3600" i="1" kern="0" dirty="0">
                <a:solidFill>
                  <a:srgbClr val="FF0000"/>
                </a:solidFill>
                <a:latin typeface="+mn-lt"/>
              </a:rPr>
              <a:t> Dung</a:t>
            </a:r>
          </a:p>
        </p:txBody>
      </p:sp>
    </p:spTree>
    <p:extLst>
      <p:ext uri="{BB962C8B-B14F-4D97-AF65-F5344CB8AC3E}">
        <p14:creationId xmlns:p14="http://schemas.microsoft.com/office/powerpoint/2010/main" val="4129454331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6"/>
          <p:cNvSpPr txBox="1">
            <a:spLocks noChangeArrowheads="1"/>
          </p:cNvSpPr>
          <p:nvPr/>
        </p:nvSpPr>
        <p:spPr bwMode="auto">
          <a:xfrm>
            <a:off x="1272735" y="1828800"/>
            <a:ext cx="72390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  <a:defRPr/>
            </a:pPr>
            <a:r>
              <a:rPr lang="en-US" sz="3600" i="1" kern="0" dirty="0" err="1">
                <a:solidFill>
                  <a:srgbClr val="0000FF"/>
                </a:solidFill>
              </a:rPr>
              <a:t>Hai</a:t>
            </a:r>
            <a:r>
              <a:rPr lang="en-US" sz="3600" i="1" kern="0" dirty="0">
                <a:solidFill>
                  <a:srgbClr val="0000FF"/>
                </a:solidFill>
              </a:rPr>
              <a:t> </a:t>
            </a:r>
            <a:r>
              <a:rPr lang="en-US" sz="3600" i="1" kern="0" dirty="0" err="1">
                <a:solidFill>
                  <a:srgbClr val="0000FF"/>
                </a:solidFill>
              </a:rPr>
              <a:t>họ</a:t>
            </a:r>
            <a:r>
              <a:rPr lang="en-US" sz="3600" i="1" kern="0" dirty="0">
                <a:solidFill>
                  <a:srgbClr val="0000FF"/>
                </a:solidFill>
              </a:rPr>
              <a:t> </a:t>
            </a:r>
            <a:r>
              <a:rPr lang="en-US" sz="3600" i="1" kern="0" dirty="0" err="1">
                <a:solidFill>
                  <a:srgbClr val="0000FF"/>
                </a:solidFill>
              </a:rPr>
              <a:t>Trịnh</a:t>
            </a:r>
            <a:r>
              <a:rPr lang="en-US" sz="3600" i="1" kern="0" dirty="0">
                <a:solidFill>
                  <a:srgbClr val="0000FF"/>
                </a:solidFill>
              </a:rPr>
              <a:t> - </a:t>
            </a:r>
            <a:r>
              <a:rPr lang="en-US" sz="3600" i="1" kern="0" dirty="0" err="1">
                <a:solidFill>
                  <a:srgbClr val="0000FF"/>
                </a:solidFill>
              </a:rPr>
              <a:t>Nguyễn</a:t>
            </a:r>
            <a:r>
              <a:rPr lang="en-US" sz="3600" i="1" kern="0" dirty="0">
                <a:solidFill>
                  <a:srgbClr val="0000FF"/>
                </a:solidFill>
              </a:rPr>
              <a:t> </a:t>
            </a:r>
            <a:r>
              <a:rPr lang="en-US" sz="3600" i="1" kern="0" dirty="0" err="1">
                <a:solidFill>
                  <a:srgbClr val="0000FF"/>
                </a:solidFill>
              </a:rPr>
              <a:t>đã</a:t>
            </a:r>
            <a:r>
              <a:rPr lang="en-US" sz="3600" i="1" kern="0" dirty="0">
                <a:solidFill>
                  <a:srgbClr val="0000FF"/>
                </a:solidFill>
              </a:rPr>
              <a:t> </a:t>
            </a:r>
            <a:r>
              <a:rPr lang="en-US" sz="3600" i="1" kern="0" dirty="0" err="1">
                <a:solidFill>
                  <a:srgbClr val="0000FF"/>
                </a:solidFill>
              </a:rPr>
              <a:t>lấy</a:t>
            </a:r>
            <a:r>
              <a:rPr lang="en-US" sz="3600" i="1" kern="0" dirty="0">
                <a:solidFill>
                  <a:srgbClr val="0000FF"/>
                </a:solidFill>
              </a:rPr>
              <a:t> </a:t>
            </a:r>
            <a:r>
              <a:rPr lang="en-US" sz="3600" i="1" kern="0" dirty="0" err="1">
                <a:solidFill>
                  <a:srgbClr val="0000FF"/>
                </a:solidFill>
              </a:rPr>
              <a:t>nơi</a:t>
            </a:r>
            <a:r>
              <a:rPr lang="en-US" sz="3600" i="1" kern="0" dirty="0">
                <a:solidFill>
                  <a:srgbClr val="0000FF"/>
                </a:solidFill>
              </a:rPr>
              <a:t> </a:t>
            </a:r>
            <a:r>
              <a:rPr lang="en-US" sz="3600" i="1" kern="0" dirty="0" err="1">
                <a:solidFill>
                  <a:srgbClr val="0000FF"/>
                </a:solidFill>
              </a:rPr>
              <a:t>này</a:t>
            </a:r>
            <a:r>
              <a:rPr lang="en-US" sz="3600" i="1" kern="0" dirty="0">
                <a:solidFill>
                  <a:srgbClr val="0000FF"/>
                </a:solidFill>
              </a:rPr>
              <a:t> </a:t>
            </a:r>
            <a:r>
              <a:rPr lang="en-US" sz="3600" i="1" kern="0" dirty="0" err="1">
                <a:solidFill>
                  <a:srgbClr val="0000FF"/>
                </a:solidFill>
              </a:rPr>
              <a:t>làm</a:t>
            </a:r>
            <a:r>
              <a:rPr lang="en-US" sz="3600" i="1" kern="0" dirty="0">
                <a:solidFill>
                  <a:srgbClr val="0000FF"/>
                </a:solidFill>
              </a:rPr>
              <a:t> </a:t>
            </a:r>
            <a:r>
              <a:rPr lang="en-US" sz="3600" i="1" kern="0" dirty="0" err="1">
                <a:solidFill>
                  <a:srgbClr val="0000FF"/>
                </a:solidFill>
              </a:rPr>
              <a:t>ranh</a:t>
            </a:r>
            <a:r>
              <a:rPr lang="en-US" sz="3600" i="1" kern="0" dirty="0">
                <a:solidFill>
                  <a:srgbClr val="0000FF"/>
                </a:solidFill>
              </a:rPr>
              <a:t> </a:t>
            </a:r>
            <a:r>
              <a:rPr lang="en-US" sz="3600" i="1" kern="0" dirty="0" err="1">
                <a:solidFill>
                  <a:srgbClr val="0000FF"/>
                </a:solidFill>
              </a:rPr>
              <a:t>giới</a:t>
            </a:r>
            <a:r>
              <a:rPr lang="en-US" sz="3600" i="1" kern="0" dirty="0">
                <a:solidFill>
                  <a:srgbClr val="0000FF"/>
                </a:solidFill>
              </a:rPr>
              <a:t> chia </a:t>
            </a:r>
            <a:r>
              <a:rPr lang="en-US" sz="3600" i="1" kern="0" dirty="0" err="1">
                <a:solidFill>
                  <a:srgbClr val="0000FF"/>
                </a:solidFill>
              </a:rPr>
              <a:t>cắt</a:t>
            </a:r>
            <a:r>
              <a:rPr lang="en-US" sz="3600" i="1" kern="0" dirty="0">
                <a:solidFill>
                  <a:srgbClr val="0000FF"/>
                </a:solidFill>
              </a:rPr>
              <a:t> </a:t>
            </a:r>
            <a:r>
              <a:rPr lang="en-US" sz="3600" i="1" kern="0" dirty="0" err="1">
                <a:solidFill>
                  <a:srgbClr val="0000FF"/>
                </a:solidFill>
              </a:rPr>
              <a:t>đất</a:t>
            </a:r>
            <a:r>
              <a:rPr lang="en-US" sz="3600" i="1" kern="0" dirty="0">
                <a:solidFill>
                  <a:srgbClr val="0000FF"/>
                </a:solidFill>
              </a:rPr>
              <a:t> </a:t>
            </a:r>
            <a:r>
              <a:rPr lang="en-US" sz="3600" i="1" kern="0" dirty="0" err="1">
                <a:solidFill>
                  <a:srgbClr val="0000FF"/>
                </a:solidFill>
              </a:rPr>
              <a:t>nước</a:t>
            </a:r>
            <a:r>
              <a:rPr lang="en-US" sz="3600" i="1" kern="0" dirty="0">
                <a:solidFill>
                  <a:srgbClr val="0000FF"/>
                </a:solidFill>
              </a:rPr>
              <a:t>. </a:t>
            </a:r>
            <a:r>
              <a:rPr lang="en-US" sz="3600" i="1" kern="0" dirty="0" err="1">
                <a:solidFill>
                  <a:srgbClr val="0000FF"/>
                </a:solidFill>
              </a:rPr>
              <a:t>Đó</a:t>
            </a:r>
            <a:r>
              <a:rPr lang="en-US" sz="3600" i="1" kern="0" dirty="0">
                <a:solidFill>
                  <a:srgbClr val="0000FF"/>
                </a:solidFill>
              </a:rPr>
              <a:t> </a:t>
            </a:r>
            <a:r>
              <a:rPr lang="en-US" sz="3600" i="1" kern="0" dirty="0" err="1">
                <a:solidFill>
                  <a:srgbClr val="0000FF"/>
                </a:solidFill>
              </a:rPr>
              <a:t>là</a:t>
            </a:r>
            <a:r>
              <a:rPr lang="en-US" sz="3600" i="1" kern="0" dirty="0">
                <a:solidFill>
                  <a:srgbClr val="0000FF"/>
                </a:solidFill>
              </a:rPr>
              <a:t> </a:t>
            </a:r>
            <a:r>
              <a:rPr lang="en-US" sz="3600" i="1" kern="0" dirty="0" err="1">
                <a:solidFill>
                  <a:srgbClr val="0000FF"/>
                </a:solidFill>
              </a:rPr>
              <a:t>địa</a:t>
            </a:r>
            <a:r>
              <a:rPr lang="en-US" sz="3600" i="1" kern="0" dirty="0">
                <a:solidFill>
                  <a:srgbClr val="0000FF"/>
                </a:solidFill>
              </a:rPr>
              <a:t> </a:t>
            </a:r>
            <a:r>
              <a:rPr lang="en-US" sz="3600" i="1" kern="0" dirty="0" err="1">
                <a:solidFill>
                  <a:srgbClr val="0000FF"/>
                </a:solidFill>
              </a:rPr>
              <a:t>danh</a:t>
            </a:r>
            <a:r>
              <a:rPr lang="en-US" sz="3600" i="1" kern="0" dirty="0">
                <a:solidFill>
                  <a:srgbClr val="0000FF"/>
                </a:solidFill>
              </a:rPr>
              <a:t> </a:t>
            </a:r>
            <a:r>
              <a:rPr lang="en-US" sz="3600" i="1" kern="0" dirty="0" err="1">
                <a:solidFill>
                  <a:srgbClr val="0000FF"/>
                </a:solidFill>
              </a:rPr>
              <a:t>nào</a:t>
            </a:r>
            <a:r>
              <a:rPr lang="en-US" sz="3600" i="1" kern="0" dirty="0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2667000" y="5181600"/>
            <a:ext cx="4876800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  <a:defRPr/>
            </a:pPr>
            <a:r>
              <a:rPr lang="en-US" sz="3600" i="1" kern="0" dirty="0" err="1">
                <a:solidFill>
                  <a:srgbClr val="FF0000"/>
                </a:solidFill>
              </a:rPr>
              <a:t>Đáp</a:t>
            </a:r>
            <a:r>
              <a:rPr lang="en-US" sz="3600" i="1" kern="0" dirty="0">
                <a:solidFill>
                  <a:srgbClr val="FF0000"/>
                </a:solidFill>
              </a:rPr>
              <a:t> </a:t>
            </a:r>
            <a:r>
              <a:rPr lang="en-US" sz="3600" i="1" kern="0" dirty="0" err="1">
                <a:solidFill>
                  <a:srgbClr val="FF0000"/>
                </a:solidFill>
              </a:rPr>
              <a:t>án</a:t>
            </a:r>
            <a:r>
              <a:rPr lang="en-US" sz="3600" i="1" kern="0" dirty="0">
                <a:solidFill>
                  <a:srgbClr val="FF0000"/>
                </a:solidFill>
              </a:rPr>
              <a:t>: </a:t>
            </a:r>
            <a:r>
              <a:rPr lang="en-US" sz="3600" i="1" kern="0" dirty="0" err="1">
                <a:solidFill>
                  <a:srgbClr val="FF0000"/>
                </a:solidFill>
              </a:rPr>
              <a:t>Sông</a:t>
            </a:r>
            <a:r>
              <a:rPr lang="en-US" sz="3600" i="1" kern="0" dirty="0">
                <a:solidFill>
                  <a:srgbClr val="FF0000"/>
                </a:solidFill>
              </a:rPr>
              <a:t> </a:t>
            </a:r>
            <a:r>
              <a:rPr lang="en-US" sz="3600" i="1" kern="0" dirty="0" err="1">
                <a:solidFill>
                  <a:srgbClr val="FF0000"/>
                </a:solidFill>
              </a:rPr>
              <a:t>Gianh</a:t>
            </a:r>
            <a:endParaRPr lang="en-US" sz="3600" i="1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454331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6"/>
          <p:cNvSpPr txBox="1">
            <a:spLocks noChangeArrowheads="1"/>
          </p:cNvSpPr>
          <p:nvPr/>
        </p:nvSpPr>
        <p:spPr bwMode="auto">
          <a:xfrm>
            <a:off x="1272735" y="2057400"/>
            <a:ext cx="7239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3600" i="1" kern="0" dirty="0">
                <a:solidFill>
                  <a:srgbClr val="3333CC"/>
                </a:solidFill>
                <a:latin typeface=".VnTime" pitchFamily="34" charset="0"/>
              </a:rPr>
              <a:t> </a:t>
            </a:r>
            <a:r>
              <a:rPr lang="en-US" sz="3600" i="1" kern="0" dirty="0" err="1">
                <a:solidFill>
                  <a:srgbClr val="000099"/>
                </a:solidFill>
              </a:rPr>
              <a:t>Kinh</a:t>
            </a:r>
            <a:r>
              <a:rPr lang="en-US" sz="3600" i="1" kern="0" dirty="0">
                <a:solidFill>
                  <a:srgbClr val="000099"/>
                </a:solidFill>
              </a:rPr>
              <a:t> </a:t>
            </a:r>
            <a:r>
              <a:rPr lang="en-US" sz="3600" i="1" kern="0" dirty="0" err="1">
                <a:solidFill>
                  <a:srgbClr val="000099"/>
                </a:solidFill>
              </a:rPr>
              <a:t>đô</a:t>
            </a:r>
            <a:r>
              <a:rPr lang="en-US" sz="3600" i="1" kern="0" dirty="0">
                <a:solidFill>
                  <a:srgbClr val="000099"/>
                </a:solidFill>
              </a:rPr>
              <a:t> </a:t>
            </a:r>
            <a:r>
              <a:rPr lang="en-US" sz="3600" i="1" kern="0" dirty="0" err="1">
                <a:solidFill>
                  <a:srgbClr val="000099"/>
                </a:solidFill>
              </a:rPr>
              <a:t>Bắc</a:t>
            </a:r>
            <a:r>
              <a:rPr lang="en-US" sz="3600" i="1" kern="0" dirty="0">
                <a:solidFill>
                  <a:srgbClr val="000099"/>
                </a:solidFill>
              </a:rPr>
              <a:t> </a:t>
            </a:r>
            <a:r>
              <a:rPr lang="en-US" sz="3600" i="1" kern="0" dirty="0" err="1">
                <a:solidFill>
                  <a:srgbClr val="000099"/>
                </a:solidFill>
              </a:rPr>
              <a:t>triều</a:t>
            </a:r>
            <a:r>
              <a:rPr lang="en-US" sz="3600" i="1" kern="0" dirty="0">
                <a:solidFill>
                  <a:srgbClr val="000099"/>
                </a:solidFill>
              </a:rPr>
              <a:t> </a:t>
            </a:r>
            <a:r>
              <a:rPr lang="en-US" sz="3600" i="1" kern="0" dirty="0" err="1">
                <a:solidFill>
                  <a:srgbClr val="000099"/>
                </a:solidFill>
              </a:rPr>
              <a:t>có</a:t>
            </a:r>
            <a:r>
              <a:rPr lang="en-US" sz="3600" i="1" kern="0" dirty="0">
                <a:solidFill>
                  <a:srgbClr val="000099"/>
                </a:solidFill>
              </a:rPr>
              <a:t> </a:t>
            </a:r>
            <a:r>
              <a:rPr lang="en-US" sz="3600" i="1" kern="0" dirty="0" err="1">
                <a:solidFill>
                  <a:srgbClr val="000099"/>
                </a:solidFill>
              </a:rPr>
              <a:t>tên</a:t>
            </a:r>
            <a:r>
              <a:rPr lang="en-US" sz="3600" i="1" kern="0" dirty="0">
                <a:solidFill>
                  <a:srgbClr val="000099"/>
                </a:solidFill>
              </a:rPr>
              <a:t> </a:t>
            </a:r>
            <a:r>
              <a:rPr lang="en-US" sz="3600" i="1" kern="0" dirty="0" err="1">
                <a:solidFill>
                  <a:srgbClr val="000099"/>
                </a:solidFill>
              </a:rPr>
              <a:t>gọi</a:t>
            </a:r>
            <a:r>
              <a:rPr lang="en-US" sz="3600" i="1" kern="0" dirty="0">
                <a:solidFill>
                  <a:srgbClr val="000099"/>
                </a:solidFill>
              </a:rPr>
              <a:t> </a:t>
            </a:r>
            <a:r>
              <a:rPr lang="en-US" sz="3600" i="1" kern="0" dirty="0" err="1">
                <a:solidFill>
                  <a:srgbClr val="000099"/>
                </a:solidFill>
              </a:rPr>
              <a:t>là</a:t>
            </a:r>
            <a:r>
              <a:rPr lang="en-US" sz="3600" i="1" kern="0" dirty="0">
                <a:solidFill>
                  <a:srgbClr val="000099"/>
                </a:solidFill>
              </a:rPr>
              <a:t> </a:t>
            </a:r>
            <a:r>
              <a:rPr lang="en-US" sz="3600" i="1" kern="0" dirty="0" err="1">
                <a:solidFill>
                  <a:srgbClr val="000099"/>
                </a:solidFill>
              </a:rPr>
              <a:t>gì</a:t>
            </a:r>
            <a:r>
              <a:rPr lang="en-US" sz="3600" i="1" kern="0" dirty="0">
                <a:solidFill>
                  <a:srgbClr val="000099"/>
                </a:solidFill>
                <a:latin typeface=".VnTime" pitchFamily="34" charset="0"/>
              </a:rPr>
              <a:t>?</a:t>
            </a: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1371600" y="5410200"/>
            <a:ext cx="5638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3600" i="1" kern="0" dirty="0" err="1">
                <a:solidFill>
                  <a:srgbClr val="FF0066"/>
                </a:solidFill>
              </a:rPr>
              <a:t>Đáp</a:t>
            </a:r>
            <a:r>
              <a:rPr lang="en-US" sz="3600" i="1" kern="0" dirty="0">
                <a:solidFill>
                  <a:srgbClr val="FF0066"/>
                </a:solidFill>
              </a:rPr>
              <a:t> </a:t>
            </a:r>
            <a:r>
              <a:rPr lang="en-US" sz="3600" i="1" kern="0" dirty="0" err="1">
                <a:solidFill>
                  <a:srgbClr val="FF0066"/>
                </a:solidFill>
              </a:rPr>
              <a:t>án</a:t>
            </a:r>
            <a:r>
              <a:rPr lang="en-US" sz="3600" i="1" kern="0" dirty="0">
                <a:solidFill>
                  <a:srgbClr val="FF0066"/>
                </a:solidFill>
              </a:rPr>
              <a:t>: </a:t>
            </a:r>
            <a:r>
              <a:rPr lang="en-US" sz="3600" i="1" kern="0" dirty="0" err="1">
                <a:solidFill>
                  <a:srgbClr val="FF0066"/>
                </a:solidFill>
              </a:rPr>
              <a:t>Thành</a:t>
            </a:r>
            <a:r>
              <a:rPr lang="en-US" sz="3600" i="1" kern="0" dirty="0">
                <a:solidFill>
                  <a:srgbClr val="FF0066"/>
                </a:solidFill>
              </a:rPr>
              <a:t> </a:t>
            </a:r>
            <a:r>
              <a:rPr lang="en-US" sz="3600" i="1" kern="0" dirty="0" err="1">
                <a:solidFill>
                  <a:srgbClr val="FF0066"/>
                </a:solidFill>
              </a:rPr>
              <a:t>Đông</a:t>
            </a:r>
            <a:r>
              <a:rPr lang="en-US" sz="3600" i="1" kern="0" dirty="0">
                <a:solidFill>
                  <a:srgbClr val="FF0066"/>
                </a:solidFill>
              </a:rPr>
              <a:t> </a:t>
            </a:r>
            <a:r>
              <a:rPr lang="en-US" sz="3600" i="1" kern="0" dirty="0" err="1">
                <a:solidFill>
                  <a:srgbClr val="FF0066"/>
                </a:solidFill>
              </a:rPr>
              <a:t>Kinh</a:t>
            </a:r>
            <a:endParaRPr lang="en-US" sz="3600" i="1" kern="0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39376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6"/>
          <p:cNvSpPr txBox="1">
            <a:spLocks noChangeArrowheads="1"/>
          </p:cNvSpPr>
          <p:nvPr/>
        </p:nvSpPr>
        <p:spPr bwMode="auto">
          <a:xfrm>
            <a:off x="1905000" y="1862366"/>
            <a:ext cx="5715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i="1" kern="0" dirty="0">
                <a:solidFill>
                  <a:srgbClr val="000099"/>
                </a:solidFill>
                <a:latin typeface=".VnTime" pitchFamily="34" charset="0"/>
              </a:rPr>
              <a:t>      </a:t>
            </a:r>
            <a:r>
              <a:rPr lang="en-US" sz="4000" i="1" kern="0" dirty="0" err="1">
                <a:solidFill>
                  <a:srgbClr val="000099"/>
                </a:solidFill>
              </a:rPr>
              <a:t>Tên</a:t>
            </a:r>
            <a:r>
              <a:rPr lang="en-US" sz="4000" i="1" kern="0" dirty="0">
                <a:solidFill>
                  <a:srgbClr val="000099"/>
                </a:solidFill>
              </a:rPr>
              <a:t> </a:t>
            </a:r>
            <a:r>
              <a:rPr lang="en-US" sz="4000" i="1" kern="0" dirty="0" err="1">
                <a:solidFill>
                  <a:srgbClr val="000099"/>
                </a:solidFill>
              </a:rPr>
              <a:t>gọi</a:t>
            </a:r>
            <a:r>
              <a:rPr lang="en-US" sz="4000" i="1" kern="0" dirty="0">
                <a:solidFill>
                  <a:srgbClr val="000099"/>
                </a:solidFill>
              </a:rPr>
              <a:t> </a:t>
            </a:r>
            <a:r>
              <a:rPr lang="en-US" sz="4000" i="1" kern="0" dirty="0" err="1">
                <a:solidFill>
                  <a:srgbClr val="000099"/>
                </a:solidFill>
              </a:rPr>
              <a:t>của</a:t>
            </a:r>
            <a:r>
              <a:rPr lang="en-US" sz="4000" i="1" kern="0" dirty="0">
                <a:solidFill>
                  <a:srgbClr val="000099"/>
                </a:solidFill>
              </a:rPr>
              <a:t> </a:t>
            </a:r>
            <a:r>
              <a:rPr lang="en-US" sz="4000" i="1" kern="0" dirty="0" err="1">
                <a:solidFill>
                  <a:srgbClr val="000099"/>
                </a:solidFill>
              </a:rPr>
              <a:t>kinh</a:t>
            </a:r>
            <a:r>
              <a:rPr lang="en-US" sz="4000" i="1" kern="0" dirty="0">
                <a:solidFill>
                  <a:srgbClr val="000099"/>
                </a:solidFill>
              </a:rPr>
              <a:t> </a:t>
            </a:r>
            <a:r>
              <a:rPr lang="en-US" sz="4000" i="1" kern="0" dirty="0" err="1">
                <a:solidFill>
                  <a:srgbClr val="000099"/>
                </a:solidFill>
              </a:rPr>
              <a:t>đô</a:t>
            </a:r>
            <a:r>
              <a:rPr lang="en-US" sz="4000" i="1" kern="0" dirty="0">
                <a:solidFill>
                  <a:srgbClr val="000099"/>
                </a:solidFill>
              </a:rPr>
              <a:t> Nam </a:t>
            </a:r>
            <a:r>
              <a:rPr lang="en-US" sz="4000" i="1" kern="0" dirty="0" err="1">
                <a:solidFill>
                  <a:srgbClr val="000099"/>
                </a:solidFill>
              </a:rPr>
              <a:t>triều</a:t>
            </a:r>
            <a:r>
              <a:rPr lang="en-US" sz="4000" i="1" kern="0" dirty="0">
                <a:solidFill>
                  <a:srgbClr val="000099"/>
                </a:solidFill>
              </a:rPr>
              <a:t> </a:t>
            </a:r>
            <a:r>
              <a:rPr lang="en-US" sz="4000" i="1" kern="0" dirty="0" err="1">
                <a:solidFill>
                  <a:srgbClr val="000099"/>
                </a:solidFill>
              </a:rPr>
              <a:t>thế</a:t>
            </a:r>
            <a:r>
              <a:rPr lang="en-US" sz="4000" i="1" kern="0" dirty="0">
                <a:solidFill>
                  <a:srgbClr val="000099"/>
                </a:solidFill>
              </a:rPr>
              <a:t> </a:t>
            </a:r>
            <a:r>
              <a:rPr lang="en-US" sz="4000" i="1" kern="0" dirty="0" err="1">
                <a:solidFill>
                  <a:srgbClr val="000099"/>
                </a:solidFill>
              </a:rPr>
              <a:t>kỉ</a:t>
            </a:r>
            <a:r>
              <a:rPr lang="en-US" sz="4000" i="1" kern="0" dirty="0">
                <a:solidFill>
                  <a:srgbClr val="000099"/>
                </a:solidFill>
              </a:rPr>
              <a:t> XVI?</a:t>
            </a:r>
            <a:endParaRPr lang="en-US" sz="4000" i="1" kern="0" dirty="0">
              <a:solidFill>
                <a:srgbClr val="000099"/>
              </a:solidFill>
              <a:latin typeface=".VnTime" pitchFamily="34" charset="0"/>
            </a:endParaRP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1447800" y="5334000"/>
            <a:ext cx="5638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3600" i="1" kern="0" dirty="0" err="1">
                <a:solidFill>
                  <a:srgbClr val="FF0066"/>
                </a:solidFill>
              </a:rPr>
              <a:t>Đáp</a:t>
            </a:r>
            <a:r>
              <a:rPr lang="en-US" sz="3600" i="1" kern="0" dirty="0">
                <a:solidFill>
                  <a:srgbClr val="FF0066"/>
                </a:solidFill>
              </a:rPr>
              <a:t> </a:t>
            </a:r>
            <a:r>
              <a:rPr lang="en-US" sz="3600" i="1" kern="0" dirty="0" err="1">
                <a:solidFill>
                  <a:srgbClr val="FF0066"/>
                </a:solidFill>
              </a:rPr>
              <a:t>án</a:t>
            </a:r>
            <a:r>
              <a:rPr lang="en-US" sz="3600" i="1" kern="0" dirty="0">
                <a:solidFill>
                  <a:srgbClr val="FF0066"/>
                </a:solidFill>
              </a:rPr>
              <a:t>: </a:t>
            </a:r>
            <a:r>
              <a:rPr lang="en-US" sz="3600" i="1" kern="0" dirty="0" err="1">
                <a:solidFill>
                  <a:srgbClr val="FF0066"/>
                </a:solidFill>
              </a:rPr>
              <a:t>Thành</a:t>
            </a:r>
            <a:r>
              <a:rPr lang="en-US" sz="3600" i="1" kern="0" dirty="0">
                <a:solidFill>
                  <a:srgbClr val="FF0066"/>
                </a:solidFill>
              </a:rPr>
              <a:t> </a:t>
            </a:r>
            <a:r>
              <a:rPr lang="en-US" sz="3600" i="1" kern="0" dirty="0" err="1">
                <a:solidFill>
                  <a:srgbClr val="FF0066"/>
                </a:solidFill>
              </a:rPr>
              <a:t>Tây</a:t>
            </a:r>
            <a:r>
              <a:rPr lang="en-US" sz="3600" i="1" kern="0" dirty="0">
                <a:solidFill>
                  <a:srgbClr val="FF0066"/>
                </a:solidFill>
              </a:rPr>
              <a:t> </a:t>
            </a:r>
            <a:r>
              <a:rPr lang="en-US" sz="3600" i="1" kern="0" dirty="0" err="1">
                <a:solidFill>
                  <a:srgbClr val="FF0066"/>
                </a:solidFill>
              </a:rPr>
              <a:t>Đô</a:t>
            </a:r>
            <a:endParaRPr lang="en-US" sz="3600" i="1" kern="0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39376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1234635" y="2133602"/>
            <a:ext cx="7239000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600" i="1" kern="0" dirty="0">
                <a:solidFill>
                  <a:srgbClr val="3333CC"/>
                </a:solidFill>
                <a:latin typeface=".VnTime" pitchFamily="34" charset="0"/>
              </a:rPr>
              <a:t>    </a:t>
            </a:r>
            <a:r>
              <a:rPr lang="en-US" sz="3600" i="1" kern="0" dirty="0" err="1">
                <a:solidFill>
                  <a:srgbClr val="0000FF"/>
                </a:solidFill>
              </a:rPr>
              <a:t>Ông</a:t>
            </a:r>
            <a:r>
              <a:rPr lang="en-US" sz="3600" i="1" kern="0" dirty="0">
                <a:solidFill>
                  <a:srgbClr val="0000FF"/>
                </a:solidFill>
              </a:rPr>
              <a:t> </a:t>
            </a:r>
            <a:r>
              <a:rPr lang="en-US" sz="3600" i="1" kern="0" dirty="0" err="1">
                <a:solidFill>
                  <a:srgbClr val="0000FF"/>
                </a:solidFill>
              </a:rPr>
              <a:t>là</a:t>
            </a:r>
            <a:r>
              <a:rPr lang="en-US" sz="3600" i="1" kern="0" dirty="0">
                <a:solidFill>
                  <a:srgbClr val="0000FF"/>
                </a:solidFill>
              </a:rPr>
              <a:t> </a:t>
            </a:r>
            <a:r>
              <a:rPr lang="en-US" sz="3600" i="1" kern="0" dirty="0" err="1">
                <a:solidFill>
                  <a:srgbClr val="0000FF"/>
                </a:solidFill>
              </a:rPr>
              <a:t>người</a:t>
            </a:r>
            <a:r>
              <a:rPr lang="en-US" sz="3600" i="1" kern="0" dirty="0">
                <a:solidFill>
                  <a:srgbClr val="0000FF"/>
                </a:solidFill>
              </a:rPr>
              <a:t> </a:t>
            </a:r>
            <a:r>
              <a:rPr lang="vi-VN" sz="3600" i="1" kern="0" dirty="0">
                <a:solidFill>
                  <a:srgbClr val="0000FF"/>
                </a:solidFill>
              </a:rPr>
              <a:t>đã </a:t>
            </a:r>
            <a:r>
              <a:rPr lang="vi-VN" sz="3600" i="1" kern="0" dirty="0">
                <a:solidFill>
                  <a:srgbClr val="0000FF"/>
                </a:solidFill>
              </a:rPr>
              <a:t>đưa một người thuộc dòng dõi nhà Lê lên ngôi, lập ra triều đình riêng ở Thanh </a:t>
            </a:r>
            <a:r>
              <a:rPr lang="vi-VN" sz="3600" i="1" kern="0" dirty="0">
                <a:solidFill>
                  <a:srgbClr val="0000FF"/>
                </a:solidFill>
              </a:rPr>
              <a:t>Hóa</a:t>
            </a:r>
            <a:r>
              <a:rPr lang="en-US" sz="3600" i="1" kern="0" dirty="0">
                <a:solidFill>
                  <a:srgbClr val="0000FF"/>
                </a:solidFill>
              </a:rPr>
              <a:t>.</a:t>
            </a:r>
            <a:endParaRPr lang="vi-VN" sz="3600" i="1" kern="0" dirty="0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3600" i="1" kern="0" dirty="0" err="1">
                <a:solidFill>
                  <a:srgbClr val="0000FF"/>
                </a:solidFill>
              </a:rPr>
              <a:t>Ông</a:t>
            </a:r>
            <a:r>
              <a:rPr lang="en-US" sz="3600" i="1" kern="0" dirty="0">
                <a:solidFill>
                  <a:srgbClr val="0000FF"/>
                </a:solidFill>
              </a:rPr>
              <a:t> </a:t>
            </a:r>
            <a:r>
              <a:rPr lang="en-US" sz="3600" i="1" kern="0" dirty="0" err="1">
                <a:solidFill>
                  <a:srgbClr val="0000FF"/>
                </a:solidFill>
              </a:rPr>
              <a:t>là</a:t>
            </a:r>
            <a:r>
              <a:rPr lang="en-US" sz="3600" i="1" kern="0" dirty="0">
                <a:solidFill>
                  <a:srgbClr val="0000FF"/>
                </a:solidFill>
              </a:rPr>
              <a:t> </a:t>
            </a:r>
            <a:r>
              <a:rPr lang="en-US" sz="3600" i="1" kern="0" dirty="0" err="1">
                <a:solidFill>
                  <a:srgbClr val="0000FF"/>
                </a:solidFill>
              </a:rPr>
              <a:t>ai</a:t>
            </a:r>
            <a:r>
              <a:rPr lang="en-US" sz="3600" i="1" kern="0" dirty="0">
                <a:solidFill>
                  <a:srgbClr val="0000FF"/>
                </a:solidFill>
              </a:rPr>
              <a:t>?</a:t>
            </a:r>
            <a:endParaRPr lang="en-US" sz="3600" i="1" kern="0" dirty="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990600" y="5257800"/>
            <a:ext cx="5181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i="1" kern="0" dirty="0" err="1">
                <a:solidFill>
                  <a:srgbClr val="3333CC"/>
                </a:solidFill>
                <a:latin typeface="Times New Roman"/>
              </a:rPr>
              <a:t>Đáp</a:t>
            </a:r>
            <a:r>
              <a:rPr lang="en-US" sz="3600" i="1" kern="0" dirty="0">
                <a:solidFill>
                  <a:srgbClr val="3333CC"/>
                </a:solidFill>
                <a:latin typeface="Times New Roman"/>
              </a:rPr>
              <a:t> </a:t>
            </a:r>
            <a:r>
              <a:rPr lang="en-US" sz="3600" i="1" kern="0" dirty="0" err="1">
                <a:solidFill>
                  <a:srgbClr val="3333CC"/>
                </a:solidFill>
                <a:latin typeface="Times New Roman"/>
              </a:rPr>
              <a:t>án</a:t>
            </a:r>
            <a:r>
              <a:rPr lang="en-US" sz="3600" i="1" kern="0" dirty="0">
                <a:solidFill>
                  <a:srgbClr val="3333CC"/>
                </a:solidFill>
                <a:latin typeface="Times New Roman"/>
              </a:rPr>
              <a:t>: </a:t>
            </a:r>
            <a:r>
              <a:rPr lang="en-US" sz="3600" i="1" kern="0" dirty="0" err="1">
                <a:solidFill>
                  <a:srgbClr val="3333CC"/>
                </a:solidFill>
                <a:latin typeface="Times New Roman"/>
              </a:rPr>
              <a:t>Nguyễn</a:t>
            </a:r>
            <a:r>
              <a:rPr lang="en-US" sz="3600" i="1" kern="0" dirty="0">
                <a:solidFill>
                  <a:srgbClr val="3333CC"/>
                </a:solidFill>
                <a:latin typeface="Times New Roman"/>
              </a:rPr>
              <a:t> Kim</a:t>
            </a:r>
          </a:p>
        </p:txBody>
      </p:sp>
    </p:spTree>
    <p:extLst>
      <p:ext uri="{BB962C8B-B14F-4D97-AF65-F5344CB8AC3E}">
        <p14:creationId xmlns:p14="http://schemas.microsoft.com/office/powerpoint/2010/main" val="194117054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 txBox="1">
            <a:spLocks noChangeArrowheads="1"/>
          </p:cNvSpPr>
          <p:nvPr/>
        </p:nvSpPr>
        <p:spPr bwMode="auto">
          <a:xfrm>
            <a:off x="1143000" y="2590800"/>
            <a:ext cx="74676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91440" algn="just">
              <a:spcBef>
                <a:spcPts val="600"/>
              </a:spcBef>
              <a:buNone/>
            </a:pPr>
            <a:r>
              <a:rPr lang="en-US" b="1" dirty="0">
                <a:solidFill>
                  <a:srgbClr val="FF0000"/>
                </a:solidFill>
              </a:rPr>
              <a:t>      </a:t>
            </a:r>
            <a:r>
              <a:rPr lang="en-US" sz="3600" b="1" dirty="0" err="1">
                <a:solidFill>
                  <a:srgbClr val="6600CC"/>
                </a:solidFill>
              </a:rPr>
              <a:t>Từ</a:t>
            </a:r>
            <a:r>
              <a:rPr lang="en-US" sz="3600" b="1" dirty="0">
                <a:solidFill>
                  <a:srgbClr val="6600CC"/>
                </a:solidFill>
              </a:rPr>
              <a:t> </a:t>
            </a:r>
            <a:r>
              <a:rPr lang="en-US" sz="3600" b="1" dirty="0" err="1">
                <a:solidFill>
                  <a:srgbClr val="6600CC"/>
                </a:solidFill>
              </a:rPr>
              <a:t>đầu</a:t>
            </a:r>
            <a:r>
              <a:rPr lang="en-US" sz="3600" b="1" dirty="0">
                <a:solidFill>
                  <a:srgbClr val="6600CC"/>
                </a:solidFill>
              </a:rPr>
              <a:t> </a:t>
            </a:r>
            <a:r>
              <a:rPr lang="en-US" sz="3600" b="1" dirty="0" err="1">
                <a:solidFill>
                  <a:srgbClr val="6600CC"/>
                </a:solidFill>
              </a:rPr>
              <a:t>thế</a:t>
            </a:r>
            <a:r>
              <a:rPr lang="en-US" sz="3600" b="1" dirty="0">
                <a:solidFill>
                  <a:srgbClr val="6600CC"/>
                </a:solidFill>
              </a:rPr>
              <a:t> </a:t>
            </a:r>
            <a:r>
              <a:rPr lang="en-US" sz="3600" b="1" dirty="0" err="1">
                <a:solidFill>
                  <a:srgbClr val="6600CC"/>
                </a:solidFill>
              </a:rPr>
              <a:t>kỉ</a:t>
            </a:r>
            <a:r>
              <a:rPr lang="en-US" sz="3600" b="1" dirty="0">
                <a:solidFill>
                  <a:srgbClr val="6600CC"/>
                </a:solidFill>
              </a:rPr>
              <a:t> XVI, </a:t>
            </a:r>
            <a:r>
              <a:rPr lang="en-US" sz="3600" b="1" dirty="0" err="1">
                <a:solidFill>
                  <a:srgbClr val="6600CC"/>
                </a:solidFill>
              </a:rPr>
              <a:t>chính</a:t>
            </a:r>
            <a:r>
              <a:rPr lang="en-US" sz="3600" b="1" dirty="0">
                <a:solidFill>
                  <a:srgbClr val="6600CC"/>
                </a:solidFill>
              </a:rPr>
              <a:t> </a:t>
            </a:r>
            <a:r>
              <a:rPr lang="en-US" sz="3600" b="1" dirty="0" err="1">
                <a:solidFill>
                  <a:srgbClr val="6600CC"/>
                </a:solidFill>
              </a:rPr>
              <a:t>quyền</a:t>
            </a:r>
            <a:r>
              <a:rPr lang="en-US" sz="3600" b="1" dirty="0">
                <a:solidFill>
                  <a:srgbClr val="6600CC"/>
                </a:solidFill>
              </a:rPr>
              <a:t> </a:t>
            </a:r>
            <a:r>
              <a:rPr lang="en-US" sz="3600" b="1" dirty="0" err="1">
                <a:solidFill>
                  <a:srgbClr val="6600CC"/>
                </a:solidFill>
              </a:rPr>
              <a:t>nhà</a:t>
            </a:r>
            <a:r>
              <a:rPr lang="en-US" sz="3600" b="1" dirty="0">
                <a:solidFill>
                  <a:srgbClr val="6600CC"/>
                </a:solidFill>
              </a:rPr>
              <a:t> </a:t>
            </a:r>
            <a:r>
              <a:rPr lang="en-US" sz="3600" b="1" dirty="0" err="1">
                <a:solidFill>
                  <a:srgbClr val="6600CC"/>
                </a:solidFill>
              </a:rPr>
              <a:t>Lê</a:t>
            </a:r>
            <a:r>
              <a:rPr lang="en-US" sz="3600" b="1" dirty="0">
                <a:solidFill>
                  <a:srgbClr val="6600CC"/>
                </a:solidFill>
              </a:rPr>
              <a:t> </a:t>
            </a:r>
            <a:r>
              <a:rPr lang="en-US" sz="3600" b="1" dirty="0" err="1">
                <a:solidFill>
                  <a:srgbClr val="6600CC"/>
                </a:solidFill>
              </a:rPr>
              <a:t>suy</a:t>
            </a:r>
            <a:r>
              <a:rPr lang="en-US" sz="3600" b="1" dirty="0">
                <a:solidFill>
                  <a:srgbClr val="6600CC"/>
                </a:solidFill>
              </a:rPr>
              <a:t> </a:t>
            </a:r>
            <a:r>
              <a:rPr lang="en-US" sz="3600" b="1" dirty="0" err="1">
                <a:solidFill>
                  <a:srgbClr val="6600CC"/>
                </a:solidFill>
              </a:rPr>
              <a:t>yếu</a:t>
            </a:r>
            <a:r>
              <a:rPr lang="en-US" sz="3600" b="1" dirty="0">
                <a:solidFill>
                  <a:srgbClr val="6600CC"/>
                </a:solidFill>
              </a:rPr>
              <a:t>. </a:t>
            </a:r>
            <a:r>
              <a:rPr lang="en-US" sz="3600" b="1" dirty="0" err="1">
                <a:solidFill>
                  <a:srgbClr val="6600CC"/>
                </a:solidFill>
              </a:rPr>
              <a:t>Các</a:t>
            </a:r>
            <a:r>
              <a:rPr lang="en-US" sz="3600" b="1" dirty="0">
                <a:solidFill>
                  <a:srgbClr val="6600CC"/>
                </a:solidFill>
              </a:rPr>
              <a:t> </a:t>
            </a:r>
            <a:r>
              <a:rPr lang="en-US" sz="3600" b="1" dirty="0" err="1">
                <a:solidFill>
                  <a:srgbClr val="6600CC"/>
                </a:solidFill>
              </a:rPr>
              <a:t>tập</a:t>
            </a:r>
            <a:r>
              <a:rPr lang="en-US" sz="3600" b="1" dirty="0">
                <a:solidFill>
                  <a:srgbClr val="6600CC"/>
                </a:solidFill>
              </a:rPr>
              <a:t> </a:t>
            </a:r>
            <a:r>
              <a:rPr lang="en-US" sz="3600" b="1" dirty="0" err="1">
                <a:solidFill>
                  <a:srgbClr val="6600CC"/>
                </a:solidFill>
              </a:rPr>
              <a:t>đoàn</a:t>
            </a:r>
            <a:r>
              <a:rPr lang="en-US" sz="3600" b="1" dirty="0">
                <a:solidFill>
                  <a:srgbClr val="6600CC"/>
                </a:solidFill>
              </a:rPr>
              <a:t> </a:t>
            </a:r>
            <a:r>
              <a:rPr lang="en-US" sz="3600" b="1" dirty="0" err="1">
                <a:solidFill>
                  <a:srgbClr val="6600CC"/>
                </a:solidFill>
              </a:rPr>
              <a:t>phong</a:t>
            </a:r>
            <a:r>
              <a:rPr lang="en-US" sz="3600" b="1" dirty="0">
                <a:solidFill>
                  <a:srgbClr val="6600CC"/>
                </a:solidFill>
              </a:rPr>
              <a:t> </a:t>
            </a:r>
            <a:r>
              <a:rPr lang="en-US" sz="3600" b="1" dirty="0" err="1">
                <a:solidFill>
                  <a:srgbClr val="6600CC"/>
                </a:solidFill>
              </a:rPr>
              <a:t>kiến</a:t>
            </a:r>
            <a:r>
              <a:rPr lang="en-US" sz="3600" b="1" dirty="0">
                <a:solidFill>
                  <a:srgbClr val="6600CC"/>
                </a:solidFill>
              </a:rPr>
              <a:t> </a:t>
            </a:r>
            <a:r>
              <a:rPr lang="en-US" sz="3600" b="1" dirty="0" err="1">
                <a:solidFill>
                  <a:srgbClr val="6600CC"/>
                </a:solidFill>
              </a:rPr>
              <a:t>xâu</a:t>
            </a:r>
            <a:r>
              <a:rPr lang="en-US" sz="3600" b="1" dirty="0">
                <a:solidFill>
                  <a:srgbClr val="6600CC"/>
                </a:solidFill>
              </a:rPr>
              <a:t> </a:t>
            </a:r>
            <a:r>
              <a:rPr lang="en-US" sz="3600" b="1" dirty="0" err="1">
                <a:solidFill>
                  <a:srgbClr val="6600CC"/>
                </a:solidFill>
              </a:rPr>
              <a:t>xé</a:t>
            </a:r>
            <a:r>
              <a:rPr lang="en-US" sz="3600" b="1" dirty="0">
                <a:solidFill>
                  <a:srgbClr val="6600CC"/>
                </a:solidFill>
              </a:rPr>
              <a:t> </a:t>
            </a:r>
            <a:r>
              <a:rPr lang="en-US" sz="3600" b="1" dirty="0" err="1">
                <a:solidFill>
                  <a:srgbClr val="6600CC"/>
                </a:solidFill>
              </a:rPr>
              <a:t>nhau</a:t>
            </a:r>
            <a:r>
              <a:rPr lang="en-US" sz="3600" b="1" dirty="0">
                <a:solidFill>
                  <a:srgbClr val="6600CC"/>
                </a:solidFill>
              </a:rPr>
              <a:t> </a:t>
            </a:r>
            <a:r>
              <a:rPr lang="en-US" sz="3600" b="1" dirty="0" err="1">
                <a:solidFill>
                  <a:srgbClr val="6600CC"/>
                </a:solidFill>
              </a:rPr>
              <a:t>tranh</a:t>
            </a:r>
            <a:r>
              <a:rPr lang="en-US" sz="3600" b="1" dirty="0">
                <a:solidFill>
                  <a:srgbClr val="6600CC"/>
                </a:solidFill>
              </a:rPr>
              <a:t> </a:t>
            </a:r>
            <a:r>
              <a:rPr lang="en-US" sz="3600" b="1" dirty="0" err="1">
                <a:solidFill>
                  <a:srgbClr val="6600CC"/>
                </a:solidFill>
              </a:rPr>
              <a:t>giành</a:t>
            </a:r>
            <a:r>
              <a:rPr lang="en-US" sz="3600" b="1" dirty="0">
                <a:solidFill>
                  <a:srgbClr val="6600CC"/>
                </a:solidFill>
              </a:rPr>
              <a:t> </a:t>
            </a:r>
            <a:r>
              <a:rPr lang="en-US" sz="3600" b="1" dirty="0" err="1">
                <a:solidFill>
                  <a:srgbClr val="6600CC"/>
                </a:solidFill>
              </a:rPr>
              <a:t>ngai</a:t>
            </a:r>
            <a:r>
              <a:rPr lang="en-US" sz="3600" b="1" dirty="0">
                <a:solidFill>
                  <a:srgbClr val="6600CC"/>
                </a:solidFill>
              </a:rPr>
              <a:t> </a:t>
            </a:r>
            <a:r>
              <a:rPr lang="en-US" sz="3600" b="1" dirty="0" err="1">
                <a:solidFill>
                  <a:srgbClr val="6600CC"/>
                </a:solidFill>
              </a:rPr>
              <a:t>vàng</a:t>
            </a:r>
            <a:r>
              <a:rPr lang="en-US" sz="3600" b="1" dirty="0">
                <a:solidFill>
                  <a:srgbClr val="6600CC"/>
                </a:solidFill>
              </a:rPr>
              <a:t>. </a:t>
            </a:r>
            <a:r>
              <a:rPr lang="en-US" sz="3600" b="1" dirty="0" err="1">
                <a:solidFill>
                  <a:srgbClr val="6600CC"/>
                </a:solidFill>
              </a:rPr>
              <a:t>Hậu</a:t>
            </a:r>
            <a:r>
              <a:rPr lang="en-US" sz="3600" b="1" dirty="0">
                <a:solidFill>
                  <a:srgbClr val="6600CC"/>
                </a:solidFill>
              </a:rPr>
              <a:t> </a:t>
            </a:r>
            <a:r>
              <a:rPr lang="en-US" sz="3600" b="1" dirty="0" err="1">
                <a:solidFill>
                  <a:srgbClr val="6600CC"/>
                </a:solidFill>
              </a:rPr>
              <a:t>quả</a:t>
            </a:r>
            <a:r>
              <a:rPr lang="en-US" sz="3600" b="1" dirty="0">
                <a:solidFill>
                  <a:srgbClr val="6600CC"/>
                </a:solidFill>
              </a:rPr>
              <a:t> </a:t>
            </a:r>
            <a:r>
              <a:rPr lang="en-US" sz="3600" b="1" dirty="0" err="1">
                <a:solidFill>
                  <a:srgbClr val="6600CC"/>
                </a:solidFill>
              </a:rPr>
              <a:t>là</a:t>
            </a:r>
            <a:r>
              <a:rPr lang="en-US" sz="3600" b="1" dirty="0">
                <a:solidFill>
                  <a:srgbClr val="6600CC"/>
                </a:solidFill>
              </a:rPr>
              <a:t> </a:t>
            </a:r>
            <a:r>
              <a:rPr lang="en-US" sz="3600" b="1" dirty="0" err="1">
                <a:solidFill>
                  <a:srgbClr val="6600CC"/>
                </a:solidFill>
              </a:rPr>
              <a:t>đất</a:t>
            </a:r>
            <a:r>
              <a:rPr lang="en-US" sz="3600" b="1" dirty="0">
                <a:solidFill>
                  <a:srgbClr val="6600CC"/>
                </a:solidFill>
              </a:rPr>
              <a:t> </a:t>
            </a:r>
            <a:r>
              <a:rPr lang="en-US" sz="3600" b="1" dirty="0" err="1">
                <a:solidFill>
                  <a:srgbClr val="6600CC"/>
                </a:solidFill>
              </a:rPr>
              <a:t>nước</a:t>
            </a:r>
            <a:r>
              <a:rPr lang="en-US" sz="3600" b="1" dirty="0">
                <a:solidFill>
                  <a:srgbClr val="6600CC"/>
                </a:solidFill>
              </a:rPr>
              <a:t> </a:t>
            </a:r>
            <a:r>
              <a:rPr lang="en-US" sz="3600" b="1" dirty="0" err="1">
                <a:solidFill>
                  <a:srgbClr val="6600CC"/>
                </a:solidFill>
              </a:rPr>
              <a:t>bị</a:t>
            </a:r>
            <a:r>
              <a:rPr lang="en-US" sz="3600" b="1" dirty="0">
                <a:solidFill>
                  <a:srgbClr val="6600CC"/>
                </a:solidFill>
              </a:rPr>
              <a:t> chia </a:t>
            </a:r>
            <a:r>
              <a:rPr lang="en-US" sz="3600" b="1" dirty="0" err="1">
                <a:solidFill>
                  <a:srgbClr val="6600CC"/>
                </a:solidFill>
              </a:rPr>
              <a:t>cắt</a:t>
            </a:r>
            <a:r>
              <a:rPr lang="en-US" sz="3600" b="1" dirty="0">
                <a:solidFill>
                  <a:srgbClr val="6600CC"/>
                </a:solidFill>
              </a:rPr>
              <a:t>, </a:t>
            </a:r>
            <a:r>
              <a:rPr lang="en-US" sz="3600" b="1" dirty="0" err="1">
                <a:solidFill>
                  <a:srgbClr val="6600CC"/>
                </a:solidFill>
              </a:rPr>
              <a:t>nhân</a:t>
            </a:r>
            <a:r>
              <a:rPr lang="en-US" sz="3600" b="1" dirty="0">
                <a:solidFill>
                  <a:srgbClr val="6600CC"/>
                </a:solidFill>
              </a:rPr>
              <a:t> </a:t>
            </a:r>
            <a:r>
              <a:rPr lang="en-US" sz="3600" b="1" dirty="0" err="1">
                <a:solidFill>
                  <a:srgbClr val="6600CC"/>
                </a:solidFill>
              </a:rPr>
              <a:t>dân</a:t>
            </a:r>
            <a:r>
              <a:rPr lang="en-US" sz="3600" b="1" dirty="0">
                <a:solidFill>
                  <a:srgbClr val="6600CC"/>
                </a:solidFill>
              </a:rPr>
              <a:t> </a:t>
            </a:r>
            <a:r>
              <a:rPr lang="en-US" sz="3600" b="1" dirty="0" err="1">
                <a:solidFill>
                  <a:srgbClr val="6600CC"/>
                </a:solidFill>
              </a:rPr>
              <a:t>cực</a:t>
            </a:r>
            <a:r>
              <a:rPr lang="en-US" sz="3600" b="1" dirty="0">
                <a:solidFill>
                  <a:srgbClr val="6600CC"/>
                </a:solidFill>
              </a:rPr>
              <a:t> </a:t>
            </a:r>
            <a:r>
              <a:rPr lang="en-US" sz="3600" b="1" dirty="0" err="1">
                <a:solidFill>
                  <a:srgbClr val="6600CC"/>
                </a:solidFill>
              </a:rPr>
              <a:t>khô</a:t>
            </a:r>
            <a:r>
              <a:rPr lang="en-US" sz="3600" b="1" dirty="0">
                <a:solidFill>
                  <a:srgbClr val="6600CC"/>
                </a:solidFill>
              </a:rPr>
              <a:t>̉. </a:t>
            </a:r>
          </a:p>
          <a:p>
            <a:pPr marL="91440" algn="just">
              <a:spcBef>
                <a:spcPts val="600"/>
              </a:spcBef>
              <a:buNone/>
            </a:pPr>
            <a:endParaRPr lang="en-US" sz="3600" b="1" dirty="0">
              <a:solidFill>
                <a:srgbClr val="6600CC"/>
              </a:solidFill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1240078" y="1600202"/>
            <a:ext cx="2590800" cy="6715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algn="ctr">
              <a:defRPr sz="3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3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3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3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3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3800" u="sng" kern="0" dirty="0" err="1">
                <a:solidFill>
                  <a:srgbClr val="990033"/>
                </a:solidFill>
                <a:latin typeface="Arial" pitchFamily="34" charset="0"/>
              </a:rPr>
              <a:t>Ghi</a:t>
            </a:r>
            <a:r>
              <a:rPr lang="en-US" sz="3800" u="sng" kern="0" dirty="0">
                <a:solidFill>
                  <a:srgbClr val="990033"/>
                </a:solidFill>
                <a:latin typeface="Arial" pitchFamily="34" charset="0"/>
              </a:rPr>
              <a:t> </a:t>
            </a:r>
            <a:r>
              <a:rPr lang="en-US" sz="3800" u="sng" kern="0" dirty="0" err="1">
                <a:solidFill>
                  <a:srgbClr val="990033"/>
                </a:solidFill>
                <a:latin typeface="Arial" pitchFamily="34" charset="0"/>
              </a:rPr>
              <a:t>nhớ</a:t>
            </a:r>
            <a:r>
              <a:rPr lang="en-US" sz="3800" kern="0" dirty="0">
                <a:solidFill>
                  <a:srgbClr val="990033"/>
                </a:solidFill>
                <a:latin typeface="Arial" pitchFamily="34" charset="0"/>
              </a:rPr>
              <a:t>:</a:t>
            </a:r>
            <a:endParaRPr lang="en-US" sz="3800" u="sng" kern="0" dirty="0">
              <a:solidFill>
                <a:srgbClr val="990033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623301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CC"/>
                </a:solidFill>
              </a:rPr>
              <a:t>CHÀO TẠM BIỆT CÁC EM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25" name="Group 12"/>
          <p:cNvGrpSpPr>
            <a:grpSpLocks/>
          </p:cNvGrpSpPr>
          <p:nvPr/>
        </p:nvGrpSpPr>
        <p:grpSpPr bwMode="auto">
          <a:xfrm>
            <a:off x="809494" y="1855991"/>
            <a:ext cx="7737475" cy="4308291"/>
            <a:chOff x="470" y="0"/>
            <a:chExt cx="4714" cy="3071"/>
          </a:xfrm>
        </p:grpSpPr>
        <p:sp>
          <p:nvSpPr>
            <p:cNvPr id="26" name="AutoShape 13"/>
            <p:cNvSpPr>
              <a:spLocks noChangeArrowheads="1"/>
            </p:cNvSpPr>
            <p:nvPr/>
          </p:nvSpPr>
          <p:spPr bwMode="auto">
            <a:xfrm>
              <a:off x="1680" y="1920"/>
              <a:ext cx="2304" cy="421"/>
            </a:xfrm>
            <a:prstGeom prst="flowChartManualOperation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Line 14"/>
            <p:cNvSpPr>
              <a:spLocks noChangeShapeType="1"/>
            </p:cNvSpPr>
            <p:nvPr/>
          </p:nvSpPr>
          <p:spPr bwMode="auto">
            <a:xfrm flipH="1">
              <a:off x="1968" y="1824"/>
              <a:ext cx="588" cy="3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Arc 15"/>
            <p:cNvSpPr>
              <a:spLocks/>
            </p:cNvSpPr>
            <p:nvPr/>
          </p:nvSpPr>
          <p:spPr bwMode="auto">
            <a:xfrm>
              <a:off x="1729" y="703"/>
              <a:ext cx="637" cy="1079"/>
            </a:xfrm>
            <a:custGeom>
              <a:avLst/>
              <a:gdLst>
                <a:gd name="G0" fmla="+- 0 0 0"/>
                <a:gd name="G1" fmla="+- 20120 0 0"/>
                <a:gd name="G2" fmla="+- 21600 0 0"/>
                <a:gd name="T0" fmla="*/ 7859 w 21600"/>
                <a:gd name="T1" fmla="*/ 0 h 20120"/>
                <a:gd name="T2" fmla="*/ 21600 w 21600"/>
                <a:gd name="T3" fmla="*/ 20120 h 20120"/>
                <a:gd name="T4" fmla="*/ 0 w 21600"/>
                <a:gd name="T5" fmla="*/ 20120 h 20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120" fill="none" extrusionOk="0">
                  <a:moveTo>
                    <a:pt x="7858" y="0"/>
                  </a:moveTo>
                  <a:cubicBezTo>
                    <a:pt x="16145" y="3237"/>
                    <a:pt x="21600" y="11223"/>
                    <a:pt x="21600" y="20120"/>
                  </a:cubicBezTo>
                </a:path>
                <a:path w="21600" h="20120" stroke="0" extrusionOk="0">
                  <a:moveTo>
                    <a:pt x="7858" y="0"/>
                  </a:moveTo>
                  <a:cubicBezTo>
                    <a:pt x="16145" y="3237"/>
                    <a:pt x="21600" y="11223"/>
                    <a:pt x="21600" y="20120"/>
                  </a:cubicBezTo>
                  <a:lnTo>
                    <a:pt x="0" y="20120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Line 16"/>
            <p:cNvSpPr>
              <a:spLocks noChangeShapeType="1"/>
            </p:cNvSpPr>
            <p:nvPr/>
          </p:nvSpPr>
          <p:spPr bwMode="auto">
            <a:xfrm flipV="1">
              <a:off x="1968" y="288"/>
              <a:ext cx="96" cy="432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" name="Line 17"/>
            <p:cNvSpPr>
              <a:spLocks noChangeShapeType="1"/>
            </p:cNvSpPr>
            <p:nvPr/>
          </p:nvSpPr>
          <p:spPr bwMode="auto">
            <a:xfrm>
              <a:off x="2065" y="288"/>
              <a:ext cx="240" cy="672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Arc 18"/>
            <p:cNvSpPr>
              <a:spLocks/>
            </p:cNvSpPr>
            <p:nvPr/>
          </p:nvSpPr>
          <p:spPr bwMode="auto">
            <a:xfrm rot="13707161" flipV="1">
              <a:off x="3699" y="883"/>
              <a:ext cx="854" cy="1104"/>
            </a:xfrm>
            <a:custGeom>
              <a:avLst/>
              <a:gdLst>
                <a:gd name="G0" fmla="+- 16843 0 0"/>
                <a:gd name="G1" fmla="+- 21600 0 0"/>
                <a:gd name="G2" fmla="+- 21600 0 0"/>
                <a:gd name="T0" fmla="*/ 0 w 38443"/>
                <a:gd name="T1" fmla="*/ 8076 h 21600"/>
                <a:gd name="T2" fmla="*/ 38443 w 38443"/>
                <a:gd name="T3" fmla="*/ 21600 h 21600"/>
                <a:gd name="T4" fmla="*/ 16843 w 38443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443" h="21600" fill="none" extrusionOk="0">
                  <a:moveTo>
                    <a:pt x="0" y="8076"/>
                  </a:moveTo>
                  <a:cubicBezTo>
                    <a:pt x="4100" y="2970"/>
                    <a:pt x="10294" y="-1"/>
                    <a:pt x="16843" y="0"/>
                  </a:cubicBezTo>
                  <a:cubicBezTo>
                    <a:pt x="28772" y="0"/>
                    <a:pt x="38443" y="9670"/>
                    <a:pt x="38443" y="21600"/>
                  </a:cubicBezTo>
                </a:path>
                <a:path w="38443" h="21600" stroke="0" extrusionOk="0">
                  <a:moveTo>
                    <a:pt x="0" y="8076"/>
                  </a:moveTo>
                  <a:cubicBezTo>
                    <a:pt x="4100" y="2970"/>
                    <a:pt x="10294" y="-1"/>
                    <a:pt x="16843" y="0"/>
                  </a:cubicBezTo>
                  <a:cubicBezTo>
                    <a:pt x="28772" y="0"/>
                    <a:pt x="38443" y="9670"/>
                    <a:pt x="38443" y="21600"/>
                  </a:cubicBezTo>
                  <a:lnTo>
                    <a:pt x="16843" y="21600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" name="Arc 19"/>
            <p:cNvSpPr>
              <a:spLocks/>
            </p:cNvSpPr>
            <p:nvPr/>
          </p:nvSpPr>
          <p:spPr bwMode="auto">
            <a:xfrm rot="-12034703" flipH="1" flipV="1">
              <a:off x="912" y="576"/>
              <a:ext cx="1032" cy="1200"/>
            </a:xfrm>
            <a:custGeom>
              <a:avLst/>
              <a:gdLst>
                <a:gd name="G0" fmla="+- 14108 0 0"/>
                <a:gd name="G1" fmla="+- 21600 0 0"/>
                <a:gd name="G2" fmla="+- 21600 0 0"/>
                <a:gd name="T0" fmla="*/ 0 w 35708"/>
                <a:gd name="T1" fmla="*/ 5244 h 21600"/>
                <a:gd name="T2" fmla="*/ 35708 w 35708"/>
                <a:gd name="T3" fmla="*/ 21600 h 21600"/>
                <a:gd name="T4" fmla="*/ 14108 w 3570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708" h="21600" fill="none" extrusionOk="0">
                  <a:moveTo>
                    <a:pt x="-1" y="5243"/>
                  </a:moveTo>
                  <a:cubicBezTo>
                    <a:pt x="3921" y="1861"/>
                    <a:pt x="8928" y="-1"/>
                    <a:pt x="14108" y="0"/>
                  </a:cubicBezTo>
                  <a:cubicBezTo>
                    <a:pt x="26037" y="0"/>
                    <a:pt x="35708" y="9670"/>
                    <a:pt x="35708" y="21600"/>
                  </a:cubicBezTo>
                </a:path>
                <a:path w="35708" h="21600" stroke="0" extrusionOk="0">
                  <a:moveTo>
                    <a:pt x="-1" y="5243"/>
                  </a:moveTo>
                  <a:cubicBezTo>
                    <a:pt x="3921" y="1861"/>
                    <a:pt x="8928" y="-1"/>
                    <a:pt x="14108" y="0"/>
                  </a:cubicBezTo>
                  <a:cubicBezTo>
                    <a:pt x="26037" y="0"/>
                    <a:pt x="35708" y="9670"/>
                    <a:pt x="35708" y="21600"/>
                  </a:cubicBezTo>
                  <a:lnTo>
                    <a:pt x="14108" y="21600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b="1" kern="0">
                <a:solidFill>
                  <a:sysClr val="windowText" lastClr="000000"/>
                </a:solidFill>
                <a:latin typeface="Comic Sans MS" pitchFamily="66" charset="0"/>
              </a:endParaRPr>
            </a:p>
          </p:txBody>
        </p:sp>
        <p:sp>
          <p:nvSpPr>
            <p:cNvPr id="33" name="Arc 20"/>
            <p:cNvSpPr>
              <a:spLocks/>
            </p:cNvSpPr>
            <p:nvPr/>
          </p:nvSpPr>
          <p:spPr bwMode="auto">
            <a:xfrm rot="-13533702" flipH="1" flipV="1">
              <a:off x="1168" y="1387"/>
              <a:ext cx="661" cy="864"/>
            </a:xfrm>
            <a:custGeom>
              <a:avLst/>
              <a:gdLst>
                <a:gd name="G0" fmla="+- 15561 0 0"/>
                <a:gd name="G1" fmla="+- 21600 0 0"/>
                <a:gd name="G2" fmla="+- 21600 0 0"/>
                <a:gd name="T0" fmla="*/ 0 w 37161"/>
                <a:gd name="T1" fmla="*/ 6620 h 21600"/>
                <a:gd name="T2" fmla="*/ 37161 w 37161"/>
                <a:gd name="T3" fmla="*/ 21600 h 21600"/>
                <a:gd name="T4" fmla="*/ 15561 w 3716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161" h="21600" fill="none" extrusionOk="0">
                  <a:moveTo>
                    <a:pt x="-1" y="6619"/>
                  </a:moveTo>
                  <a:cubicBezTo>
                    <a:pt x="4071" y="2389"/>
                    <a:pt x="9689" y="-1"/>
                    <a:pt x="15561" y="0"/>
                  </a:cubicBezTo>
                  <a:cubicBezTo>
                    <a:pt x="27490" y="0"/>
                    <a:pt x="37161" y="9670"/>
                    <a:pt x="37161" y="21600"/>
                  </a:cubicBezTo>
                </a:path>
                <a:path w="37161" h="21600" stroke="0" extrusionOk="0">
                  <a:moveTo>
                    <a:pt x="-1" y="6619"/>
                  </a:moveTo>
                  <a:cubicBezTo>
                    <a:pt x="4071" y="2389"/>
                    <a:pt x="9689" y="-1"/>
                    <a:pt x="15561" y="0"/>
                  </a:cubicBezTo>
                  <a:cubicBezTo>
                    <a:pt x="27490" y="0"/>
                    <a:pt x="37161" y="9670"/>
                    <a:pt x="37161" y="21600"/>
                  </a:cubicBezTo>
                  <a:lnTo>
                    <a:pt x="15561" y="21600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Line 21"/>
            <p:cNvSpPr>
              <a:spLocks noChangeShapeType="1"/>
            </p:cNvSpPr>
            <p:nvPr/>
          </p:nvSpPr>
          <p:spPr bwMode="auto">
            <a:xfrm>
              <a:off x="2737" y="0"/>
              <a:ext cx="0" cy="528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" name="Line 22"/>
            <p:cNvSpPr>
              <a:spLocks noChangeShapeType="1"/>
            </p:cNvSpPr>
            <p:nvPr/>
          </p:nvSpPr>
          <p:spPr bwMode="auto">
            <a:xfrm>
              <a:off x="2737" y="960"/>
              <a:ext cx="0" cy="72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Line 23"/>
            <p:cNvSpPr>
              <a:spLocks noChangeShapeType="1"/>
            </p:cNvSpPr>
            <p:nvPr/>
          </p:nvSpPr>
          <p:spPr bwMode="auto">
            <a:xfrm>
              <a:off x="2737" y="0"/>
              <a:ext cx="240" cy="528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" name="Line 24"/>
            <p:cNvSpPr>
              <a:spLocks noChangeShapeType="1"/>
            </p:cNvSpPr>
            <p:nvPr/>
          </p:nvSpPr>
          <p:spPr bwMode="auto">
            <a:xfrm flipH="1">
              <a:off x="2881" y="960"/>
              <a:ext cx="96" cy="24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" name="Arc 25"/>
            <p:cNvSpPr>
              <a:spLocks/>
            </p:cNvSpPr>
            <p:nvPr/>
          </p:nvSpPr>
          <p:spPr bwMode="auto">
            <a:xfrm rot="13707161" flipV="1">
              <a:off x="3884" y="196"/>
              <a:ext cx="776" cy="1824"/>
            </a:xfrm>
            <a:custGeom>
              <a:avLst/>
              <a:gdLst>
                <a:gd name="G0" fmla="+- 13275 0 0"/>
                <a:gd name="G1" fmla="+- 21600 0 0"/>
                <a:gd name="G2" fmla="+- 21600 0 0"/>
                <a:gd name="T0" fmla="*/ 0 w 34875"/>
                <a:gd name="T1" fmla="*/ 4561 h 21600"/>
                <a:gd name="T2" fmla="*/ 34875 w 34875"/>
                <a:gd name="T3" fmla="*/ 21600 h 21600"/>
                <a:gd name="T4" fmla="*/ 13275 w 3487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875" h="21600" fill="none" extrusionOk="0">
                  <a:moveTo>
                    <a:pt x="-1" y="4560"/>
                  </a:moveTo>
                  <a:cubicBezTo>
                    <a:pt x="3793" y="1605"/>
                    <a:pt x="8465" y="-1"/>
                    <a:pt x="13275" y="0"/>
                  </a:cubicBezTo>
                  <a:cubicBezTo>
                    <a:pt x="25204" y="0"/>
                    <a:pt x="34875" y="9670"/>
                    <a:pt x="34875" y="21600"/>
                  </a:cubicBezTo>
                </a:path>
                <a:path w="34875" h="21600" stroke="0" extrusionOk="0">
                  <a:moveTo>
                    <a:pt x="-1" y="4560"/>
                  </a:moveTo>
                  <a:cubicBezTo>
                    <a:pt x="3793" y="1605"/>
                    <a:pt x="8465" y="-1"/>
                    <a:pt x="13275" y="0"/>
                  </a:cubicBezTo>
                  <a:cubicBezTo>
                    <a:pt x="25204" y="0"/>
                    <a:pt x="34875" y="9670"/>
                    <a:pt x="34875" y="21600"/>
                  </a:cubicBezTo>
                  <a:lnTo>
                    <a:pt x="13275" y="21600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39" name="Group 26"/>
            <p:cNvGrpSpPr>
              <a:grpSpLocks/>
            </p:cNvGrpSpPr>
            <p:nvPr/>
          </p:nvGrpSpPr>
          <p:grpSpPr bwMode="auto">
            <a:xfrm>
              <a:off x="1920" y="1392"/>
              <a:ext cx="768" cy="768"/>
              <a:chOff x="1824" y="1392"/>
              <a:chExt cx="768" cy="768"/>
            </a:xfrm>
          </p:grpSpPr>
          <p:sp>
            <p:nvSpPr>
              <p:cNvPr id="146" name="Text Box 27"/>
              <p:cNvSpPr txBox="1">
                <a:spLocks noChangeArrowheads="1"/>
              </p:cNvSpPr>
              <p:nvPr/>
            </p:nvSpPr>
            <p:spPr bwMode="auto">
              <a:xfrm>
                <a:off x="1861" y="1488"/>
                <a:ext cx="658" cy="5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r>
                  <a:rPr lang="en-US" sz="2400" b="1" kern="0">
                    <a:solidFill>
                      <a:sysClr val="windowText" lastClr="000000"/>
                    </a:solidFill>
                    <a:latin typeface=".VnTime" pitchFamily="34" charset="0"/>
                  </a:rPr>
                  <a:t>trung thµnh</a:t>
                </a:r>
              </a:p>
            </p:txBody>
          </p:sp>
          <p:sp>
            <p:nvSpPr>
              <p:cNvPr id="147" name="Arc 28"/>
              <p:cNvSpPr>
                <a:spLocks/>
              </p:cNvSpPr>
              <p:nvPr/>
            </p:nvSpPr>
            <p:spPr bwMode="auto">
              <a:xfrm>
                <a:off x="2097" y="1392"/>
                <a:ext cx="256" cy="256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33 w 43200"/>
                  <a:gd name="T1" fmla="*/ 22795 h 22795"/>
                  <a:gd name="T2" fmla="*/ 43170 w 43200"/>
                  <a:gd name="T3" fmla="*/ 22738 h 22795"/>
                  <a:gd name="T4" fmla="*/ 21600 w 43200"/>
                  <a:gd name="T5" fmla="*/ 21600 h 22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933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8" name="Arc 29"/>
              <p:cNvSpPr>
                <a:spLocks/>
              </p:cNvSpPr>
              <p:nvPr/>
            </p:nvSpPr>
            <p:spPr bwMode="auto">
              <a:xfrm rot="3888902">
                <a:off x="2355" y="1557"/>
                <a:ext cx="226" cy="248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33 w 43200"/>
                  <a:gd name="T1" fmla="*/ 22795 h 22795"/>
                  <a:gd name="T2" fmla="*/ 43170 w 43200"/>
                  <a:gd name="T3" fmla="*/ 22738 h 22795"/>
                  <a:gd name="T4" fmla="*/ 21600 w 43200"/>
                  <a:gd name="T5" fmla="*/ 21600 h 22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933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9" name="Arc 30"/>
              <p:cNvSpPr>
                <a:spLocks/>
              </p:cNvSpPr>
              <p:nvPr/>
            </p:nvSpPr>
            <p:spPr bwMode="auto">
              <a:xfrm rot="7161665">
                <a:off x="2316" y="1828"/>
                <a:ext cx="226" cy="236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33 w 43200"/>
                  <a:gd name="T1" fmla="*/ 22795 h 22795"/>
                  <a:gd name="T2" fmla="*/ 43170 w 43200"/>
                  <a:gd name="T3" fmla="*/ 22738 h 22795"/>
                  <a:gd name="T4" fmla="*/ 21600 w 43200"/>
                  <a:gd name="T5" fmla="*/ 21600 h 22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933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0" name="Arc 31"/>
              <p:cNvSpPr>
                <a:spLocks/>
              </p:cNvSpPr>
              <p:nvPr/>
            </p:nvSpPr>
            <p:spPr bwMode="auto">
              <a:xfrm rot="39566587">
                <a:off x="1845" y="1504"/>
                <a:ext cx="226" cy="238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33 w 43200"/>
                  <a:gd name="T1" fmla="*/ 22795 h 22795"/>
                  <a:gd name="T2" fmla="*/ 43170 w 43200"/>
                  <a:gd name="T3" fmla="*/ 22738 h 22795"/>
                  <a:gd name="T4" fmla="*/ 21600 w 43200"/>
                  <a:gd name="T5" fmla="*/ 21600 h 22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933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1" name="Arc 32"/>
              <p:cNvSpPr>
                <a:spLocks/>
              </p:cNvSpPr>
              <p:nvPr/>
            </p:nvSpPr>
            <p:spPr bwMode="auto">
              <a:xfrm rot="79788237">
                <a:off x="1830" y="1793"/>
                <a:ext cx="226" cy="238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33 w 43200"/>
                  <a:gd name="T1" fmla="*/ 22795 h 22795"/>
                  <a:gd name="T2" fmla="*/ 43170 w 43200"/>
                  <a:gd name="T3" fmla="*/ 22738 h 22795"/>
                  <a:gd name="T4" fmla="*/ 21600 w 43200"/>
                  <a:gd name="T5" fmla="*/ 21600 h 22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933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2" name="Arc 33"/>
              <p:cNvSpPr>
                <a:spLocks/>
              </p:cNvSpPr>
              <p:nvPr/>
            </p:nvSpPr>
            <p:spPr bwMode="auto">
              <a:xfrm rot="10800000">
                <a:off x="2077" y="1951"/>
                <a:ext cx="257" cy="209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33 w 43200"/>
                  <a:gd name="T1" fmla="*/ 22795 h 22795"/>
                  <a:gd name="T2" fmla="*/ 43170 w 43200"/>
                  <a:gd name="T3" fmla="*/ 22738 h 22795"/>
                  <a:gd name="T4" fmla="*/ 21600 w 43200"/>
                  <a:gd name="T5" fmla="*/ 21600 h 22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933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3" name="AutoShape 34"/>
              <p:cNvSpPr>
                <a:spLocks noChangeArrowheads="1"/>
              </p:cNvSpPr>
              <p:nvPr/>
            </p:nvSpPr>
            <p:spPr bwMode="auto">
              <a:xfrm>
                <a:off x="2005" y="1584"/>
                <a:ext cx="384" cy="432"/>
              </a:xfrm>
              <a:prstGeom prst="flowChartConnector">
                <a:avLst/>
              </a:prstGeom>
              <a:solidFill>
                <a:srgbClr val="FFFF99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40" name="Group 35"/>
            <p:cNvGrpSpPr>
              <a:grpSpLocks/>
            </p:cNvGrpSpPr>
            <p:nvPr/>
          </p:nvGrpSpPr>
          <p:grpSpPr bwMode="auto">
            <a:xfrm>
              <a:off x="2544" y="1680"/>
              <a:ext cx="810" cy="763"/>
              <a:chOff x="2832" y="1632"/>
              <a:chExt cx="810" cy="763"/>
            </a:xfrm>
          </p:grpSpPr>
          <p:sp>
            <p:nvSpPr>
              <p:cNvPr id="136" name="Line 36"/>
              <p:cNvSpPr>
                <a:spLocks noChangeShapeType="1"/>
              </p:cNvSpPr>
              <p:nvPr/>
            </p:nvSpPr>
            <p:spPr bwMode="auto">
              <a:xfrm>
                <a:off x="3079" y="1883"/>
                <a:ext cx="442" cy="42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7" name="Arc 37"/>
              <p:cNvSpPr>
                <a:spLocks/>
              </p:cNvSpPr>
              <p:nvPr/>
            </p:nvSpPr>
            <p:spPr bwMode="auto">
              <a:xfrm rot="11211985">
                <a:off x="3094" y="2186"/>
                <a:ext cx="257" cy="209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33 w 43200"/>
                  <a:gd name="T1" fmla="*/ 22795 h 22795"/>
                  <a:gd name="T2" fmla="*/ 43170 w 43200"/>
                  <a:gd name="T3" fmla="*/ 22738 h 22795"/>
                  <a:gd name="T4" fmla="*/ 21600 w 43200"/>
                  <a:gd name="T5" fmla="*/ 21600 h 22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grpSp>
            <p:nvGrpSpPr>
              <p:cNvPr id="138" name="Group 38"/>
              <p:cNvGrpSpPr>
                <a:grpSpLocks/>
              </p:cNvGrpSpPr>
              <p:nvPr/>
            </p:nvGrpSpPr>
            <p:grpSpPr bwMode="auto">
              <a:xfrm>
                <a:off x="2832" y="1632"/>
                <a:ext cx="810" cy="672"/>
                <a:chOff x="2496" y="1597"/>
                <a:chExt cx="788" cy="689"/>
              </a:xfrm>
            </p:grpSpPr>
            <p:grpSp>
              <p:nvGrpSpPr>
                <p:cNvPr id="139" name="Group 39"/>
                <p:cNvGrpSpPr>
                  <a:grpSpLocks/>
                </p:cNvGrpSpPr>
                <p:nvPr/>
              </p:nvGrpSpPr>
              <p:grpSpPr bwMode="auto">
                <a:xfrm>
                  <a:off x="2496" y="1597"/>
                  <a:ext cx="788" cy="689"/>
                  <a:chOff x="2496" y="1597"/>
                  <a:chExt cx="788" cy="689"/>
                </a:xfrm>
              </p:grpSpPr>
              <p:sp>
                <p:nvSpPr>
                  <p:cNvPr id="141" name="Arc 40"/>
                  <p:cNvSpPr>
                    <a:spLocks/>
                  </p:cNvSpPr>
                  <p:nvPr/>
                </p:nvSpPr>
                <p:spPr bwMode="auto">
                  <a:xfrm rot="411985">
                    <a:off x="2810" y="1597"/>
                    <a:ext cx="256" cy="256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33 w 43200"/>
                      <a:gd name="T1" fmla="*/ 22795 h 22795"/>
                      <a:gd name="T2" fmla="*/ 43170 w 43200"/>
                      <a:gd name="T3" fmla="*/ 22738 h 22795"/>
                      <a:gd name="T4" fmla="*/ 21600 w 43200"/>
                      <a:gd name="T5" fmla="*/ 21600 h 227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2795" fill="none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</a:path>
                      <a:path w="43200" h="22795" stroke="0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 w="9525">
                    <a:solidFill>
                      <a:srgbClr val="66FFFF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42" name="Arc 41"/>
                  <p:cNvSpPr>
                    <a:spLocks/>
                  </p:cNvSpPr>
                  <p:nvPr/>
                </p:nvSpPr>
                <p:spPr bwMode="auto">
                  <a:xfrm rot="4300887">
                    <a:off x="3047" y="1790"/>
                    <a:ext cx="226" cy="248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33 w 43200"/>
                      <a:gd name="T1" fmla="*/ 22795 h 22795"/>
                      <a:gd name="T2" fmla="*/ 43170 w 43200"/>
                      <a:gd name="T3" fmla="*/ 22738 h 22795"/>
                      <a:gd name="T4" fmla="*/ 21600 w 43200"/>
                      <a:gd name="T5" fmla="*/ 21600 h 227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2795" fill="none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</a:path>
                      <a:path w="43200" h="22795" stroke="0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 w="9525">
                    <a:solidFill>
                      <a:srgbClr val="66FFFF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43" name="Arc 42"/>
                  <p:cNvSpPr>
                    <a:spLocks/>
                  </p:cNvSpPr>
                  <p:nvPr/>
                </p:nvSpPr>
                <p:spPr bwMode="auto">
                  <a:xfrm rot="7573651">
                    <a:off x="2977" y="2055"/>
                    <a:ext cx="226" cy="236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33 w 43200"/>
                      <a:gd name="T1" fmla="*/ 22795 h 22795"/>
                      <a:gd name="T2" fmla="*/ 43170 w 43200"/>
                      <a:gd name="T3" fmla="*/ 22738 h 22795"/>
                      <a:gd name="T4" fmla="*/ 21600 w 43200"/>
                      <a:gd name="T5" fmla="*/ 21600 h 227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2795" fill="none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</a:path>
                      <a:path w="43200" h="22795" stroke="0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 w="9525">
                    <a:solidFill>
                      <a:srgbClr val="66FFFF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44" name="Arc 43"/>
                  <p:cNvSpPr>
                    <a:spLocks/>
                  </p:cNvSpPr>
                  <p:nvPr/>
                </p:nvSpPr>
                <p:spPr bwMode="auto">
                  <a:xfrm rot="39978571">
                    <a:off x="2548" y="1677"/>
                    <a:ext cx="226" cy="238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33 w 43200"/>
                      <a:gd name="T1" fmla="*/ 22795 h 22795"/>
                      <a:gd name="T2" fmla="*/ 43170 w 43200"/>
                      <a:gd name="T3" fmla="*/ 22738 h 22795"/>
                      <a:gd name="T4" fmla="*/ 21600 w 43200"/>
                      <a:gd name="T5" fmla="*/ 21600 h 227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2795" fill="none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</a:path>
                      <a:path w="43200" h="22795" stroke="0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 w="9525">
                    <a:solidFill>
                      <a:srgbClr val="66FFFF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45" name="Arc 44"/>
                  <p:cNvSpPr>
                    <a:spLocks/>
                  </p:cNvSpPr>
                  <p:nvPr/>
                </p:nvSpPr>
                <p:spPr bwMode="auto">
                  <a:xfrm rot="80200217">
                    <a:off x="2502" y="1962"/>
                    <a:ext cx="226" cy="238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33 w 43200"/>
                      <a:gd name="T1" fmla="*/ 22795 h 22795"/>
                      <a:gd name="T2" fmla="*/ 43170 w 43200"/>
                      <a:gd name="T3" fmla="*/ 22738 h 22795"/>
                      <a:gd name="T4" fmla="*/ 21600 w 43200"/>
                      <a:gd name="T5" fmla="*/ 21600 h 227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2795" fill="none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</a:path>
                      <a:path w="43200" h="22795" stroke="0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 w="9525">
                    <a:solidFill>
                      <a:srgbClr val="66FFFF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sp>
              <p:nvSpPr>
                <p:cNvPr id="140" name="AutoShape 45"/>
                <p:cNvSpPr>
                  <a:spLocks noChangeArrowheads="1"/>
                </p:cNvSpPr>
                <p:nvPr/>
              </p:nvSpPr>
              <p:spPr bwMode="auto">
                <a:xfrm rot="411985">
                  <a:off x="2688" y="1728"/>
                  <a:ext cx="384" cy="432"/>
                </a:xfrm>
                <a:prstGeom prst="flowChartConnector">
                  <a:avLst/>
                </a:prstGeom>
                <a:solidFill>
                  <a:srgbClr val="FFFF99"/>
                </a:solidFill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grpSp>
          <p:nvGrpSpPr>
            <p:cNvPr id="41" name="Group 46"/>
            <p:cNvGrpSpPr>
              <a:grpSpLocks/>
            </p:cNvGrpSpPr>
            <p:nvPr/>
          </p:nvGrpSpPr>
          <p:grpSpPr bwMode="auto">
            <a:xfrm rot="-308941">
              <a:off x="3312" y="1488"/>
              <a:ext cx="718" cy="770"/>
              <a:chOff x="3744" y="2784"/>
              <a:chExt cx="816" cy="912"/>
            </a:xfrm>
          </p:grpSpPr>
          <p:sp>
            <p:nvSpPr>
              <p:cNvPr id="129" name="Arc 47"/>
              <p:cNvSpPr>
                <a:spLocks/>
              </p:cNvSpPr>
              <p:nvPr/>
            </p:nvSpPr>
            <p:spPr bwMode="auto">
              <a:xfrm>
                <a:off x="4034" y="2784"/>
                <a:ext cx="272" cy="304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33 w 43200"/>
                  <a:gd name="T1" fmla="*/ 22795 h 22795"/>
                  <a:gd name="T2" fmla="*/ 43170 w 43200"/>
                  <a:gd name="T3" fmla="*/ 22738 h 22795"/>
                  <a:gd name="T4" fmla="*/ 21600 w 43200"/>
                  <a:gd name="T5" fmla="*/ 21600 h 22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0" name="Arc 48"/>
              <p:cNvSpPr>
                <a:spLocks/>
              </p:cNvSpPr>
              <p:nvPr/>
            </p:nvSpPr>
            <p:spPr bwMode="auto">
              <a:xfrm rot="3888902">
                <a:off x="4294" y="2996"/>
                <a:ext cx="269" cy="263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33 w 43200"/>
                  <a:gd name="T1" fmla="*/ 22795 h 22795"/>
                  <a:gd name="T2" fmla="*/ 43170 w 43200"/>
                  <a:gd name="T3" fmla="*/ 22738 h 22795"/>
                  <a:gd name="T4" fmla="*/ 21600 w 43200"/>
                  <a:gd name="T5" fmla="*/ 21600 h 22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1" name="Arc 49"/>
              <p:cNvSpPr>
                <a:spLocks/>
              </p:cNvSpPr>
              <p:nvPr/>
            </p:nvSpPr>
            <p:spPr bwMode="auto">
              <a:xfrm rot="7161665">
                <a:off x="4253" y="3316"/>
                <a:ext cx="268" cy="251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33 w 43200"/>
                  <a:gd name="T1" fmla="*/ 22795 h 22795"/>
                  <a:gd name="T2" fmla="*/ 43170 w 43200"/>
                  <a:gd name="T3" fmla="*/ 22738 h 22795"/>
                  <a:gd name="T4" fmla="*/ 21600 w 43200"/>
                  <a:gd name="T5" fmla="*/ 21600 h 22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2" name="Arc 50"/>
              <p:cNvSpPr>
                <a:spLocks/>
              </p:cNvSpPr>
              <p:nvPr/>
            </p:nvSpPr>
            <p:spPr bwMode="auto">
              <a:xfrm rot="39566587">
                <a:off x="3753" y="2931"/>
                <a:ext cx="268" cy="253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33 w 43200"/>
                  <a:gd name="T1" fmla="*/ 22795 h 22795"/>
                  <a:gd name="T2" fmla="*/ 43170 w 43200"/>
                  <a:gd name="T3" fmla="*/ 22738 h 22795"/>
                  <a:gd name="T4" fmla="*/ 21600 w 43200"/>
                  <a:gd name="T5" fmla="*/ 21600 h 22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3" name="Arc 51"/>
              <p:cNvSpPr>
                <a:spLocks/>
              </p:cNvSpPr>
              <p:nvPr/>
            </p:nvSpPr>
            <p:spPr bwMode="auto">
              <a:xfrm rot="79788237">
                <a:off x="3737" y="3274"/>
                <a:ext cx="268" cy="253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33 w 43200"/>
                  <a:gd name="T1" fmla="*/ 22795 h 22795"/>
                  <a:gd name="T2" fmla="*/ 43170 w 43200"/>
                  <a:gd name="T3" fmla="*/ 22738 h 22795"/>
                  <a:gd name="T4" fmla="*/ 21600 w 43200"/>
                  <a:gd name="T5" fmla="*/ 21600 h 22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4" name="Arc 52"/>
              <p:cNvSpPr>
                <a:spLocks/>
              </p:cNvSpPr>
              <p:nvPr/>
            </p:nvSpPr>
            <p:spPr bwMode="auto">
              <a:xfrm rot="10800000">
                <a:off x="4013" y="3447"/>
                <a:ext cx="273" cy="249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33 w 43200"/>
                  <a:gd name="T1" fmla="*/ 22795 h 22795"/>
                  <a:gd name="T2" fmla="*/ 43170 w 43200"/>
                  <a:gd name="T3" fmla="*/ 22738 h 22795"/>
                  <a:gd name="T4" fmla="*/ 21600 w 43200"/>
                  <a:gd name="T5" fmla="*/ 21600 h 22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5" name="AutoShape 53"/>
              <p:cNvSpPr>
                <a:spLocks noChangeArrowheads="1"/>
              </p:cNvSpPr>
              <p:nvPr/>
            </p:nvSpPr>
            <p:spPr bwMode="auto">
              <a:xfrm>
                <a:off x="3936" y="3024"/>
                <a:ext cx="432" cy="480"/>
              </a:xfrm>
              <a:prstGeom prst="flowChartConnector">
                <a:avLst/>
              </a:prstGeom>
              <a:solidFill>
                <a:srgbClr val="FFFF99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42" name="Group 54"/>
            <p:cNvGrpSpPr>
              <a:grpSpLocks/>
            </p:cNvGrpSpPr>
            <p:nvPr/>
          </p:nvGrpSpPr>
          <p:grpSpPr bwMode="auto">
            <a:xfrm rot="-416682">
              <a:off x="2784" y="1008"/>
              <a:ext cx="672" cy="768"/>
              <a:chOff x="3744" y="2784"/>
              <a:chExt cx="816" cy="912"/>
            </a:xfrm>
          </p:grpSpPr>
          <p:sp>
            <p:nvSpPr>
              <p:cNvPr id="122" name="Arc 55"/>
              <p:cNvSpPr>
                <a:spLocks/>
              </p:cNvSpPr>
              <p:nvPr/>
            </p:nvSpPr>
            <p:spPr bwMode="auto">
              <a:xfrm>
                <a:off x="4034" y="2784"/>
                <a:ext cx="272" cy="304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33 w 43200"/>
                  <a:gd name="T1" fmla="*/ 22795 h 22795"/>
                  <a:gd name="T2" fmla="*/ 43170 w 43200"/>
                  <a:gd name="T3" fmla="*/ 22738 h 22795"/>
                  <a:gd name="T4" fmla="*/ 21600 w 43200"/>
                  <a:gd name="T5" fmla="*/ 21600 h 22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3" name="Arc 56"/>
              <p:cNvSpPr>
                <a:spLocks/>
              </p:cNvSpPr>
              <p:nvPr/>
            </p:nvSpPr>
            <p:spPr bwMode="auto">
              <a:xfrm rot="3888902">
                <a:off x="4294" y="2996"/>
                <a:ext cx="269" cy="263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33 w 43200"/>
                  <a:gd name="T1" fmla="*/ 22795 h 22795"/>
                  <a:gd name="T2" fmla="*/ 43170 w 43200"/>
                  <a:gd name="T3" fmla="*/ 22738 h 22795"/>
                  <a:gd name="T4" fmla="*/ 21600 w 43200"/>
                  <a:gd name="T5" fmla="*/ 21600 h 22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4" name="Arc 57"/>
              <p:cNvSpPr>
                <a:spLocks/>
              </p:cNvSpPr>
              <p:nvPr/>
            </p:nvSpPr>
            <p:spPr bwMode="auto">
              <a:xfrm rot="7161665">
                <a:off x="4253" y="3316"/>
                <a:ext cx="268" cy="251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33 w 43200"/>
                  <a:gd name="T1" fmla="*/ 22795 h 22795"/>
                  <a:gd name="T2" fmla="*/ 43170 w 43200"/>
                  <a:gd name="T3" fmla="*/ 22738 h 22795"/>
                  <a:gd name="T4" fmla="*/ 21600 w 43200"/>
                  <a:gd name="T5" fmla="*/ 21600 h 22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5" name="Arc 58"/>
              <p:cNvSpPr>
                <a:spLocks/>
              </p:cNvSpPr>
              <p:nvPr/>
            </p:nvSpPr>
            <p:spPr bwMode="auto">
              <a:xfrm rot="39566587">
                <a:off x="3753" y="2931"/>
                <a:ext cx="268" cy="253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33 w 43200"/>
                  <a:gd name="T1" fmla="*/ 22795 h 22795"/>
                  <a:gd name="T2" fmla="*/ 43170 w 43200"/>
                  <a:gd name="T3" fmla="*/ 22738 h 22795"/>
                  <a:gd name="T4" fmla="*/ 21600 w 43200"/>
                  <a:gd name="T5" fmla="*/ 21600 h 22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6" name="Arc 59"/>
              <p:cNvSpPr>
                <a:spLocks/>
              </p:cNvSpPr>
              <p:nvPr/>
            </p:nvSpPr>
            <p:spPr bwMode="auto">
              <a:xfrm rot="79788237">
                <a:off x="3737" y="3274"/>
                <a:ext cx="268" cy="253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33 w 43200"/>
                  <a:gd name="T1" fmla="*/ 22795 h 22795"/>
                  <a:gd name="T2" fmla="*/ 43170 w 43200"/>
                  <a:gd name="T3" fmla="*/ 22738 h 22795"/>
                  <a:gd name="T4" fmla="*/ 21600 w 43200"/>
                  <a:gd name="T5" fmla="*/ 21600 h 22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7" name="Arc 60"/>
              <p:cNvSpPr>
                <a:spLocks/>
              </p:cNvSpPr>
              <p:nvPr/>
            </p:nvSpPr>
            <p:spPr bwMode="auto">
              <a:xfrm rot="10800000">
                <a:off x="4013" y="3447"/>
                <a:ext cx="273" cy="249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33 w 43200"/>
                  <a:gd name="T1" fmla="*/ 22795 h 22795"/>
                  <a:gd name="T2" fmla="*/ 43170 w 43200"/>
                  <a:gd name="T3" fmla="*/ 22738 h 22795"/>
                  <a:gd name="T4" fmla="*/ 21600 w 43200"/>
                  <a:gd name="T5" fmla="*/ 21600 h 22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8" name="AutoShape 61"/>
              <p:cNvSpPr>
                <a:spLocks noChangeArrowheads="1"/>
              </p:cNvSpPr>
              <p:nvPr/>
            </p:nvSpPr>
            <p:spPr bwMode="auto">
              <a:xfrm>
                <a:off x="3936" y="3024"/>
                <a:ext cx="432" cy="480"/>
              </a:xfrm>
              <a:prstGeom prst="flowChartConnector">
                <a:avLst/>
              </a:prstGeom>
              <a:solidFill>
                <a:srgbClr val="FFFF99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43" name="Group 62"/>
            <p:cNvGrpSpPr>
              <a:grpSpLocks/>
            </p:cNvGrpSpPr>
            <p:nvPr/>
          </p:nvGrpSpPr>
          <p:grpSpPr bwMode="auto">
            <a:xfrm>
              <a:off x="2208" y="884"/>
              <a:ext cx="576" cy="672"/>
              <a:chOff x="3744" y="2784"/>
              <a:chExt cx="816" cy="912"/>
            </a:xfrm>
          </p:grpSpPr>
          <p:sp>
            <p:nvSpPr>
              <p:cNvPr id="115" name="Arc 63"/>
              <p:cNvSpPr>
                <a:spLocks/>
              </p:cNvSpPr>
              <p:nvPr/>
            </p:nvSpPr>
            <p:spPr bwMode="auto">
              <a:xfrm>
                <a:off x="4034" y="2784"/>
                <a:ext cx="272" cy="304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33 w 43200"/>
                  <a:gd name="T1" fmla="*/ 22795 h 22795"/>
                  <a:gd name="T2" fmla="*/ 43170 w 43200"/>
                  <a:gd name="T3" fmla="*/ 22738 h 22795"/>
                  <a:gd name="T4" fmla="*/ 21600 w 43200"/>
                  <a:gd name="T5" fmla="*/ 21600 h 22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6" name="Arc 64"/>
              <p:cNvSpPr>
                <a:spLocks/>
              </p:cNvSpPr>
              <p:nvPr/>
            </p:nvSpPr>
            <p:spPr bwMode="auto">
              <a:xfrm rot="3888902">
                <a:off x="4294" y="2996"/>
                <a:ext cx="269" cy="263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33 w 43200"/>
                  <a:gd name="T1" fmla="*/ 22795 h 22795"/>
                  <a:gd name="T2" fmla="*/ 43170 w 43200"/>
                  <a:gd name="T3" fmla="*/ 22738 h 22795"/>
                  <a:gd name="T4" fmla="*/ 21600 w 43200"/>
                  <a:gd name="T5" fmla="*/ 21600 h 22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7" name="Arc 65"/>
              <p:cNvSpPr>
                <a:spLocks/>
              </p:cNvSpPr>
              <p:nvPr/>
            </p:nvSpPr>
            <p:spPr bwMode="auto">
              <a:xfrm rot="7161665">
                <a:off x="4253" y="3316"/>
                <a:ext cx="268" cy="251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33 w 43200"/>
                  <a:gd name="T1" fmla="*/ 22795 h 22795"/>
                  <a:gd name="T2" fmla="*/ 43170 w 43200"/>
                  <a:gd name="T3" fmla="*/ 22738 h 22795"/>
                  <a:gd name="T4" fmla="*/ 21600 w 43200"/>
                  <a:gd name="T5" fmla="*/ 21600 h 22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8" name="Arc 66"/>
              <p:cNvSpPr>
                <a:spLocks/>
              </p:cNvSpPr>
              <p:nvPr/>
            </p:nvSpPr>
            <p:spPr bwMode="auto">
              <a:xfrm rot="39566587">
                <a:off x="3753" y="2931"/>
                <a:ext cx="268" cy="253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33 w 43200"/>
                  <a:gd name="T1" fmla="*/ 22795 h 22795"/>
                  <a:gd name="T2" fmla="*/ 43170 w 43200"/>
                  <a:gd name="T3" fmla="*/ 22738 h 22795"/>
                  <a:gd name="T4" fmla="*/ 21600 w 43200"/>
                  <a:gd name="T5" fmla="*/ 21600 h 22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9" name="Arc 67"/>
              <p:cNvSpPr>
                <a:spLocks/>
              </p:cNvSpPr>
              <p:nvPr/>
            </p:nvSpPr>
            <p:spPr bwMode="auto">
              <a:xfrm rot="79788237">
                <a:off x="3737" y="3274"/>
                <a:ext cx="268" cy="253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33 w 43200"/>
                  <a:gd name="T1" fmla="*/ 22795 h 22795"/>
                  <a:gd name="T2" fmla="*/ 43170 w 43200"/>
                  <a:gd name="T3" fmla="*/ 22738 h 22795"/>
                  <a:gd name="T4" fmla="*/ 21600 w 43200"/>
                  <a:gd name="T5" fmla="*/ 21600 h 22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0" name="Arc 68"/>
              <p:cNvSpPr>
                <a:spLocks/>
              </p:cNvSpPr>
              <p:nvPr/>
            </p:nvSpPr>
            <p:spPr bwMode="auto">
              <a:xfrm rot="10800000">
                <a:off x="4013" y="3447"/>
                <a:ext cx="273" cy="249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33 w 43200"/>
                  <a:gd name="T1" fmla="*/ 22795 h 22795"/>
                  <a:gd name="T2" fmla="*/ 43170 w 43200"/>
                  <a:gd name="T3" fmla="*/ 22738 h 22795"/>
                  <a:gd name="T4" fmla="*/ 21600 w 43200"/>
                  <a:gd name="T5" fmla="*/ 21600 h 22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1" name="AutoShape 69"/>
              <p:cNvSpPr>
                <a:spLocks noChangeArrowheads="1"/>
              </p:cNvSpPr>
              <p:nvPr/>
            </p:nvSpPr>
            <p:spPr bwMode="auto">
              <a:xfrm>
                <a:off x="3936" y="3024"/>
                <a:ext cx="432" cy="480"/>
              </a:xfrm>
              <a:prstGeom prst="flowChartConnector">
                <a:avLst/>
              </a:prstGeom>
              <a:solidFill>
                <a:srgbClr val="FFFF99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44" name="Group 70"/>
            <p:cNvGrpSpPr>
              <a:grpSpLocks/>
            </p:cNvGrpSpPr>
            <p:nvPr/>
          </p:nvGrpSpPr>
          <p:grpSpPr bwMode="auto">
            <a:xfrm rot="-561779">
              <a:off x="2544" y="480"/>
              <a:ext cx="528" cy="576"/>
              <a:chOff x="2016" y="3120"/>
              <a:chExt cx="528" cy="576"/>
            </a:xfrm>
          </p:grpSpPr>
          <p:sp>
            <p:nvSpPr>
              <p:cNvPr id="108" name="Arc 71"/>
              <p:cNvSpPr>
                <a:spLocks/>
              </p:cNvSpPr>
              <p:nvPr/>
            </p:nvSpPr>
            <p:spPr bwMode="auto">
              <a:xfrm>
                <a:off x="2204" y="3120"/>
                <a:ext cx="176" cy="192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33 w 43200"/>
                  <a:gd name="T1" fmla="*/ 22795 h 22795"/>
                  <a:gd name="T2" fmla="*/ 43170 w 43200"/>
                  <a:gd name="T3" fmla="*/ 22738 h 22795"/>
                  <a:gd name="T4" fmla="*/ 21600 w 43200"/>
                  <a:gd name="T5" fmla="*/ 21600 h 22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9" name="Arc 72"/>
              <p:cNvSpPr>
                <a:spLocks/>
              </p:cNvSpPr>
              <p:nvPr/>
            </p:nvSpPr>
            <p:spPr bwMode="auto">
              <a:xfrm rot="3888902">
                <a:off x="2374" y="3252"/>
                <a:ext cx="170" cy="170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33 w 43200"/>
                  <a:gd name="T1" fmla="*/ 22795 h 22795"/>
                  <a:gd name="T2" fmla="*/ 43170 w 43200"/>
                  <a:gd name="T3" fmla="*/ 22738 h 22795"/>
                  <a:gd name="T4" fmla="*/ 21600 w 43200"/>
                  <a:gd name="T5" fmla="*/ 21600 h 22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0" name="Arc 73"/>
              <p:cNvSpPr>
                <a:spLocks/>
              </p:cNvSpPr>
              <p:nvPr/>
            </p:nvSpPr>
            <p:spPr bwMode="auto">
              <a:xfrm rot="7161665">
                <a:off x="2347" y="3455"/>
                <a:ext cx="169" cy="162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33 w 43200"/>
                  <a:gd name="T1" fmla="*/ 22795 h 22795"/>
                  <a:gd name="T2" fmla="*/ 43170 w 43200"/>
                  <a:gd name="T3" fmla="*/ 22738 h 22795"/>
                  <a:gd name="T4" fmla="*/ 21600 w 43200"/>
                  <a:gd name="T5" fmla="*/ 21600 h 22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1" name="Arc 74"/>
              <p:cNvSpPr>
                <a:spLocks/>
              </p:cNvSpPr>
              <p:nvPr/>
            </p:nvSpPr>
            <p:spPr bwMode="auto">
              <a:xfrm rot="39566587">
                <a:off x="2023" y="3211"/>
                <a:ext cx="170" cy="164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33 w 43200"/>
                  <a:gd name="T1" fmla="*/ 22795 h 22795"/>
                  <a:gd name="T2" fmla="*/ 43170 w 43200"/>
                  <a:gd name="T3" fmla="*/ 22738 h 22795"/>
                  <a:gd name="T4" fmla="*/ 21600 w 43200"/>
                  <a:gd name="T5" fmla="*/ 21600 h 22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2" name="Arc 75"/>
              <p:cNvSpPr>
                <a:spLocks/>
              </p:cNvSpPr>
              <p:nvPr/>
            </p:nvSpPr>
            <p:spPr bwMode="auto">
              <a:xfrm rot="79788237">
                <a:off x="2013" y="3428"/>
                <a:ext cx="169" cy="164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33 w 43200"/>
                  <a:gd name="T1" fmla="*/ 22795 h 22795"/>
                  <a:gd name="T2" fmla="*/ 43170 w 43200"/>
                  <a:gd name="T3" fmla="*/ 22738 h 22795"/>
                  <a:gd name="T4" fmla="*/ 21600 w 43200"/>
                  <a:gd name="T5" fmla="*/ 21600 h 22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3" name="Arc 76"/>
              <p:cNvSpPr>
                <a:spLocks/>
              </p:cNvSpPr>
              <p:nvPr/>
            </p:nvSpPr>
            <p:spPr bwMode="auto">
              <a:xfrm rot="10800000">
                <a:off x="2190" y="3539"/>
                <a:ext cx="177" cy="157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33 w 43200"/>
                  <a:gd name="T1" fmla="*/ 22795 h 22795"/>
                  <a:gd name="T2" fmla="*/ 43170 w 43200"/>
                  <a:gd name="T3" fmla="*/ 22738 h 22795"/>
                  <a:gd name="T4" fmla="*/ 21600 w 43200"/>
                  <a:gd name="T5" fmla="*/ 21600 h 22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4" name="AutoShape 77"/>
              <p:cNvSpPr>
                <a:spLocks noChangeArrowheads="1"/>
              </p:cNvSpPr>
              <p:nvPr/>
            </p:nvSpPr>
            <p:spPr bwMode="auto">
              <a:xfrm>
                <a:off x="2140" y="3249"/>
                <a:ext cx="280" cy="303"/>
              </a:xfrm>
              <a:prstGeom prst="flowChartConnector">
                <a:avLst/>
              </a:prstGeom>
              <a:solidFill>
                <a:srgbClr val="FFFF99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45" name="Group 78"/>
            <p:cNvGrpSpPr>
              <a:grpSpLocks/>
            </p:cNvGrpSpPr>
            <p:nvPr/>
          </p:nvGrpSpPr>
          <p:grpSpPr bwMode="auto">
            <a:xfrm>
              <a:off x="3226" y="576"/>
              <a:ext cx="528" cy="576"/>
              <a:chOff x="2016" y="3120"/>
              <a:chExt cx="528" cy="576"/>
            </a:xfrm>
          </p:grpSpPr>
          <p:sp>
            <p:nvSpPr>
              <p:cNvPr id="101" name="Arc 79"/>
              <p:cNvSpPr>
                <a:spLocks/>
              </p:cNvSpPr>
              <p:nvPr/>
            </p:nvSpPr>
            <p:spPr bwMode="auto">
              <a:xfrm>
                <a:off x="2204" y="3120"/>
                <a:ext cx="176" cy="192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33 w 43200"/>
                  <a:gd name="T1" fmla="*/ 22795 h 22795"/>
                  <a:gd name="T2" fmla="*/ 43170 w 43200"/>
                  <a:gd name="T3" fmla="*/ 22738 h 22795"/>
                  <a:gd name="T4" fmla="*/ 21600 w 43200"/>
                  <a:gd name="T5" fmla="*/ 21600 h 22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2" name="Arc 80"/>
              <p:cNvSpPr>
                <a:spLocks/>
              </p:cNvSpPr>
              <p:nvPr/>
            </p:nvSpPr>
            <p:spPr bwMode="auto">
              <a:xfrm rot="3888902">
                <a:off x="2374" y="3252"/>
                <a:ext cx="170" cy="170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33 w 43200"/>
                  <a:gd name="T1" fmla="*/ 22795 h 22795"/>
                  <a:gd name="T2" fmla="*/ 43170 w 43200"/>
                  <a:gd name="T3" fmla="*/ 22738 h 22795"/>
                  <a:gd name="T4" fmla="*/ 21600 w 43200"/>
                  <a:gd name="T5" fmla="*/ 21600 h 22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3" name="Arc 81"/>
              <p:cNvSpPr>
                <a:spLocks/>
              </p:cNvSpPr>
              <p:nvPr/>
            </p:nvSpPr>
            <p:spPr bwMode="auto">
              <a:xfrm rot="7161665">
                <a:off x="2347" y="3455"/>
                <a:ext cx="169" cy="162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33 w 43200"/>
                  <a:gd name="T1" fmla="*/ 22795 h 22795"/>
                  <a:gd name="T2" fmla="*/ 43170 w 43200"/>
                  <a:gd name="T3" fmla="*/ 22738 h 22795"/>
                  <a:gd name="T4" fmla="*/ 21600 w 43200"/>
                  <a:gd name="T5" fmla="*/ 21600 h 22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4" name="Arc 82"/>
              <p:cNvSpPr>
                <a:spLocks/>
              </p:cNvSpPr>
              <p:nvPr/>
            </p:nvSpPr>
            <p:spPr bwMode="auto">
              <a:xfrm rot="39566587">
                <a:off x="2023" y="3211"/>
                <a:ext cx="170" cy="164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33 w 43200"/>
                  <a:gd name="T1" fmla="*/ 22795 h 22795"/>
                  <a:gd name="T2" fmla="*/ 43170 w 43200"/>
                  <a:gd name="T3" fmla="*/ 22738 h 22795"/>
                  <a:gd name="T4" fmla="*/ 21600 w 43200"/>
                  <a:gd name="T5" fmla="*/ 21600 h 22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5" name="Arc 83"/>
              <p:cNvSpPr>
                <a:spLocks/>
              </p:cNvSpPr>
              <p:nvPr/>
            </p:nvSpPr>
            <p:spPr bwMode="auto">
              <a:xfrm rot="79788237">
                <a:off x="2013" y="3428"/>
                <a:ext cx="169" cy="164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33 w 43200"/>
                  <a:gd name="T1" fmla="*/ 22795 h 22795"/>
                  <a:gd name="T2" fmla="*/ 43170 w 43200"/>
                  <a:gd name="T3" fmla="*/ 22738 h 22795"/>
                  <a:gd name="T4" fmla="*/ 21600 w 43200"/>
                  <a:gd name="T5" fmla="*/ 21600 h 22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6" name="Arc 84"/>
              <p:cNvSpPr>
                <a:spLocks/>
              </p:cNvSpPr>
              <p:nvPr/>
            </p:nvSpPr>
            <p:spPr bwMode="auto">
              <a:xfrm rot="10800000">
                <a:off x="2190" y="3539"/>
                <a:ext cx="177" cy="157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33 w 43200"/>
                  <a:gd name="T1" fmla="*/ 22795 h 22795"/>
                  <a:gd name="T2" fmla="*/ 43170 w 43200"/>
                  <a:gd name="T3" fmla="*/ 22738 h 22795"/>
                  <a:gd name="T4" fmla="*/ 21600 w 43200"/>
                  <a:gd name="T5" fmla="*/ 21600 h 22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7" name="AutoShape 85"/>
              <p:cNvSpPr>
                <a:spLocks noChangeArrowheads="1"/>
              </p:cNvSpPr>
              <p:nvPr/>
            </p:nvSpPr>
            <p:spPr bwMode="auto">
              <a:xfrm>
                <a:off x="2140" y="3249"/>
                <a:ext cx="280" cy="303"/>
              </a:xfrm>
              <a:prstGeom prst="flowChartConnector">
                <a:avLst/>
              </a:prstGeom>
              <a:solidFill>
                <a:srgbClr val="FFFF99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46" name="Group 86"/>
            <p:cNvGrpSpPr>
              <a:grpSpLocks/>
            </p:cNvGrpSpPr>
            <p:nvPr/>
          </p:nvGrpSpPr>
          <p:grpSpPr bwMode="auto">
            <a:xfrm>
              <a:off x="3024" y="240"/>
              <a:ext cx="336" cy="384"/>
              <a:chOff x="2016" y="3120"/>
              <a:chExt cx="528" cy="576"/>
            </a:xfrm>
          </p:grpSpPr>
          <p:sp>
            <p:nvSpPr>
              <p:cNvPr id="94" name="Arc 87"/>
              <p:cNvSpPr>
                <a:spLocks/>
              </p:cNvSpPr>
              <p:nvPr/>
            </p:nvSpPr>
            <p:spPr bwMode="auto">
              <a:xfrm>
                <a:off x="2204" y="3120"/>
                <a:ext cx="176" cy="192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33 w 43200"/>
                  <a:gd name="T1" fmla="*/ 22795 h 22795"/>
                  <a:gd name="T2" fmla="*/ 43170 w 43200"/>
                  <a:gd name="T3" fmla="*/ 22738 h 22795"/>
                  <a:gd name="T4" fmla="*/ 21600 w 43200"/>
                  <a:gd name="T5" fmla="*/ 21600 h 22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5" name="Arc 88"/>
              <p:cNvSpPr>
                <a:spLocks/>
              </p:cNvSpPr>
              <p:nvPr/>
            </p:nvSpPr>
            <p:spPr bwMode="auto">
              <a:xfrm rot="3888902">
                <a:off x="2374" y="3252"/>
                <a:ext cx="170" cy="170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33 w 43200"/>
                  <a:gd name="T1" fmla="*/ 22795 h 22795"/>
                  <a:gd name="T2" fmla="*/ 43170 w 43200"/>
                  <a:gd name="T3" fmla="*/ 22738 h 22795"/>
                  <a:gd name="T4" fmla="*/ 21600 w 43200"/>
                  <a:gd name="T5" fmla="*/ 21600 h 22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6" name="Arc 89"/>
              <p:cNvSpPr>
                <a:spLocks/>
              </p:cNvSpPr>
              <p:nvPr/>
            </p:nvSpPr>
            <p:spPr bwMode="auto">
              <a:xfrm rot="7161665">
                <a:off x="2347" y="3455"/>
                <a:ext cx="169" cy="162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33 w 43200"/>
                  <a:gd name="T1" fmla="*/ 22795 h 22795"/>
                  <a:gd name="T2" fmla="*/ 43170 w 43200"/>
                  <a:gd name="T3" fmla="*/ 22738 h 22795"/>
                  <a:gd name="T4" fmla="*/ 21600 w 43200"/>
                  <a:gd name="T5" fmla="*/ 21600 h 22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7" name="Arc 90"/>
              <p:cNvSpPr>
                <a:spLocks/>
              </p:cNvSpPr>
              <p:nvPr/>
            </p:nvSpPr>
            <p:spPr bwMode="auto">
              <a:xfrm rot="39566587">
                <a:off x="2023" y="3211"/>
                <a:ext cx="170" cy="164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33 w 43200"/>
                  <a:gd name="T1" fmla="*/ 22795 h 22795"/>
                  <a:gd name="T2" fmla="*/ 43170 w 43200"/>
                  <a:gd name="T3" fmla="*/ 22738 h 22795"/>
                  <a:gd name="T4" fmla="*/ 21600 w 43200"/>
                  <a:gd name="T5" fmla="*/ 21600 h 22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8" name="Arc 91"/>
              <p:cNvSpPr>
                <a:spLocks/>
              </p:cNvSpPr>
              <p:nvPr/>
            </p:nvSpPr>
            <p:spPr bwMode="auto">
              <a:xfrm rot="79788237">
                <a:off x="2013" y="3428"/>
                <a:ext cx="169" cy="164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33 w 43200"/>
                  <a:gd name="T1" fmla="*/ 22795 h 22795"/>
                  <a:gd name="T2" fmla="*/ 43170 w 43200"/>
                  <a:gd name="T3" fmla="*/ 22738 h 22795"/>
                  <a:gd name="T4" fmla="*/ 21600 w 43200"/>
                  <a:gd name="T5" fmla="*/ 21600 h 22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9" name="Arc 92"/>
              <p:cNvSpPr>
                <a:spLocks/>
              </p:cNvSpPr>
              <p:nvPr/>
            </p:nvSpPr>
            <p:spPr bwMode="auto">
              <a:xfrm rot="10800000">
                <a:off x="2190" y="3539"/>
                <a:ext cx="177" cy="157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33 w 43200"/>
                  <a:gd name="T1" fmla="*/ 22795 h 22795"/>
                  <a:gd name="T2" fmla="*/ 43170 w 43200"/>
                  <a:gd name="T3" fmla="*/ 22738 h 22795"/>
                  <a:gd name="T4" fmla="*/ 21600 w 43200"/>
                  <a:gd name="T5" fmla="*/ 21600 h 22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0" name="AutoShape 93"/>
              <p:cNvSpPr>
                <a:spLocks noChangeArrowheads="1"/>
              </p:cNvSpPr>
              <p:nvPr/>
            </p:nvSpPr>
            <p:spPr bwMode="auto">
              <a:xfrm>
                <a:off x="2140" y="3249"/>
                <a:ext cx="280" cy="303"/>
              </a:xfrm>
              <a:prstGeom prst="flowChartConnector">
                <a:avLst/>
              </a:prstGeom>
              <a:solidFill>
                <a:srgbClr val="FFFF99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47" name="Line 94"/>
            <p:cNvSpPr>
              <a:spLocks noChangeShapeType="1"/>
            </p:cNvSpPr>
            <p:nvPr/>
          </p:nvSpPr>
          <p:spPr bwMode="auto">
            <a:xfrm flipH="1">
              <a:off x="2160" y="2064"/>
              <a:ext cx="336" cy="2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" name="Line 95"/>
            <p:cNvSpPr>
              <a:spLocks noChangeShapeType="1"/>
            </p:cNvSpPr>
            <p:nvPr/>
          </p:nvSpPr>
          <p:spPr bwMode="auto">
            <a:xfrm flipH="1">
              <a:off x="3264" y="2112"/>
              <a:ext cx="336" cy="1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" name="Line 96"/>
            <p:cNvSpPr>
              <a:spLocks noChangeShapeType="1"/>
            </p:cNvSpPr>
            <p:nvPr/>
          </p:nvSpPr>
          <p:spPr bwMode="auto">
            <a:xfrm flipV="1">
              <a:off x="2400" y="2208"/>
              <a:ext cx="144" cy="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" name="Line 97"/>
            <p:cNvSpPr>
              <a:spLocks noChangeShapeType="1"/>
            </p:cNvSpPr>
            <p:nvPr/>
          </p:nvSpPr>
          <p:spPr bwMode="auto">
            <a:xfrm flipV="1">
              <a:off x="1824" y="1968"/>
              <a:ext cx="96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" name="Line 98"/>
            <p:cNvSpPr>
              <a:spLocks noChangeShapeType="1"/>
            </p:cNvSpPr>
            <p:nvPr/>
          </p:nvSpPr>
          <p:spPr bwMode="auto">
            <a:xfrm>
              <a:off x="2064" y="2064"/>
              <a:ext cx="288" cy="2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" name="Line 99"/>
            <p:cNvSpPr>
              <a:spLocks noChangeShapeType="1"/>
            </p:cNvSpPr>
            <p:nvPr/>
          </p:nvSpPr>
          <p:spPr bwMode="auto">
            <a:xfrm>
              <a:off x="2448" y="2112"/>
              <a:ext cx="144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" name="Line 100"/>
            <p:cNvSpPr>
              <a:spLocks noChangeShapeType="1"/>
            </p:cNvSpPr>
            <p:nvPr/>
          </p:nvSpPr>
          <p:spPr bwMode="auto">
            <a:xfrm>
              <a:off x="3264" y="2160"/>
              <a:ext cx="240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" name="Arc 101"/>
            <p:cNvSpPr>
              <a:spLocks/>
            </p:cNvSpPr>
            <p:nvPr/>
          </p:nvSpPr>
          <p:spPr bwMode="auto">
            <a:xfrm>
              <a:off x="1454" y="288"/>
              <a:ext cx="754" cy="1248"/>
            </a:xfrm>
            <a:custGeom>
              <a:avLst/>
              <a:gdLst>
                <a:gd name="G0" fmla="+- 9252 0 0"/>
                <a:gd name="G1" fmla="+- 21600 0 0"/>
                <a:gd name="G2" fmla="+- 21600 0 0"/>
                <a:gd name="T0" fmla="*/ 0 w 30852"/>
                <a:gd name="T1" fmla="*/ 2082 h 21600"/>
                <a:gd name="T2" fmla="*/ 30852 w 30852"/>
                <a:gd name="T3" fmla="*/ 21600 h 21600"/>
                <a:gd name="T4" fmla="*/ 9252 w 3085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852" h="21600" fill="none" extrusionOk="0">
                  <a:moveTo>
                    <a:pt x="-1" y="2081"/>
                  </a:moveTo>
                  <a:cubicBezTo>
                    <a:pt x="2891" y="711"/>
                    <a:pt x="6051" y="-1"/>
                    <a:pt x="9252" y="0"/>
                  </a:cubicBezTo>
                  <a:cubicBezTo>
                    <a:pt x="21181" y="0"/>
                    <a:pt x="30852" y="9670"/>
                    <a:pt x="30852" y="21600"/>
                  </a:cubicBezTo>
                </a:path>
                <a:path w="30852" h="21600" stroke="0" extrusionOk="0">
                  <a:moveTo>
                    <a:pt x="-1" y="2081"/>
                  </a:moveTo>
                  <a:cubicBezTo>
                    <a:pt x="2891" y="711"/>
                    <a:pt x="6051" y="-1"/>
                    <a:pt x="9252" y="0"/>
                  </a:cubicBezTo>
                  <a:cubicBezTo>
                    <a:pt x="21181" y="0"/>
                    <a:pt x="30852" y="9670"/>
                    <a:pt x="30852" y="21600"/>
                  </a:cubicBezTo>
                  <a:lnTo>
                    <a:pt x="9252" y="21600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" name="Arc 102"/>
            <p:cNvSpPr>
              <a:spLocks/>
            </p:cNvSpPr>
            <p:nvPr/>
          </p:nvSpPr>
          <p:spPr bwMode="auto">
            <a:xfrm flipH="1">
              <a:off x="3215" y="192"/>
              <a:ext cx="1169" cy="1056"/>
            </a:xfrm>
            <a:custGeom>
              <a:avLst/>
              <a:gdLst>
                <a:gd name="G0" fmla="+- 15961 0 0"/>
                <a:gd name="G1" fmla="+- 21600 0 0"/>
                <a:gd name="G2" fmla="+- 21600 0 0"/>
                <a:gd name="T0" fmla="*/ 0 w 37561"/>
                <a:gd name="T1" fmla="*/ 7046 h 21600"/>
                <a:gd name="T2" fmla="*/ 37561 w 37561"/>
                <a:gd name="T3" fmla="*/ 21600 h 21600"/>
                <a:gd name="T4" fmla="*/ 15961 w 3756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561" h="21600" fill="none" extrusionOk="0">
                  <a:moveTo>
                    <a:pt x="0" y="7046"/>
                  </a:moveTo>
                  <a:cubicBezTo>
                    <a:pt x="4093" y="2557"/>
                    <a:pt x="9886" y="-1"/>
                    <a:pt x="15961" y="0"/>
                  </a:cubicBezTo>
                  <a:cubicBezTo>
                    <a:pt x="27890" y="0"/>
                    <a:pt x="37561" y="9670"/>
                    <a:pt x="37561" y="21600"/>
                  </a:cubicBezTo>
                </a:path>
                <a:path w="37561" h="21600" stroke="0" extrusionOk="0">
                  <a:moveTo>
                    <a:pt x="0" y="7046"/>
                  </a:moveTo>
                  <a:cubicBezTo>
                    <a:pt x="4093" y="2557"/>
                    <a:pt x="9886" y="-1"/>
                    <a:pt x="15961" y="0"/>
                  </a:cubicBezTo>
                  <a:cubicBezTo>
                    <a:pt x="27890" y="0"/>
                    <a:pt x="37561" y="9670"/>
                    <a:pt x="37561" y="21600"/>
                  </a:cubicBezTo>
                  <a:lnTo>
                    <a:pt x="15961" y="21600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56" name="Group 103"/>
            <p:cNvGrpSpPr>
              <a:grpSpLocks/>
            </p:cNvGrpSpPr>
            <p:nvPr/>
          </p:nvGrpSpPr>
          <p:grpSpPr bwMode="auto">
            <a:xfrm>
              <a:off x="1248" y="2208"/>
              <a:ext cx="1168" cy="633"/>
              <a:chOff x="1344" y="2775"/>
              <a:chExt cx="1168" cy="633"/>
            </a:xfrm>
          </p:grpSpPr>
          <p:sp>
            <p:nvSpPr>
              <p:cNvPr id="88" name="AutoShape 104"/>
              <p:cNvSpPr>
                <a:spLocks noChangeArrowheads="1"/>
              </p:cNvSpPr>
              <p:nvPr/>
            </p:nvSpPr>
            <p:spPr bwMode="auto">
              <a:xfrm rot="3147634">
                <a:off x="1623" y="2496"/>
                <a:ext cx="610" cy="1168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9" name="Line 105"/>
              <p:cNvSpPr>
                <a:spLocks noChangeShapeType="1"/>
              </p:cNvSpPr>
              <p:nvPr/>
            </p:nvSpPr>
            <p:spPr bwMode="auto">
              <a:xfrm flipH="1">
                <a:off x="1507" y="2832"/>
                <a:ext cx="816" cy="57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0" name="Line 106"/>
              <p:cNvSpPr>
                <a:spLocks noChangeShapeType="1"/>
              </p:cNvSpPr>
              <p:nvPr/>
            </p:nvSpPr>
            <p:spPr bwMode="auto">
              <a:xfrm flipV="1">
                <a:off x="1795" y="2832"/>
                <a:ext cx="480" cy="9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1" name="Line 107"/>
              <p:cNvSpPr>
                <a:spLocks noChangeShapeType="1"/>
              </p:cNvSpPr>
              <p:nvPr/>
            </p:nvSpPr>
            <p:spPr bwMode="auto">
              <a:xfrm flipH="1">
                <a:off x="2131" y="2928"/>
                <a:ext cx="144" cy="240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2" name="Line 108"/>
              <p:cNvSpPr>
                <a:spLocks noChangeShapeType="1"/>
              </p:cNvSpPr>
              <p:nvPr/>
            </p:nvSpPr>
            <p:spPr bwMode="auto">
              <a:xfrm flipH="1">
                <a:off x="1699" y="3072"/>
                <a:ext cx="240" cy="48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3" name="Line 109"/>
              <p:cNvSpPr>
                <a:spLocks noChangeShapeType="1"/>
              </p:cNvSpPr>
              <p:nvPr/>
            </p:nvSpPr>
            <p:spPr bwMode="auto">
              <a:xfrm flipH="1">
                <a:off x="1843" y="3072"/>
                <a:ext cx="144" cy="192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57" name="Group 110"/>
            <p:cNvGrpSpPr>
              <a:grpSpLocks/>
            </p:cNvGrpSpPr>
            <p:nvPr/>
          </p:nvGrpSpPr>
          <p:grpSpPr bwMode="auto">
            <a:xfrm rot="10800000">
              <a:off x="3792" y="601"/>
              <a:ext cx="690" cy="359"/>
              <a:chOff x="2208" y="2928"/>
              <a:chExt cx="1168" cy="633"/>
            </a:xfrm>
          </p:grpSpPr>
          <p:sp>
            <p:nvSpPr>
              <p:cNvPr id="82" name="AutoShape 111"/>
              <p:cNvSpPr>
                <a:spLocks noChangeArrowheads="1"/>
              </p:cNvSpPr>
              <p:nvPr/>
            </p:nvSpPr>
            <p:spPr bwMode="auto">
              <a:xfrm rot="3147634">
                <a:off x="2487" y="2649"/>
                <a:ext cx="610" cy="1168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3" name="Line 112"/>
              <p:cNvSpPr>
                <a:spLocks noChangeShapeType="1"/>
              </p:cNvSpPr>
              <p:nvPr/>
            </p:nvSpPr>
            <p:spPr bwMode="auto">
              <a:xfrm flipH="1">
                <a:off x="2371" y="2985"/>
                <a:ext cx="816" cy="57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4" name="Line 113"/>
              <p:cNvSpPr>
                <a:spLocks noChangeShapeType="1"/>
              </p:cNvSpPr>
              <p:nvPr/>
            </p:nvSpPr>
            <p:spPr bwMode="auto">
              <a:xfrm flipV="1">
                <a:off x="2659" y="2985"/>
                <a:ext cx="480" cy="9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5" name="Line 114"/>
              <p:cNvSpPr>
                <a:spLocks noChangeShapeType="1"/>
              </p:cNvSpPr>
              <p:nvPr/>
            </p:nvSpPr>
            <p:spPr bwMode="auto">
              <a:xfrm flipH="1">
                <a:off x="2995" y="3081"/>
                <a:ext cx="144" cy="240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6" name="Line 115"/>
              <p:cNvSpPr>
                <a:spLocks noChangeShapeType="1"/>
              </p:cNvSpPr>
              <p:nvPr/>
            </p:nvSpPr>
            <p:spPr bwMode="auto">
              <a:xfrm flipH="1">
                <a:off x="2563" y="3225"/>
                <a:ext cx="240" cy="48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7" name="Line 116"/>
              <p:cNvSpPr>
                <a:spLocks noChangeShapeType="1"/>
              </p:cNvSpPr>
              <p:nvPr/>
            </p:nvSpPr>
            <p:spPr bwMode="auto">
              <a:xfrm flipH="1">
                <a:off x="2707" y="3225"/>
                <a:ext cx="144" cy="192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58" name="Group 117"/>
            <p:cNvGrpSpPr>
              <a:grpSpLocks/>
            </p:cNvGrpSpPr>
            <p:nvPr/>
          </p:nvGrpSpPr>
          <p:grpSpPr bwMode="auto">
            <a:xfrm rot="26138368">
              <a:off x="1035" y="741"/>
              <a:ext cx="1185" cy="568"/>
              <a:chOff x="2208" y="2928"/>
              <a:chExt cx="1168" cy="633"/>
            </a:xfrm>
          </p:grpSpPr>
          <p:sp>
            <p:nvSpPr>
              <p:cNvPr id="76" name="AutoShape 118"/>
              <p:cNvSpPr>
                <a:spLocks noChangeArrowheads="1"/>
              </p:cNvSpPr>
              <p:nvPr/>
            </p:nvSpPr>
            <p:spPr bwMode="auto">
              <a:xfrm rot="3147634">
                <a:off x="2487" y="2649"/>
                <a:ext cx="610" cy="1168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7" name="Line 119"/>
              <p:cNvSpPr>
                <a:spLocks noChangeShapeType="1"/>
              </p:cNvSpPr>
              <p:nvPr/>
            </p:nvSpPr>
            <p:spPr bwMode="auto">
              <a:xfrm flipH="1">
                <a:off x="2371" y="2985"/>
                <a:ext cx="816" cy="57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8" name="Line 120"/>
              <p:cNvSpPr>
                <a:spLocks noChangeShapeType="1"/>
              </p:cNvSpPr>
              <p:nvPr/>
            </p:nvSpPr>
            <p:spPr bwMode="auto">
              <a:xfrm flipV="1">
                <a:off x="2659" y="2985"/>
                <a:ext cx="480" cy="9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9" name="Line 121"/>
              <p:cNvSpPr>
                <a:spLocks noChangeShapeType="1"/>
              </p:cNvSpPr>
              <p:nvPr/>
            </p:nvSpPr>
            <p:spPr bwMode="auto">
              <a:xfrm flipH="1">
                <a:off x="2995" y="3081"/>
                <a:ext cx="144" cy="240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0" name="Line 122"/>
              <p:cNvSpPr>
                <a:spLocks noChangeShapeType="1"/>
              </p:cNvSpPr>
              <p:nvPr/>
            </p:nvSpPr>
            <p:spPr bwMode="auto">
              <a:xfrm flipH="1">
                <a:off x="2563" y="3225"/>
                <a:ext cx="240" cy="48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1" name="Line 123"/>
              <p:cNvSpPr>
                <a:spLocks noChangeShapeType="1"/>
              </p:cNvSpPr>
              <p:nvPr/>
            </p:nvSpPr>
            <p:spPr bwMode="auto">
              <a:xfrm flipH="1">
                <a:off x="2707" y="3225"/>
                <a:ext cx="144" cy="192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59" name="Line 124"/>
            <p:cNvSpPr>
              <a:spLocks noChangeShapeType="1"/>
            </p:cNvSpPr>
            <p:nvPr/>
          </p:nvSpPr>
          <p:spPr bwMode="auto">
            <a:xfrm flipV="1">
              <a:off x="2208" y="2064"/>
              <a:ext cx="288" cy="144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0" name="Arc 125"/>
            <p:cNvSpPr>
              <a:spLocks/>
            </p:cNvSpPr>
            <p:nvPr/>
          </p:nvSpPr>
          <p:spPr bwMode="auto">
            <a:xfrm>
              <a:off x="2448" y="624"/>
              <a:ext cx="45" cy="38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0182"/>
                <a:gd name="T1" fmla="*/ 0 h 21600"/>
                <a:gd name="T2" fmla="*/ 20182 w 20182"/>
                <a:gd name="T3" fmla="*/ 13902 h 21600"/>
                <a:gd name="T4" fmla="*/ 0 w 2018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182" h="21600" fill="none" extrusionOk="0">
                  <a:moveTo>
                    <a:pt x="0" y="0"/>
                  </a:moveTo>
                  <a:cubicBezTo>
                    <a:pt x="8959" y="0"/>
                    <a:pt x="16988" y="5530"/>
                    <a:pt x="20181" y="13902"/>
                  </a:cubicBezTo>
                </a:path>
                <a:path w="20182" h="21600" stroke="0" extrusionOk="0">
                  <a:moveTo>
                    <a:pt x="0" y="0"/>
                  </a:moveTo>
                  <a:cubicBezTo>
                    <a:pt x="8959" y="0"/>
                    <a:pt x="16988" y="5530"/>
                    <a:pt x="20181" y="13902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61" name="Group 126"/>
            <p:cNvGrpSpPr>
              <a:grpSpLocks/>
            </p:cNvGrpSpPr>
            <p:nvPr/>
          </p:nvGrpSpPr>
          <p:grpSpPr bwMode="auto">
            <a:xfrm rot="13909666">
              <a:off x="3187" y="2141"/>
              <a:ext cx="1115" cy="578"/>
              <a:chOff x="1344" y="2775"/>
              <a:chExt cx="1168" cy="633"/>
            </a:xfrm>
          </p:grpSpPr>
          <p:sp>
            <p:nvSpPr>
              <p:cNvPr id="70" name="AutoShape 127"/>
              <p:cNvSpPr>
                <a:spLocks noChangeArrowheads="1"/>
              </p:cNvSpPr>
              <p:nvPr/>
            </p:nvSpPr>
            <p:spPr bwMode="auto">
              <a:xfrm rot="3147634">
                <a:off x="1623" y="2496"/>
                <a:ext cx="610" cy="1168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1" name="Line 128"/>
              <p:cNvSpPr>
                <a:spLocks noChangeShapeType="1"/>
              </p:cNvSpPr>
              <p:nvPr/>
            </p:nvSpPr>
            <p:spPr bwMode="auto">
              <a:xfrm flipH="1">
                <a:off x="1507" y="2832"/>
                <a:ext cx="816" cy="57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2" name="Line 129"/>
              <p:cNvSpPr>
                <a:spLocks noChangeShapeType="1"/>
              </p:cNvSpPr>
              <p:nvPr/>
            </p:nvSpPr>
            <p:spPr bwMode="auto">
              <a:xfrm flipV="1">
                <a:off x="1795" y="2832"/>
                <a:ext cx="480" cy="9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3" name="Line 130"/>
              <p:cNvSpPr>
                <a:spLocks noChangeShapeType="1"/>
              </p:cNvSpPr>
              <p:nvPr/>
            </p:nvSpPr>
            <p:spPr bwMode="auto">
              <a:xfrm flipH="1">
                <a:off x="2131" y="2928"/>
                <a:ext cx="144" cy="240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4" name="Line 131"/>
              <p:cNvSpPr>
                <a:spLocks noChangeShapeType="1"/>
              </p:cNvSpPr>
              <p:nvPr/>
            </p:nvSpPr>
            <p:spPr bwMode="auto">
              <a:xfrm flipH="1">
                <a:off x="1699" y="3072"/>
                <a:ext cx="240" cy="48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5" name="Line 132"/>
              <p:cNvSpPr>
                <a:spLocks noChangeShapeType="1"/>
              </p:cNvSpPr>
              <p:nvPr/>
            </p:nvSpPr>
            <p:spPr bwMode="auto">
              <a:xfrm flipH="1">
                <a:off x="1843" y="3072"/>
                <a:ext cx="144" cy="192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62" name="Group 133"/>
            <p:cNvGrpSpPr>
              <a:grpSpLocks/>
            </p:cNvGrpSpPr>
            <p:nvPr/>
          </p:nvGrpSpPr>
          <p:grpSpPr bwMode="auto">
            <a:xfrm rot="6329534">
              <a:off x="1995" y="165"/>
              <a:ext cx="690" cy="359"/>
              <a:chOff x="2208" y="2928"/>
              <a:chExt cx="1168" cy="633"/>
            </a:xfrm>
          </p:grpSpPr>
          <p:sp>
            <p:nvSpPr>
              <p:cNvPr id="64" name="AutoShape 134"/>
              <p:cNvSpPr>
                <a:spLocks noChangeArrowheads="1"/>
              </p:cNvSpPr>
              <p:nvPr/>
            </p:nvSpPr>
            <p:spPr bwMode="auto">
              <a:xfrm rot="3147634">
                <a:off x="2487" y="2649"/>
                <a:ext cx="610" cy="1168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5" name="Line 135"/>
              <p:cNvSpPr>
                <a:spLocks noChangeShapeType="1"/>
              </p:cNvSpPr>
              <p:nvPr/>
            </p:nvSpPr>
            <p:spPr bwMode="auto">
              <a:xfrm flipH="1">
                <a:off x="2371" y="2985"/>
                <a:ext cx="816" cy="57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6" name="Line 136"/>
              <p:cNvSpPr>
                <a:spLocks noChangeShapeType="1"/>
              </p:cNvSpPr>
              <p:nvPr/>
            </p:nvSpPr>
            <p:spPr bwMode="auto">
              <a:xfrm flipV="1">
                <a:off x="2659" y="2985"/>
                <a:ext cx="480" cy="9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7" name="Line 137"/>
              <p:cNvSpPr>
                <a:spLocks noChangeShapeType="1"/>
              </p:cNvSpPr>
              <p:nvPr/>
            </p:nvSpPr>
            <p:spPr bwMode="auto">
              <a:xfrm flipH="1">
                <a:off x="2995" y="3081"/>
                <a:ext cx="144" cy="240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8" name="Line 138"/>
              <p:cNvSpPr>
                <a:spLocks noChangeShapeType="1"/>
              </p:cNvSpPr>
              <p:nvPr/>
            </p:nvSpPr>
            <p:spPr bwMode="auto">
              <a:xfrm flipH="1">
                <a:off x="2563" y="3225"/>
                <a:ext cx="240" cy="48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9" name="Line 139"/>
              <p:cNvSpPr>
                <a:spLocks noChangeShapeType="1"/>
              </p:cNvSpPr>
              <p:nvPr/>
            </p:nvSpPr>
            <p:spPr bwMode="auto">
              <a:xfrm flipH="1">
                <a:off x="2707" y="3225"/>
                <a:ext cx="144" cy="192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63" name="Text Box 140"/>
            <p:cNvSpPr txBox="1">
              <a:spLocks noChangeArrowheads="1"/>
            </p:cNvSpPr>
            <p:nvPr/>
          </p:nvSpPr>
          <p:spPr bwMode="auto">
            <a:xfrm>
              <a:off x="470" y="2808"/>
              <a:ext cx="113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endParaRPr lang="en-US" kern="0">
                <a:solidFill>
                  <a:sysClr val="windowText" lastClr="000000"/>
                </a:solidFill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845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009000" y="743992"/>
            <a:ext cx="7543800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000" kern="0" dirty="0">
                <a:solidFill>
                  <a:srgbClr val="000000"/>
                </a:solidFill>
                <a:latin typeface=".VnTimeH" pitchFamily="34" charset="0"/>
              </a:rPr>
              <a:t> </a:t>
            </a:r>
            <a:r>
              <a:rPr lang="en-US" sz="3000" kern="0" dirty="0">
                <a:solidFill>
                  <a:srgbClr val="000000"/>
                </a:solidFill>
              </a:rPr>
              <a:t>1/ </a:t>
            </a:r>
            <a:r>
              <a:rPr lang="en-US" sz="3000" u="sng" kern="0" dirty="0" err="1">
                <a:solidFill>
                  <a:srgbClr val="000000"/>
                </a:solidFill>
              </a:rPr>
              <a:t>Tình</a:t>
            </a:r>
            <a:r>
              <a:rPr lang="en-US" sz="3000" u="sng" kern="0" dirty="0">
                <a:solidFill>
                  <a:srgbClr val="000000"/>
                </a:solidFill>
              </a:rPr>
              <a:t> </a:t>
            </a:r>
            <a:r>
              <a:rPr lang="en-US" sz="3000" u="sng" kern="0" dirty="0" err="1">
                <a:solidFill>
                  <a:srgbClr val="000000"/>
                </a:solidFill>
              </a:rPr>
              <a:t>hình</a:t>
            </a:r>
            <a:r>
              <a:rPr lang="en-US" sz="3000" u="sng" kern="0" dirty="0">
                <a:solidFill>
                  <a:srgbClr val="000000"/>
                </a:solidFill>
              </a:rPr>
              <a:t> </a:t>
            </a:r>
            <a:r>
              <a:rPr lang="en-US" sz="3000" u="sng" kern="0" dirty="0" err="1">
                <a:solidFill>
                  <a:srgbClr val="000000"/>
                </a:solidFill>
              </a:rPr>
              <a:t>nước</a:t>
            </a:r>
            <a:r>
              <a:rPr lang="en-US" sz="3000" u="sng" kern="0" dirty="0">
                <a:solidFill>
                  <a:srgbClr val="000000"/>
                </a:solidFill>
              </a:rPr>
              <a:t> ta </a:t>
            </a:r>
            <a:r>
              <a:rPr lang="en-US" sz="3000" u="sng" kern="0" dirty="0" err="1">
                <a:solidFill>
                  <a:srgbClr val="000000"/>
                </a:solidFill>
              </a:rPr>
              <a:t>đầu</a:t>
            </a:r>
            <a:r>
              <a:rPr lang="en-US" sz="3000" u="sng" kern="0" dirty="0">
                <a:solidFill>
                  <a:srgbClr val="000000"/>
                </a:solidFill>
              </a:rPr>
              <a:t> </a:t>
            </a:r>
            <a:r>
              <a:rPr lang="en-US" sz="3000" u="sng" kern="0" dirty="0" err="1">
                <a:solidFill>
                  <a:srgbClr val="000000"/>
                </a:solidFill>
              </a:rPr>
              <a:t>thê</a:t>
            </a:r>
            <a:r>
              <a:rPr lang="en-US" sz="3000" u="sng" kern="0" dirty="0">
                <a:solidFill>
                  <a:srgbClr val="000000"/>
                </a:solidFill>
              </a:rPr>
              <a:t>́ </a:t>
            </a:r>
            <a:r>
              <a:rPr lang="en-US" sz="3000" u="sng" kern="0" dirty="0" err="1">
                <a:solidFill>
                  <a:srgbClr val="000000"/>
                </a:solidFill>
              </a:rPr>
              <a:t>ki</a:t>
            </a:r>
            <a:r>
              <a:rPr lang="en-US" sz="3000" u="sng" kern="0" dirty="0">
                <a:solidFill>
                  <a:srgbClr val="000000"/>
                </a:solidFill>
              </a:rPr>
              <a:t>̉ XVI</a:t>
            </a:r>
            <a:r>
              <a:rPr lang="en-US" sz="3000" kern="0" dirty="0">
                <a:solidFill>
                  <a:srgbClr val="000000"/>
                </a:solidFill>
              </a:rPr>
              <a:t>.</a:t>
            </a:r>
            <a:r>
              <a:rPr lang="en-US" sz="3000" u="sng" kern="0" dirty="0">
                <a:solidFill>
                  <a:srgbClr val="000000"/>
                </a:solidFill>
              </a:rPr>
              <a:t> </a:t>
            </a:r>
            <a:endParaRPr lang="en-US" sz="3000" kern="0" dirty="0">
              <a:solidFill>
                <a:srgbClr val="000000"/>
              </a:solidFill>
              <a:latin typeface=".VnTimeH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170296" y="1955978"/>
            <a:ext cx="7284652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2600" b="1" dirty="0"/>
              <a:t>  * </a:t>
            </a:r>
            <a:r>
              <a:rPr lang="en-US" sz="2600" b="1" dirty="0" err="1"/>
              <a:t>Những</a:t>
            </a:r>
            <a:r>
              <a:rPr lang="en-US" sz="2600" b="1" dirty="0"/>
              <a:t> </a:t>
            </a:r>
            <a:r>
              <a:rPr lang="en-US" sz="2600" b="1" dirty="0" err="1"/>
              <a:t>biểu</a:t>
            </a:r>
            <a:r>
              <a:rPr lang="en-US" sz="2600" b="1" dirty="0"/>
              <a:t> </a:t>
            </a:r>
            <a:r>
              <a:rPr lang="en-US" sz="2600" b="1" dirty="0" err="1"/>
              <a:t>hiện</a:t>
            </a:r>
            <a:r>
              <a:rPr lang="en-US" sz="2600" b="1" dirty="0"/>
              <a:t> </a:t>
            </a:r>
            <a:r>
              <a:rPr lang="en-US" sz="2600" b="1" dirty="0" err="1"/>
              <a:t>cho</a:t>
            </a:r>
            <a:r>
              <a:rPr lang="en-US" sz="2600" b="1" dirty="0"/>
              <a:t> </a:t>
            </a:r>
            <a:r>
              <a:rPr lang="en-US" sz="2600" b="1" dirty="0" err="1"/>
              <a:t>thấy</a:t>
            </a:r>
            <a:r>
              <a:rPr lang="en-US" sz="2600" b="1" dirty="0"/>
              <a:t> </a:t>
            </a:r>
            <a:r>
              <a:rPr lang="en-US" sz="2600" b="1" dirty="0" err="1"/>
              <a:t>sư</a:t>
            </a:r>
            <a:r>
              <a:rPr lang="en-US" sz="2600" b="1" dirty="0"/>
              <a:t>̣ </a:t>
            </a:r>
            <a:r>
              <a:rPr lang="en-US" sz="2600" b="1" dirty="0" err="1"/>
              <a:t>suy</a:t>
            </a:r>
            <a:r>
              <a:rPr lang="en-US" sz="2600" b="1" dirty="0"/>
              <a:t> </a:t>
            </a:r>
            <a:r>
              <a:rPr lang="en-US" sz="2600" b="1" dirty="0" err="1"/>
              <a:t>sụp</a:t>
            </a:r>
            <a:r>
              <a:rPr lang="en-US" sz="2600" b="1" dirty="0"/>
              <a:t> </a:t>
            </a:r>
            <a:r>
              <a:rPr lang="en-US" sz="2600" b="1" dirty="0" err="1"/>
              <a:t>của</a:t>
            </a:r>
            <a:r>
              <a:rPr lang="en-US" sz="2600" b="1" dirty="0"/>
              <a:t> </a:t>
            </a:r>
            <a:r>
              <a:rPr lang="en-US" sz="2600" b="1" dirty="0" err="1"/>
              <a:t>nha</a:t>
            </a:r>
            <a:r>
              <a:rPr lang="en-US" sz="2600" b="1" dirty="0"/>
              <a:t>̀ </a:t>
            </a:r>
            <a:r>
              <a:rPr lang="en-US" sz="2600" b="1" dirty="0" err="1"/>
              <a:t>Hậu</a:t>
            </a:r>
            <a:r>
              <a:rPr lang="en-US" sz="2600" b="1" dirty="0"/>
              <a:t> </a:t>
            </a:r>
            <a:r>
              <a:rPr lang="en-US" sz="2600" b="1" dirty="0" err="1"/>
              <a:t>Lê</a:t>
            </a:r>
            <a:r>
              <a:rPr lang="en-US" sz="2600" b="1" dirty="0"/>
              <a:t> </a:t>
            </a:r>
            <a:r>
              <a:rPr lang="en-US" sz="2600" b="1" dirty="0" err="1"/>
              <a:t>là</a:t>
            </a:r>
            <a:r>
              <a:rPr lang="en-US" sz="2600" b="1" dirty="0"/>
              <a:t>: </a:t>
            </a:r>
            <a:endParaRPr lang="en-US" sz="2600" b="1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752600" y="1423613"/>
            <a:ext cx="47612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kern="0" dirty="0">
                <a:solidFill>
                  <a:srgbClr val="FF0000"/>
                </a:solidFill>
              </a:rPr>
              <a:t>(</a:t>
            </a:r>
            <a:r>
              <a:rPr lang="en-US" sz="2400" b="1" kern="0" dirty="0" err="1">
                <a:solidFill>
                  <a:srgbClr val="FF0000"/>
                </a:solidFill>
              </a:rPr>
              <a:t>Đúng</a:t>
            </a:r>
            <a:r>
              <a:rPr lang="en-US" sz="2400" b="1" kern="0" dirty="0">
                <a:solidFill>
                  <a:srgbClr val="FF0000"/>
                </a:solidFill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</a:rPr>
              <a:t>ghi</a:t>
            </a:r>
            <a:r>
              <a:rPr lang="en-US" sz="2400" b="1" kern="0" dirty="0">
                <a:solidFill>
                  <a:srgbClr val="FF0000"/>
                </a:solidFill>
              </a:rPr>
              <a:t> Đ, </a:t>
            </a:r>
            <a:r>
              <a:rPr lang="en-US" sz="2400" b="1" kern="0" dirty="0" err="1">
                <a:solidFill>
                  <a:srgbClr val="FF0000"/>
                </a:solidFill>
              </a:rPr>
              <a:t>Sai</a:t>
            </a:r>
            <a:r>
              <a:rPr lang="en-US" sz="2400" b="1" kern="0" dirty="0">
                <a:solidFill>
                  <a:srgbClr val="FF0000"/>
                </a:solidFill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</a:rPr>
              <a:t>ghi</a:t>
            </a:r>
            <a:r>
              <a:rPr lang="en-US" sz="2400" b="1" kern="0" dirty="0">
                <a:solidFill>
                  <a:srgbClr val="FF0000"/>
                </a:solidFill>
              </a:rPr>
              <a:t> S </a:t>
            </a:r>
            <a:r>
              <a:rPr lang="en-US" sz="2400" b="1" kern="0" dirty="0" err="1">
                <a:solidFill>
                  <a:srgbClr val="FF0000"/>
                </a:solidFill>
              </a:rPr>
              <a:t>vào</a:t>
            </a:r>
            <a:r>
              <a:rPr lang="en-US" sz="2400" b="1" kern="0" dirty="0">
                <a:solidFill>
                  <a:srgbClr val="FF0000"/>
                </a:solidFill>
              </a:rPr>
              <a:t> ô </a:t>
            </a:r>
            <a:r>
              <a:rPr lang="en-US" sz="2400" b="1" kern="0" dirty="0" err="1">
                <a:solidFill>
                  <a:srgbClr val="FF0000"/>
                </a:solidFill>
              </a:rPr>
              <a:t>trống</a:t>
            </a:r>
            <a:r>
              <a:rPr lang="en-US" sz="2400" b="1" kern="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113658" y="3090481"/>
            <a:ext cx="635783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600" kern="0" dirty="0">
                <a:solidFill>
                  <a:sysClr val="windowText" lastClr="000000"/>
                </a:solidFill>
              </a:rPr>
              <a:t>- </a:t>
            </a:r>
            <a:r>
              <a:rPr lang="en-US" sz="2600" kern="0" dirty="0" err="1">
                <a:solidFill>
                  <a:sysClr val="windowText" lastClr="000000"/>
                </a:solidFill>
              </a:rPr>
              <a:t>Vua</a:t>
            </a:r>
            <a:r>
              <a:rPr lang="en-US" sz="2600" kern="0" dirty="0">
                <a:solidFill>
                  <a:sysClr val="windowText" lastClr="000000"/>
                </a:solidFill>
              </a:rPr>
              <a:t> chỉ </a:t>
            </a:r>
            <a:r>
              <a:rPr lang="en-US" sz="2600" kern="0" dirty="0" err="1">
                <a:solidFill>
                  <a:sysClr val="windowText" lastClr="000000"/>
                </a:solidFill>
              </a:rPr>
              <a:t>bày</a:t>
            </a:r>
            <a:r>
              <a:rPr lang="en-US" sz="2600" kern="0" dirty="0">
                <a:solidFill>
                  <a:sysClr val="windowText" lastClr="000000"/>
                </a:solidFill>
              </a:rPr>
              <a:t> </a:t>
            </a:r>
            <a:r>
              <a:rPr lang="en-US" sz="2600" kern="0" dirty="0" err="1">
                <a:solidFill>
                  <a:sysClr val="windowText" lastClr="000000"/>
                </a:solidFill>
              </a:rPr>
              <a:t>tro</a:t>
            </a:r>
            <a:r>
              <a:rPr lang="en-US" sz="2600" kern="0" dirty="0">
                <a:solidFill>
                  <a:sysClr val="windowText" lastClr="000000"/>
                </a:solidFill>
              </a:rPr>
              <a:t>̀ </a:t>
            </a:r>
            <a:r>
              <a:rPr lang="en-US" sz="2600" kern="0" dirty="0" err="1">
                <a:solidFill>
                  <a:sysClr val="windowText" lastClr="000000"/>
                </a:solidFill>
              </a:rPr>
              <a:t>ăn</a:t>
            </a:r>
            <a:r>
              <a:rPr lang="en-US" sz="2600" kern="0" dirty="0">
                <a:solidFill>
                  <a:sysClr val="windowText" lastClr="000000"/>
                </a:solidFill>
              </a:rPr>
              <a:t> </a:t>
            </a:r>
            <a:r>
              <a:rPr lang="en-US" sz="2600" kern="0" dirty="0" err="1">
                <a:solidFill>
                  <a:sysClr val="windowText" lastClr="000000"/>
                </a:solidFill>
              </a:rPr>
              <a:t>chơi</a:t>
            </a:r>
            <a:r>
              <a:rPr lang="en-US" sz="2600" kern="0" dirty="0">
                <a:solidFill>
                  <a:sysClr val="windowText" lastClr="000000"/>
                </a:solidFill>
              </a:rPr>
              <a:t> </a:t>
            </a:r>
            <a:r>
              <a:rPr lang="en-US" sz="2600" kern="0" dirty="0" err="1">
                <a:solidFill>
                  <a:sysClr val="windowText" lastClr="000000"/>
                </a:solidFill>
              </a:rPr>
              <a:t>xa</a:t>
            </a:r>
            <a:r>
              <a:rPr lang="en-US" sz="2600" kern="0" dirty="0">
                <a:solidFill>
                  <a:sysClr val="windowText" lastClr="000000"/>
                </a:solidFill>
              </a:rPr>
              <a:t> xỉ </a:t>
            </a:r>
            <a:r>
              <a:rPr lang="en-US" sz="2600" kern="0" dirty="0" err="1">
                <a:solidFill>
                  <a:sysClr val="windowText" lastClr="000000"/>
                </a:solidFill>
              </a:rPr>
              <a:t>suốt</a:t>
            </a:r>
            <a:r>
              <a:rPr lang="en-US" sz="2600" kern="0" dirty="0">
                <a:solidFill>
                  <a:sysClr val="windowText" lastClr="000000"/>
                </a:solidFill>
              </a:rPr>
              <a:t> </a:t>
            </a:r>
            <a:r>
              <a:rPr lang="en-US" sz="2600" kern="0" dirty="0" err="1">
                <a:solidFill>
                  <a:sysClr val="windowText" lastClr="000000"/>
                </a:solidFill>
              </a:rPr>
              <a:t>ngày</a:t>
            </a:r>
            <a:r>
              <a:rPr lang="en-US" sz="2600" kern="0" dirty="0">
                <a:solidFill>
                  <a:sysClr val="windowText" lastClr="000000"/>
                </a:solidFill>
              </a:rPr>
              <a:t> </a:t>
            </a:r>
            <a:r>
              <a:rPr lang="en-US" sz="2600" kern="0" dirty="0" err="1">
                <a:solidFill>
                  <a:sysClr val="windowText" lastClr="000000"/>
                </a:solidFill>
              </a:rPr>
              <a:t>đêm</a:t>
            </a:r>
            <a:r>
              <a:rPr lang="en-US" sz="2600" kern="0" dirty="0">
                <a:solidFill>
                  <a:sysClr val="windowText" lastClr="000000"/>
                </a:solidFill>
              </a:rPr>
              <a:t>.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8029600" y="3045610"/>
            <a:ext cx="457200" cy="53340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8029600" y="3014279"/>
            <a:ext cx="465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kern="0" dirty="0">
                <a:solidFill>
                  <a:sysClr val="windowText" lastClr="000000"/>
                </a:solidFill>
              </a:rPr>
              <a:t>Đ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163580" y="3669916"/>
            <a:ext cx="6230938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600" kern="0" dirty="0">
                <a:solidFill>
                  <a:sysClr val="windowText" lastClr="000000"/>
                </a:solidFill>
              </a:rPr>
              <a:t>- </a:t>
            </a:r>
            <a:r>
              <a:rPr lang="en-US" sz="2600" kern="0" dirty="0" err="1">
                <a:solidFill>
                  <a:sysClr val="windowText" lastClr="000000"/>
                </a:solidFill>
              </a:rPr>
              <a:t>Quan</a:t>
            </a:r>
            <a:r>
              <a:rPr lang="en-US" sz="2600" kern="0" dirty="0">
                <a:solidFill>
                  <a:sysClr val="windowText" lastClr="000000"/>
                </a:solidFill>
              </a:rPr>
              <a:t> </a:t>
            </a:r>
            <a:r>
              <a:rPr lang="en-US" sz="2600" kern="0" dirty="0" err="1">
                <a:solidFill>
                  <a:sysClr val="windowText" lastClr="000000"/>
                </a:solidFill>
              </a:rPr>
              <a:t>lại</a:t>
            </a:r>
            <a:r>
              <a:rPr lang="en-US" sz="2600" kern="0" dirty="0">
                <a:solidFill>
                  <a:sysClr val="windowText" lastClr="000000"/>
                </a:solidFill>
              </a:rPr>
              <a:t> </a:t>
            </a:r>
            <a:r>
              <a:rPr lang="en-US" sz="2600" kern="0" dirty="0" err="1">
                <a:solidFill>
                  <a:sysClr val="windowText" lastClr="000000"/>
                </a:solidFill>
              </a:rPr>
              <a:t>trong</a:t>
            </a:r>
            <a:r>
              <a:rPr lang="en-US" sz="2600" kern="0" dirty="0">
                <a:solidFill>
                  <a:sysClr val="windowText" lastClr="000000"/>
                </a:solidFill>
              </a:rPr>
              <a:t> </a:t>
            </a:r>
            <a:r>
              <a:rPr lang="en-US" sz="2600" kern="0" dirty="0" err="1">
                <a:solidFill>
                  <a:sysClr val="windowText" lastClr="000000"/>
                </a:solidFill>
              </a:rPr>
              <a:t>triều</a:t>
            </a:r>
            <a:r>
              <a:rPr lang="en-US" sz="2600" kern="0" dirty="0">
                <a:solidFill>
                  <a:sysClr val="windowText" lastClr="000000"/>
                </a:solidFill>
              </a:rPr>
              <a:t> </a:t>
            </a:r>
            <a:r>
              <a:rPr lang="en-US" sz="2600" kern="0" dirty="0" err="1">
                <a:solidFill>
                  <a:sysClr val="windowText" lastClr="000000"/>
                </a:solidFill>
              </a:rPr>
              <a:t>đình</a:t>
            </a:r>
            <a:r>
              <a:rPr lang="en-US" sz="2600" kern="0" dirty="0">
                <a:solidFill>
                  <a:sysClr val="windowText" lastClr="000000"/>
                </a:solidFill>
              </a:rPr>
              <a:t> </a:t>
            </a:r>
            <a:r>
              <a:rPr lang="en-US" sz="2600" kern="0" dirty="0" err="1">
                <a:solidFill>
                  <a:sysClr val="windowText" lastClr="000000"/>
                </a:solidFill>
              </a:rPr>
              <a:t>đoàn</a:t>
            </a:r>
            <a:r>
              <a:rPr lang="en-US" sz="2600" kern="0" dirty="0">
                <a:solidFill>
                  <a:sysClr val="windowText" lastClr="000000"/>
                </a:solidFill>
              </a:rPr>
              <a:t> </a:t>
            </a:r>
            <a:r>
              <a:rPr lang="en-US" sz="2600" kern="0" dirty="0" err="1">
                <a:solidFill>
                  <a:sysClr val="windowText" lastClr="000000"/>
                </a:solidFill>
              </a:rPr>
              <a:t>kết</a:t>
            </a:r>
            <a:r>
              <a:rPr lang="en-US" sz="2600" kern="0" dirty="0">
                <a:solidFill>
                  <a:sysClr val="windowText" lastClr="000000"/>
                </a:solidFill>
              </a:rPr>
              <a:t> </a:t>
            </a:r>
            <a:r>
              <a:rPr lang="en-US" sz="2600" kern="0" dirty="0" err="1">
                <a:solidFill>
                  <a:sysClr val="windowText" lastClr="000000"/>
                </a:solidFill>
              </a:rPr>
              <a:t>và</a:t>
            </a:r>
            <a:r>
              <a:rPr lang="en-US" sz="2600" kern="0" dirty="0">
                <a:solidFill>
                  <a:sysClr val="windowText" lastClr="000000"/>
                </a:solidFill>
              </a:rPr>
              <a:t> </a:t>
            </a:r>
            <a:r>
              <a:rPr lang="en-US" sz="2600" kern="0" dirty="0" err="1">
                <a:solidFill>
                  <a:sysClr val="windowText" lastClr="000000"/>
                </a:solidFill>
              </a:rPr>
              <a:t>hỗ</a:t>
            </a:r>
            <a:r>
              <a:rPr lang="en-US" sz="2600" kern="0" dirty="0">
                <a:solidFill>
                  <a:sysClr val="windowText" lastClr="000000"/>
                </a:solidFill>
              </a:rPr>
              <a:t> </a:t>
            </a:r>
            <a:r>
              <a:rPr lang="en-US" sz="2600" kern="0" dirty="0" err="1">
                <a:solidFill>
                  <a:sysClr val="windowText" lastClr="000000"/>
                </a:solidFill>
              </a:rPr>
              <a:t>trơ</a:t>
            </a:r>
            <a:r>
              <a:rPr lang="en-US" sz="2600" kern="0" dirty="0">
                <a:solidFill>
                  <a:sysClr val="windowText" lastClr="000000"/>
                </a:solidFill>
              </a:rPr>
              <a:t>̣ </a:t>
            </a:r>
          </a:p>
          <a:p>
            <a:pPr>
              <a:defRPr/>
            </a:pPr>
            <a:r>
              <a:rPr lang="en-US" sz="2600" kern="0" dirty="0" err="1">
                <a:solidFill>
                  <a:sysClr val="windowText" lastClr="000000"/>
                </a:solidFill>
              </a:rPr>
              <a:t>nhau</a:t>
            </a:r>
            <a:r>
              <a:rPr lang="en-US" sz="2600" kern="0" dirty="0">
                <a:solidFill>
                  <a:sysClr val="windowText" lastClr="000000"/>
                </a:solidFill>
              </a:rPr>
              <a:t> </a:t>
            </a:r>
            <a:r>
              <a:rPr lang="en-US" sz="2600" kern="0" dirty="0" err="1">
                <a:solidFill>
                  <a:sysClr val="windowText" lastClr="000000"/>
                </a:solidFill>
              </a:rPr>
              <a:t>trong</a:t>
            </a:r>
            <a:r>
              <a:rPr lang="en-US" sz="2600" kern="0" dirty="0">
                <a:solidFill>
                  <a:sysClr val="windowText" lastClr="000000"/>
                </a:solidFill>
              </a:rPr>
              <a:t> </a:t>
            </a:r>
            <a:r>
              <a:rPr lang="en-US" sz="2600" kern="0" dirty="0" err="1">
                <a:solidFill>
                  <a:sysClr val="windowText" lastClr="000000"/>
                </a:solidFill>
              </a:rPr>
              <a:t>công</a:t>
            </a:r>
            <a:r>
              <a:rPr lang="en-US" sz="2600" kern="0" dirty="0">
                <a:solidFill>
                  <a:sysClr val="windowText" lastClr="000000"/>
                </a:solidFill>
              </a:rPr>
              <a:t> </a:t>
            </a:r>
            <a:r>
              <a:rPr lang="en-US" sz="2600" kern="0" dirty="0" err="1">
                <a:solidFill>
                  <a:sysClr val="windowText" lastClr="000000"/>
                </a:solidFill>
              </a:rPr>
              <a:t>việc</a:t>
            </a:r>
            <a:r>
              <a:rPr lang="en-US" sz="2600" kern="0" dirty="0">
                <a:solidFill>
                  <a:sysClr val="windowText" lastClr="000000"/>
                </a:solidFill>
              </a:rPr>
              <a:t>.</a:t>
            </a:r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8026779" y="3832980"/>
            <a:ext cx="457200" cy="53340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8040302" y="3871082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kern="0" dirty="0">
                <a:solidFill>
                  <a:sysClr val="windowText" lastClr="000000"/>
                </a:solidFill>
              </a:rPr>
              <a:t>S</a:t>
            </a:r>
          </a:p>
        </p:txBody>
      </p:sp>
      <p:sp>
        <p:nvSpPr>
          <p:cNvPr id="16" name="Rectangle 24"/>
          <p:cNvSpPr>
            <a:spLocks noChangeArrowheads="1"/>
          </p:cNvSpPr>
          <p:nvPr/>
        </p:nvSpPr>
        <p:spPr bwMode="auto">
          <a:xfrm>
            <a:off x="8029600" y="4803060"/>
            <a:ext cx="457200" cy="45720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7" name="Text Box 25"/>
          <p:cNvSpPr txBox="1">
            <a:spLocks noChangeArrowheads="1"/>
          </p:cNvSpPr>
          <p:nvPr/>
        </p:nvSpPr>
        <p:spPr bwMode="auto">
          <a:xfrm>
            <a:off x="8074051" y="4804582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kern="0" dirty="0">
                <a:solidFill>
                  <a:sysClr val="windowText" lastClr="000000"/>
                </a:solidFill>
              </a:rPr>
              <a:t>Đ</a:t>
            </a:r>
          </a:p>
        </p:txBody>
      </p:sp>
      <p:sp>
        <p:nvSpPr>
          <p:cNvPr id="18" name="Text Box 26"/>
          <p:cNvSpPr txBox="1">
            <a:spLocks noChangeArrowheads="1"/>
          </p:cNvSpPr>
          <p:nvPr/>
        </p:nvSpPr>
        <p:spPr bwMode="auto">
          <a:xfrm>
            <a:off x="1166208" y="5605079"/>
            <a:ext cx="6516469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600" kern="0" dirty="0">
                <a:solidFill>
                  <a:sysClr val="windowText" lastClr="000000"/>
                </a:solidFill>
              </a:rPr>
              <a:t>- </a:t>
            </a:r>
            <a:r>
              <a:rPr lang="vi-VN" sz="2600" kern="0" dirty="0">
                <a:solidFill>
                  <a:sysClr val="windowText" lastClr="000000"/>
                </a:solidFill>
              </a:rPr>
              <a:t>Quan lại trong triều đánh giết lẫn nhau, tranh giành quyền lợi.</a:t>
            </a:r>
          </a:p>
        </p:txBody>
      </p:sp>
      <p:sp>
        <p:nvSpPr>
          <p:cNvPr id="19" name="Rectangle 29"/>
          <p:cNvSpPr>
            <a:spLocks noChangeArrowheads="1"/>
          </p:cNvSpPr>
          <p:nvPr/>
        </p:nvSpPr>
        <p:spPr bwMode="auto">
          <a:xfrm>
            <a:off x="8047856" y="5789448"/>
            <a:ext cx="457200" cy="45720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20" name="Text Box 30"/>
          <p:cNvSpPr txBox="1">
            <a:spLocks noChangeArrowheads="1"/>
          </p:cNvSpPr>
          <p:nvPr/>
        </p:nvSpPr>
        <p:spPr bwMode="auto">
          <a:xfrm>
            <a:off x="8124056" y="5789448"/>
            <a:ext cx="465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kern="0">
                <a:solidFill>
                  <a:sysClr val="windowText" lastClr="000000"/>
                </a:solidFill>
              </a:rPr>
              <a:t>Đ</a:t>
            </a: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1113657" y="4586906"/>
            <a:ext cx="6569021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600" kern="0" dirty="0">
                <a:solidFill>
                  <a:sysClr val="windowText" lastClr="000000"/>
                </a:solidFill>
              </a:rPr>
              <a:t>- </a:t>
            </a:r>
            <a:r>
              <a:rPr lang="vi-VN" sz="2600" kern="0" dirty="0">
                <a:solidFill>
                  <a:sysClr val="windowText" lastClr="000000"/>
                </a:solidFill>
              </a:rPr>
              <a:t>Nhân dân gọi vua Lê Uy Mục là “Vua </a:t>
            </a:r>
            <a:r>
              <a:rPr lang="vi-VN" sz="2600" kern="0" dirty="0">
                <a:solidFill>
                  <a:sysClr val="windowText" lastClr="000000"/>
                </a:solidFill>
              </a:rPr>
              <a:t>Quy”̉,</a:t>
            </a:r>
            <a:r>
              <a:rPr lang="en-US" sz="2600" kern="0" dirty="0">
                <a:solidFill>
                  <a:sysClr val="windowText" lastClr="000000"/>
                </a:solidFill>
              </a:rPr>
              <a:t> </a:t>
            </a:r>
            <a:r>
              <a:rPr lang="vi-VN" sz="2600" kern="0" dirty="0">
                <a:solidFill>
                  <a:sysClr val="windowText" lastClr="000000"/>
                </a:solidFill>
              </a:rPr>
              <a:t>Vua </a:t>
            </a:r>
            <a:r>
              <a:rPr lang="vi-VN" sz="2600" kern="0" dirty="0">
                <a:solidFill>
                  <a:sysClr val="windowText" lastClr="000000"/>
                </a:solidFill>
              </a:rPr>
              <a:t>Lê Tương Dực là “Vua </a:t>
            </a:r>
            <a:r>
              <a:rPr lang="vi-VN" sz="2600" kern="0" dirty="0">
                <a:solidFill>
                  <a:sysClr val="windowText" lastClr="000000"/>
                </a:solidFill>
              </a:rPr>
              <a:t>Lợn</a:t>
            </a:r>
            <a:r>
              <a:rPr lang="en-US" sz="2600" kern="0" dirty="0">
                <a:solidFill>
                  <a:sysClr val="windowText" lastClr="000000"/>
                </a:solidFill>
              </a:rPr>
              <a:t>”.</a:t>
            </a:r>
            <a:endParaRPr lang="vi-VN" sz="2600" kern="0" dirty="0" err="1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52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tmFilter="0,0; .5, 1; 1, 1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tmFilter="0,0; .5, 1; 1, 1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6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132490" y="1066800"/>
            <a:ext cx="7543800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000" kern="0" dirty="0">
                <a:solidFill>
                  <a:srgbClr val="000000"/>
                </a:solidFill>
                <a:latin typeface=".VnTimeH" pitchFamily="34" charset="0"/>
              </a:rPr>
              <a:t> </a:t>
            </a:r>
            <a:r>
              <a:rPr lang="en-US" sz="3000" kern="0" dirty="0">
                <a:solidFill>
                  <a:srgbClr val="000000"/>
                </a:solidFill>
              </a:rPr>
              <a:t>1/ </a:t>
            </a:r>
            <a:r>
              <a:rPr lang="en-US" sz="3000" u="sng" kern="0" dirty="0" err="1">
                <a:solidFill>
                  <a:srgbClr val="000000"/>
                </a:solidFill>
              </a:rPr>
              <a:t>Tình</a:t>
            </a:r>
            <a:r>
              <a:rPr lang="en-US" sz="3000" u="sng" kern="0" dirty="0">
                <a:solidFill>
                  <a:srgbClr val="000000"/>
                </a:solidFill>
              </a:rPr>
              <a:t> </a:t>
            </a:r>
            <a:r>
              <a:rPr lang="en-US" sz="3000" u="sng" kern="0" dirty="0" err="1">
                <a:solidFill>
                  <a:srgbClr val="000000"/>
                </a:solidFill>
              </a:rPr>
              <a:t>hình</a:t>
            </a:r>
            <a:r>
              <a:rPr lang="en-US" sz="3000" u="sng" kern="0" dirty="0">
                <a:solidFill>
                  <a:srgbClr val="000000"/>
                </a:solidFill>
              </a:rPr>
              <a:t> </a:t>
            </a:r>
            <a:r>
              <a:rPr lang="en-US" sz="3000" u="sng" kern="0" dirty="0" err="1">
                <a:solidFill>
                  <a:srgbClr val="000000"/>
                </a:solidFill>
              </a:rPr>
              <a:t>nước</a:t>
            </a:r>
            <a:r>
              <a:rPr lang="en-US" sz="3000" u="sng" kern="0" dirty="0">
                <a:solidFill>
                  <a:srgbClr val="000000"/>
                </a:solidFill>
              </a:rPr>
              <a:t> ta </a:t>
            </a:r>
            <a:r>
              <a:rPr lang="en-US" sz="3000" u="sng" kern="0" dirty="0" err="1">
                <a:solidFill>
                  <a:srgbClr val="000000"/>
                </a:solidFill>
              </a:rPr>
              <a:t>đầu</a:t>
            </a:r>
            <a:r>
              <a:rPr lang="en-US" sz="3000" u="sng" kern="0" dirty="0">
                <a:solidFill>
                  <a:srgbClr val="000000"/>
                </a:solidFill>
              </a:rPr>
              <a:t> </a:t>
            </a:r>
            <a:r>
              <a:rPr lang="en-US" sz="3000" u="sng" kern="0" dirty="0" err="1">
                <a:solidFill>
                  <a:srgbClr val="000000"/>
                </a:solidFill>
              </a:rPr>
              <a:t>thê</a:t>
            </a:r>
            <a:r>
              <a:rPr lang="en-US" sz="3000" u="sng" kern="0" dirty="0">
                <a:solidFill>
                  <a:srgbClr val="000000"/>
                </a:solidFill>
              </a:rPr>
              <a:t>́ </a:t>
            </a:r>
            <a:r>
              <a:rPr lang="en-US" sz="3000" u="sng" kern="0" dirty="0" err="1">
                <a:solidFill>
                  <a:srgbClr val="000000"/>
                </a:solidFill>
              </a:rPr>
              <a:t>ki</a:t>
            </a:r>
            <a:r>
              <a:rPr lang="en-US" sz="3000" u="sng" kern="0" dirty="0">
                <a:solidFill>
                  <a:srgbClr val="000000"/>
                </a:solidFill>
              </a:rPr>
              <a:t>̉ XVI</a:t>
            </a:r>
            <a:r>
              <a:rPr lang="en-US" sz="3000" kern="0" dirty="0">
                <a:solidFill>
                  <a:srgbClr val="000000"/>
                </a:solidFill>
              </a:rPr>
              <a:t>.</a:t>
            </a:r>
            <a:r>
              <a:rPr lang="en-US" sz="3000" u="sng" kern="0" dirty="0">
                <a:solidFill>
                  <a:srgbClr val="000000"/>
                </a:solidFill>
              </a:rPr>
              <a:t> </a:t>
            </a:r>
            <a:endParaRPr lang="en-US" sz="3000" kern="0" dirty="0">
              <a:solidFill>
                <a:srgbClr val="000000"/>
              </a:solidFill>
              <a:latin typeface=".VnTimeH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158767" y="1767265"/>
            <a:ext cx="7478110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just"/>
            <a:r>
              <a:rPr lang="en-US" sz="3000" b="0" kern="0" dirty="0">
                <a:solidFill>
                  <a:srgbClr val="000000"/>
                </a:solidFill>
              </a:rPr>
              <a:t>- </a:t>
            </a:r>
            <a:r>
              <a:rPr lang="vi-VN" sz="3000" b="0" kern="0" dirty="0">
                <a:solidFill>
                  <a:srgbClr val="000000"/>
                </a:solidFill>
              </a:rPr>
              <a:t>Nhà Hậu Lê bắt đầu suy </a:t>
            </a:r>
            <a:r>
              <a:rPr lang="vi-VN" sz="3000" b="0" kern="0" dirty="0">
                <a:solidFill>
                  <a:srgbClr val="000000"/>
                </a:solidFill>
              </a:rPr>
              <a:t>yếu</a:t>
            </a:r>
            <a:r>
              <a:rPr lang="en-US" sz="3000" b="0" kern="0" dirty="0">
                <a:solidFill>
                  <a:srgbClr val="000000"/>
                </a:solidFill>
              </a:rPr>
              <a:t>.</a:t>
            </a:r>
            <a:endParaRPr lang="vi-VN" sz="3000" b="0" kern="0" dirty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en-US" sz="3000" b="0" kern="0" dirty="0">
                <a:solidFill>
                  <a:srgbClr val="000000"/>
                </a:solidFill>
              </a:rPr>
              <a:t>- </a:t>
            </a:r>
            <a:r>
              <a:rPr lang="en-US" sz="3000" b="0" kern="0" dirty="0" err="1">
                <a:solidFill>
                  <a:srgbClr val="000000"/>
                </a:solidFill>
              </a:rPr>
              <a:t>Vua</a:t>
            </a:r>
            <a:r>
              <a:rPr lang="en-US" sz="3000" b="0" kern="0" dirty="0">
                <a:solidFill>
                  <a:srgbClr val="000000"/>
                </a:solidFill>
              </a:rPr>
              <a:t> </a:t>
            </a:r>
            <a:r>
              <a:rPr lang="en-US" sz="3000" b="0" kern="0" dirty="0" err="1">
                <a:solidFill>
                  <a:srgbClr val="000000"/>
                </a:solidFill>
              </a:rPr>
              <a:t>bày</a:t>
            </a:r>
            <a:r>
              <a:rPr lang="en-US" sz="3000" b="0" kern="0" dirty="0">
                <a:solidFill>
                  <a:srgbClr val="000000"/>
                </a:solidFill>
              </a:rPr>
              <a:t> </a:t>
            </a:r>
            <a:r>
              <a:rPr lang="en-US" sz="3000" b="0" kern="0" dirty="0" err="1">
                <a:solidFill>
                  <a:srgbClr val="000000"/>
                </a:solidFill>
              </a:rPr>
              <a:t>trò</a:t>
            </a:r>
            <a:r>
              <a:rPr lang="en-US" sz="3000" b="0" kern="0" dirty="0">
                <a:solidFill>
                  <a:srgbClr val="000000"/>
                </a:solidFill>
              </a:rPr>
              <a:t> </a:t>
            </a:r>
            <a:r>
              <a:rPr lang="en-US" sz="3000" b="0" kern="0" dirty="0" err="1">
                <a:solidFill>
                  <a:srgbClr val="000000"/>
                </a:solidFill>
              </a:rPr>
              <a:t>ăn</a:t>
            </a:r>
            <a:r>
              <a:rPr lang="en-US" sz="3000" b="0" kern="0" dirty="0">
                <a:solidFill>
                  <a:srgbClr val="000000"/>
                </a:solidFill>
              </a:rPr>
              <a:t> </a:t>
            </a:r>
            <a:r>
              <a:rPr lang="en-US" sz="3000" b="0" kern="0" dirty="0" err="1">
                <a:solidFill>
                  <a:srgbClr val="000000"/>
                </a:solidFill>
              </a:rPr>
              <a:t>chơi</a:t>
            </a:r>
            <a:r>
              <a:rPr lang="en-US" sz="3000" b="0" kern="0" dirty="0">
                <a:solidFill>
                  <a:srgbClr val="000000"/>
                </a:solidFill>
              </a:rPr>
              <a:t> </a:t>
            </a:r>
            <a:r>
              <a:rPr lang="en-US" sz="3000" b="0" kern="0" dirty="0" err="1">
                <a:solidFill>
                  <a:srgbClr val="000000"/>
                </a:solidFill>
              </a:rPr>
              <a:t>xa</a:t>
            </a:r>
            <a:r>
              <a:rPr lang="en-US" sz="3000" b="0" kern="0" dirty="0">
                <a:solidFill>
                  <a:srgbClr val="000000"/>
                </a:solidFill>
              </a:rPr>
              <a:t> </a:t>
            </a:r>
            <a:r>
              <a:rPr lang="en-US" sz="3000" b="0" kern="0" dirty="0" err="1">
                <a:solidFill>
                  <a:srgbClr val="000000"/>
                </a:solidFill>
              </a:rPr>
              <a:t>xỉ</a:t>
            </a:r>
            <a:r>
              <a:rPr lang="en-US" sz="3000" b="0" kern="0" dirty="0">
                <a:solidFill>
                  <a:srgbClr val="000000"/>
                </a:solidFill>
              </a:rPr>
              <a:t>, </a:t>
            </a:r>
            <a:r>
              <a:rPr lang="en-US" sz="3000" b="0" kern="0" dirty="0" err="1">
                <a:solidFill>
                  <a:srgbClr val="000000"/>
                </a:solidFill>
              </a:rPr>
              <a:t>xây</a:t>
            </a:r>
            <a:r>
              <a:rPr lang="en-US" sz="3000" b="0" kern="0" dirty="0">
                <a:solidFill>
                  <a:srgbClr val="000000"/>
                </a:solidFill>
              </a:rPr>
              <a:t> </a:t>
            </a:r>
            <a:r>
              <a:rPr lang="en-US" sz="3000" b="0" kern="0" dirty="0" err="1">
                <a:solidFill>
                  <a:srgbClr val="000000"/>
                </a:solidFill>
              </a:rPr>
              <a:t>cung</a:t>
            </a:r>
            <a:r>
              <a:rPr lang="en-US" sz="3000" b="0" kern="0" dirty="0">
                <a:solidFill>
                  <a:srgbClr val="000000"/>
                </a:solidFill>
              </a:rPr>
              <a:t> </a:t>
            </a:r>
            <a:r>
              <a:rPr lang="en-US" sz="3000" b="0" kern="0" dirty="0" err="1">
                <a:solidFill>
                  <a:srgbClr val="000000"/>
                </a:solidFill>
              </a:rPr>
              <a:t>điện</a:t>
            </a:r>
            <a:r>
              <a:rPr lang="en-US" sz="3000" b="0" kern="0" dirty="0">
                <a:solidFill>
                  <a:srgbClr val="000000"/>
                </a:solidFill>
              </a:rPr>
              <a:t> </a:t>
            </a:r>
            <a:r>
              <a:rPr lang="en-US" sz="3000" b="0" kern="0" dirty="0" err="1">
                <a:solidFill>
                  <a:srgbClr val="000000"/>
                </a:solidFill>
              </a:rPr>
              <a:t>tốn</a:t>
            </a:r>
            <a:r>
              <a:rPr lang="en-US" sz="3000" b="0" kern="0" dirty="0">
                <a:solidFill>
                  <a:srgbClr val="000000"/>
                </a:solidFill>
              </a:rPr>
              <a:t> </a:t>
            </a:r>
            <a:r>
              <a:rPr lang="en-US" sz="3000" b="0" kern="0" dirty="0" err="1">
                <a:solidFill>
                  <a:srgbClr val="000000"/>
                </a:solidFill>
              </a:rPr>
              <a:t>kém</a:t>
            </a:r>
            <a:r>
              <a:rPr lang="en-US" sz="3000" b="0" kern="0" dirty="0">
                <a:solidFill>
                  <a:srgbClr val="000000"/>
                </a:solidFill>
              </a:rPr>
              <a:t>.</a:t>
            </a:r>
            <a:endParaRPr lang="vi-VN" sz="3000" b="0" kern="0" dirty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en-US" sz="3000" b="0" kern="0" dirty="0">
                <a:solidFill>
                  <a:srgbClr val="000000"/>
                </a:solidFill>
              </a:rPr>
              <a:t>- </a:t>
            </a:r>
            <a:r>
              <a:rPr lang="en-US" sz="3000" b="0" kern="0" dirty="0" err="1">
                <a:solidFill>
                  <a:srgbClr val="000000"/>
                </a:solidFill>
              </a:rPr>
              <a:t>Nhân</a:t>
            </a:r>
            <a:r>
              <a:rPr lang="en-US" sz="3000" b="0" kern="0" dirty="0">
                <a:solidFill>
                  <a:srgbClr val="000000"/>
                </a:solidFill>
              </a:rPr>
              <a:t> </a:t>
            </a:r>
            <a:r>
              <a:rPr lang="en-US" sz="3000" b="0" kern="0" dirty="0" err="1">
                <a:solidFill>
                  <a:srgbClr val="000000"/>
                </a:solidFill>
              </a:rPr>
              <a:t>dân</a:t>
            </a:r>
            <a:r>
              <a:rPr lang="en-US" sz="3000" b="0" kern="0" dirty="0">
                <a:solidFill>
                  <a:srgbClr val="000000"/>
                </a:solidFill>
              </a:rPr>
              <a:t> </a:t>
            </a:r>
            <a:r>
              <a:rPr lang="en-US" sz="3000" b="0" kern="0" dirty="0" err="1">
                <a:solidFill>
                  <a:srgbClr val="000000"/>
                </a:solidFill>
              </a:rPr>
              <a:t>gọi</a:t>
            </a:r>
            <a:r>
              <a:rPr lang="en-US" sz="3000" b="0" kern="0" dirty="0">
                <a:solidFill>
                  <a:srgbClr val="000000"/>
                </a:solidFill>
              </a:rPr>
              <a:t> </a:t>
            </a:r>
            <a:r>
              <a:rPr lang="en-US" sz="3000" b="0" kern="0" dirty="0" err="1">
                <a:solidFill>
                  <a:srgbClr val="000000"/>
                </a:solidFill>
              </a:rPr>
              <a:t>vua</a:t>
            </a:r>
            <a:r>
              <a:rPr lang="en-US" sz="3000" b="0" kern="0" dirty="0">
                <a:solidFill>
                  <a:srgbClr val="000000"/>
                </a:solidFill>
              </a:rPr>
              <a:t> </a:t>
            </a:r>
            <a:r>
              <a:rPr lang="en-US" sz="3000" b="0" kern="0" dirty="0" err="1">
                <a:solidFill>
                  <a:srgbClr val="000000"/>
                </a:solidFill>
              </a:rPr>
              <a:t>Lê</a:t>
            </a:r>
            <a:r>
              <a:rPr lang="en-US" sz="3000" b="0" kern="0" dirty="0">
                <a:solidFill>
                  <a:srgbClr val="000000"/>
                </a:solidFill>
              </a:rPr>
              <a:t> </a:t>
            </a:r>
            <a:r>
              <a:rPr lang="en-US" sz="3000" b="0" kern="0" dirty="0" err="1">
                <a:solidFill>
                  <a:srgbClr val="000000"/>
                </a:solidFill>
              </a:rPr>
              <a:t>Uy</a:t>
            </a:r>
            <a:r>
              <a:rPr lang="en-US" sz="3000" b="0" kern="0" dirty="0">
                <a:solidFill>
                  <a:srgbClr val="000000"/>
                </a:solidFill>
              </a:rPr>
              <a:t> </a:t>
            </a:r>
            <a:r>
              <a:rPr lang="en-US" sz="3000" b="0" kern="0" dirty="0" err="1">
                <a:solidFill>
                  <a:srgbClr val="000000"/>
                </a:solidFill>
              </a:rPr>
              <a:t>Mục</a:t>
            </a:r>
            <a:r>
              <a:rPr lang="en-US" sz="3000" b="0" kern="0" dirty="0">
                <a:solidFill>
                  <a:srgbClr val="000000"/>
                </a:solidFill>
              </a:rPr>
              <a:t> </a:t>
            </a:r>
            <a:r>
              <a:rPr lang="en-US" sz="3000" b="0" kern="0" dirty="0" err="1">
                <a:solidFill>
                  <a:srgbClr val="000000"/>
                </a:solidFill>
              </a:rPr>
              <a:t>là</a:t>
            </a:r>
            <a:r>
              <a:rPr lang="en-US" sz="3000" b="0" kern="0" dirty="0">
                <a:solidFill>
                  <a:srgbClr val="000000"/>
                </a:solidFill>
              </a:rPr>
              <a:t> “</a:t>
            </a:r>
            <a:r>
              <a:rPr lang="en-US" sz="3000" b="0" kern="0" dirty="0" err="1">
                <a:solidFill>
                  <a:srgbClr val="000000"/>
                </a:solidFill>
              </a:rPr>
              <a:t>vua</a:t>
            </a:r>
            <a:r>
              <a:rPr lang="en-US" sz="3000" b="0" kern="0" dirty="0">
                <a:solidFill>
                  <a:srgbClr val="000000"/>
                </a:solidFill>
              </a:rPr>
              <a:t> </a:t>
            </a:r>
            <a:r>
              <a:rPr lang="en-US" sz="3000" b="0" kern="0" dirty="0" err="1">
                <a:solidFill>
                  <a:srgbClr val="000000"/>
                </a:solidFill>
              </a:rPr>
              <a:t>quỷ</a:t>
            </a:r>
            <a:r>
              <a:rPr lang="en-US" sz="3000" b="0" kern="0" dirty="0">
                <a:solidFill>
                  <a:srgbClr val="000000"/>
                </a:solidFill>
              </a:rPr>
              <a:t>”, </a:t>
            </a:r>
            <a:r>
              <a:rPr lang="en-US" sz="3000" b="0" kern="0" dirty="0" err="1">
                <a:solidFill>
                  <a:srgbClr val="000000"/>
                </a:solidFill>
              </a:rPr>
              <a:t>vua</a:t>
            </a:r>
            <a:r>
              <a:rPr lang="en-US" sz="3000" b="0" kern="0" dirty="0">
                <a:solidFill>
                  <a:srgbClr val="000000"/>
                </a:solidFill>
              </a:rPr>
              <a:t> </a:t>
            </a:r>
            <a:r>
              <a:rPr lang="en-US" sz="3000" b="0" kern="0" dirty="0" err="1">
                <a:solidFill>
                  <a:srgbClr val="000000"/>
                </a:solidFill>
              </a:rPr>
              <a:t>Lê</a:t>
            </a:r>
            <a:r>
              <a:rPr lang="en-US" sz="3000" b="0" kern="0" dirty="0">
                <a:solidFill>
                  <a:srgbClr val="000000"/>
                </a:solidFill>
              </a:rPr>
              <a:t> </a:t>
            </a:r>
            <a:r>
              <a:rPr lang="en-US" sz="3000" b="0" kern="0" dirty="0" err="1">
                <a:solidFill>
                  <a:srgbClr val="000000"/>
                </a:solidFill>
              </a:rPr>
              <a:t>Tương</a:t>
            </a:r>
            <a:r>
              <a:rPr lang="en-US" sz="3000" b="0" kern="0" dirty="0">
                <a:solidFill>
                  <a:srgbClr val="000000"/>
                </a:solidFill>
              </a:rPr>
              <a:t> </a:t>
            </a:r>
            <a:r>
              <a:rPr lang="en-US" sz="3000" b="0" kern="0" dirty="0" err="1">
                <a:solidFill>
                  <a:srgbClr val="000000"/>
                </a:solidFill>
              </a:rPr>
              <a:t>Dực</a:t>
            </a:r>
            <a:r>
              <a:rPr lang="en-US" sz="3000" b="0" kern="0" dirty="0">
                <a:solidFill>
                  <a:srgbClr val="000000"/>
                </a:solidFill>
              </a:rPr>
              <a:t> </a:t>
            </a:r>
            <a:r>
              <a:rPr lang="en-US" sz="3000" b="0" kern="0" dirty="0" err="1">
                <a:solidFill>
                  <a:srgbClr val="000000"/>
                </a:solidFill>
              </a:rPr>
              <a:t>là</a:t>
            </a:r>
            <a:r>
              <a:rPr lang="en-US" sz="3000" b="0" kern="0" dirty="0">
                <a:solidFill>
                  <a:srgbClr val="000000"/>
                </a:solidFill>
              </a:rPr>
              <a:t> “</a:t>
            </a:r>
            <a:r>
              <a:rPr lang="en-US" sz="3000" b="0" kern="0" dirty="0" err="1">
                <a:solidFill>
                  <a:srgbClr val="000000"/>
                </a:solidFill>
              </a:rPr>
              <a:t>vua</a:t>
            </a:r>
            <a:r>
              <a:rPr lang="en-US" sz="3000" b="0" kern="0" dirty="0">
                <a:solidFill>
                  <a:srgbClr val="000000"/>
                </a:solidFill>
              </a:rPr>
              <a:t> </a:t>
            </a:r>
            <a:r>
              <a:rPr lang="en-US" sz="3000" b="0" kern="0" dirty="0" err="1">
                <a:solidFill>
                  <a:srgbClr val="000000"/>
                </a:solidFill>
              </a:rPr>
              <a:t>lợn</a:t>
            </a:r>
            <a:r>
              <a:rPr lang="en-US" sz="3000" b="0" kern="0" dirty="0">
                <a:solidFill>
                  <a:srgbClr val="000000"/>
                </a:solidFill>
              </a:rPr>
              <a:t>”.</a:t>
            </a:r>
            <a:endParaRPr lang="vi-VN" sz="3000" b="0" kern="0" dirty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en-US" sz="3000" b="0" kern="0" dirty="0">
                <a:solidFill>
                  <a:srgbClr val="000000"/>
                </a:solidFill>
              </a:rPr>
              <a:t>- </a:t>
            </a:r>
            <a:r>
              <a:rPr lang="en-US" sz="3000" b="0" kern="0" dirty="0" err="1">
                <a:solidFill>
                  <a:srgbClr val="000000"/>
                </a:solidFill>
              </a:rPr>
              <a:t>Quan</a:t>
            </a:r>
            <a:r>
              <a:rPr lang="en-US" sz="3000" b="0" kern="0" dirty="0">
                <a:solidFill>
                  <a:srgbClr val="000000"/>
                </a:solidFill>
              </a:rPr>
              <a:t> </a:t>
            </a:r>
            <a:r>
              <a:rPr lang="en-US" sz="3000" b="0" kern="0" dirty="0" err="1">
                <a:solidFill>
                  <a:srgbClr val="000000"/>
                </a:solidFill>
              </a:rPr>
              <a:t>lại</a:t>
            </a:r>
            <a:r>
              <a:rPr lang="en-US" sz="3000" b="0" kern="0" dirty="0">
                <a:solidFill>
                  <a:srgbClr val="000000"/>
                </a:solidFill>
              </a:rPr>
              <a:t> </a:t>
            </a:r>
            <a:r>
              <a:rPr lang="en-US" sz="3000" b="0" kern="0" dirty="0" err="1">
                <a:solidFill>
                  <a:srgbClr val="000000"/>
                </a:solidFill>
              </a:rPr>
              <a:t>trong</a:t>
            </a:r>
            <a:r>
              <a:rPr lang="en-US" sz="3000" b="0" kern="0" dirty="0">
                <a:solidFill>
                  <a:srgbClr val="000000"/>
                </a:solidFill>
              </a:rPr>
              <a:t> </a:t>
            </a:r>
            <a:r>
              <a:rPr lang="en-US" sz="3000" b="0" kern="0" dirty="0" err="1">
                <a:solidFill>
                  <a:srgbClr val="000000"/>
                </a:solidFill>
              </a:rPr>
              <a:t>triều</a:t>
            </a:r>
            <a:r>
              <a:rPr lang="en-US" sz="3000" b="0" kern="0" dirty="0">
                <a:solidFill>
                  <a:srgbClr val="000000"/>
                </a:solidFill>
              </a:rPr>
              <a:t> </a:t>
            </a:r>
            <a:r>
              <a:rPr lang="en-US" sz="3000" b="0" kern="0" dirty="0" err="1">
                <a:solidFill>
                  <a:srgbClr val="000000"/>
                </a:solidFill>
              </a:rPr>
              <a:t>đánh</a:t>
            </a:r>
            <a:r>
              <a:rPr lang="en-US" sz="3000" b="0" kern="0" dirty="0">
                <a:solidFill>
                  <a:srgbClr val="000000"/>
                </a:solidFill>
              </a:rPr>
              <a:t> </a:t>
            </a:r>
            <a:r>
              <a:rPr lang="en-US" sz="3000" b="0" kern="0" dirty="0" err="1">
                <a:solidFill>
                  <a:srgbClr val="000000"/>
                </a:solidFill>
              </a:rPr>
              <a:t>giết</a:t>
            </a:r>
            <a:r>
              <a:rPr lang="en-US" sz="3000" b="0" kern="0" dirty="0">
                <a:solidFill>
                  <a:srgbClr val="000000"/>
                </a:solidFill>
              </a:rPr>
              <a:t> </a:t>
            </a:r>
            <a:r>
              <a:rPr lang="en-US" sz="3000" b="0" kern="0" dirty="0" err="1">
                <a:solidFill>
                  <a:srgbClr val="000000"/>
                </a:solidFill>
              </a:rPr>
              <a:t>lẫn</a:t>
            </a:r>
            <a:r>
              <a:rPr lang="en-US" sz="3000" b="0" kern="0" dirty="0">
                <a:solidFill>
                  <a:srgbClr val="000000"/>
                </a:solidFill>
              </a:rPr>
              <a:t> </a:t>
            </a:r>
            <a:r>
              <a:rPr lang="en-US" sz="3000" b="0" kern="0" dirty="0" err="1">
                <a:solidFill>
                  <a:srgbClr val="000000"/>
                </a:solidFill>
              </a:rPr>
              <a:t>nhau</a:t>
            </a:r>
            <a:r>
              <a:rPr lang="en-US" sz="3000" b="0" kern="0" dirty="0">
                <a:solidFill>
                  <a:srgbClr val="000000"/>
                </a:solidFill>
              </a:rPr>
              <a:t>, </a:t>
            </a:r>
            <a:r>
              <a:rPr lang="en-US" sz="3000" b="0" kern="0" dirty="0" err="1">
                <a:solidFill>
                  <a:srgbClr val="000000"/>
                </a:solidFill>
              </a:rPr>
              <a:t>tranh</a:t>
            </a:r>
            <a:r>
              <a:rPr lang="en-US" sz="3000" b="0" kern="0" dirty="0">
                <a:solidFill>
                  <a:srgbClr val="000000"/>
                </a:solidFill>
              </a:rPr>
              <a:t> </a:t>
            </a:r>
            <a:r>
              <a:rPr lang="en-US" sz="3000" b="0" kern="0" dirty="0" err="1">
                <a:solidFill>
                  <a:srgbClr val="000000"/>
                </a:solidFill>
              </a:rPr>
              <a:t>giành</a:t>
            </a:r>
            <a:r>
              <a:rPr lang="en-US" sz="3000" b="0" kern="0" dirty="0">
                <a:solidFill>
                  <a:srgbClr val="000000"/>
                </a:solidFill>
              </a:rPr>
              <a:t> </a:t>
            </a:r>
            <a:r>
              <a:rPr lang="en-US" sz="3000" b="0" kern="0" dirty="0" err="1">
                <a:solidFill>
                  <a:srgbClr val="000000"/>
                </a:solidFill>
              </a:rPr>
              <a:t>quyền</a:t>
            </a:r>
            <a:r>
              <a:rPr lang="en-US" sz="3000" b="0" kern="0" dirty="0">
                <a:solidFill>
                  <a:srgbClr val="000000"/>
                </a:solidFill>
              </a:rPr>
              <a:t> </a:t>
            </a:r>
            <a:r>
              <a:rPr lang="en-US" sz="3000" b="0" kern="0" dirty="0" err="1">
                <a:solidFill>
                  <a:srgbClr val="000000"/>
                </a:solidFill>
              </a:rPr>
              <a:t>lợi</a:t>
            </a:r>
            <a:r>
              <a:rPr lang="en-US" sz="3000" b="0" kern="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6" name="Right Arrow 5"/>
          <p:cNvSpPr>
            <a:spLocks noChangeArrowheads="1"/>
          </p:cNvSpPr>
          <p:nvPr/>
        </p:nvSpPr>
        <p:spPr bwMode="auto">
          <a:xfrm>
            <a:off x="1152199" y="5407499"/>
            <a:ext cx="304800" cy="201612"/>
          </a:xfrm>
          <a:prstGeom prst="rightArrow">
            <a:avLst>
              <a:gd name="adj1" fmla="val 50000"/>
              <a:gd name="adj2" fmla="val 50051"/>
            </a:avLst>
          </a:prstGeom>
          <a:solidFill>
            <a:srgbClr val="C00000"/>
          </a:solidFill>
          <a:ln w="22225" algn="ctr">
            <a:solidFill>
              <a:srgbClr val="000000"/>
            </a:solidFill>
            <a:round/>
            <a:headEnd/>
            <a:tailEnd/>
          </a:ln>
          <a:effectLst>
            <a:prstShdw prst="shdw17" dist="17961" dir="2700000">
              <a:srgbClr val="808080"/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 sz="3000" kern="0">
              <a:solidFill>
                <a:sysClr val="windowText" lastClr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78021" y="5214550"/>
            <a:ext cx="722454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000" b="1" kern="0" dirty="0">
                <a:solidFill>
                  <a:srgbClr val="FF0000"/>
                </a:solidFill>
              </a:rPr>
              <a:t>Đất </a:t>
            </a:r>
            <a:r>
              <a:rPr lang="vi-VN" sz="3000" b="1" kern="0" dirty="0">
                <a:solidFill>
                  <a:srgbClr val="FF0000"/>
                </a:solidFill>
              </a:rPr>
              <a:t>nước rơi vào cảnh loạn lạc, nghèo khô.̉</a:t>
            </a:r>
            <a:endParaRPr lang="en-US" sz="3000" b="1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267449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076980" y="1016903"/>
            <a:ext cx="7543800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000" kern="0" dirty="0">
                <a:solidFill>
                  <a:srgbClr val="000000"/>
                </a:solidFill>
                <a:latin typeface=".VnTimeH" pitchFamily="34" charset="0"/>
              </a:rPr>
              <a:t> </a:t>
            </a:r>
            <a:r>
              <a:rPr lang="en-US" sz="3000" kern="0" dirty="0">
                <a:solidFill>
                  <a:srgbClr val="000000"/>
                </a:solidFill>
              </a:rPr>
              <a:t>1/ </a:t>
            </a:r>
            <a:r>
              <a:rPr lang="en-US" sz="3000" u="sng" kern="0" dirty="0" err="1">
                <a:solidFill>
                  <a:srgbClr val="000000"/>
                </a:solidFill>
              </a:rPr>
              <a:t>Tình</a:t>
            </a:r>
            <a:r>
              <a:rPr lang="en-US" sz="3000" u="sng" kern="0" dirty="0">
                <a:solidFill>
                  <a:srgbClr val="000000"/>
                </a:solidFill>
              </a:rPr>
              <a:t> </a:t>
            </a:r>
            <a:r>
              <a:rPr lang="en-US" sz="3000" u="sng" kern="0" dirty="0" err="1">
                <a:solidFill>
                  <a:srgbClr val="000000"/>
                </a:solidFill>
              </a:rPr>
              <a:t>hình</a:t>
            </a:r>
            <a:r>
              <a:rPr lang="en-US" sz="3000" u="sng" kern="0" dirty="0">
                <a:solidFill>
                  <a:srgbClr val="000000"/>
                </a:solidFill>
              </a:rPr>
              <a:t> </a:t>
            </a:r>
            <a:r>
              <a:rPr lang="en-US" sz="3000" u="sng" kern="0" dirty="0" err="1">
                <a:solidFill>
                  <a:srgbClr val="000000"/>
                </a:solidFill>
              </a:rPr>
              <a:t>nước</a:t>
            </a:r>
            <a:r>
              <a:rPr lang="en-US" sz="3000" u="sng" kern="0" dirty="0">
                <a:solidFill>
                  <a:srgbClr val="000000"/>
                </a:solidFill>
              </a:rPr>
              <a:t> ta </a:t>
            </a:r>
            <a:r>
              <a:rPr lang="en-US" sz="3000" u="sng" kern="0" dirty="0" err="1">
                <a:solidFill>
                  <a:srgbClr val="000000"/>
                </a:solidFill>
              </a:rPr>
              <a:t>đầu</a:t>
            </a:r>
            <a:r>
              <a:rPr lang="en-US" sz="3000" u="sng" kern="0" dirty="0">
                <a:solidFill>
                  <a:srgbClr val="000000"/>
                </a:solidFill>
              </a:rPr>
              <a:t> </a:t>
            </a:r>
            <a:r>
              <a:rPr lang="en-US" sz="3000" u="sng" kern="0" dirty="0" err="1">
                <a:solidFill>
                  <a:srgbClr val="000000"/>
                </a:solidFill>
              </a:rPr>
              <a:t>thê</a:t>
            </a:r>
            <a:r>
              <a:rPr lang="en-US" sz="3000" u="sng" kern="0" dirty="0">
                <a:solidFill>
                  <a:srgbClr val="000000"/>
                </a:solidFill>
              </a:rPr>
              <a:t>́ </a:t>
            </a:r>
            <a:r>
              <a:rPr lang="en-US" sz="3000" u="sng" kern="0" dirty="0" err="1">
                <a:solidFill>
                  <a:srgbClr val="000000"/>
                </a:solidFill>
              </a:rPr>
              <a:t>ki</a:t>
            </a:r>
            <a:r>
              <a:rPr lang="en-US" sz="3000" u="sng" kern="0" dirty="0">
                <a:solidFill>
                  <a:srgbClr val="000000"/>
                </a:solidFill>
              </a:rPr>
              <a:t>̉ XVI</a:t>
            </a:r>
            <a:r>
              <a:rPr lang="en-US" sz="3000" kern="0" dirty="0">
                <a:solidFill>
                  <a:srgbClr val="000000"/>
                </a:solidFill>
              </a:rPr>
              <a:t>.</a:t>
            </a:r>
            <a:r>
              <a:rPr lang="en-US" sz="3000" u="sng" kern="0" dirty="0">
                <a:solidFill>
                  <a:srgbClr val="000000"/>
                </a:solidFill>
              </a:rPr>
              <a:t> </a:t>
            </a:r>
            <a:endParaRPr lang="en-US" sz="3000" kern="0" dirty="0">
              <a:solidFill>
                <a:srgbClr val="000000"/>
              </a:solidFill>
              <a:latin typeface=".VnTimeH" pitchFamily="34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1074352" y="1554742"/>
            <a:ext cx="7543800" cy="101566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000" kern="0" dirty="0">
                <a:latin typeface=".VnTimeH" pitchFamily="34" charset="0"/>
              </a:rPr>
              <a:t> 2/ </a:t>
            </a:r>
            <a:r>
              <a:rPr lang="en-US" sz="3000" u="sng" kern="0" dirty="0">
                <a:latin typeface=".VnTimeH" pitchFamily="34" charset="0"/>
              </a:rPr>
              <a:t>S</a:t>
            </a:r>
            <a:r>
              <a:rPr lang="en-US" sz="3000" u="sng" kern="0" dirty="0"/>
              <a:t>ự </a:t>
            </a:r>
            <a:r>
              <a:rPr lang="vi-VN" sz="3000" u="sng" kern="0" dirty="0"/>
              <a:t>ra đời </a:t>
            </a:r>
            <a:r>
              <a:rPr lang="en-US" sz="3000" u="sng" kern="0" dirty="0" err="1"/>
              <a:t>của</a:t>
            </a:r>
            <a:r>
              <a:rPr lang="en-US" sz="3000" u="sng" kern="0" dirty="0"/>
              <a:t> </a:t>
            </a:r>
            <a:r>
              <a:rPr lang="vi-VN" sz="3000" u="sng" kern="0" dirty="0"/>
              <a:t>Nhà </a:t>
            </a:r>
            <a:r>
              <a:rPr lang="vi-VN" sz="3000" u="sng" kern="0" dirty="0"/>
              <a:t>Mạc</a:t>
            </a:r>
            <a:r>
              <a:rPr lang="en-US" sz="3000" u="sng" kern="0" dirty="0"/>
              <a:t> </a:t>
            </a:r>
            <a:r>
              <a:rPr lang="en-US" sz="3000" u="sng" kern="0" dirty="0" err="1"/>
              <a:t>và</a:t>
            </a:r>
            <a:r>
              <a:rPr lang="en-US" sz="3000" u="sng" kern="0" dirty="0"/>
              <a:t> </a:t>
            </a:r>
            <a:r>
              <a:rPr lang="en-US" sz="3000" u="sng" kern="0" dirty="0" err="1"/>
              <a:t>chiến</a:t>
            </a:r>
            <a:r>
              <a:rPr lang="en-US" sz="3000" u="sng" kern="0" dirty="0"/>
              <a:t> </a:t>
            </a:r>
            <a:r>
              <a:rPr lang="en-US" sz="3000" u="sng" kern="0" dirty="0" err="1"/>
              <a:t>tranh</a:t>
            </a:r>
            <a:r>
              <a:rPr lang="en-US" sz="3000" u="sng" kern="0" dirty="0"/>
              <a:t> Nam – </a:t>
            </a:r>
            <a:r>
              <a:rPr lang="en-US" sz="3000" u="sng" kern="0" dirty="0" err="1"/>
              <a:t>Bắc</a:t>
            </a:r>
            <a:r>
              <a:rPr lang="en-US" sz="3000" u="sng" kern="0" dirty="0"/>
              <a:t> </a:t>
            </a:r>
            <a:r>
              <a:rPr lang="en-US" sz="3000" u="sng" kern="0" dirty="0" err="1"/>
              <a:t>Triều</a:t>
            </a:r>
            <a:r>
              <a:rPr lang="en-US" sz="3000" kern="0" dirty="0"/>
              <a:t>.</a:t>
            </a:r>
            <a:endParaRPr lang="en-US" sz="3000" kern="0" dirty="0">
              <a:latin typeface=".VnTime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419953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1272735" y="1066800"/>
            <a:ext cx="7337866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just" eaLnBrk="1" fontAlgn="auto" hangingPunct="1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n-US" b="1" u="sng" dirty="0" err="1">
                <a:solidFill>
                  <a:sysClr val="windowText" lastClr="000000"/>
                </a:solidFill>
              </a:rPr>
              <a:t>Thảo</a:t>
            </a:r>
            <a:r>
              <a:rPr lang="en-US" b="1" u="sng" dirty="0">
                <a:solidFill>
                  <a:sysClr val="windowText" lastClr="000000"/>
                </a:solidFill>
              </a:rPr>
              <a:t> </a:t>
            </a:r>
            <a:r>
              <a:rPr lang="en-US" b="1" u="sng" dirty="0" err="1">
                <a:solidFill>
                  <a:sysClr val="windowText" lastClr="000000"/>
                </a:solidFill>
              </a:rPr>
              <a:t>luận</a:t>
            </a:r>
            <a:r>
              <a:rPr lang="en-US" b="1" dirty="0">
                <a:solidFill>
                  <a:sysClr val="windowText" lastClr="000000"/>
                </a:solidFill>
              </a:rPr>
              <a:t>:</a:t>
            </a:r>
          </a:p>
          <a:p>
            <a:pPr marL="0" indent="0" algn="just" eaLnBrk="1" fontAlgn="auto" hangingPunct="1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n-US" b="1" dirty="0">
                <a:solidFill>
                  <a:sysClr val="windowText" lastClr="000000"/>
                </a:solidFill>
              </a:rPr>
              <a:t>a) </a:t>
            </a:r>
            <a:r>
              <a:rPr lang="en-US" dirty="0" err="1">
                <a:solidFill>
                  <a:sysClr val="windowText" lastClr="000000"/>
                </a:solidFill>
              </a:rPr>
              <a:t>Mạc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Đăng</a:t>
            </a:r>
            <a:r>
              <a:rPr lang="en-US" dirty="0">
                <a:solidFill>
                  <a:sysClr val="windowText" lastClr="000000"/>
                </a:solidFill>
              </a:rPr>
              <a:t> Dung </a:t>
            </a:r>
            <a:r>
              <a:rPr lang="en-US" dirty="0" err="1">
                <a:solidFill>
                  <a:sysClr val="windowText" lastClr="000000"/>
                </a:solidFill>
              </a:rPr>
              <a:t>là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ai</a:t>
            </a:r>
            <a:r>
              <a:rPr lang="en-US" dirty="0">
                <a:solidFill>
                  <a:sysClr val="windowText" lastClr="000000"/>
                </a:solidFill>
              </a:rPr>
              <a:t>?</a:t>
            </a:r>
          </a:p>
          <a:p>
            <a:pPr marL="0" indent="0" algn="just" eaLnBrk="1" fontAlgn="auto" hangingPunct="1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n-US" b="1" dirty="0">
                <a:solidFill>
                  <a:sysClr val="windowText" lastClr="000000"/>
                </a:solidFill>
              </a:rPr>
              <a:t>b) </a:t>
            </a:r>
            <a:r>
              <a:rPr lang="en-US" dirty="0" err="1">
                <a:solidFill>
                  <a:sysClr val="windowText" lastClr="000000"/>
                </a:solidFill>
              </a:rPr>
              <a:t>Nhà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Mạc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ra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đời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trong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hoàn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cảnh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nào</a:t>
            </a:r>
            <a:r>
              <a:rPr lang="en-US" dirty="0">
                <a:solidFill>
                  <a:sysClr val="windowText" lastClr="000000"/>
                </a:solidFill>
              </a:rPr>
              <a:t>? </a:t>
            </a:r>
            <a:r>
              <a:rPr lang="en-US" dirty="0" err="1">
                <a:solidFill>
                  <a:sysClr val="windowText" lastClr="000000"/>
                </a:solidFill>
              </a:rPr>
              <a:t>Triều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đình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nhà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Mạc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được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sử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cũ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gọi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là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gì</a:t>
            </a:r>
            <a:r>
              <a:rPr lang="en-US" dirty="0">
                <a:solidFill>
                  <a:sysClr val="windowText" lastClr="000000"/>
                </a:solidFill>
              </a:rPr>
              <a:t>?</a:t>
            </a:r>
          </a:p>
          <a:p>
            <a:pPr marL="0" indent="0" algn="just" eaLnBrk="1" fontAlgn="auto" hangingPunct="1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n-US" b="1" dirty="0">
                <a:solidFill>
                  <a:sysClr val="windowText" lastClr="000000"/>
                </a:solidFill>
              </a:rPr>
              <a:t>c) </a:t>
            </a:r>
            <a:r>
              <a:rPr lang="en-US" dirty="0">
                <a:solidFill>
                  <a:sysClr val="windowText" lastClr="000000"/>
                </a:solidFill>
              </a:rPr>
              <a:t>Nam </a:t>
            </a:r>
            <a:r>
              <a:rPr lang="en-US" dirty="0" err="1">
                <a:solidFill>
                  <a:sysClr val="windowText" lastClr="000000"/>
                </a:solidFill>
              </a:rPr>
              <a:t>Triều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là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triều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đình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của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dòng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họ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phong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kiến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nào</a:t>
            </a:r>
            <a:r>
              <a:rPr lang="en-US" dirty="0">
                <a:solidFill>
                  <a:sysClr val="windowText" lastClr="000000"/>
                </a:solidFill>
              </a:rPr>
              <a:t>? </a:t>
            </a:r>
            <a:r>
              <a:rPr lang="en-US" dirty="0" err="1">
                <a:solidFill>
                  <a:sysClr val="windowText" lastClr="000000"/>
                </a:solidFill>
              </a:rPr>
              <a:t>Triều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đình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này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được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ra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đời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như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thế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nào</a:t>
            </a:r>
            <a:r>
              <a:rPr lang="en-US" dirty="0">
                <a:solidFill>
                  <a:sysClr val="windowText" lastClr="000000"/>
                </a:solidFill>
              </a:rPr>
              <a:t>?</a:t>
            </a:r>
          </a:p>
          <a:p>
            <a:pPr marL="0" indent="0" algn="just" eaLnBrk="1" fontAlgn="auto" hangingPunct="1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n-US" b="1" dirty="0" smtClean="0">
                <a:solidFill>
                  <a:sysClr val="windowText" lastClr="000000"/>
                </a:solidFill>
              </a:rPr>
              <a:t>d) </a:t>
            </a:r>
            <a:r>
              <a:rPr lang="en-US" dirty="0" err="1" smtClean="0">
                <a:solidFill>
                  <a:sysClr val="windowText" lastClr="000000"/>
                </a:solidFill>
              </a:rPr>
              <a:t>Vì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sao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có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chiến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tranh</a:t>
            </a:r>
            <a:r>
              <a:rPr lang="en-US" dirty="0">
                <a:solidFill>
                  <a:sysClr val="windowText" lastClr="000000"/>
                </a:solidFill>
              </a:rPr>
              <a:t> Nam </a:t>
            </a:r>
            <a:r>
              <a:rPr lang="en-US" dirty="0" err="1" smtClean="0">
                <a:solidFill>
                  <a:sysClr val="windowText" lastClr="000000"/>
                </a:solidFill>
              </a:rPr>
              <a:t>Triều</a:t>
            </a:r>
            <a:r>
              <a:rPr lang="en-US" dirty="0" smtClean="0">
                <a:solidFill>
                  <a:sysClr val="windowText" lastClr="000000"/>
                </a:solidFill>
              </a:rPr>
              <a:t> - </a:t>
            </a:r>
            <a:r>
              <a:rPr lang="en-US" dirty="0" err="1">
                <a:solidFill>
                  <a:sysClr val="windowText" lastClr="000000"/>
                </a:solidFill>
              </a:rPr>
              <a:t>Bắc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Triều</a:t>
            </a:r>
            <a:r>
              <a:rPr lang="en-US" dirty="0">
                <a:solidFill>
                  <a:sysClr val="windowText" lastClr="000000"/>
                </a:solidFill>
              </a:rPr>
              <a:t>.</a:t>
            </a:r>
          </a:p>
          <a:p>
            <a:pPr marL="0" indent="0" algn="just" eaLnBrk="1" fontAlgn="auto" hangingPunct="1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n-US" b="1" dirty="0" smtClean="0">
                <a:solidFill>
                  <a:sysClr val="windowText" lastClr="000000"/>
                </a:solidFill>
              </a:rPr>
              <a:t>e) </a:t>
            </a:r>
            <a:r>
              <a:rPr lang="en-US" dirty="0" err="1" smtClean="0">
                <a:solidFill>
                  <a:sysClr val="windowText" lastClr="000000"/>
                </a:solidFill>
              </a:rPr>
              <a:t>Năm</a:t>
            </a:r>
            <a:r>
              <a:rPr lang="en-US" dirty="0" smtClean="0">
                <a:solidFill>
                  <a:sysClr val="windowText" lastClr="000000"/>
                </a:solidFill>
              </a:rPr>
              <a:t> 1592,  </a:t>
            </a:r>
            <a:r>
              <a:rPr lang="en-US" dirty="0" err="1" smtClean="0">
                <a:solidFill>
                  <a:sysClr val="windowText" lastClr="000000"/>
                </a:solidFill>
              </a:rPr>
              <a:t>nước</a:t>
            </a:r>
            <a:r>
              <a:rPr lang="en-US" dirty="0" smtClean="0">
                <a:solidFill>
                  <a:sysClr val="windowText" lastClr="000000"/>
                </a:solidFill>
              </a:rPr>
              <a:t> ta </a:t>
            </a:r>
            <a:r>
              <a:rPr lang="en-US" dirty="0" err="1" smtClean="0">
                <a:solidFill>
                  <a:sysClr val="windowText" lastClr="000000"/>
                </a:solidFill>
              </a:rPr>
              <a:t>có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sự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kiện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gì</a:t>
            </a:r>
            <a:r>
              <a:rPr lang="en-US" dirty="0" smtClean="0">
                <a:solidFill>
                  <a:sysClr val="windowText" lastClr="000000"/>
                </a:solidFill>
              </a:rPr>
              <a:t>?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39376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1272737" y="1295400"/>
            <a:ext cx="7364141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just" eaLnBrk="1" fontAlgn="auto" hangingPunct="1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n-US" sz="2800" dirty="0">
                <a:solidFill>
                  <a:sysClr val="windowText" lastClr="000000"/>
                </a:solidFill>
              </a:rPr>
              <a:t>a</a:t>
            </a:r>
            <a:r>
              <a:rPr lang="en-US" sz="2800" dirty="0">
                <a:solidFill>
                  <a:sysClr val="windowText" lastClr="000000"/>
                </a:solidFill>
              </a:rPr>
              <a:t>) </a:t>
            </a:r>
            <a:r>
              <a:rPr lang="vi-VN" sz="2800" dirty="0">
                <a:solidFill>
                  <a:sysClr val="windowText" lastClr="000000"/>
                </a:solidFill>
              </a:rPr>
              <a:t>Mạc Đăng Dung </a:t>
            </a:r>
            <a:r>
              <a:rPr lang="en-US" sz="2800" dirty="0" err="1">
                <a:solidFill>
                  <a:sysClr val="windowText" lastClr="000000"/>
                </a:solidFill>
              </a:rPr>
              <a:t>là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quan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võ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dưới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triều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Lê</a:t>
            </a:r>
            <a:r>
              <a:rPr lang="en-US" sz="2800" dirty="0">
                <a:solidFill>
                  <a:sysClr val="windowText" lastClr="000000"/>
                </a:solidFill>
              </a:rPr>
              <a:t>.</a:t>
            </a:r>
            <a:endParaRPr lang="en-US" sz="2800" dirty="0">
              <a:solidFill>
                <a:sysClr val="windowText" lastClr="000000"/>
              </a:solidFill>
            </a:endParaRPr>
          </a:p>
          <a:p>
            <a:pPr marL="0" indent="0" algn="just" eaLnBrk="1" fontAlgn="auto" hangingPunct="1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n-US" sz="2800" dirty="0">
                <a:solidFill>
                  <a:sysClr val="windowText" lastClr="000000"/>
                </a:solidFill>
              </a:rPr>
              <a:t>b) </a:t>
            </a:r>
            <a:r>
              <a:rPr lang="vi-VN" sz="2800" dirty="0">
                <a:solidFill>
                  <a:sysClr val="windowText" lastClr="000000"/>
                </a:solidFill>
              </a:rPr>
              <a:t>Năm </a:t>
            </a:r>
            <a:r>
              <a:rPr lang="vi-VN" sz="2800" dirty="0">
                <a:solidFill>
                  <a:sysClr val="windowText" lastClr="000000"/>
                </a:solidFill>
              </a:rPr>
              <a:t>1527</a:t>
            </a:r>
            <a:r>
              <a:rPr lang="en-US" sz="2800" dirty="0">
                <a:solidFill>
                  <a:sysClr val="windowText" lastClr="000000"/>
                </a:solidFill>
              </a:rPr>
              <a:t>, </a:t>
            </a:r>
            <a:r>
              <a:rPr lang="vi-VN" sz="2800" dirty="0">
                <a:solidFill>
                  <a:sysClr val="windowText" lastClr="000000"/>
                </a:solidFill>
              </a:rPr>
              <a:t>lợi </a:t>
            </a:r>
            <a:r>
              <a:rPr lang="vi-VN" sz="2800" dirty="0">
                <a:solidFill>
                  <a:sysClr val="windowText" lastClr="000000"/>
                </a:solidFill>
              </a:rPr>
              <a:t>dụng tình hình suy thoái của nhà Hậu </a:t>
            </a:r>
            <a:r>
              <a:rPr lang="vi-VN" sz="2800" dirty="0">
                <a:solidFill>
                  <a:sysClr val="windowText" lastClr="000000"/>
                </a:solidFill>
              </a:rPr>
              <a:t>Lê</a:t>
            </a:r>
            <a:r>
              <a:rPr lang="en-US" sz="2800" dirty="0">
                <a:solidFill>
                  <a:sysClr val="windowText" lastClr="000000"/>
                </a:solidFill>
              </a:rPr>
              <a:t>,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vi-VN" sz="2800" dirty="0">
                <a:solidFill>
                  <a:sysClr val="windowText" lastClr="000000"/>
                </a:solidFill>
              </a:rPr>
              <a:t>Mạc </a:t>
            </a:r>
            <a:r>
              <a:rPr lang="vi-VN" sz="2800" dirty="0">
                <a:solidFill>
                  <a:sysClr val="windowText" lastClr="000000"/>
                </a:solidFill>
              </a:rPr>
              <a:t>Đăng Dung đã </a:t>
            </a:r>
            <a:r>
              <a:rPr lang="vi-VN" sz="2800" dirty="0">
                <a:solidFill>
                  <a:sysClr val="windowText" lastClr="000000"/>
                </a:solidFill>
              </a:rPr>
              <a:t>cướp </a:t>
            </a:r>
            <a:r>
              <a:rPr lang="vi-VN" sz="2800" dirty="0">
                <a:solidFill>
                  <a:sysClr val="windowText" lastClr="000000"/>
                </a:solidFill>
              </a:rPr>
              <a:t>ngôi nhà Lê. </a:t>
            </a:r>
            <a:r>
              <a:rPr lang="vi-VN" sz="2800" dirty="0">
                <a:solidFill>
                  <a:sysClr val="windowText" lastClr="000000"/>
                </a:solidFill>
              </a:rPr>
              <a:t>Lập </a:t>
            </a:r>
            <a:r>
              <a:rPr lang="vi-VN" sz="2800" dirty="0">
                <a:solidFill>
                  <a:sysClr val="windowText" lastClr="000000"/>
                </a:solidFill>
              </a:rPr>
              <a:t>ra triều đại nhà Mạc. Sử cũ gọi là Bắc </a:t>
            </a:r>
            <a:r>
              <a:rPr lang="vi-VN" sz="2800" dirty="0">
                <a:solidFill>
                  <a:sysClr val="windowText" lastClr="000000"/>
                </a:solidFill>
              </a:rPr>
              <a:t>triều.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</a:p>
          <a:p>
            <a:pPr marL="0" indent="0" algn="just" eaLnBrk="1" fontAlgn="auto" hangingPunct="1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n-US" sz="2800" dirty="0">
                <a:solidFill>
                  <a:sysClr val="windowText" lastClr="000000"/>
                </a:solidFill>
              </a:rPr>
              <a:t>-  </a:t>
            </a:r>
            <a:r>
              <a:rPr lang="en-US" sz="2800" dirty="0" err="1">
                <a:solidFill>
                  <a:sysClr val="windowText" lastClr="000000"/>
                </a:solidFill>
              </a:rPr>
              <a:t>Bắc</a:t>
            </a:r>
            <a:r>
              <a:rPr lang="vi-VN" sz="2800" dirty="0">
                <a:solidFill>
                  <a:sysClr val="windowText" lastClr="000000"/>
                </a:solidFill>
              </a:rPr>
              <a:t> </a:t>
            </a:r>
            <a:r>
              <a:rPr lang="vi-VN" sz="2800" dirty="0">
                <a:solidFill>
                  <a:sysClr val="windowText" lastClr="000000"/>
                </a:solidFill>
              </a:rPr>
              <a:t>triều là triều đại của </a:t>
            </a:r>
            <a:r>
              <a:rPr lang="en-US" sz="2800" dirty="0" err="1">
                <a:solidFill>
                  <a:sysClr val="windowText" lastClr="000000"/>
                </a:solidFill>
              </a:rPr>
              <a:t>nhà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Mạc</a:t>
            </a:r>
            <a:r>
              <a:rPr lang="en-US" sz="2800" dirty="0">
                <a:solidFill>
                  <a:sysClr val="windowText" lastClr="000000"/>
                </a:solidFill>
              </a:rPr>
              <a:t>.</a:t>
            </a:r>
          </a:p>
          <a:p>
            <a:pPr marL="0" indent="0" algn="just" eaLnBrk="1" fontAlgn="auto" hangingPunct="1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vi-VN" sz="2800" dirty="0">
                <a:solidFill>
                  <a:sysClr val="windowText" lastClr="000000"/>
                </a:solidFill>
              </a:rPr>
              <a:t>c) Nam triều là triều đại của họ Lê.</a:t>
            </a:r>
          </a:p>
          <a:p>
            <a:pPr marL="0" indent="0" algn="just" eaLnBrk="1" fontAlgn="auto" hangingPunct="1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vi-VN" sz="2800" dirty="0">
                <a:solidFill>
                  <a:sysClr val="windowText" lastClr="000000"/>
                </a:solidFill>
              </a:rPr>
              <a:t>- Năm 1533, Nguyễn Kim (một quan võ của triều đình Lê) đã đưa một người thuộc </a:t>
            </a:r>
            <a:r>
              <a:rPr lang="vi-VN" sz="2800" dirty="0">
                <a:solidFill>
                  <a:sysClr val="windowText" lastClr="000000"/>
                </a:solidFill>
              </a:rPr>
              <a:t>dòng </a:t>
            </a:r>
            <a:r>
              <a:rPr lang="vi-VN" sz="2800" dirty="0">
                <a:solidFill>
                  <a:sysClr val="windowText" lastClr="000000"/>
                </a:solidFill>
              </a:rPr>
              <a:t>dõi nhà Lê lên </a:t>
            </a:r>
            <a:r>
              <a:rPr lang="vi-VN" sz="2800" dirty="0">
                <a:solidFill>
                  <a:sysClr val="windowText" lastClr="000000"/>
                </a:solidFill>
              </a:rPr>
              <a:t>ngôi</a:t>
            </a:r>
            <a:r>
              <a:rPr lang="en-US" sz="2800" dirty="0">
                <a:solidFill>
                  <a:sysClr val="windowText" lastClr="000000"/>
                </a:solidFill>
              </a:rPr>
              <a:t>,</a:t>
            </a:r>
            <a:r>
              <a:rPr lang="vi-VN" sz="2800" dirty="0">
                <a:solidFill>
                  <a:sysClr val="windowText" lastClr="000000"/>
                </a:solidFill>
              </a:rPr>
              <a:t> </a:t>
            </a:r>
            <a:r>
              <a:rPr lang="vi-VN" sz="2800" dirty="0">
                <a:solidFill>
                  <a:sysClr val="windowText" lastClr="000000"/>
                </a:solidFill>
              </a:rPr>
              <a:t>lập ra triều đình riêng ở Thanh Hóa. Sử cũ gọi là Nam triều</a:t>
            </a:r>
            <a:r>
              <a:rPr lang="vi-VN" sz="2800" dirty="0">
                <a:solidFill>
                  <a:sysClr val="windowText" lastClr="000000"/>
                </a:solidFill>
              </a:rPr>
              <a:t>.</a:t>
            </a:r>
            <a:endParaRPr lang="vi-VN" sz="28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454331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"/>
            <a:ext cx="53340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6472284" y="434343"/>
            <a:ext cx="2278890" cy="1486331"/>
            <a:chOff x="6432331" y="1676400"/>
            <a:chExt cx="2286000" cy="1256054"/>
          </a:xfrm>
          <a:solidFill>
            <a:schemeClr val="accent3">
              <a:lumMod val="75000"/>
            </a:schemeClr>
          </a:solidFill>
        </p:grpSpPr>
        <p:sp>
          <p:nvSpPr>
            <p:cNvPr id="5" name="Rounded Rectangular Callout 4"/>
            <p:cNvSpPr/>
            <p:nvPr/>
          </p:nvSpPr>
          <p:spPr bwMode="auto">
            <a:xfrm>
              <a:off x="6432331" y="1676400"/>
              <a:ext cx="2286000" cy="431643"/>
            </a:xfrm>
            <a:prstGeom prst="wedgeRoundRectCallout">
              <a:avLst>
                <a:gd name="adj1" fmla="val -137751"/>
                <a:gd name="adj2" fmla="val 41822"/>
                <a:gd name="adj3" fmla="val 16667"/>
              </a:avLst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400" i="1">
                <a:solidFill>
                  <a:srgbClr val="FFFF00"/>
                </a:solidFill>
                <a:latin typeface="Tahoma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546446" y="1762036"/>
              <a:ext cx="2057400" cy="117041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0070C0"/>
                  </a:solidFill>
                </a:rPr>
                <a:t>Đông</a:t>
              </a:r>
              <a:r>
                <a:rPr lang="en-US" sz="2800" b="1" dirty="0">
                  <a:solidFill>
                    <a:srgbClr val="0070C0"/>
                  </a:solidFill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</a:rPr>
                <a:t>Kinh</a:t>
              </a:r>
              <a:r>
                <a:rPr lang="en-US" sz="2800" b="1" dirty="0">
                  <a:solidFill>
                    <a:srgbClr val="0070C0"/>
                  </a:solidFill>
                </a:rPr>
                <a:t>: </a:t>
              </a:r>
              <a:r>
                <a:rPr lang="en-US" sz="2800" b="1" dirty="0" err="1">
                  <a:solidFill>
                    <a:srgbClr val="0070C0"/>
                  </a:solidFill>
                </a:rPr>
                <a:t>Kinh</a:t>
              </a:r>
              <a:r>
                <a:rPr lang="en-US" sz="2800" b="1" dirty="0">
                  <a:solidFill>
                    <a:srgbClr val="0070C0"/>
                  </a:solidFill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</a:rPr>
                <a:t>đô</a:t>
              </a:r>
              <a:r>
                <a:rPr lang="en-US" sz="2800" b="1" dirty="0">
                  <a:solidFill>
                    <a:srgbClr val="0070C0"/>
                  </a:solidFill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</a:rPr>
                <a:t>Bắc</a:t>
              </a:r>
              <a:r>
                <a:rPr lang="en-US" sz="2800" b="1" dirty="0">
                  <a:solidFill>
                    <a:srgbClr val="0070C0"/>
                  </a:solidFill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</a:rPr>
                <a:t>Triều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499336" y="3204215"/>
            <a:ext cx="2251841" cy="1533581"/>
            <a:chOff x="6449410" y="1371600"/>
            <a:chExt cx="2251841" cy="1832578"/>
          </a:xfrm>
          <a:solidFill>
            <a:schemeClr val="accent3">
              <a:lumMod val="75000"/>
            </a:schemeClr>
          </a:solidFill>
        </p:grpSpPr>
        <p:sp>
          <p:nvSpPr>
            <p:cNvPr id="10" name="Rounded Rectangular Callout 9"/>
            <p:cNvSpPr/>
            <p:nvPr/>
          </p:nvSpPr>
          <p:spPr bwMode="auto">
            <a:xfrm>
              <a:off x="6449410" y="1371600"/>
              <a:ext cx="2251841" cy="610362"/>
            </a:xfrm>
            <a:prstGeom prst="wedgeRoundRectCallout">
              <a:avLst>
                <a:gd name="adj1" fmla="val -151576"/>
                <a:gd name="adj2" fmla="val -88603"/>
                <a:gd name="adj3" fmla="val 16667"/>
              </a:avLst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400" i="1">
                <a:solidFill>
                  <a:srgbClr val="FFFF00"/>
                </a:solidFill>
                <a:latin typeface="Tahoma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536121" y="1549156"/>
              <a:ext cx="2057400" cy="165502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FF0000"/>
                  </a:solidFill>
                </a:rPr>
                <a:t>Tây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Đô</a:t>
              </a:r>
              <a:r>
                <a:rPr lang="en-US" sz="2800" b="1" dirty="0">
                  <a:solidFill>
                    <a:srgbClr val="FF0000"/>
                  </a:solidFill>
                </a:rPr>
                <a:t>: </a:t>
              </a:r>
              <a:r>
                <a:rPr lang="en-US" sz="2800" b="1" dirty="0" err="1">
                  <a:solidFill>
                    <a:srgbClr val="FF0000"/>
                  </a:solidFill>
                </a:rPr>
                <a:t>Kinh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đô</a:t>
              </a:r>
              <a:r>
                <a:rPr lang="en-US" sz="2800" b="1" dirty="0">
                  <a:solidFill>
                    <a:srgbClr val="FF0000"/>
                  </a:solidFill>
                </a:rPr>
                <a:t> Nam </a:t>
              </a:r>
              <a:r>
                <a:rPr lang="en-US" sz="2800" b="1" dirty="0" err="1">
                  <a:solidFill>
                    <a:srgbClr val="FF0000"/>
                  </a:solidFill>
                </a:rPr>
                <a:t>Triều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1516448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1277992" y="1600200"/>
            <a:ext cx="7326533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just" eaLnBrk="1" fontAlgn="auto" hangingPunct="1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n-US" sz="2800" dirty="0">
                <a:solidFill>
                  <a:sysClr val="windowText" lastClr="000000"/>
                </a:solidFill>
              </a:rPr>
              <a:t>d</a:t>
            </a:r>
            <a:r>
              <a:rPr lang="en-US" sz="2800" dirty="0">
                <a:solidFill>
                  <a:sysClr val="windowText" lastClr="000000"/>
                </a:solidFill>
              </a:rPr>
              <a:t>) </a:t>
            </a:r>
            <a:r>
              <a:rPr lang="en-US" sz="2800" dirty="0" err="1">
                <a:solidFill>
                  <a:sysClr val="windowText" lastClr="000000"/>
                </a:solidFill>
              </a:rPr>
              <a:t>Hai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thế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lực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phong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kiến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tranh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giành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quyền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lực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vói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nhau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gây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nên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cuộc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chiến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tranh</a:t>
            </a:r>
            <a:r>
              <a:rPr lang="en-US" sz="2800" dirty="0">
                <a:solidFill>
                  <a:sysClr val="windowText" lastClr="000000"/>
                </a:solidFill>
              </a:rPr>
              <a:t> Nam - </a:t>
            </a:r>
            <a:r>
              <a:rPr lang="en-US" sz="2800" dirty="0" err="1">
                <a:solidFill>
                  <a:sysClr val="windowText" lastClr="000000"/>
                </a:solidFill>
              </a:rPr>
              <a:t>Bắc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Triều</a:t>
            </a:r>
            <a:r>
              <a:rPr lang="en-US" sz="2800" dirty="0">
                <a:solidFill>
                  <a:sysClr val="windowText" lastClr="000000"/>
                </a:solidFill>
              </a:rPr>
              <a:t>. </a:t>
            </a:r>
            <a:r>
              <a:rPr lang="vi-VN" sz="2800" dirty="0">
                <a:solidFill>
                  <a:sysClr val="windowText" lastClr="000000"/>
                </a:solidFill>
              </a:rPr>
              <a:t>Cuộc chiến kéo dài hơn 50 </a:t>
            </a:r>
            <a:r>
              <a:rPr lang="vi-VN" sz="2800" dirty="0">
                <a:solidFill>
                  <a:sysClr val="windowText" lastClr="000000"/>
                </a:solidFill>
              </a:rPr>
              <a:t>năm</a:t>
            </a:r>
            <a:r>
              <a:rPr lang="en-US" sz="2800" dirty="0">
                <a:solidFill>
                  <a:sysClr val="windowText" lastClr="000000"/>
                </a:solidFill>
              </a:rPr>
              <a:t>.</a:t>
            </a:r>
            <a:endParaRPr lang="en-US" sz="2800" dirty="0">
              <a:solidFill>
                <a:sysClr val="windowText" lastClr="000000"/>
              </a:solidFill>
            </a:endParaRPr>
          </a:p>
          <a:p>
            <a:pPr marL="0" indent="0" algn="just" eaLnBrk="1" fontAlgn="auto" hangingPunct="1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n-US" sz="2800" dirty="0">
                <a:solidFill>
                  <a:sysClr val="windowText" lastClr="000000"/>
                </a:solidFill>
              </a:rPr>
              <a:t>e) </a:t>
            </a:r>
            <a:r>
              <a:rPr lang="en-US" sz="2800" dirty="0" err="1">
                <a:solidFill>
                  <a:sysClr val="windowText" lastClr="000000"/>
                </a:solidFill>
              </a:rPr>
              <a:t>Năm</a:t>
            </a:r>
            <a:r>
              <a:rPr lang="en-US" sz="2800" dirty="0">
                <a:solidFill>
                  <a:sysClr val="windowText" lastClr="000000"/>
                </a:solidFill>
              </a:rPr>
              <a:t> 1592</a:t>
            </a:r>
            <a:r>
              <a:rPr lang="en-US" sz="2800" dirty="0">
                <a:solidFill>
                  <a:sysClr val="windowText" lastClr="000000"/>
                </a:solidFill>
              </a:rPr>
              <a:t>, </a:t>
            </a:r>
            <a:r>
              <a:rPr lang="vi-VN" sz="2800" dirty="0">
                <a:solidFill>
                  <a:sysClr val="windowText" lastClr="000000"/>
                </a:solidFill>
              </a:rPr>
              <a:t>Nam </a:t>
            </a:r>
            <a:r>
              <a:rPr lang="vi-VN" sz="2800" dirty="0">
                <a:solidFill>
                  <a:sysClr val="windowText" lastClr="000000"/>
                </a:solidFill>
              </a:rPr>
              <a:t>triều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chiếm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được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Thăng</a:t>
            </a:r>
            <a:r>
              <a:rPr lang="en-US" sz="2800" dirty="0">
                <a:solidFill>
                  <a:sysClr val="windowText" lastClr="000000"/>
                </a:solidFill>
              </a:rPr>
              <a:t> Long</a:t>
            </a:r>
            <a:r>
              <a:rPr lang="en-US" sz="2800" dirty="0">
                <a:solidFill>
                  <a:sysClr val="windowText" lastClr="000000"/>
                </a:solidFill>
              </a:rPr>
              <a:t>. </a:t>
            </a:r>
            <a:r>
              <a:rPr lang="en-US" sz="2800" dirty="0" err="1">
                <a:solidFill>
                  <a:sysClr val="windowText" lastClr="000000"/>
                </a:solidFill>
              </a:rPr>
              <a:t>Chiến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tranh</a:t>
            </a:r>
            <a:r>
              <a:rPr lang="en-US" sz="2800" dirty="0">
                <a:solidFill>
                  <a:sysClr val="windowText" lastClr="000000"/>
                </a:solidFill>
              </a:rPr>
              <a:t> Nam - </a:t>
            </a:r>
            <a:r>
              <a:rPr lang="en-US" sz="2800" dirty="0" err="1">
                <a:solidFill>
                  <a:sysClr val="windowText" lastClr="000000"/>
                </a:solidFill>
              </a:rPr>
              <a:t>Bắc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Triều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chấm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dứt</a:t>
            </a:r>
            <a:r>
              <a:rPr lang="en-US" sz="2800" dirty="0">
                <a:solidFill>
                  <a:sysClr val="windowText" lastClr="000000"/>
                </a:solidFill>
              </a:rPr>
              <a:t>.</a:t>
            </a:r>
          </a:p>
        </p:txBody>
      </p:sp>
      <p:sp>
        <p:nvSpPr>
          <p:cNvPr id="5" name="Right Arrow 4"/>
          <p:cNvSpPr>
            <a:spLocks noChangeArrowheads="1"/>
          </p:cNvSpPr>
          <p:nvPr/>
        </p:nvSpPr>
        <p:spPr bwMode="auto">
          <a:xfrm>
            <a:off x="1396565" y="4629305"/>
            <a:ext cx="304800" cy="201612"/>
          </a:xfrm>
          <a:prstGeom prst="rightArrow">
            <a:avLst>
              <a:gd name="adj1" fmla="val 50000"/>
              <a:gd name="adj2" fmla="val 50051"/>
            </a:avLst>
          </a:prstGeom>
          <a:solidFill>
            <a:srgbClr val="C00000"/>
          </a:solidFill>
          <a:ln w="22225" algn="ctr">
            <a:solidFill>
              <a:srgbClr val="000000"/>
            </a:solidFill>
            <a:round/>
            <a:headEnd/>
            <a:tailEnd/>
          </a:ln>
          <a:effectLst>
            <a:prstShdw prst="shdw17" dist="17961" dir="2700000">
              <a:srgbClr val="808080"/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 sz="3000" kern="0">
              <a:solidFill>
                <a:sysClr val="windowText" lastClr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22386" y="4436356"/>
            <a:ext cx="711681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000" b="1" kern="0" dirty="0">
                <a:solidFill>
                  <a:srgbClr val="FF0000"/>
                </a:solidFill>
              </a:rPr>
              <a:t>Chiến tranh Nam - Bắc Triều chấm dứt.</a:t>
            </a:r>
          </a:p>
        </p:txBody>
      </p:sp>
    </p:spTree>
    <p:extLst>
      <p:ext uri="{BB962C8B-B14F-4D97-AF65-F5344CB8AC3E}">
        <p14:creationId xmlns:p14="http://schemas.microsoft.com/office/powerpoint/2010/main" val="4129454331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theme/theme1.xml><?xml version="1.0" encoding="utf-8"?>
<a:theme xmlns:a="http://schemas.openxmlformats.org/drawingml/2006/main" name="Notebook">
  <a:themeElements>
    <a:clrScheme name="Notebook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Notebook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Notebook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</TotalTime>
  <Words>1183</Words>
  <Application>Microsoft Office PowerPoint</Application>
  <PresentationFormat>On-screen Show (4:3)</PresentationFormat>
  <Paragraphs>95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.VnTime</vt:lpstr>
      <vt:lpstr>.VnTimeH</vt:lpstr>
      <vt:lpstr>Arial</vt:lpstr>
      <vt:lpstr>Comic Sans MS</vt:lpstr>
      <vt:lpstr>Tahoma</vt:lpstr>
      <vt:lpstr>Times New Roman</vt:lpstr>
      <vt:lpstr>Notebook</vt:lpstr>
      <vt:lpstr>Lịch sử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CHÀO TẠM BIỆT CÁC 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An</dc:creator>
  <cp:lastModifiedBy>LE THI THU GIANG</cp:lastModifiedBy>
  <cp:revision>71</cp:revision>
  <dcterms:created xsi:type="dcterms:W3CDTF">2020-04-10T17:22:34Z</dcterms:created>
  <dcterms:modified xsi:type="dcterms:W3CDTF">2022-03-07T13:42:08Z</dcterms:modified>
</cp:coreProperties>
</file>