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1"/>
  </p:sldMasterIdLst>
  <p:notesMasterIdLst>
    <p:notesMasterId r:id="rId17"/>
  </p:notesMasterIdLst>
  <p:sldIdLst>
    <p:sldId id="284" r:id="rId2"/>
    <p:sldId id="260" r:id="rId3"/>
    <p:sldId id="261" r:id="rId4"/>
    <p:sldId id="289" r:id="rId5"/>
    <p:sldId id="262" r:id="rId6"/>
    <p:sldId id="270" r:id="rId7"/>
    <p:sldId id="271" r:id="rId8"/>
    <p:sldId id="272" r:id="rId9"/>
    <p:sldId id="273" r:id="rId10"/>
    <p:sldId id="277" r:id="rId11"/>
    <p:sldId id="266" r:id="rId12"/>
    <p:sldId id="264" r:id="rId13"/>
    <p:sldId id="265" r:id="rId14"/>
    <p:sldId id="288" r:id="rId15"/>
    <p:sldId id="275" r:id="rId16"/>
  </p:sldIdLst>
  <p:sldSz cx="9144000" cy="6858000" type="screen4x3"/>
  <p:notesSz cx="6858000" cy="9144000"/>
  <p:custDataLst>
    <p:tags r:id="rId1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2" clrIdx="0">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3" autoAdjust="0"/>
    <p:restoredTop sz="94651" autoAdjust="0"/>
  </p:normalViewPr>
  <p:slideViewPr>
    <p:cSldViewPr>
      <p:cViewPr varScale="1">
        <p:scale>
          <a:sx n="60" d="100"/>
          <a:sy n="60" d="100"/>
        </p:scale>
        <p:origin x="1388" y="5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966217-8FF5-4E8E-88DC-78C1BEFA97B9}" type="datetimeFigureOut">
              <a:rPr lang="en-US" smtClean="0"/>
              <a:t>2/21/2022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E756A2-8D74-4A45-BEA5-9279E120E111}" type="slidenum">
              <a:rPr lang="en-US" smtClean="0"/>
              <a:t>‹#›</a:t>
            </a:fld>
            <a:endParaRPr lang="en-US"/>
          </a:p>
        </p:txBody>
      </p:sp>
    </p:spTree>
    <p:extLst>
      <p:ext uri="{BB962C8B-B14F-4D97-AF65-F5344CB8AC3E}">
        <p14:creationId xmlns:p14="http://schemas.microsoft.com/office/powerpoint/2010/main" val="3705431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fld id="{0AB952E1-1ECB-45FA-A76E-D2D40B56B978}" type="slidenum">
              <a:rPr lang="vi-VN" sz="1200" smtClean="0">
                <a:latin typeface="Arial" charset="0"/>
                <a:cs typeface="Arial" charset="0"/>
              </a:rPr>
              <a:pPr eaLnBrk="1" hangingPunct="1"/>
              <a:t>1</a:t>
            </a:fld>
            <a:endParaRPr lang="vi-VN" sz="1200">
              <a:latin typeface="Arial" charset="0"/>
              <a:cs typeface="Arial" charset="0"/>
            </a:endParaRPr>
          </a:p>
        </p:txBody>
      </p:sp>
      <p:sp>
        <p:nvSpPr>
          <p:cNvPr id="2355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eaLnBrk="1" hangingPunct="1"/>
            <a:fld id="{D4A3D666-FC7E-4ADD-A8E6-AAE91191E494}" type="slidenum">
              <a:rPr lang="en-US" sz="1200">
                <a:latin typeface="Arial" charset="0"/>
                <a:cs typeface="Arial" charset="0"/>
              </a:rPr>
              <a:pPr algn="r" eaLnBrk="1" hangingPunct="1"/>
              <a:t>1</a:t>
            </a:fld>
            <a:endParaRPr lang="en-US" sz="1200">
              <a:latin typeface="Arial" charset="0"/>
              <a:cs typeface="Arial" charset="0"/>
            </a:endParaRPr>
          </a:p>
        </p:txBody>
      </p:sp>
      <p:sp>
        <p:nvSpPr>
          <p:cNvPr id="2355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eaLnBrk="1" hangingPunct="1"/>
            <a:fld id="{733D62C6-C5D3-4876-826F-91D482255521}" type="slidenum">
              <a:rPr lang="en-US" sz="1200">
                <a:latin typeface="Arial" charset="0"/>
                <a:cs typeface="Arial" charset="0"/>
              </a:rPr>
              <a:pPr algn="r" eaLnBrk="1" hangingPunct="1"/>
              <a:t>1</a:t>
            </a:fld>
            <a:endParaRPr lang="en-US" sz="1200">
              <a:latin typeface="Arial" charset="0"/>
              <a:cs typeface="Arial" charset="0"/>
            </a:endParaRPr>
          </a:p>
        </p:txBody>
      </p:sp>
      <p:sp>
        <p:nvSpPr>
          <p:cNvPr id="23557" name="Rectangle 2"/>
          <p:cNvSpPr>
            <a:spLocks noGrp="1" noRot="1" noChangeAspect="1" noChangeArrowheads="1" noTextEdit="1"/>
          </p:cNvSpPr>
          <p:nvPr>
            <p:ph type="sldImg"/>
          </p:nvPr>
        </p:nvSpPr>
        <p:spPr>
          <a:ln/>
        </p:spPr>
      </p:sp>
      <p:sp>
        <p:nvSpPr>
          <p:cNvPr id="2355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3C6AF879-EAE3-4F2F-A15F-A1D54DD60B27}" type="datetimeFigureOut">
              <a:rPr lang="en-US" smtClean="0"/>
              <a:t>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21F5D2-C4B8-490E-A162-734F4D53906F}"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1968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3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6AF879-EAE3-4F2F-A15F-A1D54DD60B27}" type="datetimeFigureOut">
              <a:rPr lang="en-US" smtClean="0"/>
              <a:t>2/21/2022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21F5D2-C4B8-490E-A162-734F4D53906F}" type="slidenum">
              <a:rPr lang="en-US" smtClean="0"/>
              <a:t>‹#›</a:t>
            </a:fld>
            <a:endParaRPr lang="en-US"/>
          </a:p>
        </p:txBody>
      </p:sp>
    </p:spTree>
    <p:extLst>
      <p:ext uri="{BB962C8B-B14F-4D97-AF65-F5344CB8AC3E}">
        <p14:creationId xmlns:p14="http://schemas.microsoft.com/office/powerpoint/2010/main" val="217092614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3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6AF879-EAE3-4F2F-A15F-A1D54DD60B27}" type="datetimeFigureOut">
              <a:rPr lang="en-US" smtClean="0"/>
              <a:t>2/21/2022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21F5D2-C4B8-490E-A162-734F4D53906F}" type="slidenum">
              <a:rPr lang="en-US" smtClean="0"/>
              <a:t>‹#›</a:t>
            </a:fld>
            <a:endParaRPr lang="en-US"/>
          </a:p>
        </p:txBody>
      </p:sp>
    </p:spTree>
    <p:extLst>
      <p:ext uri="{BB962C8B-B14F-4D97-AF65-F5344CB8AC3E}">
        <p14:creationId xmlns:p14="http://schemas.microsoft.com/office/powerpoint/2010/main" val="56726991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3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6AF879-EAE3-4F2F-A15F-A1D54DD60B27}" type="datetimeFigureOut">
              <a:rPr lang="en-US" smtClean="0"/>
              <a:t>2/21/2022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21F5D2-C4B8-490E-A162-734F4D53906F}" type="slidenum">
              <a:rPr lang="en-US" smtClean="0"/>
              <a:t>‹#›</a:t>
            </a:fld>
            <a:endParaRPr lang="en-US"/>
          </a:p>
        </p:txBody>
      </p:sp>
    </p:spTree>
    <p:extLst>
      <p:ext uri="{BB962C8B-B14F-4D97-AF65-F5344CB8AC3E}">
        <p14:creationId xmlns:p14="http://schemas.microsoft.com/office/powerpoint/2010/main" val="45536023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3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6AF879-EAE3-4F2F-A15F-A1D54DD60B27}" type="datetimeFigureOut">
              <a:rPr lang="en-US" smtClean="0"/>
              <a:t>2/21/2022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21F5D2-C4B8-490E-A162-734F4D53906F}" type="slidenum">
              <a:rPr lang="en-US" smtClean="0"/>
              <a:t>‹#›</a:t>
            </a:fld>
            <a:endParaRPr lang="en-US"/>
          </a:p>
        </p:txBody>
      </p:sp>
    </p:spTree>
    <p:extLst>
      <p:ext uri="{BB962C8B-B14F-4D97-AF65-F5344CB8AC3E}">
        <p14:creationId xmlns:p14="http://schemas.microsoft.com/office/powerpoint/2010/main" val="329330568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3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6AF879-EAE3-4F2F-A15F-A1D54DD60B27}" type="datetimeFigureOut">
              <a:rPr lang="en-US" smtClean="0"/>
              <a:t>2/21/2022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21F5D2-C4B8-490E-A162-734F4D53906F}" type="slidenum">
              <a:rPr lang="en-US" smtClean="0"/>
              <a:t>‹#›</a:t>
            </a:fld>
            <a:endParaRPr lang="en-US"/>
          </a:p>
        </p:txBody>
      </p:sp>
    </p:spTree>
    <p:extLst>
      <p:ext uri="{BB962C8B-B14F-4D97-AF65-F5344CB8AC3E}">
        <p14:creationId xmlns:p14="http://schemas.microsoft.com/office/powerpoint/2010/main" val="332264113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3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6AF879-EAE3-4F2F-A15F-A1D54DD60B27}" type="datetimeFigureOut">
              <a:rPr lang="en-US" smtClean="0"/>
              <a:t>2/21/2022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21F5D2-C4B8-490E-A162-734F4D53906F}" type="slidenum">
              <a:rPr lang="en-US" smtClean="0"/>
              <a:t>‹#›</a:t>
            </a:fld>
            <a:endParaRPr lang="en-US"/>
          </a:p>
        </p:txBody>
      </p:sp>
    </p:spTree>
    <p:extLst>
      <p:ext uri="{BB962C8B-B14F-4D97-AF65-F5344CB8AC3E}">
        <p14:creationId xmlns:p14="http://schemas.microsoft.com/office/powerpoint/2010/main" val="9837991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3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6AF879-EAE3-4F2F-A15F-A1D54DD60B27}" type="datetimeFigureOut">
              <a:rPr lang="en-US" smtClean="0"/>
              <a:t>2/21/2022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21F5D2-C4B8-490E-A162-734F4D53906F}" type="slidenum">
              <a:rPr lang="en-US" smtClean="0"/>
              <a:t>‹#›</a:t>
            </a:fld>
            <a:endParaRPr lang="en-US"/>
          </a:p>
        </p:txBody>
      </p:sp>
    </p:spTree>
    <p:extLst>
      <p:ext uri="{BB962C8B-B14F-4D97-AF65-F5344CB8AC3E}">
        <p14:creationId xmlns:p14="http://schemas.microsoft.com/office/powerpoint/2010/main" val="218137733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3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6AF879-EAE3-4F2F-A15F-A1D54DD60B27}" type="datetimeFigureOut">
              <a:rPr lang="en-US" smtClean="0"/>
              <a:t>2/21/2022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21F5D2-C4B8-490E-A162-734F4D53906F}" type="slidenum">
              <a:rPr lang="en-US" smtClean="0"/>
              <a:t>‹#›</a:t>
            </a:fld>
            <a:endParaRPr lang="en-US"/>
          </a:p>
        </p:txBody>
      </p:sp>
    </p:spTree>
    <p:extLst>
      <p:ext uri="{BB962C8B-B14F-4D97-AF65-F5344CB8AC3E}">
        <p14:creationId xmlns:p14="http://schemas.microsoft.com/office/powerpoint/2010/main" val="51478000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30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6AF879-EAE3-4F2F-A15F-A1D54DD60B27}" type="datetimeFigureOut">
              <a:rPr lang="en-US" smtClean="0"/>
              <a:t>2/21/2022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21F5D2-C4B8-490E-A162-734F4D53906F}" type="slidenum">
              <a:rPr lang="en-US" smtClean="0"/>
              <a:t>‹#›</a:t>
            </a:fld>
            <a:endParaRPr lang="en-US"/>
          </a:p>
        </p:txBody>
      </p:sp>
    </p:spTree>
    <p:extLst>
      <p:ext uri="{BB962C8B-B14F-4D97-AF65-F5344CB8AC3E}">
        <p14:creationId xmlns:p14="http://schemas.microsoft.com/office/powerpoint/2010/main" val="82414393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2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6AF879-EAE3-4F2F-A15F-A1D54DD60B27}" type="datetimeFigureOut">
              <a:rPr lang="en-US" smtClean="0"/>
              <a:t>2/21/2022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21F5D2-C4B8-490E-A162-734F4D53906F}" type="slidenum">
              <a:rPr lang="en-US" smtClean="0"/>
              <a:t>‹#›</a:t>
            </a:fld>
            <a:endParaRPr lang="en-US"/>
          </a:p>
        </p:txBody>
      </p:sp>
    </p:spTree>
    <p:extLst>
      <p:ext uri="{BB962C8B-B14F-4D97-AF65-F5344CB8AC3E}">
        <p14:creationId xmlns:p14="http://schemas.microsoft.com/office/powerpoint/2010/main" val="5163297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6AF879-EAE3-4F2F-A15F-A1D54DD60B27}" type="datetimeFigureOut">
              <a:rPr lang="en-US" smtClean="0"/>
              <a:t>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21F5D2-C4B8-490E-A162-734F4D53906F}" type="slidenum">
              <a:rPr lang="en-US" smtClean="0"/>
              <a:t>‹#›</a:t>
            </a:fld>
            <a:endParaRPr lang="en-US"/>
          </a:p>
        </p:txBody>
      </p:sp>
    </p:spTree>
    <p:extLst>
      <p:ext uri="{BB962C8B-B14F-4D97-AF65-F5344CB8AC3E}">
        <p14:creationId xmlns:p14="http://schemas.microsoft.com/office/powerpoint/2010/main" val="37273703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2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6AF879-EAE3-4F2F-A15F-A1D54DD60B27}" type="datetimeFigureOut">
              <a:rPr lang="en-US" smtClean="0"/>
              <a:t>2/21/2022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21F5D2-C4B8-490E-A162-734F4D53906F}" type="slidenum">
              <a:rPr lang="en-US" smtClean="0"/>
              <a:t>‹#›</a:t>
            </a:fld>
            <a:endParaRPr lang="en-US"/>
          </a:p>
        </p:txBody>
      </p:sp>
    </p:spTree>
    <p:extLst>
      <p:ext uri="{BB962C8B-B14F-4D97-AF65-F5344CB8AC3E}">
        <p14:creationId xmlns:p14="http://schemas.microsoft.com/office/powerpoint/2010/main" val="125076431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2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6AF879-EAE3-4F2F-A15F-A1D54DD60B27}" type="datetimeFigureOut">
              <a:rPr lang="en-US" smtClean="0"/>
              <a:t>2/21/2022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21F5D2-C4B8-490E-A162-734F4D53906F}" type="slidenum">
              <a:rPr lang="en-US" smtClean="0"/>
              <a:t>‹#›</a:t>
            </a:fld>
            <a:endParaRPr lang="en-US"/>
          </a:p>
        </p:txBody>
      </p:sp>
    </p:spTree>
    <p:extLst>
      <p:ext uri="{BB962C8B-B14F-4D97-AF65-F5344CB8AC3E}">
        <p14:creationId xmlns:p14="http://schemas.microsoft.com/office/powerpoint/2010/main" val="175412418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2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6AF879-EAE3-4F2F-A15F-A1D54DD60B27}" type="datetimeFigureOut">
              <a:rPr lang="en-US" smtClean="0"/>
              <a:t>2/21/2022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21F5D2-C4B8-490E-A162-734F4D53906F}" type="slidenum">
              <a:rPr lang="en-US" smtClean="0"/>
              <a:t>‹#›</a:t>
            </a:fld>
            <a:endParaRPr lang="en-US"/>
          </a:p>
        </p:txBody>
      </p:sp>
    </p:spTree>
    <p:extLst>
      <p:ext uri="{BB962C8B-B14F-4D97-AF65-F5344CB8AC3E}">
        <p14:creationId xmlns:p14="http://schemas.microsoft.com/office/powerpoint/2010/main" val="360911489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2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6AF879-EAE3-4F2F-A15F-A1D54DD60B27}" type="datetimeFigureOut">
              <a:rPr lang="en-US" smtClean="0"/>
              <a:t>2/21/2022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21F5D2-C4B8-490E-A162-734F4D53906F}" type="slidenum">
              <a:rPr lang="en-US" smtClean="0"/>
              <a:t>‹#›</a:t>
            </a:fld>
            <a:endParaRPr lang="en-US"/>
          </a:p>
        </p:txBody>
      </p:sp>
    </p:spTree>
    <p:extLst>
      <p:ext uri="{BB962C8B-B14F-4D97-AF65-F5344CB8AC3E}">
        <p14:creationId xmlns:p14="http://schemas.microsoft.com/office/powerpoint/2010/main" val="232409086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2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6AF879-EAE3-4F2F-A15F-A1D54DD60B27}" type="datetimeFigureOut">
              <a:rPr lang="en-US" smtClean="0"/>
              <a:t>2/21/2022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21F5D2-C4B8-490E-A162-734F4D53906F}" type="slidenum">
              <a:rPr lang="en-US" smtClean="0"/>
              <a:t>‹#›</a:t>
            </a:fld>
            <a:endParaRPr lang="en-US"/>
          </a:p>
        </p:txBody>
      </p:sp>
    </p:spTree>
    <p:extLst>
      <p:ext uri="{BB962C8B-B14F-4D97-AF65-F5344CB8AC3E}">
        <p14:creationId xmlns:p14="http://schemas.microsoft.com/office/powerpoint/2010/main" val="130658626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2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6AF879-EAE3-4F2F-A15F-A1D54DD60B27}" type="datetimeFigureOut">
              <a:rPr lang="en-US" smtClean="0"/>
              <a:t>2/21/2022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21F5D2-C4B8-490E-A162-734F4D53906F}" type="slidenum">
              <a:rPr lang="en-US" smtClean="0"/>
              <a:t>‹#›</a:t>
            </a:fld>
            <a:endParaRPr lang="en-US"/>
          </a:p>
        </p:txBody>
      </p:sp>
    </p:spTree>
    <p:extLst>
      <p:ext uri="{BB962C8B-B14F-4D97-AF65-F5344CB8AC3E}">
        <p14:creationId xmlns:p14="http://schemas.microsoft.com/office/powerpoint/2010/main" val="107933347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2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6AF879-EAE3-4F2F-A15F-A1D54DD60B27}" type="datetimeFigureOut">
              <a:rPr lang="en-US" smtClean="0"/>
              <a:t>2/21/2022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21F5D2-C4B8-490E-A162-734F4D53906F}" type="slidenum">
              <a:rPr lang="en-US" smtClean="0"/>
              <a:t>‹#›</a:t>
            </a:fld>
            <a:endParaRPr lang="en-US"/>
          </a:p>
        </p:txBody>
      </p:sp>
    </p:spTree>
    <p:extLst>
      <p:ext uri="{BB962C8B-B14F-4D97-AF65-F5344CB8AC3E}">
        <p14:creationId xmlns:p14="http://schemas.microsoft.com/office/powerpoint/2010/main" val="18938335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2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6AF879-EAE3-4F2F-A15F-A1D54DD60B27}" type="datetimeFigureOut">
              <a:rPr lang="en-US" smtClean="0"/>
              <a:t>2/21/2022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21F5D2-C4B8-490E-A162-734F4D53906F}" type="slidenum">
              <a:rPr lang="en-US" smtClean="0"/>
              <a:t>‹#›</a:t>
            </a:fld>
            <a:endParaRPr lang="en-US"/>
          </a:p>
        </p:txBody>
      </p:sp>
    </p:spTree>
    <p:extLst>
      <p:ext uri="{BB962C8B-B14F-4D97-AF65-F5344CB8AC3E}">
        <p14:creationId xmlns:p14="http://schemas.microsoft.com/office/powerpoint/2010/main" val="692592933"/>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20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6AF879-EAE3-4F2F-A15F-A1D54DD60B27}" type="datetimeFigureOut">
              <a:rPr lang="en-US" smtClean="0"/>
              <a:t>2/21/2022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21F5D2-C4B8-490E-A162-734F4D53906F}" type="slidenum">
              <a:rPr lang="en-US" smtClean="0"/>
              <a:t>‹#›</a:t>
            </a:fld>
            <a:endParaRPr lang="en-US"/>
          </a:p>
        </p:txBody>
      </p:sp>
    </p:spTree>
    <p:extLst>
      <p:ext uri="{BB962C8B-B14F-4D97-AF65-F5344CB8AC3E}">
        <p14:creationId xmlns:p14="http://schemas.microsoft.com/office/powerpoint/2010/main" val="91155507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1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6AF879-EAE3-4F2F-A15F-A1D54DD60B27}" type="datetimeFigureOut">
              <a:rPr lang="en-US" smtClean="0"/>
              <a:t>2/21/2022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21F5D2-C4B8-490E-A162-734F4D53906F}" type="slidenum">
              <a:rPr lang="en-US" smtClean="0"/>
              <a:t>‹#›</a:t>
            </a:fld>
            <a:endParaRPr lang="en-US"/>
          </a:p>
        </p:txBody>
      </p:sp>
    </p:spTree>
    <p:extLst>
      <p:ext uri="{BB962C8B-B14F-4D97-AF65-F5344CB8AC3E}">
        <p14:creationId xmlns:p14="http://schemas.microsoft.com/office/powerpoint/2010/main" val="281177314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6AF879-EAE3-4F2F-A15F-A1D54DD60B27}" type="datetimeFigureOut">
              <a:rPr lang="en-US" smtClean="0"/>
              <a:t>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21F5D2-C4B8-490E-A162-734F4D53906F}"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57413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1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6AF879-EAE3-4F2F-A15F-A1D54DD60B27}" type="datetimeFigureOut">
              <a:rPr lang="en-US" smtClean="0"/>
              <a:t>2/21/2022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21F5D2-C4B8-490E-A162-734F4D53906F}" type="slidenum">
              <a:rPr lang="en-US" smtClean="0"/>
              <a:t>‹#›</a:t>
            </a:fld>
            <a:endParaRPr lang="en-US"/>
          </a:p>
        </p:txBody>
      </p:sp>
    </p:spTree>
    <p:extLst>
      <p:ext uri="{BB962C8B-B14F-4D97-AF65-F5344CB8AC3E}">
        <p14:creationId xmlns:p14="http://schemas.microsoft.com/office/powerpoint/2010/main" val="3050764793"/>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1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6AF879-EAE3-4F2F-A15F-A1D54DD60B27}" type="datetimeFigureOut">
              <a:rPr lang="en-US" smtClean="0"/>
              <a:t>2/21/2022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21F5D2-C4B8-490E-A162-734F4D53906F}" type="slidenum">
              <a:rPr lang="en-US" smtClean="0"/>
              <a:t>‹#›</a:t>
            </a:fld>
            <a:endParaRPr lang="en-US"/>
          </a:p>
        </p:txBody>
      </p:sp>
    </p:spTree>
    <p:extLst>
      <p:ext uri="{BB962C8B-B14F-4D97-AF65-F5344CB8AC3E}">
        <p14:creationId xmlns:p14="http://schemas.microsoft.com/office/powerpoint/2010/main" val="2965046354"/>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1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6AF879-EAE3-4F2F-A15F-A1D54DD60B27}" type="datetimeFigureOut">
              <a:rPr lang="en-US" smtClean="0"/>
              <a:t>2/21/2022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21F5D2-C4B8-490E-A162-734F4D53906F}" type="slidenum">
              <a:rPr lang="en-US" smtClean="0"/>
              <a:t>‹#›</a:t>
            </a:fld>
            <a:endParaRPr lang="en-US"/>
          </a:p>
        </p:txBody>
      </p:sp>
    </p:spTree>
    <p:extLst>
      <p:ext uri="{BB962C8B-B14F-4D97-AF65-F5344CB8AC3E}">
        <p14:creationId xmlns:p14="http://schemas.microsoft.com/office/powerpoint/2010/main" val="232750863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1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6AF879-EAE3-4F2F-A15F-A1D54DD60B27}" type="datetimeFigureOut">
              <a:rPr lang="en-US" smtClean="0"/>
              <a:t>2/21/2022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21F5D2-C4B8-490E-A162-734F4D53906F}" type="slidenum">
              <a:rPr lang="en-US" smtClean="0"/>
              <a:t>‹#›</a:t>
            </a:fld>
            <a:endParaRPr lang="en-US"/>
          </a:p>
        </p:txBody>
      </p:sp>
    </p:spTree>
    <p:extLst>
      <p:ext uri="{BB962C8B-B14F-4D97-AF65-F5344CB8AC3E}">
        <p14:creationId xmlns:p14="http://schemas.microsoft.com/office/powerpoint/2010/main" val="187376492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1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6AF879-EAE3-4F2F-A15F-A1D54DD60B27}" type="datetimeFigureOut">
              <a:rPr lang="en-US" smtClean="0"/>
              <a:t>2/21/2022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21F5D2-C4B8-490E-A162-734F4D53906F}" type="slidenum">
              <a:rPr lang="en-US" smtClean="0"/>
              <a:t>‹#›</a:t>
            </a:fld>
            <a:endParaRPr lang="en-US"/>
          </a:p>
        </p:txBody>
      </p:sp>
    </p:spTree>
    <p:extLst>
      <p:ext uri="{BB962C8B-B14F-4D97-AF65-F5344CB8AC3E}">
        <p14:creationId xmlns:p14="http://schemas.microsoft.com/office/powerpoint/2010/main" val="422501979"/>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1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6AF879-EAE3-4F2F-A15F-A1D54DD60B27}" type="datetimeFigureOut">
              <a:rPr lang="en-US" smtClean="0"/>
              <a:t>2/21/2022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21F5D2-C4B8-490E-A162-734F4D53906F}" type="slidenum">
              <a:rPr lang="en-US" smtClean="0"/>
              <a:t>‹#›</a:t>
            </a:fld>
            <a:endParaRPr lang="en-US"/>
          </a:p>
        </p:txBody>
      </p:sp>
    </p:spTree>
    <p:extLst>
      <p:ext uri="{BB962C8B-B14F-4D97-AF65-F5344CB8AC3E}">
        <p14:creationId xmlns:p14="http://schemas.microsoft.com/office/powerpoint/2010/main" val="888630156"/>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1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6AF879-EAE3-4F2F-A15F-A1D54DD60B27}" type="datetimeFigureOut">
              <a:rPr lang="en-US" smtClean="0"/>
              <a:t>2/21/2022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21F5D2-C4B8-490E-A162-734F4D53906F}" type="slidenum">
              <a:rPr lang="en-US" smtClean="0"/>
              <a:t>‹#›</a:t>
            </a:fld>
            <a:endParaRPr lang="en-US"/>
          </a:p>
        </p:txBody>
      </p:sp>
    </p:spTree>
    <p:extLst>
      <p:ext uri="{BB962C8B-B14F-4D97-AF65-F5344CB8AC3E}">
        <p14:creationId xmlns:p14="http://schemas.microsoft.com/office/powerpoint/2010/main" val="77620605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blank" preserve="1">
  <p:cSld name="1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6AF879-EAE3-4F2F-A15F-A1D54DD60B27}" type="datetimeFigureOut">
              <a:rPr lang="en-US" smtClean="0"/>
              <a:t>2/21/2022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21F5D2-C4B8-490E-A162-734F4D53906F}" type="slidenum">
              <a:rPr lang="en-US" smtClean="0"/>
              <a:t>‹#›</a:t>
            </a:fld>
            <a:endParaRPr lang="en-US"/>
          </a:p>
        </p:txBody>
      </p:sp>
    </p:spTree>
    <p:extLst>
      <p:ext uri="{BB962C8B-B14F-4D97-AF65-F5344CB8AC3E}">
        <p14:creationId xmlns:p14="http://schemas.microsoft.com/office/powerpoint/2010/main" val="2238850716"/>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10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6AF879-EAE3-4F2F-A15F-A1D54DD60B27}" type="datetimeFigureOut">
              <a:rPr lang="en-US" smtClean="0"/>
              <a:t>2/21/2022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21F5D2-C4B8-490E-A162-734F4D53906F}" type="slidenum">
              <a:rPr lang="en-US" smtClean="0"/>
              <a:t>‹#›</a:t>
            </a:fld>
            <a:endParaRPr lang="en-US"/>
          </a:p>
        </p:txBody>
      </p:sp>
    </p:spTree>
    <p:extLst>
      <p:ext uri="{BB962C8B-B14F-4D97-AF65-F5344CB8AC3E}">
        <p14:creationId xmlns:p14="http://schemas.microsoft.com/office/powerpoint/2010/main" val="3412848810"/>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blank" preserve="1">
  <p:cSld name="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6AF879-EAE3-4F2F-A15F-A1D54DD60B27}" type="datetimeFigureOut">
              <a:rPr lang="en-US" smtClean="0"/>
              <a:t>2/21/2022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21F5D2-C4B8-490E-A162-734F4D53906F}" type="slidenum">
              <a:rPr lang="en-US" smtClean="0"/>
              <a:t>‹#›</a:t>
            </a:fld>
            <a:endParaRPr lang="en-US"/>
          </a:p>
        </p:txBody>
      </p:sp>
    </p:spTree>
    <p:extLst>
      <p:ext uri="{BB962C8B-B14F-4D97-AF65-F5344CB8AC3E}">
        <p14:creationId xmlns:p14="http://schemas.microsoft.com/office/powerpoint/2010/main" val="424281567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C6AF879-EAE3-4F2F-A15F-A1D54DD60B27}" type="datetimeFigureOut">
              <a:rPr lang="en-US" smtClean="0"/>
              <a:t>2/21/2022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21F5D2-C4B8-490E-A162-734F4D53906F}" type="slidenum">
              <a:rPr lang="en-US" smtClean="0"/>
              <a:t>‹#›</a:t>
            </a:fld>
            <a:endParaRPr lang="en-US"/>
          </a:p>
        </p:txBody>
      </p:sp>
    </p:spTree>
    <p:extLst>
      <p:ext uri="{BB962C8B-B14F-4D97-AF65-F5344CB8AC3E}">
        <p14:creationId xmlns:p14="http://schemas.microsoft.com/office/powerpoint/2010/main" val="17242319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6AF879-EAE3-4F2F-A15F-A1D54DD60B27}" type="datetimeFigureOut">
              <a:rPr lang="en-US" smtClean="0"/>
              <a:t>2/21/2022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21F5D2-C4B8-490E-A162-734F4D53906F}" type="slidenum">
              <a:rPr lang="en-US" smtClean="0"/>
              <a:t>‹#›</a:t>
            </a:fld>
            <a:endParaRPr lang="en-US"/>
          </a:p>
        </p:txBody>
      </p:sp>
    </p:spTree>
    <p:extLst>
      <p:ext uri="{BB962C8B-B14F-4D97-AF65-F5344CB8AC3E}">
        <p14:creationId xmlns:p14="http://schemas.microsoft.com/office/powerpoint/2010/main" val="120871228"/>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6AF879-EAE3-4F2F-A15F-A1D54DD60B27}" type="datetimeFigureOut">
              <a:rPr lang="en-US" smtClean="0"/>
              <a:t>2/21/2022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21F5D2-C4B8-490E-A162-734F4D53906F}" type="slidenum">
              <a:rPr lang="en-US" smtClean="0"/>
              <a:t>‹#›</a:t>
            </a:fld>
            <a:endParaRPr lang="en-US"/>
          </a:p>
        </p:txBody>
      </p:sp>
    </p:spTree>
    <p:extLst>
      <p:ext uri="{BB962C8B-B14F-4D97-AF65-F5344CB8AC3E}">
        <p14:creationId xmlns:p14="http://schemas.microsoft.com/office/powerpoint/2010/main" val="4177080097"/>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blank" preserve="1">
  <p:cSld name="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6AF879-EAE3-4F2F-A15F-A1D54DD60B27}" type="datetimeFigureOut">
              <a:rPr lang="en-US" smtClean="0"/>
              <a:t>2/21/2022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21F5D2-C4B8-490E-A162-734F4D53906F}" type="slidenum">
              <a:rPr lang="en-US" smtClean="0"/>
              <a:t>‹#›</a:t>
            </a:fld>
            <a:endParaRPr lang="en-US"/>
          </a:p>
        </p:txBody>
      </p:sp>
    </p:spTree>
    <p:extLst>
      <p:ext uri="{BB962C8B-B14F-4D97-AF65-F5344CB8AC3E}">
        <p14:creationId xmlns:p14="http://schemas.microsoft.com/office/powerpoint/2010/main" val="417957280"/>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blank" preserve="1">
  <p:cSld name="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6AF879-EAE3-4F2F-A15F-A1D54DD60B27}" type="datetimeFigureOut">
              <a:rPr lang="en-US" smtClean="0"/>
              <a:t>2/21/2022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21F5D2-C4B8-490E-A162-734F4D53906F}" type="slidenum">
              <a:rPr lang="en-US" smtClean="0"/>
              <a:t>‹#›</a:t>
            </a:fld>
            <a:endParaRPr lang="en-US"/>
          </a:p>
        </p:txBody>
      </p:sp>
    </p:spTree>
    <p:extLst>
      <p:ext uri="{BB962C8B-B14F-4D97-AF65-F5344CB8AC3E}">
        <p14:creationId xmlns:p14="http://schemas.microsoft.com/office/powerpoint/2010/main" val="626103051"/>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6AF879-EAE3-4F2F-A15F-A1D54DD60B27}" type="datetimeFigureOut">
              <a:rPr lang="en-US" smtClean="0"/>
              <a:t>2/21/2022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21F5D2-C4B8-490E-A162-734F4D53906F}" type="slidenum">
              <a:rPr lang="en-US" smtClean="0"/>
              <a:t>‹#›</a:t>
            </a:fld>
            <a:endParaRPr lang="en-US"/>
          </a:p>
        </p:txBody>
      </p:sp>
    </p:spTree>
    <p:extLst>
      <p:ext uri="{BB962C8B-B14F-4D97-AF65-F5344CB8AC3E}">
        <p14:creationId xmlns:p14="http://schemas.microsoft.com/office/powerpoint/2010/main" val="3820879921"/>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6AF879-EAE3-4F2F-A15F-A1D54DD60B27}" type="datetimeFigureOut">
              <a:rPr lang="en-US" smtClean="0"/>
              <a:t>2/21/2022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21F5D2-C4B8-490E-A162-734F4D53906F}" type="slidenum">
              <a:rPr lang="en-US" smtClean="0"/>
              <a:t>‹#›</a:t>
            </a:fld>
            <a:endParaRPr lang="en-US"/>
          </a:p>
        </p:txBody>
      </p:sp>
    </p:spTree>
    <p:extLst>
      <p:ext uri="{BB962C8B-B14F-4D97-AF65-F5344CB8AC3E}">
        <p14:creationId xmlns:p14="http://schemas.microsoft.com/office/powerpoint/2010/main" val="2181440245"/>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6AF879-EAE3-4F2F-A15F-A1D54DD60B27}" type="datetimeFigureOut">
              <a:rPr lang="en-US" smtClean="0"/>
              <a:t>2/21/2022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21F5D2-C4B8-490E-A162-734F4D53906F}" type="slidenum">
              <a:rPr lang="en-US" smtClean="0"/>
              <a:t>‹#›</a:t>
            </a:fld>
            <a:endParaRPr lang="en-US"/>
          </a:p>
        </p:txBody>
      </p:sp>
    </p:spTree>
    <p:extLst>
      <p:ext uri="{BB962C8B-B14F-4D97-AF65-F5344CB8AC3E}">
        <p14:creationId xmlns:p14="http://schemas.microsoft.com/office/powerpoint/2010/main" val="338214542"/>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6AF879-EAE3-4F2F-A15F-A1D54DD60B27}" type="datetimeFigureOut">
              <a:rPr lang="en-US" smtClean="0"/>
              <a:t>2/21/2022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21F5D2-C4B8-490E-A162-734F4D53906F}" type="slidenum">
              <a:rPr lang="en-US" smtClean="0"/>
              <a:t>‹#›</a:t>
            </a:fld>
            <a:endParaRPr lang="en-US"/>
          </a:p>
        </p:txBody>
      </p:sp>
    </p:spTree>
    <p:extLst>
      <p:ext uri="{BB962C8B-B14F-4D97-AF65-F5344CB8AC3E}">
        <p14:creationId xmlns:p14="http://schemas.microsoft.com/office/powerpoint/2010/main" val="1554031360"/>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C6AF879-EAE3-4F2F-A15F-A1D54DD60B27}" type="datetimeFigureOut">
              <a:rPr lang="en-US" smtClean="0"/>
              <a:t>2/21/2022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21F5D2-C4B8-490E-A162-734F4D53906F}" type="slidenum">
              <a:rPr lang="en-US" smtClean="0"/>
              <a:t>‹#›</a:t>
            </a:fld>
            <a:endParaRPr lang="en-US"/>
          </a:p>
        </p:txBody>
      </p:sp>
    </p:spTree>
    <p:extLst>
      <p:ext uri="{BB962C8B-B14F-4D97-AF65-F5344CB8AC3E}">
        <p14:creationId xmlns:p14="http://schemas.microsoft.com/office/powerpoint/2010/main" val="1807075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C6AF879-EAE3-4F2F-A15F-A1D54DD60B27}" type="datetimeFigureOut">
              <a:rPr lang="en-US" smtClean="0"/>
              <a:t>2/21/2022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21F5D2-C4B8-490E-A162-734F4D53906F}"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179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6AF879-EAE3-4F2F-A15F-A1D54DD60B27}" type="datetimeFigureOut">
              <a:rPr lang="en-US" smtClean="0"/>
              <a:t>2/21/2022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21F5D2-C4B8-490E-A162-734F4D53906F}" type="slidenum">
              <a:rPr lang="en-US" smtClean="0"/>
              <a:t>‹#›</a:t>
            </a:fld>
            <a:endParaRPr lang="en-US"/>
          </a:p>
        </p:txBody>
      </p:sp>
    </p:spTree>
    <p:extLst>
      <p:ext uri="{BB962C8B-B14F-4D97-AF65-F5344CB8AC3E}">
        <p14:creationId xmlns:p14="http://schemas.microsoft.com/office/powerpoint/2010/main" val="296597417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6AF879-EAE3-4F2F-A15F-A1D54DD60B27}" type="datetimeFigureOut">
              <a:rPr lang="en-US" smtClean="0"/>
              <a:t>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21F5D2-C4B8-490E-A162-734F4D53906F}" type="slidenum">
              <a:rPr lang="en-US" smtClean="0"/>
              <a:t>‹#›</a:t>
            </a:fld>
            <a:endParaRPr lang="en-US"/>
          </a:p>
        </p:txBody>
      </p:sp>
    </p:spTree>
    <p:extLst>
      <p:ext uri="{BB962C8B-B14F-4D97-AF65-F5344CB8AC3E}">
        <p14:creationId xmlns:p14="http://schemas.microsoft.com/office/powerpoint/2010/main" val="31689422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6AF879-EAE3-4F2F-A15F-A1D54DD60B27}" type="datetimeFigureOut">
              <a:rPr lang="en-US" smtClean="0"/>
              <a:t>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21F5D2-C4B8-490E-A162-734F4D53906F}" type="slidenum">
              <a:rPr lang="en-US" smtClean="0"/>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6408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C6AF879-EAE3-4F2F-A15F-A1D54DD60B27}" type="datetimeFigureOut">
              <a:rPr lang="en-US" smtClean="0"/>
              <a:t>2/21/2022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21F5D2-C4B8-490E-A162-734F4D53906F}" type="slidenum">
              <a:rPr lang="en-US" smtClean="0"/>
              <a:t>‹#›</a:t>
            </a:fld>
            <a:endParaRPr lang="en-US"/>
          </a:p>
        </p:txBody>
      </p:sp>
    </p:spTree>
    <p:extLst>
      <p:ext uri="{BB962C8B-B14F-4D97-AF65-F5344CB8AC3E}">
        <p14:creationId xmlns:p14="http://schemas.microsoft.com/office/powerpoint/2010/main" val="2729879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6AF879-EAE3-4F2F-A15F-A1D54DD60B27}" type="datetimeFigureOut">
              <a:rPr lang="en-US" smtClean="0"/>
              <a:t>2/21/2022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21F5D2-C4B8-490E-A162-734F4D53906F}" type="slidenum">
              <a:rPr lang="en-US" smtClean="0"/>
              <a:t>‹#›</a:t>
            </a:fld>
            <a:endParaRPr lang="en-US"/>
          </a:p>
        </p:txBody>
      </p:sp>
    </p:spTree>
    <p:extLst>
      <p:ext uri="{BB962C8B-B14F-4D97-AF65-F5344CB8AC3E}">
        <p14:creationId xmlns:p14="http://schemas.microsoft.com/office/powerpoint/2010/main" val="235589993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40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6AF879-EAE3-4F2F-A15F-A1D54DD60B27}" type="datetimeFigureOut">
              <a:rPr lang="en-US" smtClean="0"/>
              <a:t>2/21/2022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21F5D2-C4B8-490E-A162-734F4D53906F}" type="slidenum">
              <a:rPr lang="en-US" smtClean="0"/>
              <a:t>‹#›</a:t>
            </a:fld>
            <a:endParaRPr lang="en-US"/>
          </a:p>
        </p:txBody>
      </p:sp>
    </p:spTree>
    <p:extLst>
      <p:ext uri="{BB962C8B-B14F-4D97-AF65-F5344CB8AC3E}">
        <p14:creationId xmlns:p14="http://schemas.microsoft.com/office/powerpoint/2010/main" val="12967011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3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6AF879-EAE3-4F2F-A15F-A1D54DD60B27}" type="datetimeFigureOut">
              <a:rPr lang="en-US" smtClean="0"/>
              <a:t>2/21/2022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21F5D2-C4B8-490E-A162-734F4D53906F}" type="slidenum">
              <a:rPr lang="en-US" smtClean="0"/>
              <a:t>‹#›</a:t>
            </a:fld>
            <a:endParaRPr lang="en-US"/>
          </a:p>
        </p:txBody>
      </p:sp>
    </p:spTree>
    <p:extLst>
      <p:ext uri="{BB962C8B-B14F-4D97-AF65-F5344CB8AC3E}">
        <p14:creationId xmlns:p14="http://schemas.microsoft.com/office/powerpoint/2010/main" val="135271454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C6AF879-EAE3-4F2F-A15F-A1D54DD60B27}" type="datetimeFigureOut">
              <a:rPr lang="en-US" smtClean="0"/>
              <a:t>2/21/2022</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2C21F5D2-C4B8-490E-A162-734F4D53906F}" type="slidenum">
              <a:rPr lang="en-US" smtClean="0"/>
              <a:t>‹#›</a:t>
            </a:fld>
            <a:endParaRPr lang="en-US"/>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0833322"/>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86" r:id="rId8"/>
    <p:sldLayoutId id="2147483785" r:id="rId9"/>
    <p:sldLayoutId id="2147483784" r:id="rId10"/>
    <p:sldLayoutId id="2147483783" r:id="rId11"/>
    <p:sldLayoutId id="2147483782" r:id="rId12"/>
    <p:sldLayoutId id="2147483781" r:id="rId13"/>
    <p:sldLayoutId id="2147483780" r:id="rId14"/>
    <p:sldLayoutId id="2147483779" r:id="rId15"/>
    <p:sldLayoutId id="2147483778" r:id="rId16"/>
    <p:sldLayoutId id="2147483777" r:id="rId17"/>
    <p:sldLayoutId id="2147483776" r:id="rId18"/>
    <p:sldLayoutId id="2147483775" r:id="rId19"/>
    <p:sldLayoutId id="2147483774" r:id="rId20"/>
    <p:sldLayoutId id="2147483773" r:id="rId21"/>
    <p:sldLayoutId id="2147483772" r:id="rId22"/>
    <p:sldLayoutId id="2147483771" r:id="rId23"/>
    <p:sldLayoutId id="2147483770" r:id="rId24"/>
    <p:sldLayoutId id="2147483769" r:id="rId25"/>
    <p:sldLayoutId id="2147483768" r:id="rId26"/>
    <p:sldLayoutId id="2147483767" r:id="rId27"/>
    <p:sldLayoutId id="2147483766" r:id="rId28"/>
    <p:sldLayoutId id="2147483765" r:id="rId29"/>
    <p:sldLayoutId id="2147483764" r:id="rId30"/>
    <p:sldLayoutId id="2147483763" r:id="rId31"/>
    <p:sldLayoutId id="2147483762" r:id="rId32"/>
    <p:sldLayoutId id="2147483761" r:id="rId33"/>
    <p:sldLayoutId id="2147483760" r:id="rId34"/>
    <p:sldLayoutId id="2147483759" r:id="rId35"/>
    <p:sldLayoutId id="2147483758" r:id="rId36"/>
    <p:sldLayoutId id="2147483757" r:id="rId37"/>
    <p:sldLayoutId id="2147483756" r:id="rId38"/>
    <p:sldLayoutId id="2147483755" r:id="rId39"/>
    <p:sldLayoutId id="2147483754" r:id="rId40"/>
    <p:sldLayoutId id="2147483753" r:id="rId41"/>
    <p:sldLayoutId id="2147483752" r:id="rId42"/>
    <p:sldLayoutId id="2147483751" r:id="rId43"/>
    <p:sldLayoutId id="2147483750" r:id="rId44"/>
    <p:sldLayoutId id="2147483749" r:id="rId45"/>
    <p:sldLayoutId id="2147483748" r:id="rId46"/>
    <p:sldLayoutId id="2147483747" r:id="rId47"/>
    <p:sldLayoutId id="2147483743" r:id="rId48"/>
    <p:sldLayoutId id="2147483744" r:id="rId49"/>
    <p:sldLayoutId id="2147483745" r:id="rId50"/>
    <p:sldLayoutId id="2147483746" r:id="rId5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6.png"/><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13.png"/><Relationship Id="rId5" Type="http://schemas.openxmlformats.org/officeDocument/2006/relationships/image" Target="../media/image12.jp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1549400" y="0"/>
            <a:ext cx="11317288" cy="6858000"/>
          </a:xfrm>
          <a:prstGeom prst="rect">
            <a:avLst/>
          </a:prstGeom>
          <a:solidFill>
            <a:srgbClr val="FCFCA2"/>
          </a:solidFill>
          <a:ln w="19050" algn="ctr">
            <a:solidFill>
              <a:schemeClr val="tx1"/>
            </a:solidFill>
            <a:miter lim="800000"/>
            <a:headEnd/>
            <a:tailEnd/>
          </a:ln>
        </p:spPr>
        <p:txBody>
          <a:bodyPr wrap="none" anchor="ctr"/>
          <a:lstStyle/>
          <a:p>
            <a:endParaRPr lang="en-US"/>
          </a:p>
        </p:txBody>
      </p:sp>
      <p:grpSp>
        <p:nvGrpSpPr>
          <p:cNvPr id="3075" name="Group 3"/>
          <p:cNvGrpSpPr>
            <a:grpSpLocks/>
          </p:cNvGrpSpPr>
          <p:nvPr/>
        </p:nvGrpSpPr>
        <p:grpSpPr bwMode="auto">
          <a:xfrm>
            <a:off x="-1549400" y="0"/>
            <a:ext cx="11353800" cy="762000"/>
            <a:chOff x="-960" y="0"/>
            <a:chExt cx="7152" cy="480"/>
          </a:xfrm>
        </p:grpSpPr>
        <p:sp>
          <p:nvSpPr>
            <p:cNvPr id="3082" name="Rectangle 9"/>
            <p:cNvSpPr>
              <a:spLocks noChangeArrowheads="1"/>
            </p:cNvSpPr>
            <p:nvPr/>
          </p:nvSpPr>
          <p:spPr bwMode="auto">
            <a:xfrm>
              <a:off x="-960" y="0"/>
              <a:ext cx="7152" cy="480"/>
            </a:xfrm>
            <a:prstGeom prst="rect">
              <a:avLst/>
            </a:prstGeom>
            <a:solidFill>
              <a:srgbClr val="6600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083" name="WordArt 10"/>
            <p:cNvSpPr>
              <a:spLocks noChangeArrowheads="1" noChangeShapeType="1" noTextEdit="1"/>
            </p:cNvSpPr>
            <p:nvPr/>
          </p:nvSpPr>
          <p:spPr bwMode="auto">
            <a:xfrm>
              <a:off x="192" y="96"/>
              <a:ext cx="4896" cy="276"/>
            </a:xfrm>
            <a:prstGeom prst="rect">
              <a:avLst/>
            </a:prstGeom>
          </p:spPr>
          <p:txBody>
            <a:bodyPr wrap="none" fromWordArt="1">
              <a:prstTxWarp prst="textPlain">
                <a:avLst>
                  <a:gd name="adj" fmla="val 50000"/>
                </a:avLst>
              </a:prstTxWarp>
            </a:bodyPr>
            <a:lstStyle/>
            <a:p>
              <a:r>
                <a:rPr lang="en-US" sz="3600" kern="10">
                  <a:ln w="12700">
                    <a:solidFill>
                      <a:srgbClr val="FFFF00"/>
                    </a:solidFill>
                    <a:round/>
                    <a:headEnd/>
                    <a:tailEnd/>
                  </a:ln>
                  <a:solidFill>
                    <a:srgbClr val="FFCC00"/>
                  </a:solidFill>
                  <a:latin typeface="Arial"/>
                  <a:cs typeface="Arial"/>
                </a:rPr>
                <a:t>LUYỆN TỪ VÀ CÂU 4 - TUẦN 23</a:t>
              </a:r>
            </a:p>
          </p:txBody>
        </p:sp>
      </p:grpSp>
      <p:grpSp>
        <p:nvGrpSpPr>
          <p:cNvPr id="3076" name="Group 12"/>
          <p:cNvGrpSpPr>
            <a:grpSpLocks/>
          </p:cNvGrpSpPr>
          <p:nvPr/>
        </p:nvGrpSpPr>
        <p:grpSpPr bwMode="auto">
          <a:xfrm>
            <a:off x="-1453356" y="6140450"/>
            <a:ext cx="11125200" cy="762000"/>
            <a:chOff x="-1008" y="528"/>
            <a:chExt cx="7152" cy="480"/>
          </a:xfrm>
        </p:grpSpPr>
        <p:sp>
          <p:nvSpPr>
            <p:cNvPr id="3080" name="Rectangle 13"/>
            <p:cNvSpPr>
              <a:spLocks noChangeArrowheads="1"/>
            </p:cNvSpPr>
            <p:nvPr/>
          </p:nvSpPr>
          <p:spPr bwMode="auto">
            <a:xfrm>
              <a:off x="-1008" y="528"/>
              <a:ext cx="7152" cy="480"/>
            </a:xfrm>
            <a:prstGeom prst="rect">
              <a:avLst/>
            </a:prstGeom>
            <a:solidFill>
              <a:srgbClr val="6600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081" name="WordArt 14"/>
            <p:cNvSpPr>
              <a:spLocks noChangeArrowheads="1" noChangeShapeType="1" noTextEdit="1"/>
            </p:cNvSpPr>
            <p:nvPr/>
          </p:nvSpPr>
          <p:spPr bwMode="auto">
            <a:xfrm>
              <a:off x="1200" y="624"/>
              <a:ext cx="3492" cy="276"/>
            </a:xfrm>
            <a:prstGeom prst="rect">
              <a:avLst/>
            </a:prstGeom>
          </p:spPr>
          <p:txBody>
            <a:bodyPr wrap="none" fromWordArt="1">
              <a:prstTxWarp prst="textPlain">
                <a:avLst>
                  <a:gd name="adj" fmla="val 50000"/>
                </a:avLst>
              </a:prstTxWarp>
            </a:bodyPr>
            <a:lstStyle/>
            <a:p>
              <a:r>
                <a:rPr lang="en-US" sz="3600" kern="10" dirty="0">
                  <a:ln w="12700">
                    <a:solidFill>
                      <a:srgbClr val="FF9933"/>
                    </a:solidFill>
                    <a:round/>
                    <a:headEnd/>
                    <a:tailEnd/>
                  </a:ln>
                  <a:solidFill>
                    <a:srgbClr val="FFFF00"/>
                  </a:solidFill>
                  <a:latin typeface="Arial"/>
                  <a:cs typeface="Arial"/>
                </a:rPr>
                <a:t>Trường </a:t>
              </a:r>
              <a:r>
                <a:rPr lang="en-US" sz="3600" kern="10">
                  <a:ln w="12700">
                    <a:solidFill>
                      <a:srgbClr val="FF9933"/>
                    </a:solidFill>
                    <a:round/>
                    <a:headEnd/>
                    <a:tailEnd/>
                  </a:ln>
                  <a:solidFill>
                    <a:srgbClr val="FFFF00"/>
                  </a:solidFill>
                  <a:latin typeface="Arial"/>
                  <a:cs typeface="Arial"/>
                </a:rPr>
                <a:t>Tiểu </a:t>
              </a:r>
              <a:r>
                <a:rPr lang="en-US" sz="3600" kern="10" smtClean="0">
                  <a:ln w="12700">
                    <a:solidFill>
                      <a:srgbClr val="FF9933"/>
                    </a:solidFill>
                    <a:round/>
                    <a:headEnd/>
                    <a:tailEnd/>
                  </a:ln>
                  <a:solidFill>
                    <a:srgbClr val="FFFF00"/>
                  </a:solidFill>
                  <a:latin typeface="Arial"/>
                  <a:cs typeface="Arial"/>
                </a:rPr>
                <a:t>học</a:t>
              </a:r>
              <a:r>
                <a:rPr lang="vi-VN" sz="3600" kern="10">
                  <a:ln w="12700">
                    <a:solidFill>
                      <a:srgbClr val="FF9933"/>
                    </a:solidFill>
                    <a:round/>
                    <a:headEnd/>
                    <a:tailEnd/>
                  </a:ln>
                  <a:solidFill>
                    <a:srgbClr val="FFFF00"/>
                  </a:solidFill>
                  <a:latin typeface="Arial"/>
                  <a:cs typeface="Arial"/>
                </a:rPr>
                <a:t> </a:t>
              </a:r>
              <a:r>
                <a:rPr lang="vi-VN" sz="3600" kern="10" smtClean="0">
                  <a:ln w="12700">
                    <a:solidFill>
                      <a:srgbClr val="FF9933"/>
                    </a:solidFill>
                    <a:round/>
                    <a:headEnd/>
                    <a:tailEnd/>
                  </a:ln>
                  <a:solidFill>
                    <a:srgbClr val="FFFF00"/>
                  </a:solidFill>
                  <a:latin typeface="Arial"/>
                  <a:cs typeface="Arial"/>
                </a:rPr>
                <a:t>Giang Biên</a:t>
              </a:r>
              <a:endParaRPr lang="en-US" sz="3600" kern="10" dirty="0">
                <a:ln w="12700">
                  <a:solidFill>
                    <a:srgbClr val="FF9933"/>
                  </a:solidFill>
                  <a:round/>
                  <a:headEnd/>
                  <a:tailEnd/>
                </a:ln>
                <a:solidFill>
                  <a:srgbClr val="FFFF00"/>
                </a:solidFill>
                <a:latin typeface="Arial"/>
                <a:cs typeface="Arial"/>
              </a:endParaRPr>
            </a:p>
          </p:txBody>
        </p:sp>
      </p:grpSp>
      <p:sp>
        <p:nvSpPr>
          <p:cNvPr id="3077" name="WordArt 7"/>
          <p:cNvSpPr>
            <a:spLocks noChangeArrowheads="1" noChangeShapeType="1" noTextEdit="1"/>
          </p:cNvSpPr>
          <p:nvPr/>
        </p:nvSpPr>
        <p:spPr bwMode="auto">
          <a:xfrm>
            <a:off x="138113" y="4797425"/>
            <a:ext cx="8682037" cy="1008063"/>
          </a:xfrm>
          <a:prstGeom prst="rect">
            <a:avLst/>
          </a:prstGeom>
        </p:spPr>
        <p:txBody>
          <a:bodyPr wrap="none" fromWordArt="1">
            <a:prstTxWarp prst="textPlain">
              <a:avLst>
                <a:gd name="adj" fmla="val 50000"/>
              </a:avLst>
            </a:prstTxWarp>
          </a:bodyPr>
          <a:lstStyle/>
          <a:p>
            <a:r>
              <a:rPr lang="en-US" sz="3600" kern="10" dirty="0">
                <a:ln w="9525">
                  <a:solidFill>
                    <a:srgbClr val="0000FF"/>
                  </a:solidFill>
                  <a:round/>
                  <a:headEnd/>
                  <a:tailEnd/>
                </a:ln>
                <a:solidFill>
                  <a:srgbClr val="800000"/>
                </a:solidFill>
                <a:effectLst>
                  <a:outerShdw dist="53882" dir="2700000" algn="ctr" rotWithShape="0">
                    <a:srgbClr val="9999FF">
                      <a:alpha val="79999"/>
                    </a:srgbClr>
                  </a:outerShdw>
                </a:effectLst>
                <a:latin typeface="Arial"/>
                <a:cs typeface="Arial"/>
              </a:rPr>
              <a:t>Mở rộng vốn từ: Cái đẹp</a:t>
            </a:r>
          </a:p>
        </p:txBody>
      </p:sp>
      <p:sp>
        <p:nvSpPr>
          <p:cNvPr id="3078" name="WordArt 7"/>
          <p:cNvSpPr>
            <a:spLocks noChangeArrowheads="1" noChangeShapeType="1" noTextEdit="1"/>
          </p:cNvSpPr>
          <p:nvPr/>
        </p:nvSpPr>
        <p:spPr bwMode="auto">
          <a:xfrm>
            <a:off x="3851275" y="1268413"/>
            <a:ext cx="4787900" cy="2520950"/>
          </a:xfrm>
          <a:prstGeom prst="rect">
            <a:avLst/>
          </a:prstGeom>
        </p:spPr>
        <p:txBody>
          <a:bodyPr wrap="none" fromWordArt="1">
            <a:prstTxWarp prst="textPlain">
              <a:avLst>
                <a:gd name="adj" fmla="val 50000"/>
              </a:avLst>
            </a:prstTxWarp>
          </a:bodyPr>
          <a:lstStyle/>
          <a:p>
            <a:r>
              <a:rPr lang="en-US" sz="3600" kern="10" dirty="0">
                <a:ln w="25400">
                  <a:solidFill>
                    <a:srgbClr val="FF6600"/>
                  </a:solidFill>
                  <a:round/>
                  <a:headEnd/>
                  <a:tailEnd/>
                </a:ln>
                <a:solidFill>
                  <a:srgbClr val="CC0000"/>
                </a:solidFill>
                <a:effectLst>
                  <a:outerShdw dist="53882" dir="2700000" algn="ctr" rotWithShape="0">
                    <a:srgbClr val="9999FF">
                      <a:alpha val="79999"/>
                    </a:srgbClr>
                  </a:outerShdw>
                </a:effectLst>
                <a:latin typeface="Arial"/>
                <a:cs typeface="Arial"/>
              </a:rPr>
              <a:t>TIẾNG VIỆT 4 </a:t>
            </a:r>
          </a:p>
          <a:p>
            <a:r>
              <a:rPr lang="en-US" sz="3600" kern="10" dirty="0">
                <a:ln w="25400">
                  <a:solidFill>
                    <a:srgbClr val="FF6600"/>
                  </a:solidFill>
                  <a:round/>
                  <a:headEnd/>
                  <a:tailEnd/>
                </a:ln>
                <a:solidFill>
                  <a:srgbClr val="CC0000"/>
                </a:solidFill>
                <a:effectLst>
                  <a:outerShdw dist="53882" dir="2700000" algn="ctr" rotWithShape="0">
                    <a:srgbClr val="9999FF">
                      <a:alpha val="79999"/>
                    </a:srgbClr>
                  </a:outerShdw>
                </a:effectLst>
                <a:latin typeface="Arial"/>
                <a:cs typeface="Arial"/>
              </a:rPr>
              <a:t>         TUẦN 23</a:t>
            </a:r>
          </a:p>
        </p:txBody>
      </p:sp>
      <p:pic>
        <p:nvPicPr>
          <p:cNvPr id="3079" name="Picture 13" descr="Related image"/>
          <p:cNvPicPr>
            <a:picLocks noChangeAspect="1" noChangeArrowheads="1"/>
          </p:cNvPicPr>
          <p:nvPr/>
        </p:nvPicPr>
        <p:blipFill>
          <a:blip r:embed="rId3">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36513" y="1125538"/>
            <a:ext cx="3816351" cy="331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3659123"/>
      </p:ext>
    </p:extLst>
  </p:cSld>
  <p:clrMapOvr>
    <a:masterClrMapping/>
  </p:clrMapOvr>
  <p:transition advTm="12149"/>
  <p:timing>
    <p:tnLst>
      <p:par>
        <p:cTn id="1" dur="indefinite" restart="never" nodeType="tmRoot"/>
      </p:par>
    </p:tnLst>
  </p:timing>
  <p:extLst mod="1">
    <p:ext uri="{E180D4A7-C9FB-4DFB-919C-405C955672EB}">
      <p14:showEvtLst xmlns:p14="http://schemas.microsoft.com/office/powerpoint/2010/main">
        <p14:playEvt time="105" objId="3"/>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2401" y="511368"/>
            <a:ext cx="8839200" cy="461665"/>
          </a:xfrm>
          <a:prstGeom prst="rect">
            <a:avLst/>
          </a:prstGeom>
          <a:noFill/>
        </p:spPr>
        <p:txBody>
          <a:bodyPr wrap="square" rtlCol="0">
            <a:spAutoFit/>
          </a:bodyPr>
          <a:lstStyle/>
          <a:p>
            <a:r>
              <a:rPr lang="en-US" sz="2400" b="1" i="1" dirty="0" err="1">
                <a:latin typeface="Times New Roman" panose="02020603050405020304" pitchFamily="18" charset="0"/>
                <a:cs typeface="Times New Roman" panose="02020603050405020304" pitchFamily="18" charset="0"/>
              </a:rPr>
              <a:t>Bài</a:t>
            </a:r>
            <a:r>
              <a:rPr lang="en-US" sz="2400" b="1" i="1" dirty="0">
                <a:latin typeface="Times New Roman" panose="02020603050405020304" pitchFamily="18" charset="0"/>
                <a:cs typeface="Times New Roman" panose="02020603050405020304" pitchFamily="18" charset="0"/>
              </a:rPr>
              <a:t> 1 : </a:t>
            </a:r>
            <a:r>
              <a:rPr lang="en-US" sz="2400" b="1" i="1" dirty="0" err="1">
                <a:latin typeface="Times New Roman" panose="02020603050405020304" pitchFamily="18" charset="0"/>
                <a:cs typeface="Times New Roman" panose="02020603050405020304" pitchFamily="18" charset="0"/>
              </a:rPr>
              <a:t>Chọn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nghĩa</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thích</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hợp</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với</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mỗi</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tục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ngữ</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sau</a:t>
            </a:r>
            <a:r>
              <a:rPr lang="en-US" sz="2400" b="1"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t>
            </a:r>
          </a:p>
        </p:txBody>
      </p:sp>
      <p:sp>
        <p:nvSpPr>
          <p:cNvPr id="8" name="Rectangle 7"/>
          <p:cNvSpPr/>
          <p:nvPr/>
        </p:nvSpPr>
        <p:spPr>
          <a:xfrm>
            <a:off x="152401" y="1104900"/>
            <a:ext cx="2362200" cy="2123209"/>
          </a:xfrm>
          <a:prstGeom prst="rect">
            <a:avLst/>
          </a:prstGeom>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800" dirty="0" err="1">
                <a:effectLst/>
                <a:latin typeface="Times New Roman"/>
                <a:ea typeface="Calibri"/>
                <a:cs typeface="Times New Roman"/>
              </a:rPr>
              <a:t>Phẩm</a:t>
            </a:r>
            <a:r>
              <a:rPr lang="en-US" sz="2800" dirty="0">
                <a:effectLst/>
                <a:latin typeface="Times New Roman"/>
                <a:ea typeface="Calibri"/>
                <a:cs typeface="Times New Roman"/>
              </a:rPr>
              <a:t> </a:t>
            </a:r>
            <a:r>
              <a:rPr lang="en-US" sz="2800" dirty="0" err="1">
                <a:effectLst/>
                <a:latin typeface="Times New Roman"/>
                <a:ea typeface="Calibri"/>
                <a:cs typeface="Times New Roman"/>
              </a:rPr>
              <a:t>chất</a:t>
            </a:r>
            <a:r>
              <a:rPr lang="en-US" sz="2800" dirty="0">
                <a:effectLst/>
                <a:latin typeface="Times New Roman"/>
                <a:ea typeface="Calibri"/>
                <a:cs typeface="Times New Roman"/>
              </a:rPr>
              <a:t> </a:t>
            </a:r>
            <a:r>
              <a:rPr lang="en-US" sz="2800" dirty="0" err="1">
                <a:effectLst/>
                <a:latin typeface="Times New Roman"/>
                <a:ea typeface="Calibri"/>
                <a:cs typeface="Times New Roman"/>
              </a:rPr>
              <a:t>quý</a:t>
            </a:r>
            <a:r>
              <a:rPr lang="en-US" sz="2800" dirty="0">
                <a:effectLst/>
                <a:latin typeface="Times New Roman"/>
                <a:ea typeface="Calibri"/>
                <a:cs typeface="Times New Roman"/>
              </a:rPr>
              <a:t> </a:t>
            </a:r>
            <a:r>
              <a:rPr lang="en-US" sz="2800" dirty="0" err="1">
                <a:effectLst/>
                <a:latin typeface="Times New Roman"/>
                <a:ea typeface="Calibri"/>
                <a:cs typeface="Times New Roman"/>
              </a:rPr>
              <a:t>hơn</a:t>
            </a:r>
            <a:r>
              <a:rPr lang="en-US" sz="2800" dirty="0">
                <a:effectLst/>
                <a:latin typeface="Times New Roman"/>
                <a:ea typeface="Calibri"/>
                <a:cs typeface="Times New Roman"/>
              </a:rPr>
              <a:t> </a:t>
            </a:r>
            <a:r>
              <a:rPr lang="en-US" sz="2800" dirty="0" err="1">
                <a:effectLst/>
                <a:latin typeface="Times New Roman"/>
                <a:ea typeface="Calibri"/>
                <a:cs typeface="Times New Roman"/>
              </a:rPr>
              <a:t>vẻ</a:t>
            </a:r>
            <a:r>
              <a:rPr lang="en-US" sz="2800" dirty="0">
                <a:effectLst/>
                <a:latin typeface="Times New Roman"/>
                <a:ea typeface="Calibri"/>
                <a:cs typeface="Times New Roman"/>
              </a:rPr>
              <a:t> </a:t>
            </a:r>
            <a:r>
              <a:rPr lang="en-US" sz="2800" dirty="0" err="1">
                <a:effectLst/>
                <a:latin typeface="Times New Roman"/>
                <a:ea typeface="Calibri"/>
                <a:cs typeface="Times New Roman"/>
              </a:rPr>
              <a:t>đẹp</a:t>
            </a:r>
            <a:r>
              <a:rPr lang="en-US" sz="2800" dirty="0">
                <a:effectLst/>
                <a:latin typeface="Times New Roman"/>
                <a:ea typeface="Calibri"/>
                <a:cs typeface="Times New Roman"/>
              </a:rPr>
              <a:t> </a:t>
            </a:r>
            <a:r>
              <a:rPr lang="en-US" sz="2800" dirty="0" err="1">
                <a:effectLst/>
                <a:latin typeface="Times New Roman"/>
                <a:ea typeface="Calibri"/>
                <a:cs typeface="Times New Roman"/>
              </a:rPr>
              <a:t>bên</a:t>
            </a:r>
            <a:r>
              <a:rPr lang="en-US" sz="2800" dirty="0">
                <a:effectLst/>
                <a:latin typeface="Times New Roman"/>
                <a:ea typeface="Calibri"/>
                <a:cs typeface="Times New Roman"/>
              </a:rPr>
              <a:t> </a:t>
            </a:r>
            <a:r>
              <a:rPr lang="en-US" sz="2800" dirty="0" err="1">
                <a:effectLst/>
                <a:latin typeface="Times New Roman"/>
                <a:ea typeface="Calibri"/>
                <a:cs typeface="Times New Roman"/>
              </a:rPr>
              <a:t>ngoài</a:t>
            </a:r>
            <a:endParaRPr lang="en-US" sz="2800" dirty="0">
              <a:effectLst/>
              <a:ea typeface="Calibri"/>
              <a:cs typeface="Times New Roman"/>
            </a:endParaRPr>
          </a:p>
        </p:txBody>
      </p:sp>
      <p:sp>
        <p:nvSpPr>
          <p:cNvPr id="9" name="Rectangle 8"/>
          <p:cNvSpPr/>
          <p:nvPr/>
        </p:nvSpPr>
        <p:spPr>
          <a:xfrm>
            <a:off x="152401" y="3387437"/>
            <a:ext cx="2362200" cy="2064327"/>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800" dirty="0" err="1">
                <a:effectLst/>
                <a:latin typeface="Times New Roman"/>
                <a:ea typeface="Calibri"/>
                <a:cs typeface="Times New Roman"/>
              </a:rPr>
              <a:t>Hình</a:t>
            </a:r>
            <a:r>
              <a:rPr lang="en-US" sz="2800" dirty="0">
                <a:effectLst/>
                <a:latin typeface="Times New Roman"/>
                <a:ea typeface="Calibri"/>
                <a:cs typeface="Times New Roman"/>
              </a:rPr>
              <a:t> </a:t>
            </a:r>
            <a:r>
              <a:rPr lang="en-US" sz="2800" dirty="0" err="1">
                <a:effectLst/>
                <a:latin typeface="Times New Roman"/>
                <a:ea typeface="Calibri"/>
                <a:cs typeface="Times New Roman"/>
              </a:rPr>
              <a:t>thức</a:t>
            </a:r>
            <a:r>
              <a:rPr lang="en-US" sz="2800" dirty="0">
                <a:effectLst/>
                <a:latin typeface="Times New Roman"/>
                <a:ea typeface="Calibri"/>
                <a:cs typeface="Times New Roman"/>
              </a:rPr>
              <a:t> </a:t>
            </a:r>
            <a:r>
              <a:rPr lang="en-US" sz="2800" dirty="0" err="1">
                <a:effectLst/>
                <a:latin typeface="Times New Roman"/>
                <a:ea typeface="Calibri"/>
                <a:cs typeface="Times New Roman"/>
              </a:rPr>
              <a:t>thường</a:t>
            </a:r>
            <a:r>
              <a:rPr lang="en-US" sz="2800" dirty="0">
                <a:effectLst/>
                <a:latin typeface="Times New Roman"/>
                <a:ea typeface="Calibri"/>
                <a:cs typeface="Times New Roman"/>
              </a:rPr>
              <a:t> </a:t>
            </a:r>
            <a:r>
              <a:rPr lang="en-US" sz="2800" dirty="0" err="1">
                <a:effectLst/>
                <a:latin typeface="Times New Roman"/>
                <a:ea typeface="Calibri"/>
                <a:cs typeface="Times New Roman"/>
              </a:rPr>
              <a:t>thống</a:t>
            </a:r>
            <a:r>
              <a:rPr lang="en-US" sz="2800" dirty="0">
                <a:effectLst/>
                <a:latin typeface="Times New Roman"/>
                <a:ea typeface="Calibri"/>
                <a:cs typeface="Times New Roman"/>
              </a:rPr>
              <a:t> </a:t>
            </a:r>
            <a:r>
              <a:rPr lang="en-US" sz="2800" dirty="0" err="1">
                <a:effectLst/>
                <a:latin typeface="Times New Roman"/>
                <a:ea typeface="Calibri"/>
                <a:cs typeface="Times New Roman"/>
              </a:rPr>
              <a:t>nhất</a:t>
            </a:r>
            <a:r>
              <a:rPr lang="en-US" sz="2800" dirty="0">
                <a:effectLst/>
                <a:latin typeface="Times New Roman"/>
                <a:ea typeface="Calibri"/>
                <a:cs typeface="Times New Roman"/>
              </a:rPr>
              <a:t> </a:t>
            </a:r>
            <a:r>
              <a:rPr lang="en-US" sz="2800" dirty="0" err="1">
                <a:effectLst/>
                <a:latin typeface="Times New Roman"/>
                <a:ea typeface="Calibri"/>
                <a:cs typeface="Times New Roman"/>
              </a:rPr>
              <a:t>với</a:t>
            </a:r>
            <a:r>
              <a:rPr lang="en-US" sz="2800" dirty="0">
                <a:effectLst/>
                <a:latin typeface="Times New Roman"/>
                <a:ea typeface="Calibri"/>
                <a:cs typeface="Times New Roman"/>
              </a:rPr>
              <a:t> </a:t>
            </a:r>
            <a:r>
              <a:rPr lang="en-US" sz="2800" dirty="0" err="1">
                <a:effectLst/>
                <a:latin typeface="Times New Roman"/>
                <a:ea typeface="Calibri"/>
                <a:cs typeface="Times New Roman"/>
              </a:rPr>
              <a:t>nội</a:t>
            </a:r>
            <a:r>
              <a:rPr lang="en-US" sz="2800" dirty="0">
                <a:effectLst/>
                <a:latin typeface="Times New Roman"/>
                <a:ea typeface="Calibri"/>
                <a:cs typeface="Times New Roman"/>
              </a:rPr>
              <a:t> dung</a:t>
            </a:r>
            <a:endParaRPr lang="en-US" sz="2800" dirty="0">
              <a:effectLst/>
              <a:ea typeface="Calibri"/>
              <a:cs typeface="Times New Roman"/>
            </a:endParaRPr>
          </a:p>
        </p:txBody>
      </p:sp>
      <p:sp>
        <p:nvSpPr>
          <p:cNvPr id="10" name="Rectangle 9"/>
          <p:cNvSpPr/>
          <p:nvPr/>
        </p:nvSpPr>
        <p:spPr>
          <a:xfrm>
            <a:off x="2895601" y="1111827"/>
            <a:ext cx="6096000" cy="796637"/>
          </a:xfrm>
          <a:prstGeom prst="rect">
            <a:avLst/>
          </a:prstGeom>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600" dirty="0" err="1">
                <a:effectLst/>
                <a:latin typeface="Times New Roman"/>
                <a:ea typeface="Calibri"/>
                <a:cs typeface="Times New Roman"/>
              </a:rPr>
              <a:t>Tốt</a:t>
            </a:r>
            <a:r>
              <a:rPr lang="en-US" sz="2600" dirty="0">
                <a:effectLst/>
                <a:latin typeface="Times New Roman"/>
                <a:ea typeface="Calibri"/>
                <a:cs typeface="Times New Roman"/>
              </a:rPr>
              <a:t> </a:t>
            </a:r>
            <a:r>
              <a:rPr lang="en-US" sz="2600" dirty="0" err="1">
                <a:effectLst/>
                <a:latin typeface="Times New Roman"/>
                <a:ea typeface="Calibri"/>
                <a:cs typeface="Times New Roman"/>
              </a:rPr>
              <a:t>gỗ</a:t>
            </a:r>
            <a:r>
              <a:rPr lang="en-US" sz="2600" dirty="0">
                <a:effectLst/>
                <a:latin typeface="Times New Roman"/>
                <a:ea typeface="Calibri"/>
                <a:cs typeface="Times New Roman"/>
              </a:rPr>
              <a:t> </a:t>
            </a:r>
            <a:r>
              <a:rPr lang="en-US" sz="2600" dirty="0" err="1">
                <a:effectLst/>
                <a:latin typeface="Times New Roman"/>
                <a:ea typeface="Calibri"/>
                <a:cs typeface="Times New Roman"/>
              </a:rPr>
              <a:t>hơn</a:t>
            </a:r>
            <a:r>
              <a:rPr lang="en-US" sz="2600" dirty="0">
                <a:effectLst/>
                <a:latin typeface="Times New Roman"/>
                <a:ea typeface="Calibri"/>
                <a:cs typeface="Times New Roman"/>
              </a:rPr>
              <a:t> </a:t>
            </a:r>
            <a:r>
              <a:rPr lang="en-US" sz="2600" dirty="0" err="1">
                <a:effectLst/>
                <a:latin typeface="Times New Roman"/>
                <a:ea typeface="Calibri"/>
                <a:cs typeface="Times New Roman"/>
              </a:rPr>
              <a:t>tốt</a:t>
            </a:r>
            <a:r>
              <a:rPr lang="en-US" sz="2600" dirty="0">
                <a:effectLst/>
                <a:latin typeface="Times New Roman"/>
                <a:ea typeface="Calibri"/>
                <a:cs typeface="Times New Roman"/>
              </a:rPr>
              <a:t> </a:t>
            </a:r>
            <a:r>
              <a:rPr lang="en-US" sz="2600" dirty="0" err="1">
                <a:effectLst/>
                <a:latin typeface="Times New Roman"/>
                <a:ea typeface="Calibri"/>
                <a:cs typeface="Times New Roman"/>
              </a:rPr>
              <a:t>nước</a:t>
            </a:r>
            <a:r>
              <a:rPr lang="en-US" sz="2600" dirty="0">
                <a:effectLst/>
                <a:latin typeface="Times New Roman"/>
                <a:ea typeface="Calibri"/>
                <a:cs typeface="Times New Roman"/>
              </a:rPr>
              <a:t> </a:t>
            </a:r>
            <a:r>
              <a:rPr lang="en-US" sz="2600" dirty="0" err="1">
                <a:effectLst/>
                <a:latin typeface="Times New Roman"/>
                <a:ea typeface="Calibri"/>
                <a:cs typeface="Times New Roman"/>
              </a:rPr>
              <a:t>sơn</a:t>
            </a:r>
            <a:r>
              <a:rPr lang="en-US" sz="2600" dirty="0">
                <a:effectLst/>
                <a:latin typeface="Times New Roman"/>
                <a:ea typeface="Calibri"/>
                <a:cs typeface="Times New Roman"/>
              </a:rPr>
              <a:t>.</a:t>
            </a:r>
            <a:endParaRPr lang="en-US" sz="2600" dirty="0">
              <a:effectLst/>
              <a:ea typeface="Calibri"/>
              <a:cs typeface="Times New Roman"/>
            </a:endParaRPr>
          </a:p>
        </p:txBody>
      </p:sp>
      <p:sp>
        <p:nvSpPr>
          <p:cNvPr id="11" name="Rectangle 10"/>
          <p:cNvSpPr/>
          <p:nvPr/>
        </p:nvSpPr>
        <p:spPr>
          <a:xfrm>
            <a:off x="2895601" y="2089872"/>
            <a:ext cx="6096000" cy="1114425"/>
          </a:xfrm>
          <a:prstGeom prst="rect">
            <a:avLst/>
          </a:prstGeom>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600" dirty="0" err="1">
                <a:effectLst/>
                <a:latin typeface="Times New Roman" panose="02020603050405020304" pitchFamily="18" charset="0"/>
                <a:ea typeface="Calibri"/>
                <a:cs typeface="Times New Roman" panose="02020603050405020304" pitchFamily="18" charset="0"/>
              </a:rPr>
              <a:t>Người</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thanh</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tiếng</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nói</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cũng</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thanh</a:t>
            </a:r>
            <a:endParaRPr lang="en-US" sz="2600" dirty="0">
              <a:effectLst/>
              <a:latin typeface="Times New Roman" panose="02020603050405020304" pitchFamily="18" charset="0"/>
              <a:ea typeface="Calibri"/>
              <a:cs typeface="Times New Roman" panose="02020603050405020304" pitchFamily="18" charset="0"/>
            </a:endParaRPr>
          </a:p>
          <a:p>
            <a:pPr marL="0" marR="0" algn="ctr">
              <a:lnSpc>
                <a:spcPct val="115000"/>
              </a:lnSpc>
              <a:spcBef>
                <a:spcPts val="0"/>
              </a:spcBef>
              <a:spcAft>
                <a:spcPts val="1000"/>
              </a:spcAft>
            </a:pPr>
            <a:r>
              <a:rPr lang="en-US" sz="2600" dirty="0" err="1">
                <a:effectLst/>
                <a:latin typeface="Times New Roman" panose="02020603050405020304" pitchFamily="18" charset="0"/>
                <a:ea typeface="Calibri"/>
                <a:cs typeface="Times New Roman" panose="02020603050405020304" pitchFamily="18" charset="0"/>
              </a:rPr>
              <a:t>Chuông</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kêu</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khẽ</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đánh</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bên</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thành</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cũng</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kêu</a:t>
            </a:r>
            <a:r>
              <a:rPr lang="en-US" sz="2600" dirty="0">
                <a:effectLst/>
                <a:latin typeface="Times New Roman" panose="02020603050405020304" pitchFamily="18" charset="0"/>
                <a:ea typeface="Calibri"/>
                <a:cs typeface="Times New Roman" panose="02020603050405020304" pitchFamily="18" charset="0"/>
              </a:rPr>
              <a:t>.</a:t>
            </a:r>
          </a:p>
        </p:txBody>
      </p:sp>
      <p:sp>
        <p:nvSpPr>
          <p:cNvPr id="12" name="Rectangle 11"/>
          <p:cNvSpPr/>
          <p:nvPr/>
        </p:nvSpPr>
        <p:spPr>
          <a:xfrm>
            <a:off x="2895602" y="3387437"/>
            <a:ext cx="6096000" cy="838200"/>
          </a:xfrm>
          <a:prstGeom prst="rect">
            <a:avLst/>
          </a:prstGeom>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600" dirty="0" err="1">
                <a:effectLst/>
                <a:latin typeface="Times New Roman"/>
                <a:ea typeface="Calibri"/>
                <a:cs typeface="Times New Roman"/>
              </a:rPr>
              <a:t>Cái</a:t>
            </a:r>
            <a:r>
              <a:rPr lang="en-US" sz="2600" dirty="0">
                <a:effectLst/>
                <a:latin typeface="Times New Roman"/>
                <a:ea typeface="Calibri"/>
                <a:cs typeface="Times New Roman"/>
              </a:rPr>
              <a:t> </a:t>
            </a:r>
            <a:r>
              <a:rPr lang="en-US" sz="2600" dirty="0" err="1">
                <a:effectLst/>
                <a:latin typeface="Times New Roman"/>
                <a:ea typeface="Calibri"/>
                <a:cs typeface="Times New Roman"/>
              </a:rPr>
              <a:t>nết</a:t>
            </a:r>
            <a:r>
              <a:rPr lang="en-US" sz="2600" dirty="0">
                <a:effectLst/>
                <a:latin typeface="Times New Roman"/>
                <a:ea typeface="Calibri"/>
                <a:cs typeface="Times New Roman"/>
              </a:rPr>
              <a:t> </a:t>
            </a:r>
            <a:r>
              <a:rPr lang="en-US" sz="2600" dirty="0" err="1">
                <a:effectLst/>
                <a:latin typeface="Times New Roman"/>
                <a:ea typeface="Calibri"/>
                <a:cs typeface="Times New Roman"/>
              </a:rPr>
              <a:t>đánh</a:t>
            </a:r>
            <a:r>
              <a:rPr lang="en-US" sz="2600" dirty="0">
                <a:effectLst/>
                <a:latin typeface="Times New Roman"/>
                <a:ea typeface="Calibri"/>
                <a:cs typeface="Times New Roman"/>
              </a:rPr>
              <a:t> </a:t>
            </a:r>
            <a:r>
              <a:rPr lang="en-US" sz="2600" dirty="0" err="1">
                <a:effectLst/>
                <a:latin typeface="Times New Roman"/>
                <a:ea typeface="Calibri"/>
                <a:cs typeface="Times New Roman"/>
              </a:rPr>
              <a:t>chết</a:t>
            </a:r>
            <a:r>
              <a:rPr lang="en-US" sz="2600" dirty="0">
                <a:effectLst/>
                <a:latin typeface="Times New Roman"/>
                <a:ea typeface="Calibri"/>
                <a:cs typeface="Times New Roman"/>
              </a:rPr>
              <a:t> </a:t>
            </a:r>
            <a:r>
              <a:rPr lang="en-US" sz="2600" dirty="0" err="1">
                <a:effectLst/>
                <a:latin typeface="Times New Roman"/>
                <a:ea typeface="Calibri"/>
                <a:cs typeface="Times New Roman"/>
              </a:rPr>
              <a:t>cái</a:t>
            </a:r>
            <a:r>
              <a:rPr lang="en-US" sz="2600" dirty="0">
                <a:effectLst/>
                <a:latin typeface="Times New Roman"/>
                <a:ea typeface="Calibri"/>
                <a:cs typeface="Times New Roman"/>
              </a:rPr>
              <a:t> </a:t>
            </a:r>
            <a:r>
              <a:rPr lang="en-US" sz="2600" dirty="0" err="1">
                <a:effectLst/>
                <a:latin typeface="Times New Roman"/>
                <a:ea typeface="Calibri"/>
                <a:cs typeface="Times New Roman"/>
              </a:rPr>
              <a:t>đẹp</a:t>
            </a:r>
            <a:r>
              <a:rPr lang="en-US" sz="2600" dirty="0">
                <a:effectLst/>
                <a:latin typeface="Times New Roman"/>
                <a:ea typeface="Calibri"/>
                <a:cs typeface="Times New Roman"/>
              </a:rPr>
              <a:t>.</a:t>
            </a:r>
            <a:endParaRPr lang="en-US" sz="2600" dirty="0">
              <a:effectLst/>
              <a:ea typeface="Calibri"/>
              <a:cs typeface="Times New Roman"/>
            </a:endParaRPr>
          </a:p>
        </p:txBody>
      </p:sp>
      <p:sp>
        <p:nvSpPr>
          <p:cNvPr id="14" name="Rectangle 13"/>
          <p:cNvSpPr/>
          <p:nvPr/>
        </p:nvSpPr>
        <p:spPr>
          <a:xfrm>
            <a:off x="2895600" y="4419600"/>
            <a:ext cx="6096001" cy="1104900"/>
          </a:xfrm>
          <a:prstGeom prst="rect">
            <a:avLst/>
          </a:prstGeom>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600" dirty="0" err="1">
                <a:effectLst/>
                <a:latin typeface="Times New Roman" panose="02020603050405020304" pitchFamily="18" charset="0"/>
                <a:ea typeface="Calibri"/>
                <a:cs typeface="Times New Roman" panose="02020603050405020304" pitchFamily="18" charset="0"/>
              </a:rPr>
              <a:t>Trông</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mặt</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mà</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bắt</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hình</a:t>
            </a:r>
            <a:r>
              <a:rPr lang="en-US" sz="2600" dirty="0">
                <a:effectLst/>
                <a:latin typeface="Times New Roman" panose="02020603050405020304" pitchFamily="18" charset="0"/>
                <a:ea typeface="Calibri"/>
                <a:cs typeface="Times New Roman" panose="02020603050405020304" pitchFamily="18" charset="0"/>
              </a:rPr>
              <a:t> dong</a:t>
            </a:r>
          </a:p>
          <a:p>
            <a:pPr marL="0" marR="0" algn="ctr">
              <a:lnSpc>
                <a:spcPct val="115000"/>
              </a:lnSpc>
              <a:spcBef>
                <a:spcPts val="0"/>
              </a:spcBef>
              <a:spcAft>
                <a:spcPts val="1000"/>
              </a:spcAft>
            </a:pPr>
            <a:r>
              <a:rPr lang="en-US" sz="2600" dirty="0">
                <a:effectLst/>
                <a:latin typeface="Times New Roman" panose="02020603050405020304" pitchFamily="18" charset="0"/>
                <a:ea typeface="Calibri"/>
                <a:cs typeface="Times New Roman" panose="02020603050405020304" pitchFamily="18" charset="0"/>
              </a:rPr>
              <a:t>Con </a:t>
            </a:r>
            <a:r>
              <a:rPr lang="en-US" sz="2600" dirty="0" err="1">
                <a:effectLst/>
                <a:latin typeface="Times New Roman" panose="02020603050405020304" pitchFamily="18" charset="0"/>
                <a:ea typeface="Calibri"/>
                <a:cs typeface="Times New Roman" panose="02020603050405020304" pitchFamily="18" charset="0"/>
              </a:rPr>
              <a:t>lợn</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có</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béo</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thì</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lòng</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mới</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ngon</a:t>
            </a:r>
            <a:r>
              <a:rPr lang="en-US" sz="2600" dirty="0">
                <a:effectLst/>
                <a:latin typeface="Times New Roman" panose="02020603050405020304" pitchFamily="18" charset="0"/>
                <a:ea typeface="Calibri"/>
                <a:cs typeface="Times New Roman" panose="02020603050405020304" pitchFamily="18" charset="0"/>
              </a:rPr>
              <a:t>.</a:t>
            </a:r>
          </a:p>
        </p:txBody>
      </p:sp>
      <p:cxnSp>
        <p:nvCxnSpPr>
          <p:cNvPr id="3" name="Straight Connector 2"/>
          <p:cNvCxnSpPr/>
          <p:nvPr/>
        </p:nvCxnSpPr>
        <p:spPr>
          <a:xfrm>
            <a:off x="1219201" y="872837"/>
            <a:ext cx="1371600"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29201" y="910937"/>
            <a:ext cx="914400"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5634219"/>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294167" y="533400"/>
            <a:ext cx="8383667" cy="461665"/>
          </a:xfrm>
          <a:prstGeom prst="rect">
            <a:avLst/>
          </a:prstGeom>
          <a:noFill/>
        </p:spPr>
        <p:txBody>
          <a:bodyPr wrap="square" rtlCol="0">
            <a:spAutoFit/>
          </a:bodyPr>
          <a:lstStyle/>
          <a:p>
            <a:r>
              <a:rPr lang="en-US" sz="2400" b="1" i="1" dirty="0" err="1">
                <a:latin typeface="Times New Roman" panose="02020603050405020304" pitchFamily="18" charset="0"/>
                <a:cs typeface="Times New Roman" panose="02020603050405020304" pitchFamily="18" charset="0"/>
              </a:rPr>
              <a:t>Bài</a:t>
            </a:r>
            <a:r>
              <a:rPr lang="en-US" sz="2400" b="1" i="1" dirty="0">
                <a:latin typeface="Times New Roman" panose="02020603050405020304" pitchFamily="18" charset="0"/>
                <a:cs typeface="Times New Roman" panose="02020603050405020304" pitchFamily="18" charset="0"/>
              </a:rPr>
              <a:t> 1 : </a:t>
            </a:r>
            <a:r>
              <a:rPr lang="en-US" sz="2400" b="1" i="1" dirty="0" err="1">
                <a:latin typeface="Times New Roman" panose="02020603050405020304" pitchFamily="18" charset="0"/>
                <a:cs typeface="Times New Roman" panose="02020603050405020304" pitchFamily="18" charset="0"/>
              </a:rPr>
              <a:t>Chọn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nghĩa</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thích</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hợp</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với</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mỗi</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tục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ngữ</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sau</a:t>
            </a:r>
            <a:r>
              <a:rPr lang="en-US" sz="2400" b="1"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t>
            </a:r>
          </a:p>
        </p:txBody>
      </p:sp>
      <p:sp>
        <p:nvSpPr>
          <p:cNvPr id="6" name="Rectangle 5"/>
          <p:cNvSpPr/>
          <p:nvPr/>
        </p:nvSpPr>
        <p:spPr>
          <a:xfrm>
            <a:off x="294167" y="1126932"/>
            <a:ext cx="2335884" cy="2123209"/>
          </a:xfrm>
          <a:prstGeom prst="rect">
            <a:avLst/>
          </a:prstGeom>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800" dirty="0" err="1">
                <a:effectLst/>
                <a:latin typeface="Times New Roman"/>
                <a:ea typeface="Calibri"/>
                <a:cs typeface="Times New Roman"/>
              </a:rPr>
              <a:t>Phẩm</a:t>
            </a:r>
            <a:r>
              <a:rPr lang="en-US" sz="2800" dirty="0">
                <a:effectLst/>
                <a:latin typeface="Times New Roman"/>
                <a:ea typeface="Calibri"/>
                <a:cs typeface="Times New Roman"/>
              </a:rPr>
              <a:t> </a:t>
            </a:r>
            <a:r>
              <a:rPr lang="en-US" sz="2800" dirty="0" err="1">
                <a:effectLst/>
                <a:latin typeface="Times New Roman"/>
                <a:ea typeface="Calibri"/>
                <a:cs typeface="Times New Roman"/>
              </a:rPr>
              <a:t>chất</a:t>
            </a:r>
            <a:r>
              <a:rPr lang="en-US" sz="2800" dirty="0">
                <a:effectLst/>
                <a:latin typeface="Times New Roman"/>
                <a:ea typeface="Calibri"/>
                <a:cs typeface="Times New Roman"/>
              </a:rPr>
              <a:t> </a:t>
            </a:r>
            <a:r>
              <a:rPr lang="en-US" sz="2800" dirty="0" err="1">
                <a:effectLst/>
                <a:latin typeface="Times New Roman"/>
                <a:ea typeface="Calibri"/>
                <a:cs typeface="Times New Roman"/>
              </a:rPr>
              <a:t>quý</a:t>
            </a:r>
            <a:r>
              <a:rPr lang="en-US" sz="2800" dirty="0">
                <a:effectLst/>
                <a:latin typeface="Times New Roman"/>
                <a:ea typeface="Calibri"/>
                <a:cs typeface="Times New Roman"/>
              </a:rPr>
              <a:t> </a:t>
            </a:r>
            <a:r>
              <a:rPr lang="en-US" sz="2800" dirty="0" err="1">
                <a:effectLst/>
                <a:latin typeface="Times New Roman"/>
                <a:ea typeface="Calibri"/>
                <a:cs typeface="Times New Roman"/>
              </a:rPr>
              <a:t>hơn</a:t>
            </a:r>
            <a:r>
              <a:rPr lang="en-US" sz="2800" dirty="0">
                <a:effectLst/>
                <a:latin typeface="Times New Roman"/>
                <a:ea typeface="Calibri"/>
                <a:cs typeface="Times New Roman"/>
              </a:rPr>
              <a:t> </a:t>
            </a:r>
            <a:r>
              <a:rPr lang="en-US" sz="2800" dirty="0" err="1">
                <a:effectLst/>
                <a:latin typeface="Times New Roman"/>
                <a:ea typeface="Calibri"/>
                <a:cs typeface="Times New Roman"/>
              </a:rPr>
              <a:t>vẻ</a:t>
            </a:r>
            <a:r>
              <a:rPr lang="en-US" sz="2800" dirty="0">
                <a:effectLst/>
                <a:latin typeface="Times New Roman"/>
                <a:ea typeface="Calibri"/>
                <a:cs typeface="Times New Roman"/>
              </a:rPr>
              <a:t> </a:t>
            </a:r>
            <a:r>
              <a:rPr lang="en-US" sz="2800" dirty="0" err="1">
                <a:effectLst/>
                <a:latin typeface="Times New Roman"/>
                <a:ea typeface="Calibri"/>
                <a:cs typeface="Times New Roman"/>
              </a:rPr>
              <a:t>đẹp</a:t>
            </a:r>
            <a:r>
              <a:rPr lang="en-US" sz="2800" dirty="0">
                <a:effectLst/>
                <a:latin typeface="Times New Roman"/>
                <a:ea typeface="Calibri"/>
                <a:cs typeface="Times New Roman"/>
              </a:rPr>
              <a:t> </a:t>
            </a:r>
            <a:r>
              <a:rPr lang="en-US" sz="2800" dirty="0" err="1">
                <a:effectLst/>
                <a:latin typeface="Times New Roman"/>
                <a:ea typeface="Calibri"/>
                <a:cs typeface="Times New Roman"/>
              </a:rPr>
              <a:t>bên</a:t>
            </a:r>
            <a:r>
              <a:rPr lang="en-US" sz="2800" dirty="0">
                <a:effectLst/>
                <a:latin typeface="Times New Roman"/>
                <a:ea typeface="Calibri"/>
                <a:cs typeface="Times New Roman"/>
              </a:rPr>
              <a:t> </a:t>
            </a:r>
            <a:r>
              <a:rPr lang="en-US" sz="2800" dirty="0" err="1">
                <a:effectLst/>
                <a:latin typeface="Times New Roman"/>
                <a:ea typeface="Calibri"/>
                <a:cs typeface="Times New Roman"/>
              </a:rPr>
              <a:t>ngoài</a:t>
            </a:r>
            <a:endParaRPr lang="en-US" sz="2800" dirty="0">
              <a:effectLst/>
              <a:ea typeface="Calibri"/>
              <a:cs typeface="Times New Roman"/>
            </a:endParaRPr>
          </a:p>
        </p:txBody>
      </p:sp>
      <p:sp>
        <p:nvSpPr>
          <p:cNvPr id="7" name="Rectangle 6"/>
          <p:cNvSpPr/>
          <p:nvPr/>
        </p:nvSpPr>
        <p:spPr>
          <a:xfrm>
            <a:off x="294167" y="3503852"/>
            <a:ext cx="2335884" cy="2064327"/>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800" dirty="0" err="1">
                <a:effectLst/>
                <a:latin typeface="Times New Roman"/>
                <a:ea typeface="Calibri"/>
                <a:cs typeface="Times New Roman"/>
              </a:rPr>
              <a:t>Hình</a:t>
            </a:r>
            <a:r>
              <a:rPr lang="en-US" sz="2800" dirty="0">
                <a:effectLst/>
                <a:latin typeface="Times New Roman"/>
                <a:ea typeface="Calibri"/>
                <a:cs typeface="Times New Roman"/>
              </a:rPr>
              <a:t> </a:t>
            </a:r>
            <a:r>
              <a:rPr lang="en-US" sz="2800" dirty="0" err="1">
                <a:effectLst/>
                <a:latin typeface="Times New Roman"/>
                <a:ea typeface="Calibri"/>
                <a:cs typeface="Times New Roman"/>
              </a:rPr>
              <a:t>thức</a:t>
            </a:r>
            <a:r>
              <a:rPr lang="en-US" sz="2800" dirty="0">
                <a:effectLst/>
                <a:latin typeface="Times New Roman"/>
                <a:ea typeface="Calibri"/>
                <a:cs typeface="Times New Roman"/>
              </a:rPr>
              <a:t> </a:t>
            </a:r>
            <a:r>
              <a:rPr lang="en-US" sz="2800" dirty="0" err="1">
                <a:effectLst/>
                <a:latin typeface="Times New Roman"/>
                <a:ea typeface="Calibri"/>
                <a:cs typeface="Times New Roman"/>
              </a:rPr>
              <a:t>thường</a:t>
            </a:r>
            <a:r>
              <a:rPr lang="en-US" sz="2800" dirty="0">
                <a:effectLst/>
                <a:latin typeface="Times New Roman"/>
                <a:ea typeface="Calibri"/>
                <a:cs typeface="Times New Roman"/>
              </a:rPr>
              <a:t> </a:t>
            </a:r>
            <a:r>
              <a:rPr lang="en-US" sz="2800" dirty="0" err="1">
                <a:effectLst/>
                <a:latin typeface="Times New Roman"/>
                <a:ea typeface="Calibri"/>
                <a:cs typeface="Times New Roman"/>
              </a:rPr>
              <a:t>thống</a:t>
            </a:r>
            <a:r>
              <a:rPr lang="en-US" sz="2800" dirty="0">
                <a:effectLst/>
                <a:latin typeface="Times New Roman"/>
                <a:ea typeface="Calibri"/>
                <a:cs typeface="Times New Roman"/>
              </a:rPr>
              <a:t> </a:t>
            </a:r>
            <a:r>
              <a:rPr lang="en-US" sz="2800" dirty="0" err="1">
                <a:effectLst/>
                <a:latin typeface="Times New Roman"/>
                <a:ea typeface="Calibri"/>
                <a:cs typeface="Times New Roman"/>
              </a:rPr>
              <a:t>nhất</a:t>
            </a:r>
            <a:r>
              <a:rPr lang="en-US" sz="2800" dirty="0">
                <a:effectLst/>
                <a:latin typeface="Times New Roman"/>
                <a:ea typeface="Calibri"/>
                <a:cs typeface="Times New Roman"/>
              </a:rPr>
              <a:t> </a:t>
            </a:r>
            <a:r>
              <a:rPr lang="en-US" sz="2800" dirty="0" err="1">
                <a:effectLst/>
                <a:latin typeface="Times New Roman"/>
                <a:ea typeface="Calibri"/>
                <a:cs typeface="Times New Roman"/>
              </a:rPr>
              <a:t>với</a:t>
            </a:r>
            <a:r>
              <a:rPr lang="en-US" sz="2800" dirty="0">
                <a:effectLst/>
                <a:latin typeface="Times New Roman"/>
                <a:ea typeface="Calibri"/>
                <a:cs typeface="Times New Roman"/>
              </a:rPr>
              <a:t> </a:t>
            </a:r>
            <a:r>
              <a:rPr lang="en-US" sz="2800" dirty="0" err="1">
                <a:effectLst/>
                <a:latin typeface="Times New Roman"/>
                <a:ea typeface="Calibri"/>
                <a:cs typeface="Times New Roman"/>
              </a:rPr>
              <a:t>nội</a:t>
            </a:r>
            <a:r>
              <a:rPr lang="en-US" sz="2800" dirty="0">
                <a:effectLst/>
                <a:latin typeface="Times New Roman"/>
                <a:ea typeface="Calibri"/>
                <a:cs typeface="Times New Roman"/>
              </a:rPr>
              <a:t> dung</a:t>
            </a:r>
            <a:endParaRPr lang="en-US" sz="2800" dirty="0">
              <a:effectLst/>
              <a:ea typeface="Calibri"/>
              <a:cs typeface="Times New Roman"/>
            </a:endParaRPr>
          </a:p>
        </p:txBody>
      </p:sp>
      <p:sp>
        <p:nvSpPr>
          <p:cNvPr id="8" name="Rectangle 7"/>
          <p:cNvSpPr/>
          <p:nvPr/>
        </p:nvSpPr>
        <p:spPr>
          <a:xfrm>
            <a:off x="3275492" y="1133859"/>
            <a:ext cx="5462956" cy="796637"/>
          </a:xfrm>
          <a:prstGeom prst="rect">
            <a:avLst/>
          </a:prstGeom>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600" dirty="0" err="1">
                <a:effectLst/>
                <a:latin typeface="Times New Roman"/>
                <a:ea typeface="Calibri"/>
                <a:cs typeface="Times New Roman"/>
              </a:rPr>
              <a:t>Tốt</a:t>
            </a:r>
            <a:r>
              <a:rPr lang="en-US" sz="2600" dirty="0">
                <a:effectLst/>
                <a:latin typeface="Times New Roman"/>
                <a:ea typeface="Calibri"/>
                <a:cs typeface="Times New Roman"/>
              </a:rPr>
              <a:t> </a:t>
            </a:r>
            <a:r>
              <a:rPr lang="en-US" sz="2600" dirty="0" err="1">
                <a:effectLst/>
                <a:latin typeface="Times New Roman"/>
                <a:ea typeface="Calibri"/>
                <a:cs typeface="Times New Roman"/>
              </a:rPr>
              <a:t>gỗ</a:t>
            </a:r>
            <a:r>
              <a:rPr lang="en-US" sz="2600" dirty="0">
                <a:effectLst/>
                <a:latin typeface="Times New Roman"/>
                <a:ea typeface="Calibri"/>
                <a:cs typeface="Times New Roman"/>
              </a:rPr>
              <a:t> </a:t>
            </a:r>
            <a:r>
              <a:rPr lang="en-US" sz="2600" dirty="0" err="1">
                <a:effectLst/>
                <a:latin typeface="Times New Roman"/>
                <a:ea typeface="Calibri"/>
                <a:cs typeface="Times New Roman"/>
              </a:rPr>
              <a:t>hơn</a:t>
            </a:r>
            <a:r>
              <a:rPr lang="en-US" sz="2600" dirty="0">
                <a:effectLst/>
                <a:latin typeface="Times New Roman"/>
                <a:ea typeface="Calibri"/>
                <a:cs typeface="Times New Roman"/>
              </a:rPr>
              <a:t> </a:t>
            </a:r>
            <a:r>
              <a:rPr lang="en-US" sz="2600" dirty="0" err="1">
                <a:effectLst/>
                <a:latin typeface="Times New Roman"/>
                <a:ea typeface="Calibri"/>
                <a:cs typeface="Times New Roman"/>
              </a:rPr>
              <a:t>tốt</a:t>
            </a:r>
            <a:r>
              <a:rPr lang="en-US" sz="2600" dirty="0">
                <a:effectLst/>
                <a:latin typeface="Times New Roman"/>
                <a:ea typeface="Calibri"/>
                <a:cs typeface="Times New Roman"/>
              </a:rPr>
              <a:t> </a:t>
            </a:r>
            <a:r>
              <a:rPr lang="en-US" sz="2600" dirty="0" err="1">
                <a:effectLst/>
                <a:latin typeface="Times New Roman"/>
                <a:ea typeface="Calibri"/>
                <a:cs typeface="Times New Roman"/>
              </a:rPr>
              <a:t>nước</a:t>
            </a:r>
            <a:r>
              <a:rPr lang="en-US" sz="2600" dirty="0">
                <a:effectLst/>
                <a:latin typeface="Times New Roman"/>
                <a:ea typeface="Calibri"/>
                <a:cs typeface="Times New Roman"/>
              </a:rPr>
              <a:t> </a:t>
            </a:r>
            <a:r>
              <a:rPr lang="en-US" sz="2600" dirty="0" err="1">
                <a:effectLst/>
                <a:latin typeface="Times New Roman"/>
                <a:ea typeface="Calibri"/>
                <a:cs typeface="Times New Roman"/>
              </a:rPr>
              <a:t>sơn</a:t>
            </a:r>
            <a:r>
              <a:rPr lang="en-US" sz="2600" dirty="0">
                <a:effectLst/>
                <a:latin typeface="Times New Roman"/>
                <a:ea typeface="Calibri"/>
                <a:cs typeface="Times New Roman"/>
              </a:rPr>
              <a:t>.</a:t>
            </a:r>
            <a:endParaRPr lang="en-US" sz="2600" dirty="0">
              <a:effectLst/>
              <a:ea typeface="Calibri"/>
              <a:cs typeface="Times New Roman"/>
            </a:endParaRPr>
          </a:p>
        </p:txBody>
      </p:sp>
      <p:sp>
        <p:nvSpPr>
          <p:cNvPr id="9" name="Rectangle 8"/>
          <p:cNvSpPr/>
          <p:nvPr/>
        </p:nvSpPr>
        <p:spPr>
          <a:xfrm>
            <a:off x="3296274" y="2119263"/>
            <a:ext cx="5462955" cy="838200"/>
          </a:xfrm>
          <a:prstGeom prst="rect">
            <a:avLst/>
          </a:prstGeom>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600" dirty="0" err="1">
                <a:effectLst/>
                <a:latin typeface="Times New Roman"/>
                <a:ea typeface="Calibri"/>
                <a:cs typeface="Times New Roman"/>
              </a:rPr>
              <a:t>Cái</a:t>
            </a:r>
            <a:r>
              <a:rPr lang="en-US" sz="2600" dirty="0">
                <a:effectLst/>
                <a:latin typeface="Times New Roman"/>
                <a:ea typeface="Calibri"/>
                <a:cs typeface="Times New Roman"/>
              </a:rPr>
              <a:t> </a:t>
            </a:r>
            <a:r>
              <a:rPr lang="en-US" sz="2600" dirty="0" err="1">
                <a:effectLst/>
                <a:latin typeface="Times New Roman"/>
                <a:ea typeface="Calibri"/>
                <a:cs typeface="Times New Roman"/>
              </a:rPr>
              <a:t>nết</a:t>
            </a:r>
            <a:r>
              <a:rPr lang="en-US" sz="2600" dirty="0">
                <a:effectLst/>
                <a:latin typeface="Times New Roman"/>
                <a:ea typeface="Calibri"/>
                <a:cs typeface="Times New Roman"/>
              </a:rPr>
              <a:t> </a:t>
            </a:r>
            <a:r>
              <a:rPr lang="en-US" sz="2600" dirty="0" err="1">
                <a:effectLst/>
                <a:latin typeface="Times New Roman"/>
                <a:ea typeface="Calibri"/>
                <a:cs typeface="Times New Roman"/>
              </a:rPr>
              <a:t>đánh</a:t>
            </a:r>
            <a:r>
              <a:rPr lang="en-US" sz="2600" dirty="0">
                <a:effectLst/>
                <a:latin typeface="Times New Roman"/>
                <a:ea typeface="Calibri"/>
                <a:cs typeface="Times New Roman"/>
              </a:rPr>
              <a:t> </a:t>
            </a:r>
            <a:r>
              <a:rPr lang="en-US" sz="2600" dirty="0" err="1">
                <a:effectLst/>
                <a:latin typeface="Times New Roman"/>
                <a:ea typeface="Calibri"/>
                <a:cs typeface="Times New Roman"/>
              </a:rPr>
              <a:t>chết</a:t>
            </a:r>
            <a:r>
              <a:rPr lang="en-US" sz="2600" dirty="0">
                <a:effectLst/>
                <a:latin typeface="Times New Roman"/>
                <a:ea typeface="Calibri"/>
                <a:cs typeface="Times New Roman"/>
              </a:rPr>
              <a:t> </a:t>
            </a:r>
            <a:r>
              <a:rPr lang="en-US" sz="2600" dirty="0" err="1">
                <a:effectLst/>
                <a:latin typeface="Times New Roman"/>
                <a:ea typeface="Calibri"/>
                <a:cs typeface="Times New Roman"/>
              </a:rPr>
              <a:t>cái</a:t>
            </a:r>
            <a:r>
              <a:rPr lang="en-US" sz="2600" dirty="0">
                <a:effectLst/>
                <a:latin typeface="Times New Roman"/>
                <a:ea typeface="Calibri"/>
                <a:cs typeface="Times New Roman"/>
              </a:rPr>
              <a:t> </a:t>
            </a:r>
            <a:r>
              <a:rPr lang="en-US" sz="2600" dirty="0" err="1">
                <a:effectLst/>
                <a:latin typeface="Times New Roman"/>
                <a:ea typeface="Calibri"/>
                <a:cs typeface="Times New Roman"/>
              </a:rPr>
              <a:t>đẹp</a:t>
            </a:r>
            <a:r>
              <a:rPr lang="en-US" sz="2600" dirty="0">
                <a:effectLst/>
                <a:latin typeface="Times New Roman"/>
                <a:ea typeface="Calibri"/>
                <a:cs typeface="Times New Roman"/>
              </a:rPr>
              <a:t>.</a:t>
            </a:r>
            <a:endParaRPr lang="en-US" sz="2600" dirty="0">
              <a:effectLst/>
              <a:ea typeface="Calibri"/>
              <a:cs typeface="Times New Roman"/>
            </a:endParaRPr>
          </a:p>
        </p:txBody>
      </p:sp>
      <p:sp>
        <p:nvSpPr>
          <p:cNvPr id="10" name="Rectangle 9"/>
          <p:cNvSpPr/>
          <p:nvPr/>
        </p:nvSpPr>
        <p:spPr>
          <a:xfrm>
            <a:off x="3247783" y="3250141"/>
            <a:ext cx="5820017" cy="1285875"/>
          </a:xfrm>
          <a:prstGeom prst="rect">
            <a:avLst/>
          </a:prstGeom>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600" dirty="0" err="1">
                <a:effectLst/>
                <a:latin typeface="Times New Roman" panose="02020603050405020304" pitchFamily="18" charset="0"/>
                <a:ea typeface="Calibri"/>
                <a:cs typeface="Times New Roman" panose="02020603050405020304" pitchFamily="18" charset="0"/>
              </a:rPr>
              <a:t>Người</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thanh</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tiếng</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nói</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cũng</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thanh</a:t>
            </a:r>
            <a:endParaRPr lang="en-US" sz="2600" dirty="0">
              <a:effectLst/>
              <a:latin typeface="Times New Roman" panose="02020603050405020304" pitchFamily="18" charset="0"/>
              <a:ea typeface="Calibri"/>
              <a:cs typeface="Times New Roman" panose="02020603050405020304" pitchFamily="18" charset="0"/>
            </a:endParaRPr>
          </a:p>
          <a:p>
            <a:pPr marL="0" marR="0" algn="ctr">
              <a:lnSpc>
                <a:spcPct val="115000"/>
              </a:lnSpc>
              <a:spcBef>
                <a:spcPts val="0"/>
              </a:spcBef>
              <a:spcAft>
                <a:spcPts val="1000"/>
              </a:spcAft>
            </a:pPr>
            <a:r>
              <a:rPr lang="en-US" sz="2600" dirty="0" err="1">
                <a:effectLst/>
                <a:latin typeface="Times New Roman" panose="02020603050405020304" pitchFamily="18" charset="0"/>
                <a:ea typeface="Calibri"/>
                <a:cs typeface="Times New Roman" panose="02020603050405020304" pitchFamily="18" charset="0"/>
              </a:rPr>
              <a:t>Chuông</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kêu</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khẽ</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đánh</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bên</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thành</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cũng</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kêu</a:t>
            </a:r>
            <a:r>
              <a:rPr lang="en-US" sz="2600" dirty="0">
                <a:effectLst/>
                <a:latin typeface="Times New Roman" panose="02020603050405020304" pitchFamily="18" charset="0"/>
                <a:ea typeface="Calibri"/>
                <a:cs typeface="Times New Roman" panose="02020603050405020304" pitchFamily="18" charset="0"/>
              </a:rPr>
              <a:t>.</a:t>
            </a:r>
          </a:p>
        </p:txBody>
      </p:sp>
      <p:sp>
        <p:nvSpPr>
          <p:cNvPr id="11" name="Rectangle 10"/>
          <p:cNvSpPr/>
          <p:nvPr/>
        </p:nvSpPr>
        <p:spPr>
          <a:xfrm>
            <a:off x="3247783" y="4628669"/>
            <a:ext cx="5820017" cy="1104900"/>
          </a:xfrm>
          <a:prstGeom prst="rect">
            <a:avLst/>
          </a:prstGeom>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600" dirty="0" err="1">
                <a:effectLst/>
                <a:latin typeface="Times New Roman" panose="02020603050405020304" pitchFamily="18" charset="0"/>
                <a:ea typeface="Calibri"/>
                <a:cs typeface="Times New Roman" panose="02020603050405020304" pitchFamily="18" charset="0"/>
              </a:rPr>
              <a:t>Trông</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mặt</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mà</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bắt</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hình</a:t>
            </a:r>
            <a:r>
              <a:rPr lang="en-US" sz="2600" dirty="0">
                <a:effectLst/>
                <a:latin typeface="Times New Roman" panose="02020603050405020304" pitchFamily="18" charset="0"/>
                <a:ea typeface="Calibri"/>
                <a:cs typeface="Times New Roman" panose="02020603050405020304" pitchFamily="18" charset="0"/>
              </a:rPr>
              <a:t> dong</a:t>
            </a:r>
          </a:p>
          <a:p>
            <a:pPr marL="0" marR="0" algn="ctr">
              <a:lnSpc>
                <a:spcPct val="115000"/>
              </a:lnSpc>
              <a:spcBef>
                <a:spcPts val="0"/>
              </a:spcBef>
              <a:spcAft>
                <a:spcPts val="1000"/>
              </a:spcAft>
            </a:pPr>
            <a:r>
              <a:rPr lang="en-US" sz="2600" dirty="0">
                <a:effectLst/>
                <a:latin typeface="Times New Roman" panose="02020603050405020304" pitchFamily="18" charset="0"/>
                <a:ea typeface="Calibri"/>
                <a:cs typeface="Times New Roman" panose="02020603050405020304" pitchFamily="18" charset="0"/>
              </a:rPr>
              <a:t>Con </a:t>
            </a:r>
            <a:r>
              <a:rPr lang="en-US" sz="2600" dirty="0" err="1">
                <a:effectLst/>
                <a:latin typeface="Times New Roman" panose="02020603050405020304" pitchFamily="18" charset="0"/>
                <a:ea typeface="Calibri"/>
                <a:cs typeface="Times New Roman" panose="02020603050405020304" pitchFamily="18" charset="0"/>
              </a:rPr>
              <a:t>lợn</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có</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béo</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thì</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lòng</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mới</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ngon</a:t>
            </a:r>
            <a:r>
              <a:rPr lang="en-US" sz="2600" dirty="0">
                <a:effectLst/>
                <a:latin typeface="Times New Roman" panose="02020603050405020304" pitchFamily="18" charset="0"/>
                <a:ea typeface="Calibri"/>
                <a:cs typeface="Times New Roman" panose="02020603050405020304" pitchFamily="18" charset="0"/>
              </a:rPr>
              <a:t>.</a:t>
            </a:r>
          </a:p>
        </p:txBody>
      </p:sp>
      <p:cxnSp>
        <p:nvCxnSpPr>
          <p:cNvPr id="13" name="Straight Arrow Connector 12"/>
          <p:cNvCxnSpPr>
            <a:stCxn id="6" idx="3"/>
            <a:endCxn id="8" idx="1"/>
          </p:cNvCxnSpPr>
          <p:nvPr/>
        </p:nvCxnSpPr>
        <p:spPr>
          <a:xfrm flipV="1">
            <a:off x="2630051" y="1532178"/>
            <a:ext cx="645441" cy="656359"/>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15" name="Straight Arrow Connector 14"/>
          <p:cNvCxnSpPr>
            <a:stCxn id="6" idx="3"/>
            <a:endCxn id="9" idx="1"/>
          </p:cNvCxnSpPr>
          <p:nvPr/>
        </p:nvCxnSpPr>
        <p:spPr>
          <a:xfrm>
            <a:off x="2630051" y="2188537"/>
            <a:ext cx="666223" cy="349826"/>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17" name="Straight Arrow Connector 16"/>
          <p:cNvCxnSpPr>
            <a:stCxn id="7" idx="3"/>
            <a:endCxn id="10" idx="1"/>
          </p:cNvCxnSpPr>
          <p:nvPr/>
        </p:nvCxnSpPr>
        <p:spPr>
          <a:xfrm flipV="1">
            <a:off x="2630051" y="3893079"/>
            <a:ext cx="617732" cy="642937"/>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9" name="Straight Arrow Connector 18"/>
          <p:cNvCxnSpPr>
            <a:stCxn id="7" idx="3"/>
            <a:endCxn id="11" idx="1"/>
          </p:cNvCxnSpPr>
          <p:nvPr/>
        </p:nvCxnSpPr>
        <p:spPr>
          <a:xfrm>
            <a:off x="2630051" y="4536016"/>
            <a:ext cx="617732" cy="645103"/>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6" name="Straight Connector 15"/>
          <p:cNvCxnSpPr/>
          <p:nvPr/>
        </p:nvCxnSpPr>
        <p:spPr>
          <a:xfrm>
            <a:off x="1360967" y="894869"/>
            <a:ext cx="1356320"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170967" y="894869"/>
            <a:ext cx="904213"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1714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2" name="TextBox 11"/>
          <p:cNvSpPr txBox="1"/>
          <p:nvPr/>
        </p:nvSpPr>
        <p:spPr>
          <a:xfrm>
            <a:off x="293926" y="575102"/>
            <a:ext cx="8828809" cy="415498"/>
          </a:xfrm>
          <a:prstGeom prst="rect">
            <a:avLst/>
          </a:prstGeom>
          <a:noFill/>
        </p:spPr>
        <p:txBody>
          <a:bodyPr wrap="square" rtlCol="0">
            <a:spAutoFit/>
          </a:bodyPr>
          <a:lstStyle/>
          <a:p>
            <a:r>
              <a:rPr lang="en-US" sz="2100" b="1" i="1" dirty="0" err="1">
                <a:latin typeface="Times New Roman" panose="02020603050405020304" pitchFamily="18" charset="0"/>
                <a:cs typeface="Times New Roman" panose="02020603050405020304" pitchFamily="18" charset="0"/>
              </a:rPr>
              <a:t>Bài</a:t>
            </a:r>
            <a:r>
              <a:rPr lang="en-US" sz="2100" b="1" i="1" dirty="0">
                <a:latin typeface="Times New Roman" panose="02020603050405020304" pitchFamily="18" charset="0"/>
                <a:cs typeface="Times New Roman" panose="02020603050405020304" pitchFamily="18" charset="0"/>
              </a:rPr>
              <a:t> 2 : </a:t>
            </a:r>
            <a:r>
              <a:rPr lang="en-US" sz="2100" b="1" i="1" dirty="0" err="1">
                <a:latin typeface="Times New Roman" panose="02020603050405020304" pitchFamily="18" charset="0"/>
                <a:cs typeface="Times New Roman" panose="02020603050405020304" pitchFamily="18" charset="0"/>
              </a:rPr>
              <a:t>Nêu</a:t>
            </a:r>
            <a:r>
              <a:rPr lang="en-US" sz="2100" b="1" i="1" dirty="0">
                <a:latin typeface="Times New Roman" panose="02020603050405020304" pitchFamily="18" charset="0"/>
                <a:cs typeface="Times New Roman" panose="02020603050405020304" pitchFamily="18" charset="0"/>
              </a:rPr>
              <a:t> </a:t>
            </a:r>
            <a:r>
              <a:rPr lang="en-US" sz="2100" b="1" i="1" dirty="0" err="1">
                <a:latin typeface="Times New Roman" panose="02020603050405020304" pitchFamily="18" charset="0"/>
                <a:cs typeface="Times New Roman" panose="02020603050405020304" pitchFamily="18" charset="0"/>
              </a:rPr>
              <a:t>một</a:t>
            </a:r>
            <a:r>
              <a:rPr lang="en-US" sz="2100" b="1" i="1" dirty="0">
                <a:latin typeface="Times New Roman" panose="02020603050405020304" pitchFamily="18" charset="0"/>
                <a:cs typeface="Times New Roman" panose="02020603050405020304" pitchFamily="18" charset="0"/>
              </a:rPr>
              <a:t> </a:t>
            </a:r>
            <a:r>
              <a:rPr lang="en-US" sz="2100" b="1" i="1" dirty="0" err="1">
                <a:latin typeface="Times New Roman" panose="02020603050405020304" pitchFamily="18" charset="0"/>
                <a:cs typeface="Times New Roman" panose="02020603050405020304" pitchFamily="18" charset="0"/>
              </a:rPr>
              <a:t>trường</a:t>
            </a:r>
            <a:r>
              <a:rPr lang="en-US" sz="2100" b="1" i="1" dirty="0">
                <a:latin typeface="Times New Roman" panose="02020603050405020304" pitchFamily="18" charset="0"/>
                <a:cs typeface="Times New Roman" panose="02020603050405020304" pitchFamily="18" charset="0"/>
              </a:rPr>
              <a:t> </a:t>
            </a:r>
            <a:r>
              <a:rPr lang="en-US" sz="2100" b="1" i="1" dirty="0" err="1">
                <a:latin typeface="Times New Roman" panose="02020603050405020304" pitchFamily="18" charset="0"/>
                <a:cs typeface="Times New Roman" panose="02020603050405020304" pitchFamily="18" charset="0"/>
              </a:rPr>
              <a:t>hợp</a:t>
            </a:r>
            <a:r>
              <a:rPr lang="en-US" sz="2100" b="1" i="1" dirty="0">
                <a:latin typeface="Times New Roman" panose="02020603050405020304" pitchFamily="18" charset="0"/>
                <a:cs typeface="Times New Roman" panose="02020603050405020304" pitchFamily="18" charset="0"/>
              </a:rPr>
              <a:t> </a:t>
            </a:r>
            <a:r>
              <a:rPr lang="en-US" sz="2100" b="1" i="1" dirty="0" err="1">
                <a:latin typeface="Times New Roman" panose="02020603050405020304" pitchFamily="18" charset="0"/>
                <a:cs typeface="Times New Roman" panose="02020603050405020304" pitchFamily="18" charset="0"/>
              </a:rPr>
              <a:t>có</a:t>
            </a:r>
            <a:r>
              <a:rPr lang="en-US" sz="2100" b="1" i="1" dirty="0">
                <a:latin typeface="Times New Roman" panose="02020603050405020304" pitchFamily="18" charset="0"/>
                <a:cs typeface="Times New Roman" panose="02020603050405020304" pitchFamily="18" charset="0"/>
              </a:rPr>
              <a:t> </a:t>
            </a:r>
            <a:r>
              <a:rPr lang="en-US" sz="2100" b="1" i="1" dirty="0" err="1">
                <a:latin typeface="Times New Roman" panose="02020603050405020304" pitchFamily="18" charset="0"/>
                <a:cs typeface="Times New Roman" panose="02020603050405020304" pitchFamily="18" charset="0"/>
              </a:rPr>
              <a:t>thể</a:t>
            </a:r>
            <a:r>
              <a:rPr lang="en-US" sz="2100" b="1" i="1" dirty="0">
                <a:latin typeface="Times New Roman" panose="02020603050405020304" pitchFamily="18" charset="0"/>
                <a:cs typeface="Times New Roman" panose="02020603050405020304" pitchFamily="18" charset="0"/>
              </a:rPr>
              <a:t> </a:t>
            </a:r>
            <a:r>
              <a:rPr lang="en-US" sz="2100" b="1" i="1" dirty="0" err="1">
                <a:latin typeface="Times New Roman" panose="02020603050405020304" pitchFamily="18" charset="0"/>
                <a:cs typeface="Times New Roman" panose="02020603050405020304" pitchFamily="18" charset="0"/>
              </a:rPr>
              <a:t>sử</a:t>
            </a:r>
            <a:r>
              <a:rPr lang="en-US" sz="2100" b="1" i="1" dirty="0">
                <a:latin typeface="Times New Roman" panose="02020603050405020304" pitchFamily="18" charset="0"/>
                <a:cs typeface="Times New Roman" panose="02020603050405020304" pitchFamily="18" charset="0"/>
              </a:rPr>
              <a:t> </a:t>
            </a:r>
            <a:r>
              <a:rPr lang="en-US" sz="2100" b="1" i="1" dirty="0" err="1">
                <a:latin typeface="Times New Roman" panose="02020603050405020304" pitchFamily="18" charset="0"/>
                <a:cs typeface="Times New Roman" panose="02020603050405020304" pitchFamily="18" charset="0"/>
              </a:rPr>
              <a:t>dụng</a:t>
            </a:r>
            <a:r>
              <a:rPr lang="en-US" sz="2100" b="1" i="1" dirty="0">
                <a:latin typeface="Times New Roman" panose="02020603050405020304" pitchFamily="18" charset="0"/>
                <a:cs typeface="Times New Roman" panose="02020603050405020304" pitchFamily="18" charset="0"/>
              </a:rPr>
              <a:t> </a:t>
            </a:r>
            <a:r>
              <a:rPr lang="en-US" sz="2100" b="1" i="1" dirty="0" err="1">
                <a:latin typeface="Times New Roman" panose="02020603050405020304" pitchFamily="18" charset="0"/>
                <a:cs typeface="Times New Roman" panose="02020603050405020304" pitchFamily="18" charset="0"/>
              </a:rPr>
              <a:t>một</a:t>
            </a:r>
            <a:r>
              <a:rPr lang="en-US" sz="2100" b="1" i="1" dirty="0">
                <a:latin typeface="Times New Roman" panose="02020603050405020304" pitchFamily="18" charset="0"/>
                <a:cs typeface="Times New Roman" panose="02020603050405020304" pitchFamily="18" charset="0"/>
              </a:rPr>
              <a:t> </a:t>
            </a:r>
            <a:r>
              <a:rPr lang="en-US" sz="2100" b="1" i="1" dirty="0" err="1">
                <a:latin typeface="Times New Roman" panose="02020603050405020304" pitchFamily="18" charset="0"/>
                <a:cs typeface="Times New Roman" panose="02020603050405020304" pitchFamily="18" charset="0"/>
              </a:rPr>
              <a:t>trong</a:t>
            </a:r>
            <a:r>
              <a:rPr lang="en-US" sz="2100" b="1" i="1" dirty="0">
                <a:latin typeface="Times New Roman" panose="02020603050405020304" pitchFamily="18" charset="0"/>
                <a:cs typeface="Times New Roman" panose="02020603050405020304" pitchFamily="18" charset="0"/>
              </a:rPr>
              <a:t> </a:t>
            </a:r>
            <a:r>
              <a:rPr lang="en-US" sz="2100" b="1" i="1" dirty="0" err="1">
                <a:latin typeface="Times New Roman" panose="02020603050405020304" pitchFamily="18" charset="0"/>
                <a:cs typeface="Times New Roman" panose="02020603050405020304" pitchFamily="18" charset="0"/>
              </a:rPr>
              <a:t>những</a:t>
            </a:r>
            <a:r>
              <a:rPr lang="en-US" sz="2100" b="1" i="1" dirty="0">
                <a:latin typeface="Times New Roman" panose="02020603050405020304" pitchFamily="18" charset="0"/>
                <a:cs typeface="Times New Roman" panose="02020603050405020304" pitchFamily="18" charset="0"/>
              </a:rPr>
              <a:t> </a:t>
            </a:r>
            <a:r>
              <a:rPr lang="en-US" sz="2100" b="1" i="1" dirty="0" err="1">
                <a:latin typeface="Times New Roman" panose="02020603050405020304" pitchFamily="18" charset="0"/>
                <a:cs typeface="Times New Roman" panose="02020603050405020304" pitchFamily="18" charset="0"/>
              </a:rPr>
              <a:t>tục</a:t>
            </a:r>
            <a:r>
              <a:rPr lang="en-US" sz="2100" b="1" i="1" dirty="0">
                <a:latin typeface="Times New Roman" panose="02020603050405020304" pitchFamily="18" charset="0"/>
                <a:cs typeface="Times New Roman" panose="02020603050405020304" pitchFamily="18" charset="0"/>
              </a:rPr>
              <a:t> </a:t>
            </a:r>
            <a:r>
              <a:rPr lang="en-US" sz="2100" b="1" i="1" dirty="0" err="1">
                <a:latin typeface="Times New Roman" panose="02020603050405020304" pitchFamily="18" charset="0"/>
                <a:cs typeface="Times New Roman" panose="02020603050405020304" pitchFamily="18" charset="0"/>
              </a:rPr>
              <a:t>ngữ</a:t>
            </a:r>
            <a:r>
              <a:rPr lang="en-US" sz="2100" b="1" i="1" dirty="0">
                <a:latin typeface="Times New Roman" panose="02020603050405020304" pitchFamily="18" charset="0"/>
                <a:cs typeface="Times New Roman" panose="02020603050405020304" pitchFamily="18" charset="0"/>
              </a:rPr>
              <a:t> </a:t>
            </a:r>
            <a:r>
              <a:rPr lang="en-US" sz="2100" b="1" i="1" dirty="0" err="1">
                <a:latin typeface="Times New Roman" panose="02020603050405020304" pitchFamily="18" charset="0"/>
                <a:cs typeface="Times New Roman" panose="02020603050405020304" pitchFamily="18" charset="0"/>
              </a:rPr>
              <a:t>nói</a:t>
            </a:r>
            <a:r>
              <a:rPr lang="en-US" sz="2100" b="1" i="1" dirty="0">
                <a:latin typeface="Times New Roman" panose="02020603050405020304" pitchFamily="18" charset="0"/>
                <a:cs typeface="Times New Roman" panose="02020603050405020304" pitchFamily="18" charset="0"/>
              </a:rPr>
              <a:t> </a:t>
            </a:r>
            <a:r>
              <a:rPr lang="en-US" sz="2100" b="1" i="1" dirty="0" err="1">
                <a:latin typeface="Times New Roman" panose="02020603050405020304" pitchFamily="18" charset="0"/>
                <a:cs typeface="Times New Roman" panose="02020603050405020304" pitchFamily="18" charset="0"/>
              </a:rPr>
              <a:t>trên</a:t>
            </a:r>
            <a:r>
              <a:rPr lang="en-US" sz="2100" b="1" i="1" dirty="0">
                <a:latin typeface="Times New Roman" panose="02020603050405020304" pitchFamily="18" charset="0"/>
                <a:cs typeface="Times New Roman" panose="02020603050405020304" pitchFamily="18" charset="0"/>
              </a:rPr>
              <a:t>.</a:t>
            </a:r>
            <a:endParaRPr lang="en-US" sz="2100" dirty="0">
              <a:latin typeface="Times New Roman" panose="02020603050405020304" pitchFamily="18" charset="0"/>
              <a:cs typeface="Times New Roman" panose="02020603050405020304" pitchFamily="18" charset="0"/>
            </a:endParaRPr>
          </a:p>
        </p:txBody>
      </p:sp>
      <p:pic>
        <p:nvPicPr>
          <p:cNvPr id="2" name="Bản ghi Mới 1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extLst>
              <a:ext uri="{28A0092B-C50C-407E-A947-70E740481C1C}">
                <a14:useLocalDpi xmlns:a14="http://schemas.microsoft.com/office/drawing/2010/main" val="0"/>
              </a:ext>
            </a:extLst>
          </a:blip>
          <a:stretch>
            <a:fillRect/>
          </a:stretch>
        </p:blipFill>
        <p:spPr>
          <a:xfrm>
            <a:off x="7924801" y="6096000"/>
            <a:ext cx="228600" cy="228600"/>
          </a:xfrm>
          <a:prstGeom prst="rect">
            <a:avLst/>
          </a:prstGeom>
        </p:spPr>
      </p:pic>
      <p:sp>
        <p:nvSpPr>
          <p:cNvPr id="8" name="TextBox 7">
            <a:extLst>
              <a:ext uri="{FF2B5EF4-FFF2-40B4-BE49-F238E27FC236}">
                <a16:creationId xmlns:a16="http://schemas.microsoft.com/office/drawing/2014/main" id="{EFCE88DC-2674-47A5-92FD-CD130C5F27EE}"/>
              </a:ext>
            </a:extLst>
          </p:cNvPr>
          <p:cNvSpPr txBox="1"/>
          <p:nvPr/>
        </p:nvSpPr>
        <p:spPr>
          <a:xfrm>
            <a:off x="457200" y="990600"/>
            <a:ext cx="8458200" cy="4493538"/>
          </a:xfrm>
          <a:prstGeom prst="rect">
            <a:avLst/>
          </a:prstGeom>
          <a:noFill/>
        </p:spPr>
        <p:txBody>
          <a:bodyPr wrap="square">
            <a:spAutoFit/>
          </a:bodyPr>
          <a:lstStyle/>
          <a:p>
            <a:pPr algn="just"/>
            <a:r>
              <a:rPr lang="vi-VN" sz="2200" dirty="0">
                <a:latin typeface="Times New Roman" panose="02020603050405020304" pitchFamily="18" charset="0"/>
                <a:cs typeface="Times New Roman" panose="02020603050405020304" pitchFamily="18" charset="0"/>
              </a:rPr>
              <a:t>Em có thể nêu trường hợp sau:</a:t>
            </a:r>
          </a:p>
          <a:p>
            <a:pPr algn="just"/>
            <a:endParaRPr lang="vi-VN" sz="2200" dirty="0">
              <a:latin typeface="Times New Roman" panose="02020603050405020304" pitchFamily="18" charset="0"/>
              <a:cs typeface="Times New Roman" panose="02020603050405020304" pitchFamily="18" charset="0"/>
            </a:endParaRPr>
          </a:p>
          <a:p>
            <a:pPr algn="just"/>
            <a:r>
              <a:rPr lang="vi-VN" sz="2200" dirty="0">
                <a:latin typeface="Times New Roman" panose="02020603050405020304" pitchFamily="18" charset="0"/>
                <a:cs typeface="Times New Roman" panose="02020603050405020304" pitchFamily="18" charset="0"/>
              </a:rPr>
              <a:t>a) Có một lần chị tôi dẫn tôi đi mua giày. Tôi rất thích đôi giày mà </a:t>
            </a:r>
            <a:r>
              <a:rPr lang="en-US" sz="2200" dirty="0" err="1">
                <a:latin typeface="Times New Roman" panose="02020603050405020304" pitchFamily="18" charset="0"/>
                <a:cs typeface="Times New Roman" panose="02020603050405020304" pitchFamily="18" charset="0"/>
              </a:rPr>
              <a:t>Phương</a:t>
            </a:r>
            <a:r>
              <a:rPr lang="vi-VN" sz="2200" dirty="0">
                <a:latin typeface="Times New Roman" panose="02020603050405020304" pitchFamily="18" charset="0"/>
                <a:cs typeface="Times New Roman" panose="02020603050405020304" pitchFamily="18" charset="0"/>
              </a:rPr>
              <a:t> mang đi học chiều qua. Đó là đôi giày mođen mới. Chị tôi bảo: Nhìn nó đẹp và có vẻ xinh xắn đấy nhưng chất lượng thì như đồ hàng mã. Em hãy chọn loại hàng da thứ thiệt, tuy không bắt mắt lắm nhưng bền lắm em ạ! Em đã từng nghe nói "Tốt gỗ hơn tốt nước sơn" đó sao!</a:t>
            </a:r>
          </a:p>
          <a:p>
            <a:pPr algn="just"/>
            <a:endParaRPr lang="vi-VN" sz="2200" dirty="0">
              <a:latin typeface="Times New Roman" panose="02020603050405020304" pitchFamily="18" charset="0"/>
              <a:cs typeface="Times New Roman" panose="02020603050405020304" pitchFamily="18" charset="0"/>
            </a:endParaRPr>
          </a:p>
          <a:p>
            <a:pPr algn="just"/>
            <a:r>
              <a:rPr lang="vi-VN" sz="2200" dirty="0">
                <a:latin typeface="Times New Roman" panose="02020603050405020304" pitchFamily="18" charset="0"/>
                <a:cs typeface="Times New Roman" panose="02020603050405020304" pitchFamily="18" charset="0"/>
              </a:rPr>
              <a:t>b) Chị tôi có một người bạn tên là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Ánh</a:t>
            </a:r>
            <a:r>
              <a:rPr lang="vi-VN" sz="2200" dirty="0">
                <a:latin typeface="Times New Roman" panose="02020603050405020304" pitchFamily="18" charset="0"/>
                <a:cs typeface="Times New Roman" panose="02020603050405020304" pitchFamily="18" charset="0"/>
              </a:rPr>
              <a:t> được bạn bè yêu thích, và quý mến lắm. Sau lần, chị </a:t>
            </a:r>
            <a:r>
              <a:rPr lang="en-US" sz="2200" dirty="0" err="1">
                <a:latin typeface="Times New Roman" panose="02020603050405020304" pitchFamily="18" charset="0"/>
                <a:cs typeface="Times New Roman" panose="02020603050405020304" pitchFamily="18" charset="0"/>
              </a:rPr>
              <a:t>Ánh</a:t>
            </a:r>
            <a:r>
              <a:rPr lang="vi-VN" sz="2200" dirty="0">
                <a:latin typeface="Times New Roman" panose="02020603050405020304" pitchFamily="18" charset="0"/>
                <a:cs typeface="Times New Roman" panose="02020603050405020304" pitchFamily="18" charset="0"/>
              </a:rPr>
              <a:t> đến nhà tôi chơi về, mẹ kéo hai chị em tôi lại nói: "Lâu nay mẹ nghe đồn con </a:t>
            </a:r>
            <a:r>
              <a:rPr lang="en-US" sz="2200" dirty="0" err="1">
                <a:latin typeface="Times New Roman" panose="02020603050405020304" pitchFamily="18" charset="0"/>
                <a:cs typeface="Times New Roman" panose="02020603050405020304" pitchFamily="18" charset="0"/>
              </a:rPr>
              <a:t>Ánh</a:t>
            </a:r>
            <a:r>
              <a:rPr lang="en-US" sz="2200" dirty="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hiền dịu, nết na dễ thương vừa đẹp người vừa đẹp nết. Giờ mẹ mới biết. Con bé đúng là: "Người thanh tiếng nói cũng thanh, Chuông kêu khẽ đánh bên thành cũng kêu".</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4419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2578"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 calcmode="lin" valueType="num">
                                      <p:cBhvr additive="base">
                                        <p:cTn id="11"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2"/>
                </p:tgtEl>
              </p:cMediaNode>
            </p:audio>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7" name="TextBox 6"/>
          <p:cNvSpPr txBox="1"/>
          <p:nvPr/>
        </p:nvSpPr>
        <p:spPr>
          <a:xfrm>
            <a:off x="1648691" y="1519535"/>
            <a:ext cx="8534400" cy="461665"/>
          </a:xfrm>
          <a:prstGeom prst="rect">
            <a:avLst/>
          </a:prstGeom>
          <a:noFill/>
        </p:spPr>
        <p:txBody>
          <a:bodyPr wrap="square" rtlCol="0">
            <a:spAutoFit/>
          </a:bodyPr>
          <a:lstStyle/>
          <a:p>
            <a:r>
              <a:rPr lang="en-US" sz="2400" b="1" i="1" dirty="0" err="1">
                <a:latin typeface="Times New Roman" panose="02020603050405020304" pitchFamily="18" charset="0"/>
                <a:cs typeface="Times New Roman" panose="02020603050405020304" pitchFamily="18" charset="0"/>
              </a:rPr>
              <a:t>Bài</a:t>
            </a:r>
            <a:r>
              <a:rPr lang="en-US" sz="2400" b="1" i="1" dirty="0">
                <a:latin typeface="Times New Roman" panose="02020603050405020304" pitchFamily="18" charset="0"/>
                <a:cs typeface="Times New Roman" panose="02020603050405020304" pitchFamily="18" charset="0"/>
              </a:rPr>
              <a:t> 3 : </a:t>
            </a:r>
            <a:r>
              <a:rPr lang="en-US" sz="2400" b="1" i="1" dirty="0" err="1">
                <a:latin typeface="Times New Roman" panose="02020603050405020304" pitchFamily="18" charset="0"/>
                <a:cs typeface="Times New Roman" panose="02020603050405020304" pitchFamily="18" charset="0"/>
              </a:rPr>
              <a:t>Tìm</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các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từ</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ngữ</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miêu</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tả</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mức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độ</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cao</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của</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cái</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đẹp</a:t>
            </a:r>
            <a:r>
              <a:rPr lang="en-US" sz="2400" b="1" i="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2" name="TextBox 1"/>
          <p:cNvSpPr txBox="1"/>
          <p:nvPr/>
        </p:nvSpPr>
        <p:spPr>
          <a:xfrm>
            <a:off x="2579077" y="1965001"/>
            <a:ext cx="3200400" cy="400110"/>
          </a:xfrm>
          <a:prstGeom prst="rect">
            <a:avLst/>
          </a:prstGeom>
          <a:noFill/>
        </p:spPr>
        <p:txBody>
          <a:bodyPr wrap="square" rtlCol="0">
            <a:spAutoFit/>
          </a:bodyPr>
          <a:lstStyle/>
          <a:p>
            <a:r>
              <a:rPr lang="en-US" sz="2000" dirty="0">
                <a:solidFill>
                  <a:srgbClr val="FF0000"/>
                </a:solidFill>
                <a:latin typeface="Times New Roman" panose="02020603050405020304" pitchFamily="18" charset="0"/>
                <a:cs typeface="Times New Roman" panose="02020603050405020304" pitchFamily="18" charset="0"/>
              </a:rPr>
              <a:t>M:</a:t>
            </a:r>
            <a:r>
              <a:rPr lang="en-US" sz="2000" dirty="0">
                <a:latin typeface="Times New Roman" panose="02020603050405020304" pitchFamily="18" charset="0"/>
                <a:cs typeface="Times New Roman" panose="02020603050405020304" pitchFamily="18" charset="0"/>
              </a:rPr>
              <a:t> </a:t>
            </a:r>
            <a:r>
              <a:rPr lang="en-US" sz="2000" dirty="0">
                <a:solidFill>
                  <a:srgbClr val="00B0F0"/>
                </a:solidFill>
                <a:latin typeface="Times New Roman" panose="02020603050405020304" pitchFamily="18" charset="0"/>
                <a:cs typeface="Times New Roman" panose="02020603050405020304" pitchFamily="18" charset="0"/>
              </a:rPr>
              <a:t>tuyệt vời</a:t>
            </a:r>
          </a:p>
        </p:txBody>
      </p:sp>
      <p:cxnSp>
        <p:nvCxnSpPr>
          <p:cNvPr id="6" name="Straight Connector 5"/>
          <p:cNvCxnSpPr/>
          <p:nvPr/>
        </p:nvCxnSpPr>
        <p:spPr>
          <a:xfrm>
            <a:off x="2743200" y="1905000"/>
            <a:ext cx="17526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648200" y="1905000"/>
            <a:ext cx="1905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12" name="Picture 13" descr="Related image"/>
          <p:cNvPicPr>
            <a:picLocks noChangeAspect="1" noChangeArrowheads="1"/>
          </p:cNvPicPr>
          <p:nvPr/>
        </p:nvPicPr>
        <p:blipFill>
          <a:blip r:embed="rId3">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2117125" y="4749545"/>
            <a:ext cx="3816351" cy="202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Oval Callout 13"/>
          <p:cNvSpPr/>
          <p:nvPr/>
        </p:nvSpPr>
        <p:spPr>
          <a:xfrm>
            <a:off x="1752600" y="2599764"/>
            <a:ext cx="5486400" cy="1896036"/>
          </a:xfrm>
          <a:prstGeom prst="wedgeEllipse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u="sng" dirty="0" err="1">
                <a:solidFill>
                  <a:srgbClr val="FF0000"/>
                </a:solidFill>
                <a:latin typeface="Times New Roman" panose="02020603050405020304" pitchFamily="18" charset="0"/>
                <a:cs typeface="Times New Roman" panose="02020603050405020304" pitchFamily="18" charset="0"/>
              </a:rPr>
              <a:t>Ví</a:t>
            </a:r>
            <a:r>
              <a:rPr lang="en-US" sz="2400" u="sng" dirty="0">
                <a:solidFill>
                  <a:srgbClr val="FF0000"/>
                </a:solidFill>
                <a:latin typeface="Times New Roman" panose="02020603050405020304" pitchFamily="18" charset="0"/>
                <a:cs typeface="Times New Roman" panose="02020603050405020304" pitchFamily="18" charset="0"/>
              </a:rPr>
              <a:t> </a:t>
            </a:r>
            <a:r>
              <a:rPr lang="en-US" sz="2400" u="sng" dirty="0" err="1">
                <a:solidFill>
                  <a:srgbClr val="FF0000"/>
                </a:solidFill>
                <a:latin typeface="Times New Roman" panose="02020603050405020304" pitchFamily="18" charset="0"/>
                <a:cs typeface="Times New Roman" panose="02020603050405020304" pitchFamily="18" charset="0"/>
              </a:rPr>
              <a:t>dụ</a:t>
            </a:r>
            <a:r>
              <a:rPr lang="en-US" sz="2400" u="sng" dirty="0">
                <a:solidFill>
                  <a:srgbClr val="FF0000"/>
                </a:solidFill>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tuyệt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tuyệt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tuyệt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tuyệt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mê</a:t>
            </a:r>
            <a:r>
              <a:rPr lang="en-US" sz="2400" dirty="0">
                <a:latin typeface="Times New Roman" panose="02020603050405020304" pitchFamily="18" charset="0"/>
                <a:cs typeface="Times New Roman" panose="02020603050405020304" pitchFamily="18" charset="0"/>
              </a:rPr>
              <a:t> li, </a:t>
            </a:r>
            <a:r>
              <a:rPr lang="en-US" sz="2400" dirty="0" err="1">
                <a:latin typeface="Times New Roman" panose="02020603050405020304" pitchFamily="18" charset="0"/>
                <a:cs typeface="Times New Roman" panose="02020603050405020304" pitchFamily="18" charset="0"/>
              </a:rPr>
              <a:t>mê</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tuyệt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tuyệt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ngoài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tượng</a:t>
            </a:r>
            <a:r>
              <a:rPr lang="en-US" sz="2400" dirty="0">
                <a:latin typeface="Times New Roman" panose="02020603050405020304" pitchFamily="18" charset="0"/>
                <a:cs typeface="Times New Roman" panose="02020603050405020304" pitchFamily="18" charset="0"/>
              </a:rPr>
              <a:t>, …</a:t>
            </a:r>
            <a:endParaRPr lang="en-US" sz="2400" dirty="0"/>
          </a:p>
        </p:txBody>
      </p:sp>
    </p:spTree>
    <p:extLst>
      <p:ext uri="{BB962C8B-B14F-4D97-AF65-F5344CB8AC3E}">
        <p14:creationId xmlns:p14="http://schemas.microsoft.com/office/powerpoint/2010/main" val="2806890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ppt_x"/>
                                          </p:val>
                                        </p:tav>
                                        <p:tav tm="100000">
                                          <p:val>
                                            <p:strVal val="#ppt_x"/>
                                          </p:val>
                                        </p:tav>
                                      </p:tavLst>
                                    </p:anim>
                                    <p:anim calcmode="lin" valueType="num">
                                      <p:cBhvr additive="base">
                                        <p:cTn id="2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541194"/>
            <a:ext cx="7776882" cy="461665"/>
          </a:xfrm>
          <a:prstGeom prst="rect">
            <a:avLst/>
          </a:prstGeom>
          <a:noFill/>
        </p:spPr>
        <p:txBody>
          <a:bodyPr wrap="square" rtlCol="0">
            <a:spAutoFit/>
          </a:bodyPr>
          <a:lstStyle/>
          <a:p>
            <a:r>
              <a:rPr lang="en-US" sz="2400" b="1" i="1" dirty="0" err="1">
                <a:latin typeface="Times New Roman" panose="02020603050405020304" pitchFamily="18" charset="0"/>
                <a:cs typeface="Times New Roman" panose="02020603050405020304" pitchFamily="18" charset="0"/>
              </a:rPr>
              <a:t>Bài</a:t>
            </a:r>
            <a:r>
              <a:rPr lang="en-US" sz="2400" b="1" i="1" dirty="0">
                <a:latin typeface="Times New Roman" panose="02020603050405020304" pitchFamily="18" charset="0"/>
                <a:cs typeface="Times New Roman" panose="02020603050405020304" pitchFamily="18" charset="0"/>
              </a:rPr>
              <a:t> 4: </a:t>
            </a:r>
            <a:r>
              <a:rPr lang="en-US" sz="2400" b="1" i="1" dirty="0" err="1">
                <a:latin typeface="Times New Roman" panose="02020603050405020304" pitchFamily="18" charset="0"/>
                <a:cs typeface="Times New Roman" panose="02020603050405020304" pitchFamily="18" charset="0"/>
              </a:rPr>
              <a:t>Đặt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câu</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với</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một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từ</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ngữ</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em</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vừa</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tìm</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được</a:t>
            </a:r>
            <a:r>
              <a:rPr lang="en-US" sz="2400" b="1" i="1" dirty="0">
                <a:latin typeface="Times New Roman" panose="02020603050405020304" pitchFamily="18" charset="0"/>
                <a:cs typeface="Times New Roman" panose="02020603050405020304" pitchFamily="18" charset="0"/>
              </a:rPr>
              <a:t> ở </a:t>
            </a:r>
            <a:r>
              <a:rPr lang="en-US" sz="2400" b="1" i="1" dirty="0" err="1">
                <a:latin typeface="Times New Roman" panose="02020603050405020304" pitchFamily="18" charset="0"/>
                <a:cs typeface="Times New Roman" panose="02020603050405020304" pitchFamily="18" charset="0"/>
              </a:rPr>
              <a:t>bài</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tập</a:t>
            </a:r>
            <a:r>
              <a:rPr lang="en-US" sz="2400" b="1" i="1" dirty="0">
                <a:latin typeface="Times New Roman" panose="02020603050405020304" pitchFamily="18" charset="0"/>
                <a:cs typeface="Times New Roman" panose="02020603050405020304" pitchFamily="18" charset="0"/>
              </a:rPr>
              <a:t> 3</a:t>
            </a:r>
            <a:r>
              <a:rPr lang="en-US" sz="2000" b="1" i="1"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853374729"/>
              </p:ext>
            </p:extLst>
          </p:nvPr>
        </p:nvGraphicFramePr>
        <p:xfrm>
          <a:off x="533400" y="1371600"/>
          <a:ext cx="8382000" cy="4663440"/>
        </p:xfrm>
        <a:graphic>
          <a:graphicData uri="http://schemas.openxmlformats.org/drawingml/2006/table">
            <a:tbl>
              <a:tblPr firstRow="1" bandRow="1">
                <a:tableStyleId>{5C22544A-7EE6-4342-B048-85BDC9FD1C3A}</a:tableStyleId>
              </a:tblPr>
              <a:tblGrid>
                <a:gridCol w="1725706">
                  <a:extLst>
                    <a:ext uri="{9D8B030D-6E8A-4147-A177-3AD203B41FA5}">
                      <a16:colId xmlns:a16="http://schemas.microsoft.com/office/drawing/2014/main" val="1536767865"/>
                    </a:ext>
                  </a:extLst>
                </a:gridCol>
                <a:gridCol w="6656294">
                  <a:extLst>
                    <a:ext uri="{9D8B030D-6E8A-4147-A177-3AD203B41FA5}">
                      <a16:colId xmlns:a16="http://schemas.microsoft.com/office/drawing/2014/main" val="890543730"/>
                    </a:ext>
                  </a:extLst>
                </a:gridCol>
              </a:tblGrid>
              <a:tr h="457200">
                <a:tc>
                  <a:txBody>
                    <a:bodyPr/>
                    <a:lstStyle/>
                    <a:p>
                      <a:pPr algn="ctr"/>
                      <a:r>
                        <a:rPr lang="en-US" dirty="0">
                          <a:solidFill>
                            <a:srgbClr val="FF0000"/>
                          </a:solidFill>
                        </a:rPr>
                        <a:t>Từ ngữ</a:t>
                      </a:r>
                      <a:r>
                        <a:rPr lang="en-US" baseline="0" dirty="0">
                          <a:solidFill>
                            <a:srgbClr val="FF0000"/>
                          </a:solidFill>
                        </a:rPr>
                        <a:t> </a:t>
                      </a:r>
                      <a:endParaRPr lang="en-US" dirty="0">
                        <a:solidFill>
                          <a:srgbClr val="FF0000"/>
                        </a:solidFill>
                      </a:endParaRPr>
                    </a:p>
                  </a:txBody>
                  <a:tcPr>
                    <a:solidFill>
                      <a:schemeClr val="accent1"/>
                    </a:solidFill>
                  </a:tcPr>
                </a:tc>
                <a:tc>
                  <a:txBody>
                    <a:bodyPr/>
                    <a:lstStyle/>
                    <a:p>
                      <a:pPr algn="ctr"/>
                      <a:r>
                        <a:rPr lang="en-US" dirty="0">
                          <a:solidFill>
                            <a:srgbClr val="FF0000"/>
                          </a:solidFill>
                        </a:rPr>
                        <a:t>Đặt câu</a:t>
                      </a:r>
                    </a:p>
                  </a:txBody>
                  <a:tcPr>
                    <a:solidFill>
                      <a:schemeClr val="accent1"/>
                    </a:solidFill>
                  </a:tcPr>
                </a:tc>
                <a:extLst>
                  <a:ext uri="{0D108BD9-81ED-4DB2-BD59-A6C34878D82A}">
                    <a16:rowId xmlns:a16="http://schemas.microsoft.com/office/drawing/2014/main" val="1433863479"/>
                  </a:ext>
                </a:extLst>
              </a:tr>
              <a:tr h="1371600">
                <a:tc>
                  <a:txBody>
                    <a:bodyPr/>
                    <a:lstStyle/>
                    <a:p>
                      <a:pPr marL="285750" indent="-285750">
                        <a:lnSpc>
                          <a:spcPct val="150000"/>
                        </a:lnSpc>
                        <a:buFontTx/>
                        <a:buChar char="-"/>
                      </a:pPr>
                      <a:r>
                        <a:rPr lang="en-US" dirty="0">
                          <a:latin typeface="Times New Roman" panose="02020603050405020304" pitchFamily="18" charset="0"/>
                          <a:cs typeface="Times New Roman" panose="02020603050405020304" pitchFamily="18" charset="0"/>
                        </a:rPr>
                        <a:t>Tuyệt vời</a:t>
                      </a:r>
                    </a:p>
                    <a:p>
                      <a:pPr marL="285750" indent="-285750">
                        <a:lnSpc>
                          <a:spcPct val="150000"/>
                        </a:lnSpc>
                        <a:buFontTx/>
                        <a:buChar char="-"/>
                      </a:pPr>
                      <a:r>
                        <a:rPr lang="en-US" dirty="0">
                          <a:latin typeface="Times New Roman" panose="02020603050405020304" pitchFamily="18" charset="0"/>
                          <a:cs typeface="Times New Roman" panose="02020603050405020304" pitchFamily="18" charset="0"/>
                        </a:rPr>
                        <a:t>Tuyệt diệu</a:t>
                      </a:r>
                      <a:r>
                        <a:rPr lang="en-US" baseline="0" dirty="0">
                          <a:latin typeface="Times New Roman" panose="02020603050405020304" pitchFamily="18" charset="0"/>
                          <a:cs typeface="Times New Roman" panose="02020603050405020304" pitchFamily="18" charset="0"/>
                        </a:rPr>
                        <a:t> </a:t>
                      </a:r>
                    </a:p>
                    <a:p>
                      <a:pPr marL="285750" indent="-285750">
                        <a:lnSpc>
                          <a:spcPct val="150000"/>
                        </a:lnSpc>
                        <a:buFontTx/>
                        <a:buChar char="-"/>
                      </a:pPr>
                      <a:r>
                        <a:rPr lang="en-US" baseline="0" dirty="0">
                          <a:latin typeface="Times New Roman" panose="02020603050405020304" pitchFamily="18" charset="0"/>
                          <a:cs typeface="Times New Roman" panose="02020603050405020304" pitchFamily="18" charset="0"/>
                        </a:rPr>
                        <a:t>Tuyệt trần</a:t>
                      </a:r>
                    </a:p>
                    <a:p>
                      <a:pPr marL="285750" indent="-285750">
                        <a:lnSpc>
                          <a:spcPct val="150000"/>
                        </a:lnSpc>
                        <a:buFontTx/>
                        <a:buChar char="-"/>
                      </a:pPr>
                      <a:r>
                        <a:rPr lang="en-US" baseline="0" dirty="0">
                          <a:latin typeface="Times New Roman" panose="02020603050405020304" pitchFamily="18" charset="0"/>
                          <a:cs typeface="Times New Roman" panose="02020603050405020304" pitchFamily="18" charset="0"/>
                        </a:rPr>
                        <a:t>Tuyệt sắc</a:t>
                      </a:r>
                    </a:p>
                    <a:p>
                      <a:pPr marL="285750" indent="-285750">
                        <a:lnSpc>
                          <a:spcPct val="150000"/>
                        </a:lnSpc>
                        <a:buFontTx/>
                        <a:buChar char="-"/>
                      </a:pPr>
                      <a:r>
                        <a:rPr lang="en-US" baseline="0" dirty="0">
                          <a:latin typeface="Times New Roman" panose="02020603050405020304" pitchFamily="18" charset="0"/>
                          <a:cs typeface="Times New Roman" panose="02020603050405020304" pitchFamily="18" charset="0"/>
                        </a:rPr>
                        <a:t>Mê li</a:t>
                      </a:r>
                    </a:p>
                    <a:p>
                      <a:pPr marL="285750" indent="-285750">
                        <a:lnSpc>
                          <a:spcPct val="150000"/>
                        </a:lnSpc>
                        <a:buFontTx/>
                        <a:buChar char="-"/>
                      </a:pPr>
                      <a:r>
                        <a:rPr lang="en-US" baseline="0" dirty="0">
                          <a:latin typeface="Times New Roman" panose="02020603050405020304" pitchFamily="18" charset="0"/>
                          <a:cs typeface="Times New Roman" panose="02020603050405020304" pitchFamily="18" charset="0"/>
                        </a:rPr>
                        <a:t>Mê hồn</a:t>
                      </a:r>
                    </a:p>
                    <a:p>
                      <a:pPr marL="285750" indent="-285750">
                        <a:lnSpc>
                          <a:spcPct val="150000"/>
                        </a:lnSpc>
                        <a:buFontTx/>
                        <a:buChar char="-"/>
                      </a:pPr>
                      <a:r>
                        <a:rPr lang="en-US" baseline="0" dirty="0">
                          <a:latin typeface="Times New Roman" panose="02020603050405020304" pitchFamily="18" charset="0"/>
                          <a:cs typeface="Times New Roman" panose="02020603050405020304" pitchFamily="18" charset="0"/>
                        </a:rPr>
                        <a:t>Tuyệt hảo</a:t>
                      </a:r>
                    </a:p>
                    <a:p>
                      <a:pPr marL="0" indent="0">
                        <a:lnSpc>
                          <a:spcPct val="150000"/>
                        </a:lnSpc>
                        <a:buFontTx/>
                        <a:buNone/>
                      </a:pPr>
                      <a:endParaRPr lang="en-US" baseline="0" dirty="0">
                        <a:latin typeface="Times New Roman" panose="02020603050405020304" pitchFamily="18" charset="0"/>
                        <a:cs typeface="Times New Roman" panose="02020603050405020304" pitchFamily="18" charset="0"/>
                      </a:endParaRPr>
                    </a:p>
                    <a:p>
                      <a:pPr marL="285750" indent="-285750">
                        <a:lnSpc>
                          <a:spcPct val="150000"/>
                        </a:lnSpc>
                        <a:buFontTx/>
                        <a:buChar char="-"/>
                      </a:pPr>
                      <a:r>
                        <a:rPr lang="en-US" baseline="0" dirty="0">
                          <a:latin typeface="Times New Roman" panose="02020603050405020304" pitchFamily="18" charset="0"/>
                          <a:cs typeface="Times New Roman" panose="02020603050405020304" pitchFamily="18" charset="0"/>
                        </a:rPr>
                        <a:t>Khôn tả</a:t>
                      </a:r>
                    </a:p>
                    <a:p>
                      <a:pPr marL="0" indent="0">
                        <a:lnSpc>
                          <a:spcPct val="150000"/>
                        </a:lnSpc>
                        <a:buFontTx/>
                        <a:buNone/>
                      </a:pPr>
                      <a:endParaRPr lang="en-US" dirty="0">
                        <a:latin typeface="Times New Roman" panose="02020603050405020304" pitchFamily="18" charset="0"/>
                        <a:cs typeface="Times New Roman" panose="02020603050405020304" pitchFamily="18" charset="0"/>
                      </a:endParaRPr>
                    </a:p>
                  </a:txBody>
                  <a:tcPr>
                    <a:solidFill>
                      <a:schemeClr val="accent2">
                        <a:lumMod val="60000"/>
                        <a:lumOff val="40000"/>
                      </a:schemeClr>
                    </a:solidFill>
                  </a:tcPr>
                </a:tc>
                <a:tc>
                  <a:txBody>
                    <a:bodyPr/>
                    <a:lstStyle/>
                    <a:p>
                      <a:pPr>
                        <a:lnSpc>
                          <a:spcPct val="150000"/>
                        </a:lnSpc>
                      </a:pPr>
                      <a:endParaRPr lang="en-US" dirty="0">
                        <a:solidFill>
                          <a:srgbClr val="FF0000"/>
                        </a:solidFill>
                      </a:endParaRPr>
                    </a:p>
                  </a:txBody>
                  <a:tcPr/>
                </a:tc>
                <a:extLst>
                  <a:ext uri="{0D108BD9-81ED-4DB2-BD59-A6C34878D82A}">
                    <a16:rowId xmlns:a16="http://schemas.microsoft.com/office/drawing/2014/main" val="482443024"/>
                  </a:ext>
                </a:extLst>
              </a:tr>
            </a:tbl>
          </a:graphicData>
        </a:graphic>
      </p:graphicFrame>
      <p:sp>
        <p:nvSpPr>
          <p:cNvPr id="7" name="TextBox 6"/>
          <p:cNvSpPr txBox="1"/>
          <p:nvPr/>
        </p:nvSpPr>
        <p:spPr>
          <a:xfrm>
            <a:off x="2433918" y="1932000"/>
            <a:ext cx="3585882"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 Bức tranh đẹp </a:t>
            </a:r>
            <a:r>
              <a:rPr lang="en-US" sz="2000" dirty="0">
                <a:solidFill>
                  <a:srgbClr val="FF0000"/>
                </a:solidFill>
                <a:latin typeface="Times New Roman" panose="02020603050405020304" pitchFamily="18" charset="0"/>
                <a:cs typeface="Times New Roman" panose="02020603050405020304" pitchFamily="18" charset="0"/>
              </a:rPr>
              <a:t>tuyệt vời</a:t>
            </a:r>
            <a:r>
              <a:rPr lang="en-US" sz="2000" dirty="0">
                <a:latin typeface="Times New Roman" panose="02020603050405020304" pitchFamily="18" charset="0"/>
                <a:cs typeface="Times New Roman" panose="02020603050405020304" pitchFamily="18" charset="0"/>
              </a:rPr>
              <a:t>!</a:t>
            </a:r>
          </a:p>
        </p:txBody>
      </p:sp>
      <p:sp>
        <p:nvSpPr>
          <p:cNvPr id="8" name="TextBox 7"/>
          <p:cNvSpPr txBox="1"/>
          <p:nvPr/>
        </p:nvSpPr>
        <p:spPr>
          <a:xfrm>
            <a:off x="2424953" y="2319942"/>
            <a:ext cx="6024282"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 Cảnh sắc mùa xuân đẹp thật là </a:t>
            </a:r>
            <a:r>
              <a:rPr lang="en-US" sz="2000" dirty="0">
                <a:solidFill>
                  <a:srgbClr val="FF0000"/>
                </a:solidFill>
                <a:latin typeface="Times New Roman" panose="02020603050405020304" pitchFamily="18" charset="0"/>
                <a:cs typeface="Times New Roman" panose="02020603050405020304" pitchFamily="18" charset="0"/>
              </a:rPr>
              <a:t>tuyệt diệu</a:t>
            </a:r>
            <a:r>
              <a:rPr lang="en-US" sz="2000" dirty="0">
                <a:latin typeface="Times New Roman" panose="02020603050405020304" pitchFamily="18" charset="0"/>
                <a:cs typeface="Times New Roman" panose="02020603050405020304" pitchFamily="18" charset="0"/>
              </a:rPr>
              <a:t>!</a:t>
            </a:r>
          </a:p>
        </p:txBody>
      </p:sp>
      <p:sp>
        <p:nvSpPr>
          <p:cNvPr id="9" name="TextBox 8"/>
          <p:cNvSpPr txBox="1"/>
          <p:nvPr/>
        </p:nvSpPr>
        <p:spPr>
          <a:xfrm>
            <a:off x="2442883" y="2701348"/>
            <a:ext cx="6024282"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 Công chúa có khuôn mặt đẹp </a:t>
            </a:r>
            <a:r>
              <a:rPr lang="en-US" sz="2000" dirty="0">
                <a:solidFill>
                  <a:srgbClr val="FF0000"/>
                </a:solidFill>
                <a:latin typeface="Times New Roman" panose="02020603050405020304" pitchFamily="18" charset="0"/>
                <a:cs typeface="Times New Roman" panose="02020603050405020304" pitchFamily="18" charset="0"/>
              </a:rPr>
              <a:t>tuyệt trần</a:t>
            </a:r>
            <a:r>
              <a:rPr lang="en-US" sz="2000" dirty="0">
                <a:latin typeface="Times New Roman" panose="02020603050405020304" pitchFamily="18" charset="0"/>
                <a:cs typeface="Times New Roman" panose="02020603050405020304" pitchFamily="18" charset="0"/>
              </a:rPr>
              <a:t>!</a:t>
            </a:r>
          </a:p>
        </p:txBody>
      </p:sp>
      <p:sp>
        <p:nvSpPr>
          <p:cNvPr id="10" name="TextBox 9"/>
          <p:cNvSpPr txBox="1"/>
          <p:nvPr/>
        </p:nvSpPr>
        <p:spPr>
          <a:xfrm>
            <a:off x="2442882" y="3171224"/>
            <a:ext cx="7005917"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 Vẻ đẹp </a:t>
            </a:r>
            <a:r>
              <a:rPr lang="en-US" sz="2000" dirty="0">
                <a:solidFill>
                  <a:srgbClr val="FF0000"/>
                </a:solidFill>
                <a:latin typeface="Times New Roman" panose="02020603050405020304" pitchFamily="18" charset="0"/>
                <a:cs typeface="Times New Roman" panose="02020603050405020304" pitchFamily="18" charset="0"/>
              </a:rPr>
              <a:t>tuyệt sắc </a:t>
            </a:r>
            <a:r>
              <a:rPr lang="en-US" sz="2000" dirty="0">
                <a:latin typeface="Times New Roman" panose="02020603050405020304" pitchFamily="18" charset="0"/>
                <a:cs typeface="Times New Roman" panose="02020603050405020304" pitchFamily="18" charset="0"/>
              </a:rPr>
              <a:t>của cô ấy khiến ai cũng trầm trồ khen ngợi.</a:t>
            </a:r>
          </a:p>
        </p:txBody>
      </p:sp>
      <p:sp>
        <p:nvSpPr>
          <p:cNvPr id="11" name="TextBox 10"/>
          <p:cNvSpPr txBox="1"/>
          <p:nvPr/>
        </p:nvSpPr>
        <p:spPr>
          <a:xfrm>
            <a:off x="2442883" y="3542546"/>
            <a:ext cx="6024282"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 Búp bê đẹp </a:t>
            </a:r>
            <a:r>
              <a:rPr lang="en-US" sz="2000" dirty="0">
                <a:solidFill>
                  <a:srgbClr val="FF0000"/>
                </a:solidFill>
                <a:latin typeface="Times New Roman" panose="02020603050405020304" pitchFamily="18" charset="0"/>
                <a:cs typeface="Times New Roman" panose="02020603050405020304" pitchFamily="18" charset="0"/>
              </a:rPr>
              <a:t>mê li </a:t>
            </a:r>
            <a:r>
              <a:rPr lang="en-US" sz="2000" dirty="0">
                <a:latin typeface="Times New Roman" panose="02020603050405020304" pitchFamily="18" charset="0"/>
                <a:cs typeface="Times New Roman" panose="02020603050405020304" pitchFamily="18" charset="0"/>
              </a:rPr>
              <a:t>làm sao!</a:t>
            </a:r>
          </a:p>
        </p:txBody>
      </p:sp>
      <p:sp>
        <p:nvSpPr>
          <p:cNvPr id="12" name="TextBox 11"/>
          <p:cNvSpPr txBox="1"/>
          <p:nvPr/>
        </p:nvSpPr>
        <p:spPr>
          <a:xfrm>
            <a:off x="2424953" y="3970378"/>
            <a:ext cx="6024282"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 Tòa nhà đẹp </a:t>
            </a:r>
            <a:r>
              <a:rPr lang="en-US" sz="2000" dirty="0">
                <a:solidFill>
                  <a:srgbClr val="FF0000"/>
                </a:solidFill>
                <a:latin typeface="Times New Roman" panose="02020603050405020304" pitchFamily="18" charset="0"/>
                <a:cs typeface="Times New Roman" panose="02020603050405020304" pitchFamily="18" charset="0"/>
              </a:rPr>
              <a:t>mê hồn</a:t>
            </a:r>
            <a:r>
              <a:rPr lang="en-US" sz="2000" dirty="0">
                <a:latin typeface="Times New Roman" panose="02020603050405020304" pitchFamily="18" charset="0"/>
                <a:cs typeface="Times New Roman" panose="02020603050405020304" pitchFamily="18" charset="0"/>
              </a:rPr>
              <a:t>!</a:t>
            </a:r>
          </a:p>
        </p:txBody>
      </p:sp>
      <p:sp>
        <p:nvSpPr>
          <p:cNvPr id="13" name="TextBox 12"/>
          <p:cNvSpPr txBox="1"/>
          <p:nvPr/>
        </p:nvSpPr>
        <p:spPr>
          <a:xfrm>
            <a:off x="2393577" y="4356341"/>
            <a:ext cx="6024282" cy="707886"/>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 Cây cảnh ông em cắt tỉa thành một tác phẩm nghệ thuật </a:t>
            </a:r>
            <a:r>
              <a:rPr lang="en-US" sz="2000" dirty="0">
                <a:solidFill>
                  <a:srgbClr val="FF0000"/>
                </a:solidFill>
                <a:latin typeface="Times New Roman" panose="02020603050405020304" pitchFamily="18" charset="0"/>
                <a:cs typeface="Times New Roman" panose="02020603050405020304" pitchFamily="18" charset="0"/>
              </a:rPr>
              <a:t>tuyệt</a:t>
            </a:r>
            <a:r>
              <a:rPr lang="en-US" sz="2000" dirty="0">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hảo</a:t>
            </a:r>
            <a:r>
              <a:rPr lang="en-US" sz="2000" dirty="0">
                <a:latin typeface="Times New Roman" panose="02020603050405020304" pitchFamily="18" charset="0"/>
                <a:cs typeface="Times New Roman" panose="02020603050405020304" pitchFamily="18" charset="0"/>
              </a:rPr>
              <a:t>!</a:t>
            </a:r>
          </a:p>
        </p:txBody>
      </p:sp>
      <p:sp>
        <p:nvSpPr>
          <p:cNvPr id="14" name="TextBox 13"/>
          <p:cNvSpPr txBox="1"/>
          <p:nvPr/>
        </p:nvSpPr>
        <p:spPr>
          <a:xfrm>
            <a:off x="2286000" y="5203352"/>
            <a:ext cx="6024282"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 Phong cảnh nơi đây đẹp </a:t>
            </a:r>
            <a:r>
              <a:rPr lang="en-US" sz="2000" dirty="0">
                <a:solidFill>
                  <a:srgbClr val="FF0000"/>
                </a:solidFill>
                <a:latin typeface="Times New Roman" panose="02020603050405020304" pitchFamily="18" charset="0"/>
                <a:cs typeface="Times New Roman" panose="02020603050405020304" pitchFamily="18" charset="0"/>
              </a:rPr>
              <a:t>khôn tả </a:t>
            </a:r>
            <a:r>
              <a:rPr lang="en-US" sz="2000" dirty="0">
                <a:latin typeface="Times New Roman" panose="02020603050405020304" pitchFamily="18" charset="0"/>
                <a:cs typeface="Times New Roman" panose="02020603050405020304" pitchFamily="18" charset="0"/>
              </a:rPr>
              <a:t>xao động lòng người.</a:t>
            </a:r>
          </a:p>
        </p:txBody>
      </p:sp>
      <p:cxnSp>
        <p:nvCxnSpPr>
          <p:cNvPr id="16" name="Straight Connector 15"/>
          <p:cNvCxnSpPr/>
          <p:nvPr/>
        </p:nvCxnSpPr>
        <p:spPr>
          <a:xfrm>
            <a:off x="1555377" y="914400"/>
            <a:ext cx="838200" cy="0"/>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cxnSp>
        <p:nvCxnSpPr>
          <p:cNvPr id="19" name="Straight Connector 18"/>
          <p:cNvCxnSpPr/>
          <p:nvPr/>
        </p:nvCxnSpPr>
        <p:spPr>
          <a:xfrm>
            <a:off x="3048000" y="914400"/>
            <a:ext cx="1143000" cy="0"/>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691477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514600" y="475806"/>
            <a:ext cx="4682836" cy="523220"/>
          </a:xfrm>
          <a:prstGeom prst="rect">
            <a:avLst/>
          </a:prstGeom>
          <a:noFill/>
        </p:spPr>
        <p:txBody>
          <a:bodyPr wrap="square" rtlCol="0">
            <a:spAutoFit/>
          </a:bodyPr>
          <a:lstStyle/>
          <a:p>
            <a:pPr algn="ctr"/>
            <a:r>
              <a:rPr lang="en-US" sz="2800" b="1" u="sng" dirty="0" err="1">
                <a:solidFill>
                  <a:srgbClr val="FF0000"/>
                </a:solidFill>
                <a:latin typeface="Times New Roman" panose="02020603050405020304" pitchFamily="18" charset="0"/>
                <a:cs typeface="Times New Roman" panose="02020603050405020304" pitchFamily="18" charset="0"/>
              </a:rPr>
              <a:t>Phân</a:t>
            </a:r>
            <a:r>
              <a:rPr lang="en-US" sz="2800" b="1" u="sng" dirty="0">
                <a:solidFill>
                  <a:srgbClr val="FF0000"/>
                </a:solidFill>
                <a:latin typeface="Times New Roman" panose="02020603050405020304" pitchFamily="18" charset="0"/>
                <a:cs typeface="Times New Roman" panose="02020603050405020304" pitchFamily="18" charset="0"/>
              </a:rPr>
              <a:t> </a:t>
            </a:r>
            <a:r>
              <a:rPr lang="en-US" sz="2800" b="1" u="sng" dirty="0" err="1">
                <a:solidFill>
                  <a:srgbClr val="FF0000"/>
                </a:solidFill>
                <a:latin typeface="Times New Roman" panose="02020603050405020304" pitchFamily="18" charset="0"/>
                <a:cs typeface="Times New Roman" panose="02020603050405020304" pitchFamily="18" charset="0"/>
              </a:rPr>
              <a:t>môn</a:t>
            </a:r>
            <a:r>
              <a:rPr lang="en-US" sz="2800" b="1" u="sng" dirty="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Luyện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từ</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câu</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286000" y="1349567"/>
            <a:ext cx="5029200" cy="461665"/>
          </a:xfrm>
          <a:prstGeom prst="rect">
            <a:avLst/>
          </a:prstGeom>
          <a:noFill/>
        </p:spPr>
        <p:txBody>
          <a:bodyPr wrap="square" rtlCol="0">
            <a:spAutoFit/>
          </a:bodyPr>
          <a:lstStyle/>
          <a:p>
            <a:pPr algn="ctr"/>
            <a:r>
              <a:rPr lang="en-US" sz="2400" b="1" dirty="0" err="1">
                <a:latin typeface="Times New Roman" panose="02020603050405020304" pitchFamily="18" charset="0"/>
                <a:cs typeface="Times New Roman" panose="02020603050405020304" pitchFamily="18" charset="0"/>
              </a:rPr>
              <a:t>Mở</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vốn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từ</a:t>
            </a:r>
            <a:r>
              <a:rPr lang="en-US" sz="2400" b="1" dirty="0">
                <a:latin typeface="Times New Roman" panose="02020603050405020304" pitchFamily="18" charset="0"/>
                <a:cs typeface="Times New Roman" panose="02020603050405020304" pitchFamily="18" charset="0"/>
              </a:rPr>
              <a:t> : </a:t>
            </a:r>
            <a:r>
              <a:rPr lang="en-US" sz="2400" b="1" dirty="0" err="1">
                <a:latin typeface="Times New Roman" panose="02020603050405020304" pitchFamily="18" charset="0"/>
                <a:cs typeface="Times New Roman" panose="02020603050405020304" pitchFamily="18" charset="0"/>
              </a:rPr>
              <a:t>Cái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đẹp</a:t>
            </a:r>
            <a:endParaRPr lang="en-US" sz="24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457200" y="2512314"/>
            <a:ext cx="8160328" cy="1754326"/>
          </a:xfrm>
          <a:prstGeom prst="rect">
            <a:avLst/>
          </a:prstGeom>
          <a:noFill/>
        </p:spPr>
        <p:txBody>
          <a:bodyPr wrap="square" rtlCol="0">
            <a:spAutoFit/>
          </a:bodyPr>
          <a:lstStyle/>
          <a:p>
            <a:pPr algn="ctr"/>
            <a:r>
              <a:rPr lang="en-US" sz="3600" b="1" u="sng" dirty="0" err="1">
                <a:latin typeface="Times New Roman" panose="02020603050405020304" pitchFamily="18" charset="0"/>
                <a:cs typeface="Times New Roman" panose="02020603050405020304" pitchFamily="18" charset="0"/>
              </a:rPr>
              <a:t>Dặn</a:t>
            </a:r>
            <a:r>
              <a:rPr lang="en-US" sz="3600" b="1" u="sng" dirty="0">
                <a:latin typeface="Times New Roman" panose="02020603050405020304" pitchFamily="18" charset="0"/>
                <a:cs typeface="Times New Roman" panose="02020603050405020304" pitchFamily="18" charset="0"/>
              </a:rPr>
              <a:t> </a:t>
            </a:r>
            <a:r>
              <a:rPr lang="en-US" sz="3600" b="1" u="sng" dirty="0" err="1">
                <a:latin typeface="Times New Roman" panose="02020603050405020304" pitchFamily="18" charset="0"/>
                <a:cs typeface="Times New Roman" panose="02020603050405020304" pitchFamily="18" charset="0"/>
              </a:rPr>
              <a:t>dò</a:t>
            </a:r>
            <a:r>
              <a:rPr lang="en-US" sz="3600" b="1" u="sng" dirty="0">
                <a:latin typeface="Times New Roman" panose="02020603050405020304" pitchFamily="18" charset="0"/>
                <a:cs typeface="Times New Roman" panose="02020603050405020304" pitchFamily="18" charset="0"/>
              </a:rPr>
              <a:t>:</a:t>
            </a:r>
          </a:p>
          <a:p>
            <a:r>
              <a:rPr lang="en-US" sz="3600" dirty="0">
                <a:latin typeface="Times New Roman" panose="02020603050405020304" pitchFamily="18" charset="0"/>
                <a:cs typeface="Times New Roman" panose="02020603050405020304" pitchFamily="18" charset="0"/>
              </a:rPr>
              <a:t> - </a:t>
            </a:r>
            <a:r>
              <a:rPr lang="en-US" sz="3600" dirty="0" err="1">
                <a:latin typeface="Times New Roman" panose="02020603050405020304" pitchFamily="18" charset="0"/>
                <a:cs typeface="Times New Roman" panose="02020603050405020304" pitchFamily="18" charset="0"/>
              </a:rPr>
              <a:t>Học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thuộc</a:t>
            </a:r>
            <a:r>
              <a:rPr lang="en-US" sz="3600" dirty="0">
                <a:latin typeface="Times New Roman" panose="02020603050405020304" pitchFamily="18" charset="0"/>
                <a:cs typeface="Times New Roman" panose="02020603050405020304" pitchFamily="18" charset="0"/>
              </a:rPr>
              <a:t> 4 </a:t>
            </a:r>
            <a:r>
              <a:rPr lang="en-US" sz="3600" dirty="0" err="1">
                <a:latin typeface="Times New Roman" panose="02020603050405020304" pitchFamily="18" charset="0"/>
                <a:cs typeface="Times New Roman" panose="02020603050405020304" pitchFamily="18" charset="0"/>
              </a:rPr>
              <a:t>câu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tục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ngữ</a:t>
            </a:r>
            <a:r>
              <a:rPr lang="en-US" sz="3600" dirty="0">
                <a:latin typeface="Times New Roman" panose="02020603050405020304" pitchFamily="18" charset="0"/>
                <a:cs typeface="Times New Roman" panose="02020603050405020304" pitchFamily="18" charset="0"/>
              </a:rPr>
              <a:t>.</a:t>
            </a:r>
          </a:p>
          <a:p>
            <a:r>
              <a:rPr lang="en-US" sz="3600" dirty="0">
                <a:latin typeface="Times New Roman" panose="02020603050405020304" pitchFamily="18" charset="0"/>
                <a:cs typeface="Times New Roman" panose="02020603050405020304" pitchFamily="18" charset="0"/>
              </a:rPr>
              <a:t> - </a:t>
            </a:r>
            <a:r>
              <a:rPr lang="en-US" sz="3600" dirty="0" err="1">
                <a:latin typeface="Times New Roman" panose="02020603050405020304" pitchFamily="18" charset="0"/>
                <a:cs typeface="Times New Roman" panose="02020603050405020304" pitchFamily="18" charset="0"/>
              </a:rPr>
              <a:t>Xem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chuẩn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bị</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bài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Câu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kể</a:t>
            </a:r>
            <a:r>
              <a:rPr lang="en-US" sz="3600" dirty="0">
                <a:latin typeface="Times New Roman" panose="02020603050405020304" pitchFamily="18" charset="0"/>
                <a:cs typeface="Times New Roman" panose="02020603050405020304" pitchFamily="18" charset="0"/>
              </a:rPr>
              <a:t> Ai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gì</a:t>
            </a:r>
            <a:r>
              <a:rPr lang="en-US" sz="3600" dirty="0">
                <a:latin typeface="Times New Roman" panose="02020603050405020304" pitchFamily="18" charset="0"/>
                <a:cs typeface="Times New Roman" panose="02020603050405020304" pitchFamily="18" charset="0"/>
              </a:rPr>
              <a:t>?”</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0335" y="4267200"/>
            <a:ext cx="1951330" cy="2377440"/>
          </a:xfrm>
          <a:prstGeom prst="rect">
            <a:avLst/>
          </a:prstGeom>
        </p:spPr>
      </p:pic>
    </p:spTree>
    <p:extLst>
      <p:ext uri="{BB962C8B-B14F-4D97-AF65-F5344CB8AC3E}">
        <p14:creationId xmlns:p14="http://schemas.microsoft.com/office/powerpoint/2010/main" val="492693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t="-3000" r="-2000" b="-3000"/>
          </a:stretch>
        </a:blipFill>
        <a:effectLst/>
      </p:bgPr>
    </p:bg>
    <p:spTree>
      <p:nvGrpSpPr>
        <p:cNvPr id="1" name=""/>
        <p:cNvGrpSpPr/>
        <p:nvPr/>
      </p:nvGrpSpPr>
      <p:grpSpPr>
        <a:xfrm>
          <a:off x="0" y="0"/>
          <a:ext cx="0" cy="0"/>
          <a:chOff x="0" y="0"/>
          <a:chExt cx="0" cy="0"/>
        </a:xfrm>
      </p:grpSpPr>
      <p:sp>
        <p:nvSpPr>
          <p:cNvPr id="3" name="TextBox 2"/>
          <p:cNvSpPr txBox="1"/>
          <p:nvPr/>
        </p:nvSpPr>
        <p:spPr>
          <a:xfrm>
            <a:off x="3855697" y="457200"/>
            <a:ext cx="1478303" cy="400110"/>
          </a:xfrm>
          <a:prstGeom prst="rect">
            <a:avLst/>
          </a:prstGeom>
          <a:noFill/>
        </p:spPr>
        <p:txBody>
          <a:bodyPr wrap="square" rtlCol="0">
            <a:spAutoFit/>
          </a:bodyPr>
          <a:lstStyle/>
          <a:p>
            <a:pPr algn="ctr"/>
            <a:r>
              <a:rPr lang="en-US" sz="2000" b="1" u="sng" smtClean="0">
                <a:solidFill>
                  <a:srgbClr val="FF0000"/>
                </a:solidFill>
                <a:latin typeface="Times New Roman" panose="02020603050405020304" pitchFamily="18" charset="0"/>
                <a:cs typeface="Times New Roman" panose="02020603050405020304" pitchFamily="18" charset="0"/>
              </a:rPr>
              <a:t>K</a:t>
            </a:r>
            <a:r>
              <a:rPr lang="vi-VN" sz="2000" b="1" u="sng" smtClean="0">
                <a:solidFill>
                  <a:srgbClr val="FF0000"/>
                </a:solidFill>
                <a:latin typeface="Times New Roman" panose="02020603050405020304" pitchFamily="18" charset="0"/>
                <a:cs typeface="Times New Roman" panose="02020603050405020304" pitchFamily="18" charset="0"/>
              </a:rPr>
              <a:t>hởi động</a:t>
            </a:r>
            <a:endParaRPr lang="en-US" sz="2000" b="1" u="sng" dirty="0">
              <a:solidFill>
                <a:srgbClr val="FF0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76800"/>
            <a:ext cx="2242705" cy="19812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6797" y="4477614"/>
            <a:ext cx="2895600" cy="20433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Oval Callout 4"/>
          <p:cNvSpPr/>
          <p:nvPr/>
        </p:nvSpPr>
        <p:spPr>
          <a:xfrm>
            <a:off x="1600200" y="2111486"/>
            <a:ext cx="3465905" cy="3581400"/>
          </a:xfrm>
          <a:prstGeom prst="wedgeEllipseCallou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600" dirty="0">
                <a:latin typeface="Times New Roman" panose="02020603050405020304" pitchFamily="18" charset="0"/>
                <a:cs typeface="Times New Roman" panose="02020603050405020304" pitchFamily="18" charset="0"/>
              </a:rPr>
              <a:t>Theo em cái đẹp được thể hiện qua những gì?</a:t>
            </a:r>
          </a:p>
        </p:txBody>
      </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95447" y="1087548"/>
            <a:ext cx="2567354" cy="175592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56839" y="2456853"/>
            <a:ext cx="2523392" cy="205966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370909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838200" y="5029200"/>
            <a:ext cx="7696200" cy="523220"/>
          </a:xfrm>
          <a:prstGeom prst="rect">
            <a:avLst/>
          </a:prstGeom>
          <a:noFill/>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Đặt 1 câu để miêu tả vẽ đẹp có trong bức tranh</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304800"/>
            <a:ext cx="8153400" cy="4343400"/>
          </a:xfrm>
          <a:prstGeom prst="rect">
            <a:avLst/>
          </a:prstGeom>
        </p:spPr>
      </p:pic>
      <p:sp>
        <p:nvSpPr>
          <p:cNvPr id="11" name="TextBox 10"/>
          <p:cNvSpPr txBox="1"/>
          <p:nvPr/>
        </p:nvSpPr>
        <p:spPr>
          <a:xfrm>
            <a:off x="685800" y="5552420"/>
            <a:ext cx="8001000" cy="523220"/>
          </a:xfrm>
          <a:prstGeom prst="rect">
            <a:avLst/>
          </a:prstGeom>
          <a:noFill/>
        </p:spPr>
        <p:txBody>
          <a:bodyPr wrap="square" rtlCol="0">
            <a:spAutoFit/>
          </a:bodyPr>
          <a:lstStyle/>
          <a:p>
            <a:pPr algn="ctr"/>
            <a:r>
              <a:rPr lang="en-US" sz="2800" b="1" dirty="0">
                <a:solidFill>
                  <a:srgbClr val="00B0F0"/>
                </a:solidFill>
                <a:latin typeface="Times New Roman" panose="02020603050405020304" pitchFamily="18" charset="0"/>
                <a:cs typeface="Times New Roman" panose="02020603050405020304" pitchFamily="18" charset="0"/>
              </a:rPr>
              <a:t>- Đường phố về đêm, ánh đèn màu </a:t>
            </a:r>
            <a:r>
              <a:rPr lang="en-US" sz="2800" b="1" dirty="0">
                <a:solidFill>
                  <a:srgbClr val="FF0000"/>
                </a:solidFill>
                <a:latin typeface="Times New Roman" panose="02020603050405020304" pitchFamily="18" charset="0"/>
                <a:cs typeface="Times New Roman" panose="02020603050405020304" pitchFamily="18" charset="0"/>
              </a:rPr>
              <a:t>lung linh rực rỡ</a:t>
            </a:r>
          </a:p>
        </p:txBody>
      </p:sp>
    </p:spTree>
    <p:extLst>
      <p:ext uri="{BB962C8B-B14F-4D97-AF65-F5344CB8AC3E}">
        <p14:creationId xmlns:p14="http://schemas.microsoft.com/office/powerpoint/2010/main" val="688674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9" descr="200608301104448262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6872"/>
            <a:ext cx="9363075" cy="702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WordArt 15"/>
          <p:cNvSpPr>
            <a:spLocks noChangeArrowheads="1" noChangeShapeType="1" noTextEdit="1"/>
          </p:cNvSpPr>
          <p:nvPr/>
        </p:nvSpPr>
        <p:spPr bwMode="auto">
          <a:xfrm>
            <a:off x="1066800" y="1828800"/>
            <a:ext cx="7620000" cy="1905000"/>
          </a:xfrm>
          <a:prstGeom prst="rect">
            <a:avLst/>
          </a:prstGeom>
        </p:spPr>
        <p:txBody>
          <a:bodyPr wrap="none" fromWordArt="1">
            <a:prstTxWarp prst="textPlain">
              <a:avLst>
                <a:gd name="adj" fmla="val 49654"/>
              </a:avLst>
            </a:prstTxWarp>
          </a:bodyPr>
          <a:lstStyle/>
          <a:p>
            <a:pPr algn="ctr" eaLnBrk="1" fontAlgn="auto" hangingPunct="1">
              <a:spcBef>
                <a:spcPts val="0"/>
              </a:spcBef>
              <a:spcAft>
                <a:spcPts val="0"/>
              </a:spcAft>
              <a:defRPr/>
            </a:pPr>
            <a:r>
              <a:rPr lang="en-US" sz="3600" kern="10" dirty="0">
                <a:ln w="9525">
                  <a:solidFill>
                    <a:srgbClr val="000000"/>
                  </a:solidFill>
                  <a:round/>
                  <a:headEnd/>
                  <a:tailEnd/>
                </a:ln>
                <a:solidFill>
                  <a:srgbClr val="C00000"/>
                </a:solidFill>
                <a:effectLst>
                  <a:outerShdw dist="35921" dir="2700000" algn="ctr" rotWithShape="0">
                    <a:srgbClr val="868686"/>
                  </a:outerShdw>
                </a:effectLst>
                <a:latin typeface="Times New Roman" panose="02020603050405020304" pitchFamily="18" charset="0"/>
                <a:cs typeface="Times New Roman" panose="02020603050405020304" pitchFamily="18" charset="0"/>
              </a:rPr>
              <a:t>Mở rộng vốn từ:</a:t>
            </a:r>
          </a:p>
          <a:p>
            <a:pPr algn="ctr" eaLnBrk="1" fontAlgn="auto" hangingPunct="1">
              <a:spcBef>
                <a:spcPts val="0"/>
              </a:spcBef>
              <a:spcAft>
                <a:spcPts val="0"/>
              </a:spcAft>
              <a:defRPr/>
            </a:pPr>
            <a:r>
              <a:rPr lang="en-US" sz="3600" kern="10" dirty="0" err="1">
                <a:ln w="9525">
                  <a:solidFill>
                    <a:srgbClr val="000000"/>
                  </a:solidFill>
                  <a:round/>
                  <a:headEnd/>
                  <a:tailEnd/>
                </a:ln>
                <a:solidFill>
                  <a:srgbClr val="0070C0"/>
                </a:solidFill>
                <a:effectLst>
                  <a:outerShdw dist="35921" dir="2700000" algn="ctr" rotWithShape="0">
                    <a:srgbClr val="868686"/>
                  </a:outerShdw>
                </a:effectLst>
                <a:latin typeface="Times New Roman" panose="02020603050405020304" pitchFamily="18" charset="0"/>
                <a:cs typeface="Times New Roman" panose="02020603050405020304" pitchFamily="18" charset="0"/>
              </a:rPr>
              <a:t>Cái</a:t>
            </a:r>
            <a:r>
              <a:rPr lang="en-US" sz="3600" kern="10" dirty="0">
                <a:ln w="9525">
                  <a:solidFill>
                    <a:srgbClr val="000000"/>
                  </a:solidFill>
                  <a:round/>
                  <a:headEnd/>
                  <a:tailEnd/>
                </a:ln>
                <a:solidFill>
                  <a:srgbClr val="0070C0"/>
                </a:solidFill>
                <a:effectLst>
                  <a:outerShdw dist="35921" dir="2700000" algn="ctr" rotWithShape="0">
                    <a:srgbClr val="868686"/>
                  </a:outerShdw>
                </a:effectLst>
                <a:latin typeface="Times New Roman" panose="02020603050405020304" pitchFamily="18" charset="0"/>
                <a:cs typeface="Times New Roman" panose="02020603050405020304" pitchFamily="18" charset="0"/>
              </a:rPr>
              <a:t> đẹp </a:t>
            </a:r>
          </a:p>
        </p:txBody>
      </p:sp>
      <p:sp>
        <p:nvSpPr>
          <p:cNvPr id="4100" name="WordArt 5"/>
          <p:cNvSpPr>
            <a:spLocks noChangeArrowheads="1" noChangeShapeType="1" noTextEdit="1"/>
          </p:cNvSpPr>
          <p:nvPr/>
        </p:nvSpPr>
        <p:spPr bwMode="auto">
          <a:xfrm>
            <a:off x="914400" y="762000"/>
            <a:ext cx="7772400" cy="6553200"/>
          </a:xfrm>
          <a:prstGeom prst="rect">
            <a:avLst/>
          </a:prstGeom>
        </p:spPr>
        <p:txBody>
          <a:bodyPr spcFirstLastPara="1" wrap="none" fromWordArt="1">
            <a:prstTxWarp prst="textArchUp">
              <a:avLst>
                <a:gd name="adj" fmla="val 11622720"/>
              </a:avLst>
            </a:prstTxWarp>
          </a:bodyPr>
          <a:lstStyle/>
          <a:p>
            <a:pPr algn="ctr"/>
            <a:endParaRPr lang="en-US" sz="3600" kern="10" dirty="0">
              <a:ln w="9525">
                <a:solidFill>
                  <a:srgbClr val="FFFF00"/>
                </a:solidFill>
                <a:round/>
                <a:headEnd/>
                <a:tailEnd/>
              </a:ln>
              <a:solidFill>
                <a:srgbClr val="00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3048000" y="525959"/>
            <a:ext cx="4909038" cy="769441"/>
          </a:xfrm>
          <a:prstGeom prst="rect">
            <a:avLst/>
          </a:prstGeom>
          <a:noFill/>
        </p:spPr>
        <p:txBody>
          <a:bodyPr wrap="square" rtlCol="0">
            <a:spAutoFit/>
          </a:bodyPr>
          <a:lstStyle/>
          <a:p>
            <a:r>
              <a:rPr lang="en-US" sz="4400" dirty="0">
                <a:solidFill>
                  <a:srgbClr val="FF0000"/>
                </a:solidFill>
              </a:rPr>
              <a:t>Luyện từ và câu 4</a:t>
            </a:r>
          </a:p>
        </p:txBody>
      </p:sp>
    </p:spTree>
    <p:extLst>
      <p:ext uri="{BB962C8B-B14F-4D97-AF65-F5344CB8AC3E}">
        <p14:creationId xmlns:p14="http://schemas.microsoft.com/office/powerpoint/2010/main" val="2040567591"/>
      </p:ext>
    </p:extLst>
  </p:cSld>
  <p:clrMapOvr>
    <a:masterClrMapping/>
  </p:clrMapOvr>
  <p:transition spd="slow">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228600" y="513905"/>
            <a:ext cx="8686800" cy="461665"/>
          </a:xfrm>
          <a:prstGeom prst="rect">
            <a:avLst/>
          </a:prstGeom>
          <a:noFill/>
        </p:spPr>
        <p:txBody>
          <a:bodyPr wrap="square" rtlCol="0">
            <a:spAutoFit/>
          </a:bodyPr>
          <a:lstStyle/>
          <a:p>
            <a:r>
              <a:rPr lang="en-US" sz="2400" b="1" i="1" dirty="0" err="1">
                <a:latin typeface="Times New Roman" panose="02020603050405020304" pitchFamily="18" charset="0"/>
                <a:cs typeface="Times New Roman" panose="02020603050405020304" pitchFamily="18" charset="0"/>
              </a:rPr>
              <a:t>Bài</a:t>
            </a:r>
            <a:r>
              <a:rPr lang="en-US" sz="2400" b="1" i="1" dirty="0">
                <a:latin typeface="Times New Roman" panose="02020603050405020304" pitchFamily="18" charset="0"/>
                <a:cs typeface="Times New Roman" panose="02020603050405020304" pitchFamily="18" charset="0"/>
              </a:rPr>
              <a:t> 1 : </a:t>
            </a:r>
            <a:r>
              <a:rPr lang="en-US" sz="2400" b="1" i="1" dirty="0" err="1">
                <a:latin typeface="Times New Roman" panose="02020603050405020304" pitchFamily="18" charset="0"/>
                <a:cs typeface="Times New Roman" panose="02020603050405020304" pitchFamily="18" charset="0"/>
              </a:rPr>
              <a:t>Chọn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nghĩa</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thích</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hợp</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với</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mỗi</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tục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ngữ</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sau</a:t>
            </a:r>
            <a:r>
              <a:rPr lang="en-US" sz="2400" b="1" i="1" dirty="0">
                <a:latin typeface="Times New Roman" panose="02020603050405020304" pitchFamily="18" charset="0"/>
                <a:cs typeface="Times New Roman" panose="02020603050405020304" pitchFamily="18" charset="0"/>
              </a:rPr>
              <a:t> </a:t>
            </a:r>
            <a:r>
              <a:rPr lang="en-US" sz="2100" dirty="0">
                <a:latin typeface="Times New Roman" panose="02020603050405020304" pitchFamily="18" charset="0"/>
                <a:cs typeface="Times New Roman" panose="02020603050405020304" pitchFamily="18" charset="0"/>
              </a:rPr>
              <a:t>:</a:t>
            </a:r>
          </a:p>
        </p:txBody>
      </p:sp>
      <p:sp>
        <p:nvSpPr>
          <p:cNvPr id="8" name="Rectangle 7"/>
          <p:cNvSpPr/>
          <p:nvPr/>
        </p:nvSpPr>
        <p:spPr>
          <a:xfrm>
            <a:off x="228600" y="1126932"/>
            <a:ext cx="2362200" cy="2123209"/>
          </a:xfrm>
          <a:prstGeom prst="rect">
            <a:avLst/>
          </a:prstGeom>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800" dirty="0" err="1">
                <a:effectLst/>
                <a:latin typeface="Times New Roman"/>
                <a:ea typeface="Calibri"/>
                <a:cs typeface="Times New Roman"/>
              </a:rPr>
              <a:t>Phẩm</a:t>
            </a:r>
            <a:r>
              <a:rPr lang="en-US" sz="2800" dirty="0">
                <a:effectLst/>
                <a:latin typeface="Times New Roman"/>
                <a:ea typeface="Calibri"/>
                <a:cs typeface="Times New Roman"/>
              </a:rPr>
              <a:t> </a:t>
            </a:r>
            <a:r>
              <a:rPr lang="en-US" sz="2800" dirty="0" err="1">
                <a:effectLst/>
                <a:latin typeface="Times New Roman"/>
                <a:ea typeface="Calibri"/>
                <a:cs typeface="Times New Roman"/>
              </a:rPr>
              <a:t>chất</a:t>
            </a:r>
            <a:r>
              <a:rPr lang="en-US" sz="2800" dirty="0">
                <a:effectLst/>
                <a:latin typeface="Times New Roman"/>
                <a:ea typeface="Calibri"/>
                <a:cs typeface="Times New Roman"/>
              </a:rPr>
              <a:t> </a:t>
            </a:r>
            <a:r>
              <a:rPr lang="en-US" sz="2800" dirty="0" err="1">
                <a:effectLst/>
                <a:latin typeface="Times New Roman"/>
                <a:ea typeface="Calibri"/>
                <a:cs typeface="Times New Roman"/>
              </a:rPr>
              <a:t>quý</a:t>
            </a:r>
            <a:r>
              <a:rPr lang="en-US" sz="2800" dirty="0">
                <a:effectLst/>
                <a:latin typeface="Times New Roman"/>
                <a:ea typeface="Calibri"/>
                <a:cs typeface="Times New Roman"/>
              </a:rPr>
              <a:t> </a:t>
            </a:r>
            <a:r>
              <a:rPr lang="en-US" sz="2800" dirty="0" err="1">
                <a:effectLst/>
                <a:latin typeface="Times New Roman"/>
                <a:ea typeface="Calibri"/>
                <a:cs typeface="Times New Roman"/>
              </a:rPr>
              <a:t>hơn</a:t>
            </a:r>
            <a:r>
              <a:rPr lang="en-US" sz="2800" dirty="0">
                <a:effectLst/>
                <a:latin typeface="Times New Roman"/>
                <a:ea typeface="Calibri"/>
                <a:cs typeface="Times New Roman"/>
              </a:rPr>
              <a:t> </a:t>
            </a:r>
            <a:r>
              <a:rPr lang="en-US" sz="2800" dirty="0" err="1">
                <a:effectLst/>
                <a:latin typeface="Times New Roman"/>
                <a:ea typeface="Calibri"/>
                <a:cs typeface="Times New Roman"/>
              </a:rPr>
              <a:t>vẻ</a:t>
            </a:r>
            <a:r>
              <a:rPr lang="en-US" sz="2800" dirty="0">
                <a:effectLst/>
                <a:latin typeface="Times New Roman"/>
                <a:ea typeface="Calibri"/>
                <a:cs typeface="Times New Roman"/>
              </a:rPr>
              <a:t> </a:t>
            </a:r>
            <a:r>
              <a:rPr lang="en-US" sz="2800" dirty="0" err="1">
                <a:effectLst/>
                <a:latin typeface="Times New Roman"/>
                <a:ea typeface="Calibri"/>
                <a:cs typeface="Times New Roman"/>
              </a:rPr>
              <a:t>đẹp</a:t>
            </a:r>
            <a:r>
              <a:rPr lang="en-US" sz="2800" dirty="0">
                <a:effectLst/>
                <a:latin typeface="Times New Roman"/>
                <a:ea typeface="Calibri"/>
                <a:cs typeface="Times New Roman"/>
              </a:rPr>
              <a:t> </a:t>
            </a:r>
            <a:r>
              <a:rPr lang="en-US" sz="2800" dirty="0" err="1">
                <a:effectLst/>
                <a:latin typeface="Times New Roman"/>
                <a:ea typeface="Calibri"/>
                <a:cs typeface="Times New Roman"/>
              </a:rPr>
              <a:t>bên</a:t>
            </a:r>
            <a:r>
              <a:rPr lang="en-US" sz="2800" dirty="0">
                <a:effectLst/>
                <a:latin typeface="Times New Roman"/>
                <a:ea typeface="Calibri"/>
                <a:cs typeface="Times New Roman"/>
              </a:rPr>
              <a:t> </a:t>
            </a:r>
            <a:r>
              <a:rPr lang="en-US" sz="2800" dirty="0" err="1">
                <a:effectLst/>
                <a:latin typeface="Times New Roman"/>
                <a:ea typeface="Calibri"/>
                <a:cs typeface="Times New Roman"/>
              </a:rPr>
              <a:t>ngoài</a:t>
            </a:r>
            <a:endParaRPr lang="en-US" sz="2800" dirty="0">
              <a:effectLst/>
              <a:ea typeface="Calibri"/>
              <a:cs typeface="Times New Roman"/>
            </a:endParaRPr>
          </a:p>
        </p:txBody>
      </p:sp>
      <p:sp>
        <p:nvSpPr>
          <p:cNvPr id="9" name="Rectangle 8"/>
          <p:cNvSpPr/>
          <p:nvPr/>
        </p:nvSpPr>
        <p:spPr>
          <a:xfrm>
            <a:off x="228600" y="3409469"/>
            <a:ext cx="2362200" cy="2064327"/>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800" dirty="0" err="1">
                <a:effectLst/>
                <a:latin typeface="Times New Roman"/>
                <a:ea typeface="Calibri"/>
                <a:cs typeface="Times New Roman"/>
              </a:rPr>
              <a:t>Hình</a:t>
            </a:r>
            <a:r>
              <a:rPr lang="en-US" sz="2800" dirty="0">
                <a:effectLst/>
                <a:latin typeface="Times New Roman"/>
                <a:ea typeface="Calibri"/>
                <a:cs typeface="Times New Roman"/>
              </a:rPr>
              <a:t> </a:t>
            </a:r>
            <a:r>
              <a:rPr lang="en-US" sz="2800" dirty="0" err="1">
                <a:effectLst/>
                <a:latin typeface="Times New Roman"/>
                <a:ea typeface="Calibri"/>
                <a:cs typeface="Times New Roman"/>
              </a:rPr>
              <a:t>thức</a:t>
            </a:r>
            <a:r>
              <a:rPr lang="en-US" sz="2800" dirty="0">
                <a:effectLst/>
                <a:latin typeface="Times New Roman"/>
                <a:ea typeface="Calibri"/>
                <a:cs typeface="Times New Roman"/>
              </a:rPr>
              <a:t> </a:t>
            </a:r>
            <a:r>
              <a:rPr lang="en-US" sz="2800" dirty="0" err="1">
                <a:effectLst/>
                <a:latin typeface="Times New Roman"/>
                <a:ea typeface="Calibri"/>
                <a:cs typeface="Times New Roman"/>
              </a:rPr>
              <a:t>thường</a:t>
            </a:r>
            <a:r>
              <a:rPr lang="en-US" sz="2800" dirty="0">
                <a:effectLst/>
                <a:latin typeface="Times New Roman"/>
                <a:ea typeface="Calibri"/>
                <a:cs typeface="Times New Roman"/>
              </a:rPr>
              <a:t> </a:t>
            </a:r>
            <a:r>
              <a:rPr lang="en-US" sz="2800" dirty="0" err="1">
                <a:effectLst/>
                <a:latin typeface="Times New Roman"/>
                <a:ea typeface="Calibri"/>
                <a:cs typeface="Times New Roman"/>
              </a:rPr>
              <a:t>thống</a:t>
            </a:r>
            <a:r>
              <a:rPr lang="en-US" sz="2800" dirty="0">
                <a:effectLst/>
                <a:latin typeface="Times New Roman"/>
                <a:ea typeface="Calibri"/>
                <a:cs typeface="Times New Roman"/>
              </a:rPr>
              <a:t> </a:t>
            </a:r>
            <a:r>
              <a:rPr lang="en-US" sz="2800" dirty="0" err="1">
                <a:effectLst/>
                <a:latin typeface="Times New Roman"/>
                <a:ea typeface="Calibri"/>
                <a:cs typeface="Times New Roman"/>
              </a:rPr>
              <a:t>nhất</a:t>
            </a:r>
            <a:r>
              <a:rPr lang="en-US" sz="2800" dirty="0">
                <a:effectLst/>
                <a:latin typeface="Times New Roman"/>
                <a:ea typeface="Calibri"/>
                <a:cs typeface="Times New Roman"/>
              </a:rPr>
              <a:t> </a:t>
            </a:r>
            <a:r>
              <a:rPr lang="en-US" sz="2800" dirty="0" err="1">
                <a:effectLst/>
                <a:latin typeface="Times New Roman"/>
                <a:ea typeface="Calibri"/>
                <a:cs typeface="Times New Roman"/>
              </a:rPr>
              <a:t>với</a:t>
            </a:r>
            <a:r>
              <a:rPr lang="en-US" sz="2800" dirty="0">
                <a:effectLst/>
                <a:latin typeface="Times New Roman"/>
                <a:ea typeface="Calibri"/>
                <a:cs typeface="Times New Roman"/>
              </a:rPr>
              <a:t> </a:t>
            </a:r>
            <a:r>
              <a:rPr lang="en-US" sz="2800" dirty="0" err="1">
                <a:effectLst/>
                <a:latin typeface="Times New Roman"/>
                <a:ea typeface="Calibri"/>
                <a:cs typeface="Times New Roman"/>
              </a:rPr>
              <a:t>nội</a:t>
            </a:r>
            <a:r>
              <a:rPr lang="en-US" sz="2800" dirty="0">
                <a:effectLst/>
                <a:latin typeface="Times New Roman"/>
                <a:ea typeface="Calibri"/>
                <a:cs typeface="Times New Roman"/>
              </a:rPr>
              <a:t> dung</a:t>
            </a:r>
            <a:endParaRPr lang="en-US" sz="2800" dirty="0">
              <a:effectLst/>
              <a:ea typeface="Calibri"/>
              <a:cs typeface="Times New Roman"/>
            </a:endParaRPr>
          </a:p>
        </p:txBody>
      </p:sp>
      <p:sp>
        <p:nvSpPr>
          <p:cNvPr id="10" name="Rectangle 9"/>
          <p:cNvSpPr/>
          <p:nvPr/>
        </p:nvSpPr>
        <p:spPr>
          <a:xfrm>
            <a:off x="3124200" y="1043306"/>
            <a:ext cx="5934075" cy="796637"/>
          </a:xfrm>
          <a:prstGeom prst="rect">
            <a:avLst/>
          </a:prstGeom>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600" dirty="0" err="1">
                <a:effectLst/>
                <a:latin typeface="Times New Roman"/>
                <a:ea typeface="Calibri"/>
                <a:cs typeface="Times New Roman"/>
              </a:rPr>
              <a:t>Tốt</a:t>
            </a:r>
            <a:r>
              <a:rPr lang="en-US" sz="2600" dirty="0">
                <a:effectLst/>
                <a:latin typeface="Times New Roman"/>
                <a:ea typeface="Calibri"/>
                <a:cs typeface="Times New Roman"/>
              </a:rPr>
              <a:t> </a:t>
            </a:r>
            <a:r>
              <a:rPr lang="en-US" sz="2600" dirty="0" err="1">
                <a:effectLst/>
                <a:latin typeface="Times New Roman"/>
                <a:ea typeface="Calibri"/>
                <a:cs typeface="Times New Roman"/>
              </a:rPr>
              <a:t>gỗ</a:t>
            </a:r>
            <a:r>
              <a:rPr lang="en-US" sz="2600" dirty="0">
                <a:effectLst/>
                <a:latin typeface="Times New Roman"/>
                <a:ea typeface="Calibri"/>
                <a:cs typeface="Times New Roman"/>
              </a:rPr>
              <a:t> </a:t>
            </a:r>
            <a:r>
              <a:rPr lang="en-US" sz="2600" dirty="0" err="1">
                <a:effectLst/>
                <a:latin typeface="Times New Roman"/>
                <a:ea typeface="Calibri"/>
                <a:cs typeface="Times New Roman"/>
              </a:rPr>
              <a:t>hơn</a:t>
            </a:r>
            <a:r>
              <a:rPr lang="en-US" sz="2600" dirty="0">
                <a:effectLst/>
                <a:latin typeface="Times New Roman"/>
                <a:ea typeface="Calibri"/>
                <a:cs typeface="Times New Roman"/>
              </a:rPr>
              <a:t> </a:t>
            </a:r>
            <a:r>
              <a:rPr lang="en-US" sz="2600" dirty="0" err="1">
                <a:effectLst/>
                <a:latin typeface="Times New Roman"/>
                <a:ea typeface="Calibri"/>
                <a:cs typeface="Times New Roman"/>
              </a:rPr>
              <a:t>tốt</a:t>
            </a:r>
            <a:r>
              <a:rPr lang="en-US" sz="2600" dirty="0">
                <a:effectLst/>
                <a:latin typeface="Times New Roman"/>
                <a:ea typeface="Calibri"/>
                <a:cs typeface="Times New Roman"/>
              </a:rPr>
              <a:t> </a:t>
            </a:r>
            <a:r>
              <a:rPr lang="en-US" sz="2600" dirty="0" err="1">
                <a:effectLst/>
                <a:latin typeface="Times New Roman"/>
                <a:ea typeface="Calibri"/>
                <a:cs typeface="Times New Roman"/>
              </a:rPr>
              <a:t>nước</a:t>
            </a:r>
            <a:r>
              <a:rPr lang="en-US" sz="2600" dirty="0">
                <a:effectLst/>
                <a:latin typeface="Times New Roman"/>
                <a:ea typeface="Calibri"/>
                <a:cs typeface="Times New Roman"/>
              </a:rPr>
              <a:t> </a:t>
            </a:r>
            <a:r>
              <a:rPr lang="en-US" sz="2600" dirty="0" err="1">
                <a:effectLst/>
                <a:latin typeface="Times New Roman"/>
                <a:ea typeface="Calibri"/>
                <a:cs typeface="Times New Roman"/>
              </a:rPr>
              <a:t>sơn</a:t>
            </a:r>
            <a:r>
              <a:rPr lang="en-US" sz="2600" dirty="0">
                <a:effectLst/>
                <a:latin typeface="Times New Roman"/>
                <a:ea typeface="Calibri"/>
                <a:cs typeface="Times New Roman"/>
              </a:rPr>
              <a:t>.</a:t>
            </a:r>
            <a:endParaRPr lang="en-US" sz="2600" dirty="0">
              <a:effectLst/>
              <a:ea typeface="Calibri"/>
              <a:cs typeface="Times New Roman"/>
            </a:endParaRPr>
          </a:p>
        </p:txBody>
      </p:sp>
      <p:sp>
        <p:nvSpPr>
          <p:cNvPr id="11" name="Rectangle 10"/>
          <p:cNvSpPr/>
          <p:nvPr/>
        </p:nvSpPr>
        <p:spPr>
          <a:xfrm>
            <a:off x="3124200" y="1930496"/>
            <a:ext cx="5934075" cy="1319645"/>
          </a:xfrm>
          <a:prstGeom prst="rect">
            <a:avLst/>
          </a:prstGeom>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600" dirty="0" err="1">
                <a:effectLst/>
                <a:latin typeface="Times New Roman" panose="02020603050405020304" pitchFamily="18" charset="0"/>
                <a:ea typeface="Calibri"/>
                <a:cs typeface="Times New Roman" panose="02020603050405020304" pitchFamily="18" charset="0"/>
              </a:rPr>
              <a:t>Người</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thanh</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tiếng</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nói</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cũng</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thanh</a:t>
            </a:r>
            <a:endParaRPr lang="en-US" sz="2600" dirty="0">
              <a:effectLst/>
              <a:latin typeface="Times New Roman" panose="02020603050405020304" pitchFamily="18" charset="0"/>
              <a:ea typeface="Calibri"/>
              <a:cs typeface="Times New Roman" panose="02020603050405020304" pitchFamily="18" charset="0"/>
            </a:endParaRPr>
          </a:p>
          <a:p>
            <a:pPr marL="0" marR="0" algn="ctr">
              <a:lnSpc>
                <a:spcPct val="115000"/>
              </a:lnSpc>
              <a:spcBef>
                <a:spcPts val="0"/>
              </a:spcBef>
              <a:spcAft>
                <a:spcPts val="1000"/>
              </a:spcAft>
            </a:pPr>
            <a:r>
              <a:rPr lang="en-US" sz="2600" dirty="0" err="1">
                <a:effectLst/>
                <a:latin typeface="Times New Roman" panose="02020603050405020304" pitchFamily="18" charset="0"/>
                <a:ea typeface="Calibri"/>
                <a:cs typeface="Times New Roman" panose="02020603050405020304" pitchFamily="18" charset="0"/>
              </a:rPr>
              <a:t>Chuông</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kêu</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khẽ</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đánh</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bên</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thành</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cũng</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kêu</a:t>
            </a:r>
            <a:r>
              <a:rPr lang="en-US" sz="2600" dirty="0">
                <a:effectLst/>
                <a:latin typeface="Times New Roman" panose="02020603050405020304" pitchFamily="18" charset="0"/>
                <a:ea typeface="Calibri"/>
                <a:cs typeface="Times New Roman" panose="02020603050405020304" pitchFamily="18" charset="0"/>
              </a:rPr>
              <a:t>.</a:t>
            </a:r>
          </a:p>
        </p:txBody>
      </p:sp>
      <p:sp>
        <p:nvSpPr>
          <p:cNvPr id="12" name="Rectangle 11"/>
          <p:cNvSpPr/>
          <p:nvPr/>
        </p:nvSpPr>
        <p:spPr>
          <a:xfrm>
            <a:off x="3124202" y="3409469"/>
            <a:ext cx="5934073" cy="838200"/>
          </a:xfrm>
          <a:prstGeom prst="rect">
            <a:avLst/>
          </a:prstGeom>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600" dirty="0" err="1">
                <a:effectLst/>
                <a:latin typeface="Times New Roman"/>
                <a:ea typeface="Calibri"/>
                <a:cs typeface="Times New Roman"/>
              </a:rPr>
              <a:t>Cái</a:t>
            </a:r>
            <a:r>
              <a:rPr lang="en-US" sz="2600" dirty="0">
                <a:effectLst/>
                <a:latin typeface="Times New Roman"/>
                <a:ea typeface="Calibri"/>
                <a:cs typeface="Times New Roman"/>
              </a:rPr>
              <a:t> </a:t>
            </a:r>
            <a:r>
              <a:rPr lang="en-US" sz="2600" dirty="0" err="1">
                <a:effectLst/>
                <a:latin typeface="Times New Roman"/>
                <a:ea typeface="Calibri"/>
                <a:cs typeface="Times New Roman"/>
              </a:rPr>
              <a:t>nết</a:t>
            </a:r>
            <a:r>
              <a:rPr lang="en-US" sz="2600" dirty="0">
                <a:effectLst/>
                <a:latin typeface="Times New Roman"/>
                <a:ea typeface="Calibri"/>
                <a:cs typeface="Times New Roman"/>
              </a:rPr>
              <a:t> </a:t>
            </a:r>
            <a:r>
              <a:rPr lang="en-US" sz="2600" dirty="0" err="1">
                <a:effectLst/>
                <a:latin typeface="Times New Roman"/>
                <a:ea typeface="Calibri"/>
                <a:cs typeface="Times New Roman"/>
              </a:rPr>
              <a:t>đánh</a:t>
            </a:r>
            <a:r>
              <a:rPr lang="en-US" sz="2600" dirty="0">
                <a:effectLst/>
                <a:latin typeface="Times New Roman"/>
                <a:ea typeface="Calibri"/>
                <a:cs typeface="Times New Roman"/>
              </a:rPr>
              <a:t> </a:t>
            </a:r>
            <a:r>
              <a:rPr lang="en-US" sz="2600" dirty="0" err="1">
                <a:effectLst/>
                <a:latin typeface="Times New Roman"/>
                <a:ea typeface="Calibri"/>
                <a:cs typeface="Times New Roman"/>
              </a:rPr>
              <a:t>chết</a:t>
            </a:r>
            <a:r>
              <a:rPr lang="en-US" sz="2600" dirty="0">
                <a:effectLst/>
                <a:latin typeface="Times New Roman"/>
                <a:ea typeface="Calibri"/>
                <a:cs typeface="Times New Roman"/>
              </a:rPr>
              <a:t> </a:t>
            </a:r>
            <a:r>
              <a:rPr lang="en-US" sz="2600" dirty="0" err="1">
                <a:effectLst/>
                <a:latin typeface="Times New Roman"/>
                <a:ea typeface="Calibri"/>
                <a:cs typeface="Times New Roman"/>
              </a:rPr>
              <a:t>cái</a:t>
            </a:r>
            <a:r>
              <a:rPr lang="en-US" sz="2600" dirty="0">
                <a:effectLst/>
                <a:latin typeface="Times New Roman"/>
                <a:ea typeface="Calibri"/>
                <a:cs typeface="Times New Roman"/>
              </a:rPr>
              <a:t> </a:t>
            </a:r>
            <a:r>
              <a:rPr lang="en-US" sz="2600" dirty="0" err="1">
                <a:effectLst/>
                <a:latin typeface="Times New Roman"/>
                <a:ea typeface="Calibri"/>
                <a:cs typeface="Times New Roman"/>
              </a:rPr>
              <a:t>đẹp</a:t>
            </a:r>
            <a:r>
              <a:rPr lang="en-US" sz="2600" dirty="0">
                <a:effectLst/>
                <a:latin typeface="Times New Roman"/>
                <a:ea typeface="Calibri"/>
                <a:cs typeface="Times New Roman"/>
              </a:rPr>
              <a:t>.</a:t>
            </a:r>
            <a:endParaRPr lang="en-US" sz="2600" dirty="0">
              <a:effectLst/>
              <a:ea typeface="Calibri"/>
              <a:cs typeface="Times New Roman"/>
            </a:endParaRPr>
          </a:p>
        </p:txBody>
      </p:sp>
      <p:sp>
        <p:nvSpPr>
          <p:cNvPr id="14" name="Rectangle 13"/>
          <p:cNvSpPr/>
          <p:nvPr/>
        </p:nvSpPr>
        <p:spPr>
          <a:xfrm>
            <a:off x="3151909" y="4448559"/>
            <a:ext cx="5899436" cy="1104900"/>
          </a:xfrm>
          <a:prstGeom prst="rect">
            <a:avLst/>
          </a:prstGeom>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600" dirty="0" err="1">
                <a:effectLst/>
                <a:latin typeface="Times New Roman" panose="02020603050405020304" pitchFamily="18" charset="0"/>
                <a:ea typeface="Calibri"/>
                <a:cs typeface="Times New Roman" panose="02020603050405020304" pitchFamily="18" charset="0"/>
              </a:rPr>
              <a:t>Trông</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mặt</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mà</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bắt</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hình</a:t>
            </a:r>
            <a:r>
              <a:rPr lang="en-US" sz="2600" dirty="0">
                <a:effectLst/>
                <a:latin typeface="Times New Roman" panose="02020603050405020304" pitchFamily="18" charset="0"/>
                <a:ea typeface="Calibri"/>
                <a:cs typeface="Times New Roman" panose="02020603050405020304" pitchFamily="18" charset="0"/>
              </a:rPr>
              <a:t> dong</a:t>
            </a:r>
          </a:p>
          <a:p>
            <a:pPr marL="0" marR="0" algn="ctr">
              <a:lnSpc>
                <a:spcPct val="115000"/>
              </a:lnSpc>
              <a:spcBef>
                <a:spcPts val="0"/>
              </a:spcBef>
              <a:spcAft>
                <a:spcPts val="1000"/>
              </a:spcAft>
            </a:pPr>
            <a:r>
              <a:rPr lang="en-US" sz="2600" dirty="0">
                <a:effectLst/>
                <a:latin typeface="Times New Roman" panose="02020603050405020304" pitchFamily="18" charset="0"/>
                <a:ea typeface="Calibri"/>
                <a:cs typeface="Times New Roman" panose="02020603050405020304" pitchFamily="18" charset="0"/>
              </a:rPr>
              <a:t>Con </a:t>
            </a:r>
            <a:r>
              <a:rPr lang="en-US" sz="2600" dirty="0" err="1">
                <a:effectLst/>
                <a:latin typeface="Times New Roman" panose="02020603050405020304" pitchFamily="18" charset="0"/>
                <a:ea typeface="Calibri"/>
                <a:cs typeface="Times New Roman" panose="02020603050405020304" pitchFamily="18" charset="0"/>
              </a:rPr>
              <a:t>lợn</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có</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béo</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thì</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lòng</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mới</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ngon</a:t>
            </a:r>
            <a:r>
              <a:rPr lang="en-US" sz="2600" dirty="0">
                <a:effectLst/>
                <a:latin typeface="Times New Roman" panose="02020603050405020304" pitchFamily="18" charset="0"/>
                <a:ea typeface="Calibri"/>
                <a:cs typeface="Times New Roman" panose="02020603050405020304" pitchFamily="18" charset="0"/>
              </a:rPr>
              <a:t>.</a:t>
            </a:r>
          </a:p>
        </p:txBody>
      </p:sp>
      <p:cxnSp>
        <p:nvCxnSpPr>
          <p:cNvPr id="3" name="Straight Connector 2"/>
          <p:cNvCxnSpPr/>
          <p:nvPr/>
        </p:nvCxnSpPr>
        <p:spPr>
          <a:xfrm>
            <a:off x="1295400" y="894869"/>
            <a:ext cx="1371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29200" y="894869"/>
            <a:ext cx="990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81000" y="1839943"/>
            <a:ext cx="14478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53562" y="3866669"/>
            <a:ext cx="14478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4071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0-#ppt_w/2"/>
                                          </p:val>
                                        </p:tav>
                                        <p:tav tm="100000">
                                          <p:val>
                                            <p:strVal val="#ppt_x"/>
                                          </p:val>
                                        </p:tav>
                                      </p:tavLst>
                                    </p:anim>
                                    <p:anim calcmode="lin" valueType="num">
                                      <p:cBhvr additive="base">
                                        <p:cTn id="27"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additive="base">
                                        <p:cTn id="50" dur="500" fill="hold"/>
                                        <p:tgtEl>
                                          <p:spTgt spid="14"/>
                                        </p:tgtEl>
                                        <p:attrNameLst>
                                          <p:attrName>ppt_x</p:attrName>
                                        </p:attrNameLst>
                                      </p:cBhvr>
                                      <p:tavLst>
                                        <p:tav tm="0">
                                          <p:val>
                                            <p:strVal val="#ppt_x"/>
                                          </p:val>
                                        </p:tav>
                                        <p:tav tm="100000">
                                          <p:val>
                                            <p:strVal val="#ppt_x"/>
                                          </p:val>
                                        </p:tav>
                                      </p:tavLst>
                                    </p:anim>
                                    <p:anim calcmode="lin" valueType="num">
                                      <p:cBhvr additive="base">
                                        <p:cTn id="5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667000" y="232438"/>
            <a:ext cx="4648200" cy="523220"/>
          </a:xfrm>
          <a:prstGeom prst="rect">
            <a:avLst/>
          </a:prstGeom>
          <a:noFill/>
        </p:spPr>
        <p:txBody>
          <a:bodyPr wrap="square" rtlCol="0">
            <a:spAutoFit/>
          </a:bodyPr>
          <a:lstStyle/>
          <a:p>
            <a:pPr algn="ctr"/>
            <a:r>
              <a:rPr lang="en-US" sz="2800" b="1" u="sng" dirty="0" err="1">
                <a:solidFill>
                  <a:srgbClr val="FF0000"/>
                </a:solidFill>
                <a:latin typeface="Times New Roman" panose="02020603050405020304" pitchFamily="18" charset="0"/>
                <a:cs typeface="Times New Roman" panose="02020603050405020304" pitchFamily="18" charset="0"/>
              </a:rPr>
              <a:t>Phân</a:t>
            </a:r>
            <a:r>
              <a:rPr lang="en-US" sz="2800" b="1" u="sng" dirty="0">
                <a:solidFill>
                  <a:srgbClr val="FF0000"/>
                </a:solidFill>
                <a:latin typeface="Times New Roman" panose="02020603050405020304" pitchFamily="18" charset="0"/>
                <a:cs typeface="Times New Roman" panose="02020603050405020304" pitchFamily="18" charset="0"/>
              </a:rPr>
              <a:t> </a:t>
            </a:r>
            <a:r>
              <a:rPr lang="en-US" sz="2800" b="1" u="sng" dirty="0" err="1">
                <a:solidFill>
                  <a:srgbClr val="FF0000"/>
                </a:solidFill>
                <a:latin typeface="Times New Roman" panose="02020603050405020304" pitchFamily="18" charset="0"/>
                <a:cs typeface="Times New Roman" panose="02020603050405020304" pitchFamily="18" charset="0"/>
              </a:rPr>
              <a:t>môn</a:t>
            </a:r>
            <a:r>
              <a:rPr lang="en-US" sz="2800" b="1" u="sng" dirty="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Luyện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từ</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câu</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057400" y="887902"/>
            <a:ext cx="5029200" cy="461665"/>
          </a:xfrm>
          <a:prstGeom prst="rect">
            <a:avLst/>
          </a:prstGeom>
          <a:noFill/>
        </p:spPr>
        <p:txBody>
          <a:bodyPr wrap="square" rtlCol="0">
            <a:spAutoFit/>
          </a:bodyPr>
          <a:lstStyle/>
          <a:p>
            <a:pPr algn="ctr"/>
            <a:r>
              <a:rPr lang="en-US" sz="2400" b="1" dirty="0" err="1">
                <a:latin typeface="Times New Roman" panose="02020603050405020304" pitchFamily="18" charset="0"/>
                <a:cs typeface="Times New Roman" panose="02020603050405020304" pitchFamily="18" charset="0"/>
              </a:rPr>
              <a:t>Mở</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vốn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từ</a:t>
            </a:r>
            <a:r>
              <a:rPr lang="en-US" sz="2400" b="1" dirty="0">
                <a:latin typeface="Times New Roman" panose="02020603050405020304" pitchFamily="18" charset="0"/>
                <a:cs typeface="Times New Roman" panose="02020603050405020304" pitchFamily="18" charset="0"/>
              </a:rPr>
              <a:t> : </a:t>
            </a:r>
            <a:r>
              <a:rPr lang="en-US" sz="2400" b="1" dirty="0" err="1">
                <a:latin typeface="Times New Roman" panose="02020603050405020304" pitchFamily="18" charset="0"/>
                <a:cs typeface="Times New Roman" panose="02020603050405020304" pitchFamily="18" charset="0"/>
              </a:rPr>
              <a:t>Cái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đẹp</a:t>
            </a:r>
            <a:endParaRPr lang="en-US" sz="2400" b="1" dirty="0">
              <a:latin typeface="Times New Roman" panose="02020603050405020304" pitchFamily="18" charset="0"/>
              <a:cs typeface="Times New Roman" panose="02020603050405020304" pitchFamily="18" charset="0"/>
            </a:endParaRPr>
          </a:p>
        </p:txBody>
      </p:sp>
      <p:sp>
        <p:nvSpPr>
          <p:cNvPr id="5" name="Rounded Rectangular Callout 4"/>
          <p:cNvSpPr/>
          <p:nvPr/>
        </p:nvSpPr>
        <p:spPr>
          <a:xfrm>
            <a:off x="152400" y="1614055"/>
            <a:ext cx="3394364" cy="1343891"/>
          </a:xfrm>
          <a:prstGeom prst="wedgeRoundRect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dirty="0" err="1">
                <a:latin typeface="Times New Roman" panose="02020603050405020304" pitchFamily="18" charset="0"/>
                <a:cs typeface="Times New Roman" panose="02020603050405020304" pitchFamily="18" charset="0"/>
              </a:rPr>
              <a:t>Phẩm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chất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gì</a:t>
            </a:r>
            <a:r>
              <a:rPr lang="en-US" sz="3600" dirty="0">
                <a:latin typeface="Times New Roman" panose="02020603050405020304" pitchFamily="18" charset="0"/>
                <a:cs typeface="Times New Roman" panose="02020603050405020304" pitchFamily="18" charset="0"/>
              </a:rPr>
              <a:t>?</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5636" y="3525549"/>
            <a:ext cx="3697432" cy="2799484"/>
          </a:xfrm>
          <a:prstGeom prst="rect">
            <a:avLst/>
          </a:prstGeom>
        </p:spPr>
      </p:pic>
      <p:sp>
        <p:nvSpPr>
          <p:cNvPr id="8" name="Rounded Rectangle 7"/>
          <p:cNvSpPr/>
          <p:nvPr/>
        </p:nvSpPr>
        <p:spPr>
          <a:xfrm>
            <a:off x="4126923" y="2667000"/>
            <a:ext cx="4499264" cy="198120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3600" dirty="0" err="1">
                <a:latin typeface="Times New Roman" panose="02020603050405020304" pitchFamily="18" charset="0"/>
                <a:cs typeface="Times New Roman" panose="02020603050405020304" pitchFamily="18" charset="0"/>
              </a:rPr>
              <a:t>Phẩm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chất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đạo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đức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tốt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đẹp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mỗi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người</a:t>
            </a:r>
            <a:r>
              <a:rPr lang="en-US" sz="3600" dirty="0">
                <a:latin typeface="Times New Roman" panose="02020603050405020304" pitchFamily="18" charset="0"/>
                <a:cs typeface="Times New Roman" panose="02020603050405020304" pitchFamily="18" charset="0"/>
              </a:rPr>
              <a:t>.</a:t>
            </a:r>
          </a:p>
        </p:txBody>
      </p:sp>
      <p:pic>
        <p:nvPicPr>
          <p:cNvPr id="2" name="Bản ghi Mới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extLst>
              <a:ext uri="{28A0092B-C50C-407E-A947-70E740481C1C}">
                <a14:useLocalDpi xmlns:a14="http://schemas.microsoft.com/office/drawing/2010/main" val="0"/>
              </a:ext>
            </a:extLst>
          </a:blip>
          <a:stretch>
            <a:fillRect/>
          </a:stretch>
        </p:blipFill>
        <p:spPr>
          <a:xfrm>
            <a:off x="8001000" y="6096433"/>
            <a:ext cx="228600" cy="228600"/>
          </a:xfrm>
          <a:prstGeom prst="rect">
            <a:avLst/>
          </a:prstGeom>
        </p:spPr>
      </p:pic>
    </p:spTree>
    <p:extLst>
      <p:ext uri="{BB962C8B-B14F-4D97-AF65-F5344CB8AC3E}">
        <p14:creationId xmlns:p14="http://schemas.microsoft.com/office/powerpoint/2010/main" val="1751713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9334"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80">
                                          <p:stCondLst>
                                            <p:cond delay="0"/>
                                          </p:stCondLst>
                                        </p:cTn>
                                        <p:tgtEl>
                                          <p:spTgt spid="5"/>
                                        </p:tgtEl>
                                      </p:cBhvr>
                                    </p:animEffect>
                                    <p:anim calcmode="lin" valueType="num">
                                      <p:cBhvr>
                                        <p:cTn id="1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7" dur="26">
                                          <p:stCondLst>
                                            <p:cond delay="650"/>
                                          </p:stCondLst>
                                        </p:cTn>
                                        <p:tgtEl>
                                          <p:spTgt spid="5"/>
                                        </p:tgtEl>
                                      </p:cBhvr>
                                      <p:to x="100000" y="60000"/>
                                    </p:animScale>
                                    <p:animScale>
                                      <p:cBhvr>
                                        <p:cTn id="18" dur="166" decel="50000">
                                          <p:stCondLst>
                                            <p:cond delay="676"/>
                                          </p:stCondLst>
                                        </p:cTn>
                                        <p:tgtEl>
                                          <p:spTgt spid="5"/>
                                        </p:tgtEl>
                                      </p:cBhvr>
                                      <p:to x="100000" y="100000"/>
                                    </p:animScale>
                                    <p:animScale>
                                      <p:cBhvr>
                                        <p:cTn id="19" dur="26">
                                          <p:stCondLst>
                                            <p:cond delay="1312"/>
                                          </p:stCondLst>
                                        </p:cTn>
                                        <p:tgtEl>
                                          <p:spTgt spid="5"/>
                                        </p:tgtEl>
                                      </p:cBhvr>
                                      <p:to x="100000" y="80000"/>
                                    </p:animScale>
                                    <p:animScale>
                                      <p:cBhvr>
                                        <p:cTn id="20" dur="166" decel="50000">
                                          <p:stCondLst>
                                            <p:cond delay="1338"/>
                                          </p:stCondLst>
                                        </p:cTn>
                                        <p:tgtEl>
                                          <p:spTgt spid="5"/>
                                        </p:tgtEl>
                                      </p:cBhvr>
                                      <p:to x="100000" y="100000"/>
                                    </p:animScale>
                                    <p:animScale>
                                      <p:cBhvr>
                                        <p:cTn id="21" dur="26">
                                          <p:stCondLst>
                                            <p:cond delay="1642"/>
                                          </p:stCondLst>
                                        </p:cTn>
                                        <p:tgtEl>
                                          <p:spTgt spid="5"/>
                                        </p:tgtEl>
                                      </p:cBhvr>
                                      <p:to x="100000" y="90000"/>
                                    </p:animScale>
                                    <p:animScale>
                                      <p:cBhvr>
                                        <p:cTn id="22" dur="166" decel="50000">
                                          <p:stCondLst>
                                            <p:cond delay="1668"/>
                                          </p:stCondLst>
                                        </p:cTn>
                                        <p:tgtEl>
                                          <p:spTgt spid="5"/>
                                        </p:tgtEl>
                                      </p:cBhvr>
                                      <p:to x="100000" y="100000"/>
                                    </p:animScale>
                                    <p:animScale>
                                      <p:cBhvr>
                                        <p:cTn id="23" dur="26">
                                          <p:stCondLst>
                                            <p:cond delay="1808"/>
                                          </p:stCondLst>
                                        </p:cTn>
                                        <p:tgtEl>
                                          <p:spTgt spid="5"/>
                                        </p:tgtEl>
                                      </p:cBhvr>
                                      <p:to x="100000" y="95000"/>
                                    </p:animScale>
                                    <p:animScale>
                                      <p:cBhvr>
                                        <p:cTn id="24" dur="166" decel="50000">
                                          <p:stCondLst>
                                            <p:cond delay="1834"/>
                                          </p:stCondLst>
                                        </p:cTn>
                                        <p:tgtEl>
                                          <p:spTgt spid="5"/>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2"/>
                </p:tgtEl>
              </p:cMediaNode>
            </p:audio>
          </p:childTnLst>
        </p:cTn>
      </p:par>
    </p:tnLst>
    <p:bldLst>
      <p:bldP spid="5"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514600" y="179327"/>
            <a:ext cx="4800600" cy="523220"/>
          </a:xfrm>
          <a:prstGeom prst="rect">
            <a:avLst/>
          </a:prstGeom>
          <a:noFill/>
        </p:spPr>
        <p:txBody>
          <a:bodyPr wrap="square" rtlCol="0">
            <a:spAutoFit/>
          </a:bodyPr>
          <a:lstStyle/>
          <a:p>
            <a:pPr algn="ctr"/>
            <a:r>
              <a:rPr lang="en-US" sz="2800" b="1" u="sng" dirty="0" err="1">
                <a:solidFill>
                  <a:srgbClr val="FF0000"/>
                </a:solidFill>
                <a:latin typeface="Times New Roman" panose="02020603050405020304" pitchFamily="18" charset="0"/>
                <a:cs typeface="Times New Roman" panose="02020603050405020304" pitchFamily="18" charset="0"/>
              </a:rPr>
              <a:t>Phân</a:t>
            </a:r>
            <a:r>
              <a:rPr lang="en-US" sz="2800" b="1" u="sng" dirty="0">
                <a:solidFill>
                  <a:srgbClr val="FF0000"/>
                </a:solidFill>
                <a:latin typeface="Times New Roman" panose="02020603050405020304" pitchFamily="18" charset="0"/>
                <a:cs typeface="Times New Roman" panose="02020603050405020304" pitchFamily="18" charset="0"/>
              </a:rPr>
              <a:t> </a:t>
            </a:r>
            <a:r>
              <a:rPr lang="en-US" sz="2800" b="1" u="sng" dirty="0" err="1">
                <a:solidFill>
                  <a:srgbClr val="FF0000"/>
                </a:solidFill>
                <a:latin typeface="Times New Roman" panose="02020603050405020304" pitchFamily="18" charset="0"/>
                <a:cs typeface="Times New Roman" panose="02020603050405020304" pitchFamily="18" charset="0"/>
              </a:rPr>
              <a:t>môn</a:t>
            </a:r>
            <a:r>
              <a:rPr lang="en-US" sz="2800" b="1" u="sng" dirty="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Luyện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từ</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câu</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057400" y="887902"/>
            <a:ext cx="5029200" cy="461665"/>
          </a:xfrm>
          <a:prstGeom prst="rect">
            <a:avLst/>
          </a:prstGeom>
          <a:noFill/>
        </p:spPr>
        <p:txBody>
          <a:bodyPr wrap="square" rtlCol="0">
            <a:spAutoFit/>
          </a:bodyPr>
          <a:lstStyle/>
          <a:p>
            <a:pPr algn="ctr"/>
            <a:r>
              <a:rPr lang="en-US" sz="2400" b="1" dirty="0" err="1">
                <a:latin typeface="Times New Roman" panose="02020603050405020304" pitchFamily="18" charset="0"/>
                <a:cs typeface="Times New Roman" panose="02020603050405020304" pitchFamily="18" charset="0"/>
              </a:rPr>
              <a:t>Mở</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vốn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từ</a:t>
            </a:r>
            <a:r>
              <a:rPr lang="en-US" sz="2400" b="1" dirty="0">
                <a:latin typeface="Times New Roman" panose="02020603050405020304" pitchFamily="18" charset="0"/>
                <a:cs typeface="Times New Roman" panose="02020603050405020304" pitchFamily="18" charset="0"/>
              </a:rPr>
              <a:t> : </a:t>
            </a:r>
            <a:r>
              <a:rPr lang="en-US" sz="2400" b="1" dirty="0" err="1">
                <a:latin typeface="Times New Roman" panose="02020603050405020304" pitchFamily="18" charset="0"/>
                <a:cs typeface="Times New Roman" panose="02020603050405020304" pitchFamily="18" charset="0"/>
              </a:rPr>
              <a:t>Cái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đẹp</a:t>
            </a:r>
            <a:endParaRPr lang="en-US" sz="2400" b="1" dirty="0">
              <a:latin typeface="Times New Roman" panose="02020603050405020304" pitchFamily="18" charset="0"/>
              <a:cs typeface="Times New Roman" panose="02020603050405020304" pitchFamily="18" charset="0"/>
            </a:endParaRPr>
          </a:p>
        </p:txBody>
      </p:sp>
      <p:sp>
        <p:nvSpPr>
          <p:cNvPr id="6" name="Rounded Rectangle 5"/>
          <p:cNvSpPr/>
          <p:nvPr/>
        </p:nvSpPr>
        <p:spPr>
          <a:xfrm>
            <a:off x="4953000" y="3124200"/>
            <a:ext cx="4038600" cy="174307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600" dirty="0" err="1">
                <a:latin typeface="Times New Roman" panose="02020603050405020304" pitchFamily="18" charset="0"/>
                <a:cs typeface="Times New Roman" panose="02020603050405020304" pitchFamily="18" charset="0"/>
              </a:rPr>
              <a:t>Hình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thức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vẻ</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đẹp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bề</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ngoài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mỗi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người</a:t>
            </a:r>
            <a:r>
              <a:rPr lang="en-US" sz="3600" dirty="0">
                <a:latin typeface="Times New Roman" panose="02020603050405020304" pitchFamily="18" charset="0"/>
                <a:cs typeface="Times New Roman" panose="02020603050405020304" pitchFamily="18" charset="0"/>
              </a:rPr>
              <a:t>.</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718" y="3522023"/>
            <a:ext cx="3013364" cy="2690504"/>
          </a:xfrm>
          <a:prstGeom prst="rect">
            <a:avLst/>
          </a:prstGeom>
        </p:spPr>
      </p:pic>
      <p:sp>
        <p:nvSpPr>
          <p:cNvPr id="10" name="Cloud Callout 9"/>
          <p:cNvSpPr/>
          <p:nvPr/>
        </p:nvSpPr>
        <p:spPr>
          <a:xfrm>
            <a:off x="533400" y="1363422"/>
            <a:ext cx="4114800" cy="1845623"/>
          </a:xfrm>
          <a:prstGeom prst="cloud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600" dirty="0" err="1">
                <a:latin typeface="Times New Roman" panose="02020603050405020304" pitchFamily="18" charset="0"/>
                <a:cs typeface="Times New Roman" panose="02020603050405020304" pitchFamily="18" charset="0"/>
              </a:rPr>
              <a:t>Hình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thức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gì</a:t>
            </a:r>
            <a:r>
              <a:rPr lang="en-US" sz="3600" dirty="0"/>
              <a:t>?</a:t>
            </a:r>
          </a:p>
        </p:txBody>
      </p:sp>
    </p:spTree>
    <p:extLst>
      <p:ext uri="{BB962C8B-B14F-4D97-AF65-F5344CB8AC3E}">
        <p14:creationId xmlns:p14="http://schemas.microsoft.com/office/powerpoint/2010/main" val="3806679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10"/>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590800" y="133850"/>
            <a:ext cx="4724400" cy="523220"/>
          </a:xfrm>
          <a:prstGeom prst="rect">
            <a:avLst/>
          </a:prstGeom>
          <a:noFill/>
        </p:spPr>
        <p:txBody>
          <a:bodyPr wrap="square" rtlCol="0">
            <a:spAutoFit/>
          </a:bodyPr>
          <a:lstStyle/>
          <a:p>
            <a:pPr algn="ctr"/>
            <a:r>
              <a:rPr lang="en-US" sz="2800" b="1" u="sng" dirty="0" err="1">
                <a:solidFill>
                  <a:srgbClr val="FF0000"/>
                </a:solidFill>
                <a:latin typeface="Times New Roman" panose="02020603050405020304" pitchFamily="18" charset="0"/>
                <a:cs typeface="Times New Roman" panose="02020603050405020304" pitchFamily="18" charset="0"/>
              </a:rPr>
              <a:t>Phân</a:t>
            </a:r>
            <a:r>
              <a:rPr lang="en-US" sz="2800" b="1" u="sng" dirty="0">
                <a:solidFill>
                  <a:srgbClr val="FF0000"/>
                </a:solidFill>
                <a:latin typeface="Times New Roman" panose="02020603050405020304" pitchFamily="18" charset="0"/>
                <a:cs typeface="Times New Roman" panose="02020603050405020304" pitchFamily="18" charset="0"/>
              </a:rPr>
              <a:t> </a:t>
            </a:r>
            <a:r>
              <a:rPr lang="en-US" sz="2800" b="1" u="sng" dirty="0" err="1">
                <a:solidFill>
                  <a:srgbClr val="FF0000"/>
                </a:solidFill>
                <a:latin typeface="Times New Roman" panose="02020603050405020304" pitchFamily="18" charset="0"/>
                <a:cs typeface="Times New Roman" panose="02020603050405020304" pitchFamily="18" charset="0"/>
              </a:rPr>
              <a:t>môn</a:t>
            </a:r>
            <a:r>
              <a:rPr lang="en-US" sz="2800" b="1" u="sng" dirty="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Luyện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từ</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câu</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057400" y="887902"/>
            <a:ext cx="5029200" cy="461665"/>
          </a:xfrm>
          <a:prstGeom prst="rect">
            <a:avLst/>
          </a:prstGeom>
          <a:noFill/>
        </p:spPr>
        <p:txBody>
          <a:bodyPr wrap="square" rtlCol="0">
            <a:spAutoFit/>
          </a:bodyPr>
          <a:lstStyle/>
          <a:p>
            <a:pPr algn="ctr"/>
            <a:r>
              <a:rPr lang="en-US" sz="2400" b="1" dirty="0" err="1">
                <a:latin typeface="Times New Roman" panose="02020603050405020304" pitchFamily="18" charset="0"/>
                <a:cs typeface="Times New Roman" panose="02020603050405020304" pitchFamily="18" charset="0"/>
              </a:rPr>
              <a:t>Mở</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vốn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từ</a:t>
            </a:r>
            <a:r>
              <a:rPr lang="en-US" sz="2400" b="1" dirty="0">
                <a:latin typeface="Times New Roman" panose="02020603050405020304" pitchFamily="18" charset="0"/>
                <a:cs typeface="Times New Roman" panose="02020603050405020304" pitchFamily="18" charset="0"/>
              </a:rPr>
              <a:t> : </a:t>
            </a:r>
            <a:r>
              <a:rPr lang="en-US" sz="2400" b="1" dirty="0" err="1">
                <a:latin typeface="Times New Roman" panose="02020603050405020304" pitchFamily="18" charset="0"/>
                <a:cs typeface="Times New Roman" panose="02020603050405020304" pitchFamily="18" charset="0"/>
              </a:rPr>
              <a:t>Cái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đẹp</a:t>
            </a:r>
            <a:endParaRPr lang="en-US" sz="2400" b="1" dirty="0">
              <a:latin typeface="Times New Roman" panose="02020603050405020304" pitchFamily="18" charset="0"/>
              <a:cs typeface="Times New Roman" panose="02020603050405020304" pitchFamily="18" charset="0"/>
            </a:endParaRPr>
          </a:p>
        </p:txBody>
      </p:sp>
      <p:sp>
        <p:nvSpPr>
          <p:cNvPr id="8" name="Rounded Rectangle 7"/>
          <p:cNvSpPr/>
          <p:nvPr/>
        </p:nvSpPr>
        <p:spPr>
          <a:xfrm>
            <a:off x="3429000" y="2895600"/>
            <a:ext cx="4956464" cy="20574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200" dirty="0" err="1">
                <a:latin typeface="Times New Roman" panose="02020603050405020304" pitchFamily="18" charset="0"/>
                <a:cs typeface="Times New Roman" panose="02020603050405020304" pitchFamily="18" charset="0"/>
              </a:rPr>
              <a:t>Giá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tốt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đẹp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mỗi</a:t>
            </a:r>
            <a:r>
              <a:rPr lang="en-US" sz="3200" dirty="0">
                <a:latin typeface="Times New Roman" panose="02020603050405020304" pitchFamily="18" charset="0"/>
                <a:cs typeface="Times New Roman" panose="02020603050405020304" pitchFamily="18" charset="0"/>
              </a:rPr>
              <a:t> con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vẻ</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đẹp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ngoài</a:t>
            </a:r>
            <a:r>
              <a:rPr lang="en-US" sz="3200" dirty="0">
                <a:latin typeface="Times New Roman" panose="02020603050405020304" pitchFamily="18" charset="0"/>
                <a:cs typeface="Times New Roman" panose="02020603050405020304" pitchFamily="18" charset="0"/>
              </a:rPr>
              <a:t>.</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18" y="2895600"/>
            <a:ext cx="3068782" cy="3068782"/>
          </a:xfrm>
          <a:prstGeom prst="rect">
            <a:avLst/>
          </a:prstGeom>
        </p:spPr>
      </p:pic>
      <p:sp>
        <p:nvSpPr>
          <p:cNvPr id="10" name="Pentagon 9"/>
          <p:cNvSpPr/>
          <p:nvPr/>
        </p:nvSpPr>
        <p:spPr>
          <a:xfrm>
            <a:off x="706582" y="1349567"/>
            <a:ext cx="7142018" cy="1241233"/>
          </a:xfrm>
          <a:prstGeom prst="homePlat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hiểu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phẩm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vẻ</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đẹp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ngoài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t>?</a:t>
            </a:r>
          </a:p>
        </p:txBody>
      </p:sp>
    </p:spTree>
    <p:extLst>
      <p:ext uri="{BB962C8B-B14F-4D97-AF65-F5344CB8AC3E}">
        <p14:creationId xmlns:p14="http://schemas.microsoft.com/office/powerpoint/2010/main" val="1957690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895600" y="231483"/>
            <a:ext cx="3962400" cy="400110"/>
          </a:xfrm>
          <a:prstGeom prst="rect">
            <a:avLst/>
          </a:prstGeom>
          <a:noFill/>
        </p:spPr>
        <p:txBody>
          <a:bodyPr wrap="square" rtlCol="0">
            <a:spAutoFit/>
          </a:bodyPr>
          <a:lstStyle/>
          <a:p>
            <a:pPr algn="ctr"/>
            <a:r>
              <a:rPr lang="en-US" sz="2000" b="1" u="sng" dirty="0" err="1">
                <a:solidFill>
                  <a:srgbClr val="FF0000"/>
                </a:solidFill>
                <a:latin typeface="Times New Roman" panose="02020603050405020304" pitchFamily="18" charset="0"/>
                <a:cs typeface="Times New Roman" panose="02020603050405020304" pitchFamily="18" charset="0"/>
              </a:rPr>
              <a:t>Phân</a:t>
            </a:r>
            <a:r>
              <a:rPr lang="en-US" sz="2000" b="1" u="sng" dirty="0">
                <a:solidFill>
                  <a:srgbClr val="FF0000"/>
                </a:solidFill>
                <a:latin typeface="Times New Roman" panose="02020603050405020304" pitchFamily="18" charset="0"/>
                <a:cs typeface="Times New Roman" panose="02020603050405020304" pitchFamily="18" charset="0"/>
              </a:rPr>
              <a:t> </a:t>
            </a:r>
            <a:r>
              <a:rPr lang="en-US" sz="2000" b="1" u="sng" dirty="0" err="1">
                <a:solidFill>
                  <a:srgbClr val="FF0000"/>
                </a:solidFill>
                <a:latin typeface="Times New Roman" panose="02020603050405020304" pitchFamily="18" charset="0"/>
                <a:cs typeface="Times New Roman" panose="02020603050405020304" pitchFamily="18" charset="0"/>
              </a:rPr>
              <a:t>môn</a:t>
            </a:r>
            <a:r>
              <a:rPr lang="en-US" sz="2000" b="1" u="sng" dirty="0">
                <a:solidFill>
                  <a:srgbClr val="FF0000"/>
                </a:solidFill>
                <a:latin typeface="Times New Roman" panose="02020603050405020304" pitchFamily="18" charset="0"/>
                <a:cs typeface="Times New Roman" panose="02020603050405020304" pitchFamily="18" charset="0"/>
              </a:rPr>
              <a:t> </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Luyện</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từ</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và</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câu</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133600" y="663996"/>
            <a:ext cx="5029200" cy="461665"/>
          </a:xfrm>
          <a:prstGeom prst="rect">
            <a:avLst/>
          </a:prstGeom>
          <a:noFill/>
        </p:spPr>
        <p:txBody>
          <a:bodyPr wrap="square" rtlCol="0">
            <a:spAutoFit/>
          </a:bodyPr>
          <a:lstStyle/>
          <a:p>
            <a:pPr algn="ctr"/>
            <a:r>
              <a:rPr lang="en-US" sz="2400" b="1" dirty="0" err="1">
                <a:latin typeface="Times New Roman" panose="02020603050405020304" pitchFamily="18" charset="0"/>
                <a:cs typeface="Times New Roman" panose="02020603050405020304" pitchFamily="18" charset="0"/>
              </a:rPr>
              <a:t>Mở</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vốn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từ</a:t>
            </a:r>
            <a:r>
              <a:rPr lang="en-US" sz="2400" b="1" dirty="0">
                <a:latin typeface="Times New Roman" panose="02020603050405020304" pitchFamily="18" charset="0"/>
                <a:cs typeface="Times New Roman" panose="02020603050405020304" pitchFamily="18" charset="0"/>
              </a:rPr>
              <a:t> : </a:t>
            </a:r>
            <a:r>
              <a:rPr lang="en-US" sz="2400" b="1" dirty="0" err="1">
                <a:latin typeface="Times New Roman" panose="02020603050405020304" pitchFamily="18" charset="0"/>
                <a:cs typeface="Times New Roman" panose="02020603050405020304" pitchFamily="18" charset="0"/>
              </a:rPr>
              <a:t>Cái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đẹp</a:t>
            </a:r>
            <a:endParaRPr lang="en-US" sz="2400" b="1" dirty="0">
              <a:latin typeface="Times New Roman" panose="02020603050405020304" pitchFamily="18" charset="0"/>
              <a:cs typeface="Times New Roman" panose="02020603050405020304" pitchFamily="18" charset="0"/>
            </a:endParaRPr>
          </a:p>
        </p:txBody>
      </p:sp>
      <p:sp>
        <p:nvSpPr>
          <p:cNvPr id="8" name="Rounded Rectangle 7"/>
          <p:cNvSpPr/>
          <p:nvPr/>
        </p:nvSpPr>
        <p:spPr>
          <a:xfrm>
            <a:off x="3657600" y="3054927"/>
            <a:ext cx="5410200" cy="1974273"/>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3200" dirty="0" err="1">
                <a:latin typeface="Times New Roman" panose="02020603050405020304" pitchFamily="18" charset="0"/>
                <a:cs typeface="Times New Roman" panose="02020603050405020304" pitchFamily="18" charset="0"/>
              </a:rPr>
              <a:t>Nhìn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vẻ</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ngoài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mỗi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người,ta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hiểu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a:t>
            </a:r>
            <a:r>
              <a:rPr lang="en-US" sz="3200" dirty="0">
                <a:latin typeface="Times New Roman" panose="02020603050405020304" pitchFamily="18" charset="0"/>
                <a:cs typeface="Times New Roman" panose="02020603050405020304" pitchFamily="18" charset="0"/>
              </a:rPr>
              <a:t>.</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118" y="3048000"/>
            <a:ext cx="3335482" cy="3335482"/>
          </a:xfrm>
          <a:prstGeom prst="rect">
            <a:avLst/>
          </a:prstGeom>
        </p:spPr>
      </p:pic>
      <p:sp>
        <p:nvSpPr>
          <p:cNvPr id="6" name="Rectangular Callout 5"/>
          <p:cNvSpPr/>
          <p:nvPr/>
        </p:nvSpPr>
        <p:spPr>
          <a:xfrm>
            <a:off x="342900" y="1572491"/>
            <a:ext cx="7200900" cy="1219200"/>
          </a:xfrm>
          <a:prstGeom prst="wedgeRectCallou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nói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nội</a:t>
            </a:r>
            <a:r>
              <a:rPr lang="en-US" sz="3200" dirty="0">
                <a:latin typeface="Times New Roman" panose="02020603050405020304" pitchFamily="18" charset="0"/>
                <a:cs typeface="Times New Roman" panose="02020603050405020304" pitchFamily="18" charset="0"/>
              </a:rPr>
              <a:t> dung” ?</a:t>
            </a:r>
          </a:p>
        </p:txBody>
      </p:sp>
    </p:spTree>
    <p:extLst>
      <p:ext uri="{BB962C8B-B14F-4D97-AF65-F5344CB8AC3E}">
        <p14:creationId xmlns:p14="http://schemas.microsoft.com/office/powerpoint/2010/main" val="1957690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11467528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5439</TotalTime>
  <Words>901</Words>
  <Application>Microsoft Office PowerPoint</Application>
  <PresentationFormat>On-screen Show (4:3)</PresentationFormat>
  <Paragraphs>92</Paragraphs>
  <Slides>15</Slides>
  <Notes>1</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Times New Roman</vt:lpstr>
      <vt:lpstr>Tw Cen MT</vt:lpstr>
      <vt:lpstr>Tw Cen MT Condensed</vt:lpstr>
      <vt:lpstr>Wingdings 3</vt:lpstr>
      <vt:lpstr>Integral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LE THI THU GIANG</cp:lastModifiedBy>
  <cp:revision>109</cp:revision>
  <dcterms:created xsi:type="dcterms:W3CDTF">2018-01-22T07:41:39Z</dcterms:created>
  <dcterms:modified xsi:type="dcterms:W3CDTF">2022-02-21T14:05:46Z</dcterms:modified>
</cp:coreProperties>
</file>