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8" r:id="rId12"/>
    <p:sldId id="269" r:id="rId13"/>
    <p:sldId id="270" r:id="rId14"/>
    <p:sldId id="274" r:id="rId15"/>
    <p:sldId id="271" r:id="rId16"/>
    <p:sldId id="272" r:id="rId17"/>
    <p:sldId id="273" r:id="rId18"/>
    <p:sldId id="275" r:id="rId19"/>
    <p:sldId id="276" r:id="rId20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0" autoAdjust="0"/>
    <p:restoredTop sz="92895" autoAdjust="0"/>
  </p:normalViewPr>
  <p:slideViewPr>
    <p:cSldViewPr>
      <p:cViewPr varScale="1">
        <p:scale>
          <a:sx n="60" d="100"/>
          <a:sy n="60" d="100"/>
        </p:scale>
        <p:origin x="1372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BFF7C-C2B1-4CE8-8F79-C0FE33167D6A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9923DC-A32B-4CE1-996A-4D1DF5652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371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923DC-A32B-4CE1-996A-4D1DF565204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503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50151-BA37-4C08-8387-884E0D9FC943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2EA2A-7BF1-42C7-8A17-CA6ACE6FC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42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50151-BA37-4C08-8387-884E0D9FC943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2EA2A-7BF1-42C7-8A17-CA6ACE6FC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497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50151-BA37-4C08-8387-884E0D9FC943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2EA2A-7BF1-42C7-8A17-CA6ACE6FC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154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50151-BA37-4C08-8387-884E0D9FC943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2EA2A-7BF1-42C7-8A17-CA6ACE6FC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2453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50151-BA37-4C08-8387-884E0D9FC943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2EA2A-7BF1-42C7-8A17-CA6ACE6FC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870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50151-BA37-4C08-8387-884E0D9FC943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2EA2A-7BF1-42C7-8A17-CA6ACE6FC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52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50151-BA37-4C08-8387-884E0D9FC943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2EA2A-7BF1-42C7-8A17-CA6ACE6FC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542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50151-BA37-4C08-8387-884E0D9FC943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2EA2A-7BF1-42C7-8A17-CA6ACE6FC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624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50151-BA37-4C08-8387-884E0D9FC943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2EA2A-7BF1-42C7-8A17-CA6ACE6FC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257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50151-BA37-4C08-8387-884E0D9FC943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2EA2A-7BF1-42C7-8A17-CA6ACE6FC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273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50151-BA37-4C08-8387-884E0D9FC943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2EA2A-7BF1-42C7-8A17-CA6ACE6FC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29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50151-BA37-4C08-8387-884E0D9FC943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2EA2A-7BF1-42C7-8A17-CA6ACE6FC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012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50151-BA37-4C08-8387-884E0D9FC943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2EA2A-7BF1-42C7-8A17-CA6ACE6FC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784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50151-BA37-4C08-8387-884E0D9FC943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2EA2A-7BF1-42C7-8A17-CA6ACE6FC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588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29000" y="1437691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MÔN: LỊCH SỬ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14325"/>
            <a:ext cx="6181725" cy="7524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71637" y="2604063"/>
            <a:ext cx="625792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BÀI: VĂN HỌC VÀ KHOA HỌC THỜI HẬU LÊ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711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17"/>
    </mc:Choice>
    <mc:Fallback xmlns="">
      <p:transition spd="slow" advTm="1631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897" y="4418492"/>
            <a:ext cx="2336542" cy="24395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9800" y="99060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Hâu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95400" y="2362200"/>
            <a:ext cx="6695768" cy="533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THÔNG TIN SGK –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52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5472981"/>
              </p:ext>
            </p:extLst>
          </p:nvPr>
        </p:nvGraphicFramePr>
        <p:xfrm>
          <a:off x="685800" y="4211320"/>
          <a:ext cx="6096000" cy="894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32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81000" y="3187457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Ảnh động Powerpoint CTU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47" y="3295649"/>
            <a:ext cx="609600" cy="36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32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76200" y="152400"/>
            <a:ext cx="967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TÁC GIẢ, TÁC PHẨM KHOA HỌC TIÊU BIỂU </a:t>
            </a:r>
          </a:p>
          <a:p>
            <a:pPr algn="ctr"/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HẬU LÊ</a:t>
            </a:r>
            <a:endParaRPr lang="en-US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53042"/>
              </p:ext>
            </p:extLst>
          </p:nvPr>
        </p:nvGraphicFramePr>
        <p:xfrm>
          <a:off x="76200" y="1066800"/>
          <a:ext cx="8991600" cy="6141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 err="1" smtClean="0"/>
                        <a:t>Tác</a:t>
                      </a:r>
                      <a:r>
                        <a:rPr lang="en-US" sz="2800" b="1" baseline="0" dirty="0" smtClean="0"/>
                        <a:t> </a:t>
                      </a:r>
                      <a:r>
                        <a:rPr lang="en-US" sz="2800" b="1" baseline="0" dirty="0" err="1" smtClean="0"/>
                        <a:t>giả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 err="1" smtClean="0"/>
                        <a:t>Tác</a:t>
                      </a:r>
                      <a:r>
                        <a:rPr lang="en-US" sz="2800" b="1" baseline="0" dirty="0" smtClean="0"/>
                        <a:t> </a:t>
                      </a:r>
                      <a:r>
                        <a:rPr lang="en-US" sz="2800" b="1" baseline="0" dirty="0" err="1" smtClean="0"/>
                        <a:t>phẩm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 err="1" smtClean="0"/>
                        <a:t>Nội</a:t>
                      </a:r>
                      <a:r>
                        <a:rPr lang="en-US" sz="2800" b="1" baseline="0" dirty="0" smtClean="0"/>
                        <a:t> dung</a:t>
                      </a:r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1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8120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71010" y="3293582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Lam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3289328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Trãi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3616" y="4482432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Trãi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019800"/>
            <a:ext cx="2691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Vinh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39715" y="1996458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285" y="2017452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99610" y="4482431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0" y="6027003"/>
            <a:ext cx="26595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78115" y="1854742"/>
            <a:ext cx="42134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85611" y="3055203"/>
            <a:ext cx="3672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Lam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00600" y="4038600"/>
            <a:ext cx="4343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38075" y="6061501"/>
            <a:ext cx="3672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47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rạng Lường Lương Thế Vinh - Nhà Toán Học Đại Tài Cùng Những Giai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0"/>
          <a:stretch/>
        </p:blipFill>
        <p:spPr bwMode="auto">
          <a:xfrm>
            <a:off x="0" y="-31230"/>
            <a:ext cx="9144000" cy="688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48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Văn mẫu Tiểu sử Lê Hữu Trác - Luan Van Mien Phi - Hỗ Trợ Ôn Tậ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56"/>
          <a:stretch/>
        </p:blipFill>
        <p:spPr bwMode="auto">
          <a:xfrm>
            <a:off x="348521" y="533400"/>
            <a:ext cx="4280211" cy="449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ải thượng y tông tâm lĩnh - Download Sách Hay -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489" y="611394"/>
            <a:ext cx="3574799" cy="441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5344180"/>
            <a:ext cx="304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(1720 – 1791)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53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1957" y="2885182"/>
            <a:ext cx="777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2" descr="https://lh3.googleusercontent.com/-u1e89HTgYQU/WsHOcmqidkI/AAAAAAAAB-g/SlyvajCLxig8uRKNVvhJ9YNTrYxTO3mUgCHMYCw/h136/6-mau_slide_powerpoint_dep_ctu.vn_(87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04691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75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11"/>
          <a:stretch/>
        </p:blipFill>
        <p:spPr>
          <a:xfrm>
            <a:off x="4818157" y="1258165"/>
            <a:ext cx="3792443" cy="4594819"/>
          </a:xfrm>
          <a:prstGeom prst="rect">
            <a:avLst/>
          </a:prstGeom>
        </p:spPr>
      </p:pic>
      <p:pic>
        <p:nvPicPr>
          <p:cNvPr id="6" name="Picture 2" descr="Lê Thánh Tông- Một khuôn mặt hai nhân cách | Nghiên Cứu Lịch S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57" y="1182708"/>
            <a:ext cx="3220943" cy="467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4715" y="6019800"/>
            <a:ext cx="334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152400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endParaRPr lang="en-US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49735" y="6019800"/>
            <a:ext cx="334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Trãi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11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1066800"/>
            <a:ext cx="75438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dirty="0" err="1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b="1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200" b="1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200" b="1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b="1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XV), </a:t>
            </a:r>
            <a:r>
              <a:rPr lang="en-US" sz="3200" b="1" dirty="0" err="1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3200" b="1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b="1" dirty="0" err="1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200" b="1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3200" b="1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3200" b="1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Trãi</a:t>
            </a:r>
            <a:r>
              <a:rPr lang="en-US" sz="3200" b="1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200" b="1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sz="3200" b="1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sz="3200" b="1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b="1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b="1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b="1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200" b="1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3" name="Picture 5" descr="Ảnh động Powerpoint CTU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5" y="5486400"/>
            <a:ext cx="100012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91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Nguyễn Trãi - Biển đảo Việt N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130802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Nguyễn Trãi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6" r="6452"/>
          <a:stretch/>
        </p:blipFill>
        <p:spPr bwMode="auto">
          <a:xfrm>
            <a:off x="3130803" y="0"/>
            <a:ext cx="601819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5130648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Trãi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49200" y="5130648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Trãi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82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Lê Thánh Tông – Wikipedia tiếng Việ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4" y="13741"/>
            <a:ext cx="3481466" cy="4329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ĐỀN THỜ VUA LÊ THÁNH TÔNG | Khu di tích Lam Ki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0"/>
            <a:ext cx="56388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232" y="4889049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43334" y="4889048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Thọ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Thanh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35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121920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 CỐ, DẶN DÒ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33400" y="1905000"/>
            <a:ext cx="8229600" cy="3124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85750" indent="-285750">
              <a:buFontTx/>
              <a:buChar char="-"/>
            </a:pP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Trịnh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159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18503" y="403573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3065" y="949712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2612" y="17526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75071" y="2265884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84902" y="2727549"/>
            <a:ext cx="70521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3006" y="3598683"/>
            <a:ext cx="7772400" cy="651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5071" y="4419600"/>
            <a:ext cx="3943965" cy="357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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Tổ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chức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Lễ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xứng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danh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.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6635" y="4853871"/>
            <a:ext cx="3943965" cy="357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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Tổ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chức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Lễ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vinh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quy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200" y="5386566"/>
            <a:ext cx="7361903" cy="651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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Khắc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tên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tuổi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người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đỗ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đạt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cao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tiến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sĩ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)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vào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bia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đá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dựng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ở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Văn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Miếu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tôn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vinh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người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tài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Ảnh động Powerpoint CTU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374" y="5386567"/>
            <a:ext cx="1579626" cy="147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53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83"/>
          <a:stretch/>
        </p:blipFill>
        <p:spPr>
          <a:xfrm>
            <a:off x="4026108" y="-1250"/>
            <a:ext cx="5105400" cy="68592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609600"/>
            <a:ext cx="3733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 TRÃI</a:t>
            </a: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54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2133600"/>
            <a:ext cx="7010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 SỬ</a:t>
            </a:r>
          </a:p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HỌC VÀ KHOA HỌC 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HẬU LÊ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0" y="4468139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n-US" sz="2000" dirty="0" smtClean="0">
                <a:solidFill>
                  <a:schemeClr val="bg1"/>
                </a:solidFill>
              </a:rPr>
              <a:t>Trang 51- 52)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93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897" y="4418492"/>
            <a:ext cx="2336542" cy="24395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9800" y="99060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Hâu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95400" y="2362200"/>
            <a:ext cx="6695768" cy="533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THÔNG TIN SGK (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nay.)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888413"/>
              </p:ext>
            </p:extLst>
          </p:nvPr>
        </p:nvGraphicFramePr>
        <p:xfrm>
          <a:off x="685800" y="4135120"/>
          <a:ext cx="6096000" cy="894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32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19021" y="3285344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Ảnh động Powerpoint CTU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8" y="3393536"/>
            <a:ext cx="609600" cy="36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67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76200" y="228600"/>
            <a:ext cx="937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TÁC GIẢ, TÁC PHẨM VĂN HỌC TIÊU BIỂU</a:t>
            </a:r>
          </a:p>
          <a:p>
            <a:pPr algn="ctr"/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THỜI HẬU LÊ</a:t>
            </a:r>
            <a:endParaRPr lang="en-US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708821"/>
              </p:ext>
            </p:extLst>
          </p:nvPr>
        </p:nvGraphicFramePr>
        <p:xfrm>
          <a:off x="152400" y="1066800"/>
          <a:ext cx="8915400" cy="5577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05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="1" dirty="0" err="1" smtClean="0"/>
                        <a:t>Tác</a:t>
                      </a:r>
                      <a:r>
                        <a:rPr lang="en-US" sz="3200" b="1" baseline="0" dirty="0" smtClean="0"/>
                        <a:t> </a:t>
                      </a:r>
                      <a:r>
                        <a:rPr lang="en-US" sz="3200" b="1" baseline="0" dirty="0" err="1" smtClean="0"/>
                        <a:t>giả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="1" dirty="0" err="1" smtClean="0"/>
                        <a:t>Tác</a:t>
                      </a:r>
                      <a:r>
                        <a:rPr lang="en-US" sz="3200" b="1" baseline="0" dirty="0" smtClean="0"/>
                        <a:t> </a:t>
                      </a:r>
                      <a:r>
                        <a:rPr lang="en-US" sz="3200" b="1" baseline="0" dirty="0" err="1" smtClean="0"/>
                        <a:t>phẩm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="1" dirty="0" err="1" smtClean="0"/>
                        <a:t>Nội</a:t>
                      </a:r>
                      <a:r>
                        <a:rPr lang="en-US" sz="3200" b="1" baseline="0" dirty="0" smtClean="0"/>
                        <a:t> dung</a:t>
                      </a:r>
                      <a:endParaRPr lang="en-US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124200" y="3500735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3360003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Tao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6471" y="4643735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Trãi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5569803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Húc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0400" y="24384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" y="24384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Trãi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7829" y="4643735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04868" y="5710535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5000" y="201174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phách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15000" y="32004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15000" y="4397276"/>
            <a:ext cx="3429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tuệ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ghen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ghét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vùi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dập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861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hanngutracviet.com/uploads/news/2016_09/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14138"/>
            <a:ext cx="3505200" cy="306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42" t="23170" r="24427" b="16721"/>
          <a:stretch/>
        </p:blipFill>
        <p:spPr>
          <a:xfrm>
            <a:off x="4934261" y="558509"/>
            <a:ext cx="3840343" cy="3819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518160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4232" y="518160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Nôm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19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ê Thánh Tông- Một khuôn mặt hai nhân cách | Nghiên Cứu Lịch S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68"/>
            <a:ext cx="4897292" cy="517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Sách cũ:Hồng ĐỨc Quốc Âm Thi Tập. Ông già bến ngự, Hòn đất, Hồ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Sách cũ:Hồng ĐỨc Quốc Âm Thi Tập. Ông già bến ngự, Hòn đất, Hồ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Sách cũ:Hồng ĐỨc Quốc Âm Thi Tập. Ông già bến ngự, Hòn đất, Hồ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0" descr="Sách cũ:Hồng ĐỨc Quốc Âm Thi Tập. Ông già bến ngự, Hòn đất, Hồ ...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292" y="0"/>
            <a:ext cx="4246708" cy="521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7975" y="5572780"/>
            <a:ext cx="33496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(1442 – 1497)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96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ách Khai Tâm - Nguyễn Trãi - Quốc Âm Thi Tập - Phạm Luận phiên âm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304800"/>
            <a:ext cx="3714953" cy="569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ình ngô đại cá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04800"/>
            <a:ext cx="381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16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56297997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652</Words>
  <Application>Microsoft Office PowerPoint</Application>
  <PresentationFormat>On-screen Show (4:3)</PresentationFormat>
  <Paragraphs>107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hongngan</dc:creator>
  <cp:lastModifiedBy>LE THI THU GIANG</cp:lastModifiedBy>
  <cp:revision>34</cp:revision>
  <dcterms:created xsi:type="dcterms:W3CDTF">2020-04-06T13:28:55Z</dcterms:created>
  <dcterms:modified xsi:type="dcterms:W3CDTF">2022-02-21T14:07:35Z</dcterms:modified>
</cp:coreProperties>
</file>