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709" r:id="rId2"/>
    <p:sldMasterId id="2147483721" r:id="rId3"/>
    <p:sldMasterId id="2147483660" r:id="rId4"/>
    <p:sldMasterId id="2147483746" r:id="rId5"/>
    <p:sldMasterId id="2147483761" r:id="rId6"/>
    <p:sldMasterId id="2147483775" r:id="rId7"/>
    <p:sldMasterId id="2147483790" r:id="rId8"/>
    <p:sldMasterId id="2147483802" r:id="rId9"/>
  </p:sldMasterIdLst>
  <p:notesMasterIdLst>
    <p:notesMasterId r:id="rId38"/>
  </p:notesMasterIdLst>
  <p:sldIdLst>
    <p:sldId id="9511" r:id="rId10"/>
    <p:sldId id="9461" r:id="rId11"/>
    <p:sldId id="9462" r:id="rId12"/>
    <p:sldId id="9463" r:id="rId13"/>
    <p:sldId id="9464" r:id="rId14"/>
    <p:sldId id="9501" r:id="rId15"/>
    <p:sldId id="9487" r:id="rId16"/>
    <p:sldId id="9467" r:id="rId17"/>
    <p:sldId id="9488" r:id="rId18"/>
    <p:sldId id="9486" r:id="rId19"/>
    <p:sldId id="9490" r:id="rId20"/>
    <p:sldId id="9510" r:id="rId21"/>
    <p:sldId id="9516" r:id="rId22"/>
    <p:sldId id="9472" r:id="rId23"/>
    <p:sldId id="9473" r:id="rId24"/>
    <p:sldId id="9505" r:id="rId25"/>
    <p:sldId id="9504" r:id="rId26"/>
    <p:sldId id="9506" r:id="rId27"/>
    <p:sldId id="9503" r:id="rId28"/>
    <p:sldId id="9492" r:id="rId29"/>
    <p:sldId id="9512" r:id="rId30"/>
    <p:sldId id="9513" r:id="rId31"/>
    <p:sldId id="9496" r:id="rId32"/>
    <p:sldId id="9509" r:id="rId33"/>
    <p:sldId id="9508" r:id="rId34"/>
    <p:sldId id="9514" r:id="rId35"/>
    <p:sldId id="9515" r:id="rId36"/>
    <p:sldId id="9482" r:id="rId37"/>
  </p:sldIdLst>
  <p:sldSz cx="12192000" cy="6858000"/>
  <p:notesSz cx="6858000" cy="9144000"/>
  <p:embeddedFontLst>
    <p:embeddedFont>
      <p:font typeface="等线" panose="02010600030101010101" pitchFamily="2" charset="-122"/>
      <p:regular r:id="rId39"/>
      <p:bold r:id="rId40"/>
    </p:embeddedFont>
    <p:embeddedFont>
      <p:font typeface="黑体" panose="02010609060101010101" pitchFamily="49" charset="-122"/>
      <p:regular r:id="rId41"/>
    </p:embeddedFont>
    <p:embeddedFont>
      <p:font typeface="#9Slide03 Arima Madurai Black" panose="00000A00000000000000" pitchFamily="2" charset="0"/>
      <p:bold r:id="rId42"/>
    </p:embeddedFont>
    <p:embeddedFont>
      <p:font typeface="#9Slide03 Comfortaa Bold" panose="00000800000000000000" pitchFamily="2" charset="0"/>
      <p:bold r:id="rId43"/>
    </p:embeddedFont>
    <p:embeddedFont>
      <p:font typeface="Architecture" panose="020B0500000000000000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UTM Androgyne" panose="02040603050506020204" pitchFamily="18" charset="0"/>
      <p:regular r:id="rId55"/>
    </p:embeddedFont>
    <p:embeddedFont>
      <p:font typeface="UTM Caviar" panose="02040603050506020204" pitchFamily="18" charset="0"/>
      <p:regular r:id="rId56"/>
    </p:embeddedFont>
    <p:embeddedFont>
      <p:font typeface="UTM Cooper Black" panose="02040603050506020204" pitchFamily="18" charset="0"/>
      <p:regular r:id="rId57"/>
      <p:italic r:id="rId58"/>
    </p:embeddedFont>
    <p:embeddedFont>
      <p:font typeface="UTM Guanine" panose="02040603050506020204" pitchFamily="18" charset="0"/>
      <p:regular r:id="rId59"/>
    </p:embeddedFont>
    <p:embeddedFont>
      <p:font typeface="UTM Impact" panose="02040603050506020204" pitchFamily="18" charset="0"/>
      <p:regular r:id="rId60"/>
    </p:embeddedFont>
    <p:embeddedFont>
      <p:font typeface="UTM Ong Do Gia" panose="02040603050506020204" pitchFamily="18" charset="0"/>
      <p:regular r:id="rId61"/>
    </p:embeddedFont>
    <p:embeddedFont>
      <p:font typeface="UTM Rockwell" panose="02040603050506020204" pitchFamily="18" charset="0"/>
      <p:bold r:id="rId62"/>
    </p:embeddedFont>
    <p:embeddedFont>
      <p:font typeface="UTM Showcard" panose="02040603050506020204" pitchFamily="18" charset="0"/>
      <p:regular r:id="rId63"/>
    </p:embeddedFont>
    <p:embeddedFont>
      <p:font typeface="UVN Binh Duong" pitchFamily="2" charset="0"/>
      <p:regular r:id="rId64"/>
    </p:embeddedFont>
  </p:embeddedFontLst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14A"/>
    <a:srgbClr val="542616"/>
    <a:srgbClr val="D0742B"/>
    <a:srgbClr val="A25F06"/>
    <a:srgbClr val="CF7907"/>
    <a:srgbClr val="FABE6A"/>
    <a:srgbClr val="E1A705"/>
    <a:srgbClr val="FABC17"/>
    <a:srgbClr val="175E32"/>
    <a:srgbClr val="FCF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3907" autoAdjust="0"/>
  </p:normalViewPr>
  <p:slideViewPr>
    <p:cSldViewPr snapToGrid="0">
      <p:cViewPr varScale="1">
        <p:scale>
          <a:sx n="60" d="100"/>
          <a:sy n="60" d="100"/>
        </p:scale>
        <p:origin x="1592" y="4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1.fntdata"/><Relationship Id="rId34" Type="http://schemas.openxmlformats.org/officeDocument/2006/relationships/slide" Target="slides/slide25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D11D-61D9-4857-B71C-C38EA334394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03BF-2364-43CA-966A-DA7E17045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Bảng</a:t>
            </a:r>
            <a:r>
              <a:rPr lang="en-US" altLang="zh-CN" baseline="0"/>
              <a:t> đơn vị đo khối lượng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2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Muốn</a:t>
            </a:r>
            <a:r>
              <a:rPr lang="en-US" altLang="zh-CN" baseline="0"/>
              <a:t> đổi đơn vị đo khối lượng từ đơb vị nhỏ hơ về đv lớn hơn hoặc từ đv lớn về đon vị bé hơn thì ta làm thế nào?</a:t>
            </a:r>
          </a:p>
          <a:p>
            <a:r>
              <a:rPr lang="en-US" altLang="zh-CN" baseline="0"/>
              <a:t>Một bên là bài làm mẫu, 1 bên là bài tập các em cần làm</a:t>
            </a:r>
          </a:p>
          <a:p>
            <a:r>
              <a:rPr lang="en-US" altLang="zh-CN" baseline="0"/>
              <a:t>Bài toán này liên quan đến quy đổi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8375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83755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củng</a:t>
            </a:r>
            <a:r>
              <a:rPr lang="en-US" baseline="0"/>
              <a:t> cố lại kiến thức đã học, chúng ta cùng thực hiện trò chơi …. Nhé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80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39643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39643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48038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7667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7667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766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Dựa vào tính chất giao hoán của phép nhân, 35 x 10 bằng</a:t>
            </a:r>
            <a:r>
              <a:rPr lang="nl-NL" sz="1200" i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x 35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+ 10 còn gọi là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chục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Vậy 10 x 35 = 1 chục x 35.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+ 1 chục nhân với 35 bằng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chục</a:t>
            </a:r>
            <a:r>
              <a:rPr lang="en-US" sz="1200" i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+ 35 chục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350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Vậy 10 x 35 = 35 x 10 = 350.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Kết quả của phép tính nhân 35 x 10 chính là thừa số thứ nhất 35 thêm một chữ số 0 vào bên phải.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Khi nhân một số với 10 ta chỉ việc viết thêm một chữ số 0 vào bên phải số đó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05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8468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Tại sao em đọc được ngay kết quả? Vậy khi lấy tích chia cho một thừa số ta được kết quả là TS còn lại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 nhận xét gì về số bị chia và thương trong phép chia 350: 10 = 35?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Thương chính là số bị chia bớt đi một chữ số 0 ở bên phải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Nêu quy tắc chia một số cho 10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l-NL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Khi chia một số cho 10, ta chỉ việc bớt đi một chữ số 0 ở bên phải số đó.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2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rút ra kết quả và nêu quy tắc nhân, chia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3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8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củng</a:t>
            </a:r>
            <a:r>
              <a:rPr lang="en-US" baseline="0"/>
              <a:t> cố lại kiến thức đã học, chúng ta cùng thực hiện trò chơi …. Nhé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95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/>
              <a:t>Bài</a:t>
            </a:r>
            <a:r>
              <a:rPr lang="en-US" baseline="0"/>
              <a:t> 1 yêu cầu các em tính nhẩm</a:t>
            </a:r>
          </a:p>
          <a:p>
            <a:pPr lvl="0"/>
            <a:r>
              <a:rPr lang="en-US" baseline="0"/>
              <a:t>Để làm được các bài tập này, các em cần dựa vào quy tắc nhân một số với 10, 100, 1000, </a:t>
            </a:r>
          </a:p>
          <a:p>
            <a:pPr lvl="0"/>
            <a:r>
              <a:rPr lang="en-US" baseline="0"/>
              <a:t>các em hãy suy nghĩ và làm bài nhé</a:t>
            </a:r>
          </a:p>
          <a:p>
            <a:pPr lvl="0"/>
            <a:r>
              <a:rPr lang="en-US" baseline="0"/>
              <a:t> Các em hãy đối chiếu kết quả nào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6546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</a:t>
            </a:r>
            <a:r>
              <a:rPr lang="en-US" baseline="0"/>
              <a:t> tin các em đã thực hiện rất tốt phép nhân với 10, 100, 1000</a:t>
            </a:r>
          </a:p>
          <a:p>
            <a:r>
              <a:rPr lang="en-US" baseline="0"/>
              <a:t>Chúng ta hãy thực hiện tốt phép chia với 10, 100, 1000 qua các bài tập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02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Muốn</a:t>
            </a:r>
            <a:r>
              <a:rPr lang="en-US" altLang="zh-CN" baseline="0"/>
              <a:t> đổi đơn vị đo khối lượng từ đơb vị nhỏ hơ về đv lớn hơn hoặc từ đv lớn về đon vị bé hơn thì ta làm thế nào?</a:t>
            </a:r>
          </a:p>
          <a:p>
            <a:r>
              <a:rPr lang="en-US" altLang="zh-CN" baseline="0"/>
              <a:t>Một bên là bài làm mẫu, 1 bên là bài tập các em cần làm</a:t>
            </a:r>
          </a:p>
          <a:p>
            <a:r>
              <a:rPr lang="en-US" altLang="zh-CN" baseline="0"/>
              <a:t>Bài toán này liên quan đến quy đổi về đơn vị đo khối lượng. Trước khi làm bài này, các em phải nhớ lại bảng đơn vị đo khối lượng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8375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FB5A-59CA-44B1-B36D-A92130087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2683C-CB9A-4EB8-BDE9-6EA2D8E9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A4D2-4F17-42A3-B0F0-065200C3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7CE0-F915-4E89-9AB9-CF436B32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AE2DD-67AC-4CCF-86CB-156A0657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8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F1EB-33C6-4BD4-8B26-45727B34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C302D-B6D7-4DD9-A690-EAD988EEB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94C7F-0D9A-42F9-8F16-19CB1A4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943A-EF99-45CE-88F5-F957886A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107CB-5AA9-408E-BF3F-3AA79F13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133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35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58DB0-E171-4647-A818-9C30AF7000B6}"/>
              </a:ext>
            </a:extLst>
          </p:cNvPr>
          <p:cNvSpPr txBox="1"/>
          <p:nvPr userDrawn="1"/>
        </p:nvSpPr>
        <p:spPr>
          <a:xfrm>
            <a:off x="0" y="648866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2686891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72A0D-9D51-4B23-A87B-67D0E5541AEA}"/>
              </a:ext>
            </a:extLst>
          </p:cNvPr>
          <p:cNvSpPr txBox="1"/>
          <p:nvPr userDrawn="1"/>
        </p:nvSpPr>
        <p:spPr>
          <a:xfrm>
            <a:off x="67625" y="635635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8696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136DD-6B3B-4F18-A106-D1C18CE3C425}"/>
              </a:ext>
            </a:extLst>
          </p:cNvPr>
          <p:cNvSpPr txBox="1"/>
          <p:nvPr userDrawn="1"/>
        </p:nvSpPr>
        <p:spPr>
          <a:xfrm>
            <a:off x="67625" y="639069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996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28E33-9DDE-4E40-910F-CF2B6A84A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87BDD-1E99-4A69-B72F-9BDEB0742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1B695-BD2E-4070-9F1C-3DE58D0C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ECA-44F7-4016-B4DD-AC05360B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6047E-09D9-46BE-B02D-5FE24197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7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9071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7EE656-9C4E-41B9-9A41-2CB17CF9AD3D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5EDDA-0BE7-4C27-9F8A-B7BF7E30D665}"/>
              </a:ext>
            </a:extLst>
          </p:cNvPr>
          <p:cNvSpPr txBox="1"/>
          <p:nvPr userDrawn="1"/>
        </p:nvSpPr>
        <p:spPr>
          <a:xfrm>
            <a:off x="189677" y="652878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D47A73-F20D-4E9D-9A74-97246566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6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88C83-0120-4BF9-9A08-7E707BFAA6BD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F0935-6321-43C5-A62D-81C22941D455}"/>
              </a:ext>
            </a:extLst>
          </p:cNvPr>
          <p:cNvSpPr txBox="1"/>
          <p:nvPr userDrawn="1"/>
        </p:nvSpPr>
        <p:spPr>
          <a:xfrm>
            <a:off x="11108048" y="648866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9BCAB-01F7-41DB-899F-08FB4B478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2827430" y="-22860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B765-2D40-4B58-9C14-93AE67395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884A5-EA35-45B3-8DDD-6C1CA4D3B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D1D3F-9D1A-4D23-BA26-75D52D8E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B59A3-DF5C-43B3-A487-D52BE753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9A4E-0F43-4A51-A555-437FD35D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1C911-11F3-43B6-ABA7-CB4490672C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15542213" y="6538912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07881-2017-4FD0-85D5-357A8803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CA60-395F-4C32-B027-9A875D2B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FF29-B9FE-44D1-977C-59762378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CD75B-4B39-4A85-B2AA-6D1A169F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91F29-6746-4C4B-8A00-99F81B37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9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7659-0FB9-4ED4-B817-12CB8D20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F7007-DF23-40E7-A4BB-BE2CA97D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40F31-6D8B-47DE-8B9C-0F34308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5F5E9-BD82-4F04-97E3-3C70BA49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DB73C-0F95-44F9-963E-7CBE345C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2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38F2-CF45-4241-84BF-A39D5EEC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23C0-4F6F-48B9-B40A-80A43A4B0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742B-F99B-4121-A4EE-206D3F204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5C5CF-67D6-40C3-BF98-7A39DFEB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6E9F3-CA65-460D-AB5A-A941F702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3D72-514E-4CFE-AB0A-4A3BEB08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97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ECEA-297B-4BBD-AF9D-A8452EFE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32A1-745A-4059-B1F9-380700E6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D9D19-F88C-420E-B3AA-00176DE9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861E2-0A4C-407C-A0FB-14C6D3204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3A5EC-7FCC-41B9-80E7-930ADC1F9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ABE80-EA18-4195-A6CB-D2BD70E2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CE9C-0EAB-4525-9FBD-87AA59C4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49D9-E91A-41E1-9A70-C3A5BA6E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62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1820-BD3C-45D5-A505-E9F5D0C6A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A22DC-7B5E-48AF-B07D-8A4C961A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05D5B-4C7F-4024-8B43-0AB18E04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E9273-63B5-4297-B2B8-117F9180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09F0-8E58-4AE0-BE70-30E6C501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59C92-0D88-4FF9-85D0-301458D0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21747-7E37-4409-BA7C-4C447E28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81E9-FD7E-4D2D-B80D-4062A950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CC3F4-DBF8-40E7-9E68-F7585686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02B41-1275-4F58-88FE-B9BAD5728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81108-6865-46B1-94C1-0A37BED7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4813-4315-4183-AD07-D5A434BF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7C670-FF8C-46DC-B395-8EFC2B3E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8366-8236-4E9F-816B-93DBB5FF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1E376-1C61-45D3-8F6B-697200FF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50934-FB31-4F71-A0BA-42101BA8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ED408-A3CF-4A15-9D2E-A8C4C8E7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6BC49-666C-4FE5-A6A9-407A73CA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9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DA81-3A21-4B5F-AA38-F7908A9E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6A74B-BB47-4171-BC8A-F4C1177CE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80715" y="80038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02DC5-3007-4ECE-927B-1DC857295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AA4D7-F7CB-46EF-93E2-CA114893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B9B3B-7CD0-446D-88E7-6D7020A9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CD58-D1D8-46AF-B526-150E6907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60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9A3-2310-477B-8022-594B8965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983E3-994B-4F35-818C-8A261FA73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5FC9D-293C-4213-B8E9-73425997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2E27B-BD67-4191-BA88-A7F5F1A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422BF-BB75-4A73-A4A4-CED9DEE2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07ADA-E3D2-4DC3-A12F-33DBEEDD0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8583B-E12B-4EA4-8264-DB717D356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DE70-A9E0-43D6-822F-06B67FC1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517EB9-B32C-406B-AE45-4F9448B9A9A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FD0C-C728-4B5F-ABA9-DDF8B748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6CBC-A336-4F76-9DFA-AFABAFB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65AE5-9DAE-4DCA-8A38-4595FDAF6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3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0091-794A-4249-B455-C848BB7F4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124D2-48FB-4CC2-B903-C77656EDA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410F6-874F-40FF-ABE6-67EA2DE7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7232-36E2-4714-8478-424584DC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FB057-1B94-46AF-859C-96E4A08A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6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7944-B17A-4DE9-98DB-E1B53D9F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BD5F-FBA9-4AEC-BC09-81D4A618E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B8576-FD47-4BCC-8A28-84485613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46B8D-8D9E-4D8E-A237-22C8612C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9FCEC-C262-4378-A188-E03EFD91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59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89ED-B8F4-4D00-88A3-5E4666D8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4930A-562A-45E7-B43E-2C4E3B93E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66B3D-DB87-48DB-8E2A-71E7B02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CA016-A8CC-4977-9568-F3F3AAEA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C0460-5867-4B17-9CB4-BB04D241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55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9DC1-50FA-4010-967C-D2098E66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51DB-FBA2-4EE6-B55B-F3A8534AB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F4472-A40F-4D44-BEDB-D98ED07B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79CA8-DC1F-4E40-B9CF-53CE2486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4A058-0E6D-41E8-B332-76E5AC64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43BE-B292-41D1-8115-69AEB3E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46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D764B-4421-47F1-BB1C-E8488FCB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1C7D5-2A39-4025-8E0F-E239A5B80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B1803-A913-4054-B174-DCCE752E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978C3-04A5-40F8-A6EF-861A148E9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ACC94-6F61-4D98-87C5-00751E6A4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1D4AC-06E5-44D6-B78F-934ED52D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2C68D-F4FE-4002-9AB8-33968D2D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E0EB5-ACCA-4129-9155-B5BAE68D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CCD0-DE9A-4BFF-85D6-10875299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F2127-9C29-43F2-AA1D-078DE308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E8CAE-C2E4-4BDD-AA4A-64DEFB24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4ECC0-6972-4AB7-8CEB-B6579372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63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BAD07-CA20-4FDB-96C3-6D131847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945CD-2BFA-449B-A4B9-C5F053C6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4D0A1-723E-4118-9E2C-9263845D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CDE7-6EE6-4718-A997-F71FC76C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F948-6A1E-4F8A-AF35-4ABC0C866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A15F-1B6A-48B5-B77F-3D62609E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041B3-4861-4373-BDA5-8A9A84CA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99CD-5D9D-4322-BE73-206C4D8B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1E03-BCD6-4C18-BFAF-FAB0BB34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96BF-0E38-4061-A7C8-E6F85F5FC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7BDDE-03A1-4D5E-A471-CE1DDABB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2AABF-0513-465C-B794-CB703162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57D94-C7DC-4850-80D9-E133C07D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36EB0-E86C-4C6C-A6FF-62C9408B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2E134-BCC5-408C-9EB9-9FE906F8B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13844042" y="7004956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0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25B1-DAAC-4359-873B-E1E4CF5B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5EED5-0200-4196-9C14-5CD331EB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A14B-84C6-4121-92A4-12C8B3913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5472-6FB8-4B5F-A7B4-9402AECA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0286E-E783-4062-B2BE-5C92B959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6EC67-7D55-45F0-ABFC-77FFECB9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4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A88B-094A-4083-9858-9FD8BEB3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B43C-C308-49EB-9532-92C77BC7C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62385-2B5B-4CE7-82FE-2EF66D2C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AD0C-31B7-4438-967C-C4F24F15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08093-6E4F-4107-90F9-BC80FAD4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22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A9C4A-3706-4D01-8F39-5280E1939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8BF37-C050-4297-AE6D-FA96F28B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269F-D654-4902-8D94-E6D8383C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17A3A2-61B9-4084-A0A1-614E503E1DC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4B95E-009B-4B31-AA48-BF53B594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598D-F447-4CEB-B0A3-F36334B2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702146-81E8-4B3D-BED3-19AE05CC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41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6E29-F78D-4438-89CF-EEB73058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254A-D990-4AC4-BA6B-8654AEF32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577F5-0CF7-46A0-9EE8-4CF4ED9A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4829-9AB7-4F1E-9D38-D0CEF530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59E3-39FE-4788-B1BA-7164E03D4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01BC9-97DC-4C3D-A033-5D54C36C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29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75236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187720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3A217-BC89-4535-BA7B-D29B086DDA80}"/>
              </a:ext>
            </a:extLst>
          </p:cNvPr>
          <p:cNvSpPr txBox="1"/>
          <p:nvPr userDrawn="1"/>
        </p:nvSpPr>
        <p:spPr>
          <a:xfrm>
            <a:off x="347520" y="647233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4442968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B3103-3254-4759-A264-B607729345EA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057795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CF9B-2E13-4CE3-AC53-144B8067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48E0-11FA-4AF8-A90B-FDE3EF65D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5DB6E-8F3D-4943-A796-76D67AC00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916E7-96F9-4748-B319-3B7F2940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CBB68-4B61-4DB4-A261-3C6B3652E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5AA5E-F167-4BE7-9CC3-D97F421C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98C54-3085-435B-9F4C-A78E7C09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FA853-6315-41F7-8D3E-4F5C76AC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62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C91483-9B92-4FE7-BB8A-183010849C19}"/>
              </a:ext>
            </a:extLst>
          </p:cNvPr>
          <p:cNvSpPr txBox="1"/>
          <p:nvPr userDrawn="1"/>
        </p:nvSpPr>
        <p:spPr>
          <a:xfrm>
            <a:off x="239456" y="1846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66D19-ACA4-4743-A3A3-A8469A2F6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3A5E3-C087-45C9-BA09-5453A6BEC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16081056" y="6721475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53E2-BCCE-42F3-AC16-0518E716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381E2-2D55-40BA-ADF6-C9061E8F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28C6A-73FE-4ACA-B215-E5477EB5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8E5EF-9BA1-4DF6-922C-9B12C216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8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F97E4-7ABF-41D8-80F5-5A0A25F5F44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E9915-049D-4A77-86F8-6DAC11852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125186" y="40798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FD31B-2B5B-4C06-8E3F-AF0ACB842395}"/>
              </a:ext>
            </a:extLst>
          </p:cNvPr>
          <p:cNvSpPr txBox="1"/>
          <p:nvPr userDrawn="1"/>
        </p:nvSpPr>
        <p:spPr>
          <a:xfrm>
            <a:off x="11410568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B9BD5">
                    <a:lumMod val="20000"/>
                    <a:lumOff val="80000"/>
                  </a:srgbClr>
                </a:solidFill>
                <a:latin typeface="UTM Caviar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8ED34-5D5C-48EA-843E-7872BF913F2C}"/>
              </a:ext>
            </a:extLst>
          </p:cNvPr>
          <p:cNvSpPr txBox="1"/>
          <p:nvPr userDrawn="1"/>
        </p:nvSpPr>
        <p:spPr>
          <a:xfrm>
            <a:off x="89396" y="6527222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0287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6622A-FD2A-4F8B-AB32-204D4712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AFAA3-F155-4FC0-B234-8BA16324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13FE-E7D1-411C-9F6E-21326FED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74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F891B-A362-4E2C-82F6-39550B3FB14B}"/>
              </a:ext>
            </a:extLst>
          </p:cNvPr>
          <p:cNvSpPr txBox="1"/>
          <p:nvPr userDrawn="1"/>
        </p:nvSpPr>
        <p:spPr>
          <a:xfrm>
            <a:off x="67625" y="648866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1265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FD1877-0561-4843-A4F3-7803EA17C47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930D6-2392-48AA-BD23-E730C46E5A9E}"/>
              </a:ext>
            </a:extLst>
          </p:cNvPr>
          <p:cNvSpPr txBox="1"/>
          <p:nvPr userDrawn="1"/>
        </p:nvSpPr>
        <p:spPr>
          <a:xfrm>
            <a:off x="11108049" y="647475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2083F1-95AD-40DA-8890-964F02A21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4FEAE-82B1-46FD-BC17-030F9177E2DD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63D7E-5ED1-42D6-AD4F-D40B650ED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B6D4-E320-4ADC-B0C2-377F079E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BB89-A18A-4504-9296-3A1FF60C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D27C6-5BF6-48F4-B293-FF432D566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368AD-BDB7-408B-BAF6-E06DB05E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D756B-F016-4D29-9D87-3D0956B2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1EAE2-B016-4C30-B745-4CEF462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145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7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298966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12D9-2D46-464B-B6E0-5D20E2C8583F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DF4F0-66BD-4EF9-8DEA-3F7E6214A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FB9A-4DDB-47AA-8E64-395B21FB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21701-F876-47B9-BE08-69108485D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9E562-E9D5-4A75-8AAE-7201782B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DE3E1-A32C-47C6-812A-4DB367DD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BDD30-0292-4684-B504-0C80DA0CEC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BC2A1-4EB9-4FF8-B1E1-F5DA11B3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77581-8589-48BF-A61B-69E2E23A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BCC3F1-D599-45F6-AF7E-D2910C6F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421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0FD6A-F214-4ED1-8F9A-1D0BB2FA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146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360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ags" Target="../tags/tag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009663F8-EB7C-4FA5-86E5-40706D8761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63A57-38A2-4A55-81C2-C9F272B8D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7"/>
          <a:stretch/>
        </p:blipFill>
        <p:spPr>
          <a:xfrm>
            <a:off x="-4590917" y="816428"/>
            <a:ext cx="4032889" cy="4261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96953-D193-4607-AA25-F6328E166312}"/>
              </a:ext>
            </a:extLst>
          </p:cNvPr>
          <p:cNvSpPr txBox="1"/>
          <p:nvPr userDrawn="1"/>
        </p:nvSpPr>
        <p:spPr>
          <a:xfrm>
            <a:off x="9792870" y="447096"/>
            <a:ext cx="2008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Rockwell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67210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E43A05-723E-46F0-B2BF-08018732D0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4930F-DF33-4A25-9CCB-7B87E7DFE80F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929E4-5AE9-47F2-9C2D-A1B56AD62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1D769049-921B-4EDC-932D-448B72948F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76215-77CA-4BA1-98F8-A2E601D2C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AF514-DD93-4679-82D1-32AC5B95D55D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65606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2022/11/15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34" r:id="rId11"/>
    <p:sldLayoutId id="2147483735" r:id="rId12"/>
    <p:sldLayoutId id="2147483736" r:id="rId13"/>
    <p:sldLayoutId id="2147483739" r:id="rId14"/>
    <p:sldLayoutId id="2147483740" r:id="rId15"/>
    <p:sldLayoutId id="2147483744" r:id="rId16"/>
    <p:sldLayoutId id="214748378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15C4E-BE97-403D-89DC-CDA33E71AD4D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4C376-CED1-41F1-9765-9CB584EFF7CA}"/>
              </a:ext>
            </a:extLst>
          </p:cNvPr>
          <p:cNvSpPr txBox="1"/>
          <p:nvPr userDrawn="1"/>
        </p:nvSpPr>
        <p:spPr>
          <a:xfrm>
            <a:off x="67625" y="648866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691A3-CDAB-40EF-8031-8183059B4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7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77276-2772-474B-B3B3-94F82E8AFA03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5E2911-2FEF-4B99-B3D6-5DB8E5F8C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0BB46-EDC8-402D-A128-984EEB0DC881}"/>
              </a:ext>
            </a:extLst>
          </p:cNvPr>
          <p:cNvSpPr txBox="1"/>
          <p:nvPr userDrawn="1"/>
        </p:nvSpPr>
        <p:spPr>
          <a:xfrm>
            <a:off x="11088617" y="622622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B3ECC-6FE4-4D58-957E-E5D124CFA9B2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913ACE-8490-48A8-AC97-E2DDF3E09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2022/11/15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C0BB3-6284-4EDA-A6D0-4D6AF0435EB9}"/>
              </a:ext>
            </a:extLst>
          </p:cNvPr>
          <p:cNvSpPr txBox="1"/>
          <p:nvPr userDrawn="1"/>
        </p:nvSpPr>
        <p:spPr>
          <a:xfrm>
            <a:off x="0" y="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AD47">
                    <a:lumMod val="75000"/>
                  </a:srgbClr>
                </a:solidFill>
                <a:latin typeface="UTM Ong Do Gia" panose="02040603050506020204" pitchFamily="18" charset="0"/>
              </a:rPr>
              <a:t>Mắng</a:t>
            </a:r>
            <a:r>
              <a:rPr lang="en-US" dirty="0">
                <a:solidFill>
                  <a:srgbClr val="70AD47">
                    <a:lumMod val="75000"/>
                  </a:srgbClr>
                </a:solidFill>
                <a:latin typeface="UTM Ong Do Gia" panose="02040603050506020204" pitchFamily="18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4797A-731D-4F73-A4F4-1BE726F2503B}"/>
              </a:ext>
            </a:extLst>
          </p:cNvPr>
          <p:cNvSpPr txBox="1"/>
          <p:nvPr userDrawn="1"/>
        </p:nvSpPr>
        <p:spPr>
          <a:xfrm>
            <a:off x="11410568" y="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AD47">
                    <a:lumMod val="60000"/>
                    <a:lumOff val="40000"/>
                  </a:srgbClr>
                </a:solidFill>
                <a:latin typeface="UTM Ong Do Gia" panose="02040603050506020204" pitchFamily="18" charset="0"/>
              </a:rPr>
              <a:t>Măng</a:t>
            </a:r>
            <a:r>
              <a:rPr lang="en-US" dirty="0">
                <a:solidFill>
                  <a:srgbClr val="70AD47">
                    <a:lumMod val="60000"/>
                    <a:lumOff val="40000"/>
                  </a:srgbClr>
                </a:solidFill>
                <a:latin typeface="UTM Ong Do Gia" panose="02040603050506020204" pitchFamily="18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7421B-32C6-4C93-8076-416A86D08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1"/>
          <a:stretch/>
        </p:blipFill>
        <p:spPr>
          <a:xfrm>
            <a:off x="12360529" y="184666"/>
            <a:ext cx="1498402" cy="16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18A61-B014-4F48-B615-1A09404B6A90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EABAB-9C17-4E85-8EFE-9196149FB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59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emf"/><Relationship Id="rId5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emf"/><Relationship Id="rId5" Type="http://schemas.openxmlformats.org/officeDocument/2006/relationships/image" Target="../media/image69.emf"/><Relationship Id="rId4" Type="http://schemas.openxmlformats.org/officeDocument/2006/relationships/image" Target="../media/image67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7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4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9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9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9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audio" Target="../media/media3.wav"/><Relationship Id="rId16" Type="http://schemas.openxmlformats.org/officeDocument/2006/relationships/image" Target="../media/image2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audio" Target="../media/media3.wav"/><Relationship Id="rId16" Type="http://schemas.openxmlformats.org/officeDocument/2006/relationships/image" Target="../media/image2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17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8">
            <a:extLst>
              <a:ext uri="{FF2B5EF4-FFF2-40B4-BE49-F238E27FC236}">
                <a16:creationId xmlns:a16="http://schemas.microsoft.com/office/drawing/2014/main" id="{AF4CEC20-AEE5-4951-BACE-CCFA76697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3" y="0"/>
            <a:ext cx="10229088" cy="34086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643197" y="136612"/>
            <a:ext cx="10549750" cy="5835708"/>
            <a:chOff x="1860056" y="218369"/>
            <a:chExt cx="8193455" cy="4844909"/>
          </a:xfrm>
        </p:grpSpPr>
        <p:pic>
          <p:nvPicPr>
            <p:cNvPr id="12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21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5B9BD5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37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38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39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40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22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5B9BD5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4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34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35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5B9BD5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19476" y="3373016"/>
            <a:ext cx="12265026" cy="3490959"/>
            <a:chOff x="-1" y="3406111"/>
            <a:chExt cx="12265026" cy="349095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96"/>
            <a:stretch/>
          </p:blipFill>
          <p:spPr>
            <a:xfrm>
              <a:off x="5407025" y="3406111"/>
              <a:ext cx="6858000" cy="349095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 t="55374"/>
            <a:stretch/>
          </p:blipFill>
          <p:spPr>
            <a:xfrm>
              <a:off x="-1" y="3836629"/>
              <a:ext cx="5845893" cy="306044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227" y="-1231119"/>
            <a:ext cx="2305050" cy="23050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64383F-37B2-4174-9524-9F9C7E488EBA}"/>
              </a:ext>
            </a:extLst>
          </p:cNvPr>
          <p:cNvSpPr txBox="1"/>
          <p:nvPr/>
        </p:nvSpPr>
        <p:spPr>
          <a:xfrm>
            <a:off x="2760837" y="1576732"/>
            <a:ext cx="694664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Toán</a:t>
            </a:r>
            <a:endParaRPr lang="en-GB" sz="8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TM Showcard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B071F1-1663-41FE-A4AF-0A648C91C4AB}"/>
              </a:ext>
            </a:extLst>
          </p:cNvPr>
          <p:cNvSpPr txBox="1"/>
          <p:nvPr/>
        </p:nvSpPr>
        <p:spPr>
          <a:xfrm>
            <a:off x="2700999" y="2911708"/>
            <a:ext cx="734543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4000" b="1" cap="all" dirty="0" err="1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NHân</a:t>
            </a:r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4000" b="1" cap="all" dirty="0" err="1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với</a:t>
            </a:r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 10, 100, 1000…</a:t>
            </a:r>
          </a:p>
          <a:p>
            <a:pPr algn="ctr"/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Chia </a:t>
            </a:r>
            <a:r>
              <a:rPr lang="en-GB" sz="4000" b="1" cap="all" dirty="0" err="1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với</a:t>
            </a:r>
            <a:r>
              <a:rPr lang="en-GB" sz="4000" b="1" cap="all" dirty="0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 10, 100, 1000…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513EB-6DC6-4567-899B-C62B33FDF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0"/>
          <a:stretch/>
        </p:blipFill>
        <p:spPr>
          <a:xfrm>
            <a:off x="9973058" y="-169469"/>
            <a:ext cx="1284678" cy="13800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CFBCF-EBBD-404E-9FF2-51483587290B}"/>
              </a:ext>
            </a:extLst>
          </p:cNvPr>
          <p:cNvSpPr txBox="1"/>
          <p:nvPr/>
        </p:nvSpPr>
        <p:spPr>
          <a:xfrm>
            <a:off x="2760837" y="1414107"/>
            <a:ext cx="694664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Toán</a:t>
            </a:r>
            <a:endParaRPr lang="en-GB" sz="8000" b="1" cap="all" dirty="0">
              <a:ln w="38100">
                <a:noFill/>
              </a:ln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29000">
                    <a:srgbClr val="3FFF96"/>
                  </a:gs>
                  <a:gs pos="52000">
                    <a:srgbClr val="00DA63"/>
                  </a:gs>
                  <a:gs pos="83000">
                    <a:srgbClr val="009242"/>
                  </a:gs>
                </a:gsLst>
                <a:lin ang="5400000" scaled="1"/>
              </a:gradFill>
              <a:latin typeface="UTM Showcard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16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6 0.12315 C -0.02318 0.1551 -0.04049 0.19769 -0.06927 0.21945 C -0.09818 0.24144 -0.1276 0.23403 -0.13503 0.20162 C -0.14284 0.16922 -0.17213 0.16227 -0.2013 0.1838 C -0.22969 0.2051 -0.24713 0.24769 -0.23919 0.28033 " pathEditMode="relative" rAng="942000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1" y="2519740"/>
            <a:ext cx="10489101" cy="1688366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FD4EF806-ABDA-4756-81D5-9F3087EB8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10128075" y="5831840"/>
            <a:ext cx="2063924" cy="1026160"/>
          </a:xfrm>
          <a:prstGeom prst="rect">
            <a:avLst/>
          </a:prstGeom>
        </p:spPr>
      </p:pic>
      <p:pic>
        <p:nvPicPr>
          <p:cNvPr id="9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11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12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pic>
        <p:nvPicPr>
          <p:cNvPr id="13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190" y="17846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38195" y="1583277"/>
            <a:ext cx="4453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có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:  350  :  </a:t>
            </a:r>
            <a:r>
              <a:rPr lang="en-US" altLang="en-US" sz="3600" b="1">
                <a:latin typeface="UTM Guanine" panose="02040603050506020204"/>
                <a:cs typeface="Times New Roman" panose="02020603050405020304" pitchFamily="18" charset="0"/>
              </a:rPr>
              <a:t>10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22552" y="2658660"/>
            <a:ext cx="10521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740480" y="1583277"/>
            <a:ext cx="942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58915" y="4133276"/>
            <a:ext cx="4453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280 : 10 = ......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175405" y="4038523"/>
            <a:ext cx="942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58915" y="5228704"/>
            <a:ext cx="4453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1200 : 10 = ......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179581" y="5185509"/>
            <a:ext cx="1432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383601" y="4278379"/>
            <a:ext cx="4453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610 : 10 = ......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251551" y="4282309"/>
            <a:ext cx="942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364156" y="5423395"/>
            <a:ext cx="4453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7320 </a:t>
            </a: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: 10 = ......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325867" y="5423394"/>
            <a:ext cx="1518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732</a:t>
            </a:r>
          </a:p>
        </p:txBody>
      </p:sp>
      <p:grpSp>
        <p:nvGrpSpPr>
          <p:cNvPr id="31" name="组合 1">
            <a:extLst>
              <a:ext uri="{FF2B5EF4-FFF2-40B4-BE49-F238E27FC236}">
                <a16:creationId xmlns:a16="http://schemas.microsoft.com/office/drawing/2014/main" id="{337037D8-F52F-461F-88BB-67206A7ABF54}"/>
              </a:ext>
            </a:extLst>
          </p:cNvPr>
          <p:cNvGrpSpPr/>
          <p:nvPr/>
        </p:nvGrpSpPr>
        <p:grpSpPr>
          <a:xfrm>
            <a:off x="1576873" y="-111404"/>
            <a:ext cx="8593493" cy="1380621"/>
            <a:chOff x="1291965" y="724348"/>
            <a:chExt cx="7344650" cy="2037384"/>
          </a:xfrm>
        </p:grpSpPr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CF65D6CE-8FB4-4DB9-A32C-E8A13798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>
              <a:off x="1291965" y="724348"/>
              <a:ext cx="7344650" cy="2037384"/>
            </a:xfrm>
            <a:prstGeom prst="rect">
              <a:avLst/>
            </a:prstGeom>
          </p:spPr>
        </p:pic>
        <p:sp>
          <p:nvSpPr>
            <p:cNvPr id="33" name="文本框 15">
              <a:extLst>
                <a:ext uri="{FF2B5EF4-FFF2-40B4-BE49-F238E27FC236}">
                  <a16:creationId xmlns:a16="http://schemas.microsoft.com/office/drawing/2014/main" id="{CBDE7289-C298-4AE5-8EE0-0DD2656336E7}"/>
                </a:ext>
              </a:extLst>
            </p:cNvPr>
            <p:cNvSpPr txBox="1"/>
            <p:nvPr/>
          </p:nvSpPr>
          <p:spPr>
            <a:xfrm>
              <a:off x="2069629" y="1185840"/>
              <a:ext cx="5909213" cy="95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>
                  <a:solidFill>
                    <a:srgbClr val="175E32"/>
                  </a:solidFill>
                  <a:latin typeface="UVN Binh Duong" pitchFamily="2" charset="0"/>
                  <a:ea typeface="字魂107号-萌趣欢乐体" panose="00000500000000000000" pitchFamily="2" charset="-122"/>
                  <a:cs typeface="+mn-ea"/>
                  <a:sym typeface="+mn-lt"/>
                </a:rPr>
                <a:t>1. Chia với 10, 100, 1000…</a:t>
              </a:r>
              <a:endParaRPr lang="zh-CN" altLang="en-US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4" name="任意多边形: 形状 22">
            <a:extLst>
              <a:ext uri="{FF2B5EF4-FFF2-40B4-BE49-F238E27FC236}">
                <a16:creationId xmlns:a16="http://schemas.microsoft.com/office/drawing/2014/main" id="{F598ED08-46A3-49A7-95A0-1476ADB07E96}"/>
              </a:ext>
            </a:extLst>
          </p:cNvPr>
          <p:cNvSpPr/>
          <p:nvPr/>
        </p:nvSpPr>
        <p:spPr>
          <a:xfrm>
            <a:off x="151224" y="732908"/>
            <a:ext cx="11444789" cy="5632310"/>
          </a:xfrm>
          <a:prstGeom prst="round2DiagRect">
            <a:avLst/>
          </a:prstGeom>
          <a:noFill/>
          <a:ln w="38100">
            <a:solidFill>
              <a:srgbClr val="328D8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83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3144384" y="1594551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Tương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tự :</a:t>
            </a:r>
            <a:endParaRPr lang="en-US" altLang="en-US" sz="3600" b="1" dirty="0">
              <a:solidFill>
                <a:srgbClr val="0070C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077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6908" y="2485636"/>
            <a:ext cx="32733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UTM Guanine" panose="02040603050506020204"/>
                <a:cs typeface="Times New Roman" panose="02020603050405020304" pitchFamily="18" charset="0"/>
              </a:rPr>
              <a:t>35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X  1</a:t>
            </a:r>
            <a:r>
              <a:rPr lang="en-US" altLang="en-US" sz="36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= </a:t>
            </a:r>
            <a:endParaRPr lang="en-US" altLang="en-US" sz="3600" b="1" dirty="0">
              <a:solidFill>
                <a:srgbClr val="0070C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90236" y="3103929"/>
            <a:ext cx="7195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2909776" y="2485635"/>
            <a:ext cx="2625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91760" y="3316851"/>
            <a:ext cx="3997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</a:t>
            </a:r>
            <a:r>
              <a:rPr lang="en-US" altLang="en-US" sz="36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:  1</a:t>
            </a:r>
            <a:r>
              <a:rPr lang="en-US" altLang="en-US" sz="36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 =</a:t>
            </a:r>
            <a:endParaRPr lang="en-US" altLang="en-US" sz="3600" b="1" dirty="0">
              <a:solidFill>
                <a:srgbClr val="0070C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969994" y="3885937"/>
            <a:ext cx="672366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478812" y="3885938"/>
            <a:ext cx="7114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3979844" y="3268061"/>
            <a:ext cx="114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UTM Guanine" panose="02040603050506020204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-947248" y="4020180"/>
            <a:ext cx="5905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UTM Guanine" panose="02040603050506020204"/>
                <a:cs typeface="Times New Roman" panose="02020603050405020304" pitchFamily="18" charset="0"/>
              </a:rPr>
              <a:t>35</a:t>
            </a:r>
            <a:r>
              <a:rPr lang="en-US" altLang="en-US" sz="44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x 1000 =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1980749" y="4766135"/>
            <a:ext cx="13510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22763" y="3103929"/>
            <a:ext cx="708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958258" y="4781248"/>
            <a:ext cx="11038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3177384" y="4000806"/>
            <a:ext cx="3902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 </a:t>
            </a:r>
            <a:r>
              <a:rPr lang="en-US" altLang="en-US" sz="44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177753" y="5085016"/>
            <a:ext cx="5905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 </a:t>
            </a:r>
            <a:r>
              <a:rPr lang="en-US" altLang="en-US" sz="44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000</a:t>
            </a:r>
            <a:r>
              <a:rPr lang="en-US" altLang="en-US" sz="44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:  1000 </a:t>
            </a:r>
            <a:r>
              <a:rPr lang="en-US" altLang="en-US" sz="44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889390" y="5820200"/>
            <a:ext cx="11145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74483" y="5815033"/>
            <a:ext cx="11145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5187785" y="5088746"/>
            <a:ext cx="3902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UTM Guanine" panose="02040603050506020204"/>
                <a:cs typeface="Times New Roman" panose="02020603050405020304" pitchFamily="18" charset="0"/>
              </a:rPr>
              <a:t>35</a:t>
            </a:r>
          </a:p>
        </p:txBody>
      </p:sp>
      <p:pic>
        <p:nvPicPr>
          <p:cNvPr id="35" name="图片 7">
            <a:extLst>
              <a:ext uri="{FF2B5EF4-FFF2-40B4-BE49-F238E27FC236}">
                <a16:creationId xmlns:a16="http://schemas.microsoft.com/office/drawing/2014/main" id="{CF65D6CE-8FB4-4DB9-A32C-E8A13798D4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 b="60075"/>
          <a:stretch>
            <a:fillRect/>
          </a:stretch>
        </p:blipFill>
        <p:spPr>
          <a:xfrm>
            <a:off x="717908" y="0"/>
            <a:ext cx="10401940" cy="1671164"/>
          </a:xfrm>
          <a:prstGeom prst="rect">
            <a:avLst/>
          </a:prstGeom>
        </p:spPr>
      </p:pic>
      <p:sp>
        <p:nvSpPr>
          <p:cNvPr id="33" name="文本框 15">
            <a:extLst>
              <a:ext uri="{FF2B5EF4-FFF2-40B4-BE49-F238E27FC236}">
                <a16:creationId xmlns:a16="http://schemas.microsoft.com/office/drawing/2014/main" id="{CBDE7289-C298-4AE5-8EE0-0DD2656336E7}"/>
              </a:ext>
            </a:extLst>
          </p:cNvPr>
          <p:cNvSpPr txBox="1"/>
          <p:nvPr/>
        </p:nvSpPr>
        <p:spPr>
          <a:xfrm>
            <a:off x="2546979" y="468431"/>
            <a:ext cx="691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rPr>
              <a:t>1. Chia </a:t>
            </a:r>
            <a:r>
              <a:rPr lang="en-US" altLang="zh-CN" sz="3600" b="1" dirty="0" err="1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rPr>
              <a:t>với</a:t>
            </a:r>
            <a:r>
              <a:rPr lang="en-US" altLang="zh-CN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rPr>
              <a:t> 10, 100, 1000…</a:t>
            </a:r>
            <a:endParaRPr lang="zh-CN" altLang="en-US" sz="3600" b="1" dirty="0">
              <a:solidFill>
                <a:srgbClr val="175E32"/>
              </a:solidFill>
              <a:latin typeface="UVN Binh Duong" pitchFamily="2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18">
            <a:extLst>
              <a:ext uri="{FF2B5EF4-FFF2-40B4-BE49-F238E27FC236}">
                <a16:creationId xmlns:a16="http://schemas.microsoft.com/office/drawing/2014/main" id="{63B09734-76D1-497A-B709-7D318033E138}"/>
              </a:ext>
            </a:extLst>
          </p:cNvPr>
          <p:cNvGrpSpPr/>
          <p:nvPr/>
        </p:nvGrpSpPr>
        <p:grpSpPr>
          <a:xfrm>
            <a:off x="-36513" y="4244891"/>
            <a:ext cx="12265026" cy="3490959"/>
            <a:chOff x="-1" y="3406111"/>
            <a:chExt cx="12265026" cy="3490959"/>
          </a:xfrm>
        </p:grpSpPr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79FBE38E-C709-471E-AE49-4AD7098D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96"/>
            <a:stretch/>
          </p:blipFill>
          <p:spPr>
            <a:xfrm>
              <a:off x="5407025" y="3406111"/>
              <a:ext cx="6858000" cy="3490959"/>
            </a:xfrm>
            <a:prstGeom prst="rect">
              <a:avLst/>
            </a:prstGeom>
          </p:spPr>
        </p:pic>
        <p:pic>
          <p:nvPicPr>
            <p:cNvPr id="30" name="图片 32">
              <a:extLst>
                <a:ext uri="{FF2B5EF4-FFF2-40B4-BE49-F238E27FC236}">
                  <a16:creationId xmlns:a16="http://schemas.microsoft.com/office/drawing/2014/main" id="{B32100B0-CD50-4836-B6A9-92262E0C6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 t="55374"/>
            <a:stretch/>
          </p:blipFill>
          <p:spPr>
            <a:xfrm>
              <a:off x="-1" y="3836629"/>
              <a:ext cx="5845893" cy="3060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153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45" grpId="0"/>
      <p:bldP spid="53" grpId="0"/>
      <p:bldP spid="54" grpId="0"/>
      <p:bldP spid="58" grpId="0"/>
      <p:bldP spid="59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2631995D-7538-4F67-9CEB-4C6EB15F18E2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AB8ED99-5956-491B-8B9C-7010E117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73190" y="-135438"/>
            <a:ext cx="1459794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1584316" y="4014560"/>
            <a:ext cx="9926345" cy="2359630"/>
            <a:chOff x="4796635" y="4082347"/>
            <a:chExt cx="4796247" cy="1065572"/>
          </a:xfrm>
        </p:grpSpPr>
        <p:pic>
          <p:nvPicPr>
            <p:cNvPr id="22" name="图片 3078" descr="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6635" y="4082347"/>
              <a:ext cx="4796247" cy="10655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942934" y="4155329"/>
              <a:ext cx="4484816" cy="70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*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ta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alt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bớt</a:t>
              </a:r>
              <a:r>
                <a:rPr lang="en-US" alt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altLang="en-US" sz="32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altLang="en-US" sz="3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alt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3200" b="1" dirty="0">
                <a:latin typeface="UTM Guanine"/>
              </a:endParaRPr>
            </a:p>
          </p:txBody>
        </p:sp>
      </p:grpSp>
      <p:pic>
        <p:nvPicPr>
          <p:cNvPr id="26" name="图片 308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097" y="1619965"/>
            <a:ext cx="9139450" cy="25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7990" y="2548441"/>
            <a:ext cx="727233" cy="29322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40405" y="1891866"/>
            <a:ext cx="8195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>
                <a:solidFill>
                  <a:srgbClr val="EE94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,…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EE94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9B88E8D3-D6BC-46E1-8B30-8C017D9344BF}"/>
              </a:ext>
            </a:extLst>
          </p:cNvPr>
          <p:cNvGrpSpPr/>
          <p:nvPr/>
        </p:nvGrpSpPr>
        <p:grpSpPr>
          <a:xfrm>
            <a:off x="2340405" y="0"/>
            <a:ext cx="6872288" cy="1891866"/>
            <a:chOff x="-51859" y="123185"/>
            <a:chExt cx="4270933" cy="1891866"/>
          </a:xfrm>
        </p:grpSpPr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8FC9A13F-D4EE-402D-9C76-3D79BB81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B89FFB4D-83DC-4221-B416-1FB33D5A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3722916" y="531145"/>
            <a:ext cx="46142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ln/>
                <a:solidFill>
                  <a:srgbClr val="36778B"/>
                </a:solidFill>
                <a:latin typeface="UVN Binh Duong" pitchFamily="2" charset="0"/>
                <a:cs typeface="Times New Roman" panose="02020603050405020304" pitchFamily="18" charset="0"/>
              </a:rPr>
              <a:t>Nhận xét chung</a:t>
            </a:r>
            <a:endParaRPr lang="en-US" sz="4800" b="1" dirty="0">
              <a:ln/>
              <a:solidFill>
                <a:srgbClr val="36778B"/>
              </a:solidFill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7717C87-CD89-4A96-9686-D45245746A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3" y="4587172"/>
            <a:ext cx="1875711" cy="17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44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4723A39D-4283-4565-BF3F-566FA25BB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09" y="49444"/>
            <a:ext cx="7193571" cy="5851763"/>
          </a:xfrm>
          <a:prstGeom prst="rect">
            <a:avLst/>
          </a:pr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A74F5B10-7DA4-4569-BA46-36416A5F13D6}"/>
              </a:ext>
            </a:extLst>
          </p:cNvPr>
          <p:cNvGrpSpPr/>
          <p:nvPr/>
        </p:nvGrpSpPr>
        <p:grpSpPr>
          <a:xfrm>
            <a:off x="92093" y="4218093"/>
            <a:ext cx="12201344" cy="2623167"/>
            <a:chOff x="-69166" y="3185627"/>
            <a:chExt cx="9151008" cy="1967375"/>
          </a:xfrm>
        </p:grpSpPr>
        <p:pic>
          <p:nvPicPr>
            <p:cNvPr id="3" name="图片 19">
              <a:extLst>
                <a:ext uri="{FF2B5EF4-FFF2-40B4-BE49-F238E27FC236}">
                  <a16:creationId xmlns:a16="http://schemas.microsoft.com/office/drawing/2014/main" id="{10C2EE48-F6CB-40F1-922C-E0783735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590" y="3196805"/>
              <a:ext cx="4910252" cy="1956197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B52CD15E-452D-4FEE-BB94-736AFE80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9166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12F34552-5D8B-4774-A713-E9BAE1EBD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229" y="-251940"/>
            <a:ext cx="11093804" cy="216512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7FA645E9-D923-41C9-9D17-DCA4074E0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61" y="36434"/>
            <a:ext cx="2038776" cy="6378743"/>
          </a:xfrm>
          <a:prstGeom prst="rect">
            <a:avLst/>
          </a:prstGeom>
        </p:spPr>
      </p:pic>
      <p:sp>
        <p:nvSpPr>
          <p:cNvPr id="9" name="Google Shape;222;p3">
            <a:extLst>
              <a:ext uri="{FF2B5EF4-FFF2-40B4-BE49-F238E27FC236}">
                <a16:creationId xmlns:a16="http://schemas.microsoft.com/office/drawing/2014/main" id="{9218475D-807C-4A63-851C-938D5EC2753B}"/>
              </a:ext>
            </a:extLst>
          </p:cNvPr>
          <p:cNvSpPr txBox="1">
            <a:spLocks/>
          </p:cNvSpPr>
          <p:nvPr/>
        </p:nvSpPr>
        <p:spPr>
          <a:xfrm>
            <a:off x="3731060" y="1673013"/>
            <a:ext cx="6936820" cy="193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9600"/>
            </a:pPr>
            <a:r>
              <a:rPr lang="en-US" sz="88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LUYỆN TẬP</a:t>
            </a:r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F0F1233-2701-4D89-8763-E2343BA279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5" y="3280503"/>
            <a:ext cx="3522234" cy="33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3404" y="5782596"/>
            <a:ext cx="1579095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78" y="0"/>
            <a:ext cx="10853078" cy="66438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5106"/>
            <a:ext cx="4404556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09352" y="677452"/>
            <a:ext cx="821200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u="sng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3200" u="sng">
                <a:solidFill>
                  <a:srgbClr val="FF0000"/>
                </a:solidFill>
                <a:latin typeface="UTM Guanine" panose="02040603050506020204"/>
              </a:rPr>
              <a:t>  1 </a:t>
            </a:r>
            <a:r>
              <a:rPr lang="en-US" altLang="en-US" sz="3200">
                <a:solidFill>
                  <a:srgbClr val="FF0000"/>
                </a:solidFill>
                <a:latin typeface="UTM Guanine" panose="02040603050506020204"/>
              </a:rPr>
              <a:t>:  Tính </a:t>
            </a:r>
            <a:r>
              <a:rPr lang="en-US" altLang="en-US" sz="3200" dirty="0" err="1">
                <a:solidFill>
                  <a:srgbClr val="FF0000"/>
                </a:solidFill>
                <a:latin typeface="UTM Guanine" panose="02040603050506020204"/>
              </a:rPr>
              <a:t>nhẩm</a:t>
            </a:r>
            <a:endParaRPr lang="en-US" altLang="en-US" sz="32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21219" y="1362806"/>
            <a:ext cx="311295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18 x 10 =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37113" y="2047366"/>
            <a:ext cx="346601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18 x 100 =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940829" y="2876392"/>
            <a:ext cx="388281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18 x 1000 =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001953" y="1373186"/>
            <a:ext cx="398088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82 x 100 =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01953" y="2075802"/>
            <a:ext cx="398088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75 x 1000 = 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869879" y="2823664"/>
            <a:ext cx="311295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19 x 10 =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104999" y="3831390"/>
            <a:ext cx="48880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256 x 1000 =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833604" y="4384269"/>
            <a:ext cx="48880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302 x 10 = 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69302" y="4948925"/>
            <a:ext cx="48880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0070C0"/>
                </a:solidFill>
                <a:latin typeface="UTM Guanine" panose="02040603050506020204"/>
              </a:rPr>
              <a:t>400 x 100 =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679624" y="1330417"/>
            <a:ext cx="140051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617569" y="2001924"/>
            <a:ext cx="20325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1800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772458" y="2832001"/>
            <a:ext cx="25372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18 000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965979" y="1339688"/>
            <a:ext cx="20325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8200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8910913" y="2019517"/>
            <a:ext cx="228986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75 </a:t>
            </a: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9355045" y="2778418"/>
            <a:ext cx="140051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190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904520" y="3761569"/>
            <a:ext cx="25372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256 000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402158" y="4364986"/>
            <a:ext cx="25372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302 000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653339" y="4906551"/>
            <a:ext cx="25372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400 000</a:t>
            </a:r>
          </a:p>
        </p:txBody>
      </p:sp>
    </p:spTree>
    <p:extLst>
      <p:ext uri="{BB962C8B-B14F-4D97-AF65-F5344CB8AC3E}">
        <p14:creationId xmlns:p14="http://schemas.microsoft.com/office/powerpoint/2010/main" val="390401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4" grpId="0"/>
      <p:bldP spid="25" grpId="0"/>
      <p:bldP spid="26" grpId="0"/>
      <p:bldP spid="3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7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031" y="4980951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-227572" y="1620816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b. 9000  :  10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-92660" y="2369004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9000  :  100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-92660" y="3015335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9000  :  1000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27748" y="4074803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6800  :  100  = </a:t>
            </a:r>
            <a:endParaRPr lang="en-US" altLang="en-US" sz="28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127748" y="4748657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420  : 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10 = 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407350" y="5394988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2000  :  1000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531583" y="1620816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20020  :  10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531583" y="2211844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200200  :  100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=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531583" y="2902117"/>
            <a:ext cx="424846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0070C0"/>
                </a:solidFill>
                <a:latin typeface="UTM Guanine" panose="02040603050506020204"/>
              </a:rPr>
              <a:t>2002000  : </a:t>
            </a:r>
            <a:r>
              <a:rPr lang="en-US" altLang="en-US" sz="2800" dirty="0">
                <a:solidFill>
                  <a:srgbClr val="0070C0"/>
                </a:solidFill>
                <a:latin typeface="UTM Guanine" panose="02040603050506020204"/>
              </a:rPr>
              <a:t>1000 = 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391127" y="1644093"/>
            <a:ext cx="278215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900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552295" y="2343734"/>
            <a:ext cx="24402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90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7457" y="3014813"/>
            <a:ext cx="260668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9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400791" y="4028113"/>
            <a:ext cx="120079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>
                <a:solidFill>
                  <a:srgbClr val="C00000"/>
                </a:solidFill>
                <a:latin typeface="UTM Guanine" panose="02040603050506020204"/>
              </a:rPr>
              <a:t> 68</a:t>
            </a:r>
            <a:endParaRPr lang="en-US" altLang="en-US" sz="2800" dirty="0">
              <a:solidFill>
                <a:srgbClr val="C00000"/>
              </a:solidFill>
              <a:latin typeface="UTM Guanine" panose="02040603050506020204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617472" y="4719341"/>
            <a:ext cx="192828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42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673274" y="2167608"/>
            <a:ext cx="236005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2002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63830" y="1521277"/>
            <a:ext cx="249067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2002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9129968" y="2860638"/>
            <a:ext cx="19187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2002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257572" y="5366629"/>
            <a:ext cx="19187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C00000"/>
                </a:solidFill>
                <a:latin typeface="UTM Guanine" panose="02040603050506020204"/>
              </a:rPr>
              <a:t>2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58300" y="634370"/>
            <a:ext cx="821200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u="sng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3200" u="sng">
                <a:solidFill>
                  <a:srgbClr val="FF0000"/>
                </a:solidFill>
                <a:latin typeface="UTM Guanine" panose="02040603050506020204"/>
              </a:rPr>
              <a:t>  1 </a:t>
            </a:r>
            <a:r>
              <a:rPr lang="en-US" altLang="en-US" sz="3200">
                <a:solidFill>
                  <a:srgbClr val="FF0000"/>
                </a:solidFill>
                <a:latin typeface="UTM Guanine" panose="02040603050506020204"/>
              </a:rPr>
              <a:t>: Tính </a:t>
            </a:r>
            <a:r>
              <a:rPr lang="en-US" altLang="en-US" sz="3200" dirty="0" err="1">
                <a:solidFill>
                  <a:srgbClr val="FF0000"/>
                </a:solidFill>
                <a:latin typeface="UTM Guanine" panose="02040603050506020204"/>
              </a:rPr>
              <a:t>nhẩm</a:t>
            </a:r>
            <a:endParaRPr lang="en-US" altLang="en-US" sz="32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25" name="任意多边形: 形状 22">
            <a:extLst>
              <a:ext uri="{FF2B5EF4-FFF2-40B4-BE49-F238E27FC236}">
                <a16:creationId xmlns:a16="http://schemas.microsoft.com/office/drawing/2014/main" id="{F598ED08-46A3-49A7-95A0-1476ADB07E96}"/>
              </a:ext>
            </a:extLst>
          </p:cNvPr>
          <p:cNvSpPr/>
          <p:nvPr/>
        </p:nvSpPr>
        <p:spPr>
          <a:xfrm>
            <a:off x="239211" y="475861"/>
            <a:ext cx="11444789" cy="6036537"/>
          </a:xfrm>
          <a:prstGeom prst="round2DiagRect">
            <a:avLst/>
          </a:prstGeom>
          <a:noFill/>
          <a:ln w="38100">
            <a:solidFill>
              <a:srgbClr val="328D8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254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21120" y="-601294"/>
            <a:ext cx="3440440" cy="23994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509" y="-354592"/>
            <a:ext cx="3049330" cy="3599424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5" y="4876744"/>
            <a:ext cx="4488875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196874" y="635157"/>
            <a:ext cx="1270350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34017" y="88817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747668" y="76395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458326" y="5665221"/>
            <a:ext cx="926237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843286" y="5647378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2009" y="673178"/>
            <a:ext cx="13842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2: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chấm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33384" y="1599230"/>
            <a:ext cx="5146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300kg = .... </a:t>
            </a: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</a:t>
            </a:r>
            <a:endParaRPr lang="en-US" altLang="en-US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99100" y="2371107"/>
            <a:ext cx="71683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Ta </a:t>
            </a: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100kg = </a:t>
            </a:r>
            <a:r>
              <a:rPr lang="en-US" altLang="en-US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 tạ</a:t>
            </a:r>
            <a:endParaRPr lang="en-US" altLang="en-US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1818" y="1499892"/>
            <a:ext cx="6700182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70kg = ........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yến</a:t>
            </a:r>
            <a:endParaRPr lang="en-US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800kg = ........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</a:t>
            </a:r>
            <a:endParaRPr lang="en-US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300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= ......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tấn</a:t>
            </a:r>
            <a:endParaRPr lang="en-US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120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= ......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tấn</a:t>
            </a:r>
            <a:endParaRPr lang="en-US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5000kg = .......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tấn</a:t>
            </a:r>
            <a:endParaRPr lang="en-US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4000g = ....... kg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1264" y="2479249"/>
            <a:ext cx="29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810424" y="3461591"/>
            <a:ext cx="716830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Nhẩm</a:t>
            </a: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300 : 100 = 3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Vậy</a:t>
            </a:r>
            <a:r>
              <a:rPr lang="en-US" altLang="en-US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300kg = 3 </a:t>
            </a:r>
            <a:r>
              <a:rPr lang="en-US" altLang="en-US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</a:t>
            </a:r>
            <a:endParaRPr lang="en-US" altLang="en-US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69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9" grpId="0" animBg="1"/>
      <p:bldP spid="50" grpId="0" animBg="1"/>
      <p:bldP spid="51" grpId="0" animBg="1"/>
      <p:bldP spid="19" grpId="0"/>
      <p:bldP spid="20" grpId="0"/>
      <p:bldP spid="21" grpId="0"/>
      <p:bldP spid="2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202748" y="5981516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10" y="-82292"/>
            <a:ext cx="5963479" cy="6858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859531" y="-531213"/>
            <a:ext cx="1219200" cy="3868334"/>
            <a:chOff x="2466473" y="-517358"/>
            <a:chExt cx="517357" cy="4645116"/>
          </a:xfrm>
        </p:grpSpPr>
        <p:sp>
          <p:nvSpPr>
            <p:cNvPr id="26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14669" y="-134170"/>
            <a:ext cx="1219200" cy="3471292"/>
            <a:chOff x="3562875" y="-132347"/>
            <a:chExt cx="517357" cy="4260105"/>
          </a:xfrm>
        </p:grpSpPr>
        <p:sp>
          <p:nvSpPr>
            <p:cNvPr id="28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54813" y="-146202"/>
            <a:ext cx="1219200" cy="3483323"/>
            <a:chOff x="4617166" y="-132347"/>
            <a:chExt cx="517357" cy="4260105"/>
          </a:xfrm>
        </p:grpSpPr>
        <p:sp>
          <p:nvSpPr>
            <p:cNvPr id="29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368335" y="-160275"/>
            <a:ext cx="1219200" cy="3501778"/>
            <a:chOff x="5713568" y="-120316"/>
            <a:chExt cx="517357" cy="4248074"/>
          </a:xfrm>
        </p:grpSpPr>
        <p:sp>
          <p:nvSpPr>
            <p:cNvPr id="30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765767" y="-98075"/>
            <a:ext cx="1219200" cy="3444784"/>
            <a:chOff x="6791272" y="-84221"/>
            <a:chExt cx="517357" cy="4211979"/>
          </a:xfrm>
        </p:grpSpPr>
        <p:sp>
          <p:nvSpPr>
            <p:cNvPr id="31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293432" y="-107663"/>
            <a:ext cx="1219200" cy="3444784"/>
            <a:chOff x="7887674" y="-84221"/>
            <a:chExt cx="517357" cy="4211979"/>
          </a:xfrm>
        </p:grpSpPr>
        <p:sp>
          <p:nvSpPr>
            <p:cNvPr id="32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793098" y="-83601"/>
            <a:ext cx="1219200" cy="3425104"/>
            <a:chOff x="8941965" y="-60158"/>
            <a:chExt cx="517357" cy="4187916"/>
          </a:xfrm>
        </p:grpSpPr>
        <p:sp>
          <p:nvSpPr>
            <p:cNvPr id="33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951"/>
            <a:ext cx="972107" cy="1722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0055" y="1604965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09788" y="1677847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22085" y="154628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38364" y="1549261"/>
            <a:ext cx="1079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6666" y="1696187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222007" y="1618990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123339" y="160496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1ABF61D7-A3FA-4B17-B199-7FD6CD4127CE}"/>
              </a:ext>
            </a:extLst>
          </p:cNvPr>
          <p:cNvGrpSpPr/>
          <p:nvPr/>
        </p:nvGrpSpPr>
        <p:grpSpPr>
          <a:xfrm>
            <a:off x="-36513" y="2856673"/>
            <a:ext cx="12265026" cy="3490959"/>
            <a:chOff x="-1" y="3406111"/>
            <a:chExt cx="12265026" cy="3490959"/>
          </a:xfrm>
        </p:grpSpPr>
        <p:pic>
          <p:nvPicPr>
            <p:cNvPr id="42" name="图片 17">
              <a:extLst>
                <a:ext uri="{FF2B5EF4-FFF2-40B4-BE49-F238E27FC236}">
                  <a16:creationId xmlns:a16="http://schemas.microsoft.com/office/drawing/2014/main" id="{DDE1C7E1-AA44-4698-9733-D1D1AF2EA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96"/>
            <a:stretch/>
          </p:blipFill>
          <p:spPr>
            <a:xfrm>
              <a:off x="5407025" y="3406111"/>
              <a:ext cx="6858000" cy="3490959"/>
            </a:xfrm>
            <a:prstGeom prst="rect">
              <a:avLst/>
            </a:prstGeom>
          </p:spPr>
        </p:pic>
        <p:pic>
          <p:nvPicPr>
            <p:cNvPr id="46" name="图片 32">
              <a:extLst>
                <a:ext uri="{FF2B5EF4-FFF2-40B4-BE49-F238E27FC236}">
                  <a16:creationId xmlns:a16="http://schemas.microsoft.com/office/drawing/2014/main" id="{8748AC46-69AC-4D7E-A9D8-23FFFF72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 t="55374"/>
            <a:stretch/>
          </p:blipFill>
          <p:spPr>
            <a:xfrm>
              <a:off x="-1" y="3836629"/>
              <a:ext cx="5845893" cy="3060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15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6" grpId="0"/>
      <p:bldP spid="43" grpId="0"/>
      <p:bldP spid="44" grpId="0"/>
      <p:bldP spid="45" grpId="0"/>
      <p:bldP spid="50" grpId="0"/>
      <p:bldP spid="5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509" y="-354592"/>
            <a:ext cx="3049330" cy="3599424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19" y="5065492"/>
            <a:ext cx="4488875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196874" y="635157"/>
            <a:ext cx="1270350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34017" y="88817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747668" y="76395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7111556" y="7179211"/>
            <a:ext cx="926237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7496516" y="7206338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2107" y="354796"/>
            <a:ext cx="13842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#9Slide03 Comfortaa Bold" pitchFamily="2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#9Slide03 Comfortaa Bold" pitchFamily="2" charset="0"/>
              </a:rPr>
              <a:t> 2: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thích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vào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chỗ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chấm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: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386614" y="3113219"/>
            <a:ext cx="5146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300kg = .... </a:t>
            </a:r>
            <a:r>
              <a:rPr lang="en-US" altLang="en-US" b="1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endParaRPr lang="en-US" altLang="en-US" b="1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3411499" y="4341337"/>
            <a:ext cx="7168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Ta </a:t>
            </a:r>
            <a:r>
              <a:rPr lang="en-US" altLang="en-US" b="1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100kg = </a:t>
            </a: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1 tạ</a:t>
            </a:r>
            <a:endParaRPr lang="en-US" altLang="en-US" b="1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3408701" y="4926112"/>
            <a:ext cx="7168306" cy="7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Nhẩm</a:t>
            </a:r>
            <a:r>
              <a:rPr lang="en-US" altLang="en-US" b="1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300 : 100 </a:t>
            </a: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= 3</a:t>
            </a:r>
            <a:endParaRPr lang="en-US" altLang="en-US" b="1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34"/>
          <p:cNvGrpSpPr/>
          <p:nvPr/>
        </p:nvGrpSpPr>
        <p:grpSpPr>
          <a:xfrm>
            <a:off x="392107" y="-451306"/>
            <a:ext cx="1539377" cy="3644433"/>
            <a:chOff x="2466473" y="-517358"/>
            <a:chExt cx="517357" cy="4645116"/>
          </a:xfrm>
        </p:grpSpPr>
        <p:sp>
          <p:nvSpPr>
            <p:cNvPr id="27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8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066524" y="-192132"/>
            <a:ext cx="1388117" cy="3270372"/>
            <a:chOff x="3562875" y="-132347"/>
            <a:chExt cx="517357" cy="4260105"/>
          </a:xfrm>
        </p:grpSpPr>
        <p:sp>
          <p:nvSpPr>
            <p:cNvPr id="37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38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9" name="组合 36"/>
          <p:cNvGrpSpPr/>
          <p:nvPr/>
        </p:nvGrpSpPr>
        <p:grpSpPr>
          <a:xfrm>
            <a:off x="3445462" y="-146202"/>
            <a:ext cx="1579174" cy="3281706"/>
            <a:chOff x="4617166" y="-132347"/>
            <a:chExt cx="517357" cy="4260105"/>
          </a:xfrm>
        </p:grpSpPr>
        <p:sp>
          <p:nvSpPr>
            <p:cNvPr id="40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1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2" name="组合 37"/>
          <p:cNvGrpSpPr/>
          <p:nvPr/>
        </p:nvGrpSpPr>
        <p:grpSpPr>
          <a:xfrm>
            <a:off x="5074013" y="-160275"/>
            <a:ext cx="1513522" cy="3299094"/>
            <a:chOff x="5713568" y="-120316"/>
            <a:chExt cx="517357" cy="4248074"/>
          </a:xfrm>
        </p:grpSpPr>
        <p:sp>
          <p:nvSpPr>
            <p:cNvPr id="43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6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7" name="组合 38"/>
          <p:cNvGrpSpPr/>
          <p:nvPr/>
        </p:nvGrpSpPr>
        <p:grpSpPr>
          <a:xfrm>
            <a:off x="6622362" y="-113448"/>
            <a:ext cx="1314797" cy="3245399"/>
            <a:chOff x="6791272" y="-84221"/>
            <a:chExt cx="517357" cy="4211979"/>
          </a:xfrm>
        </p:grpSpPr>
        <p:sp>
          <p:nvSpPr>
            <p:cNvPr id="48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2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53" name="组合 39"/>
          <p:cNvGrpSpPr/>
          <p:nvPr/>
        </p:nvGrpSpPr>
        <p:grpSpPr>
          <a:xfrm>
            <a:off x="8087132" y="-155769"/>
            <a:ext cx="1498925" cy="3245399"/>
            <a:chOff x="7887674" y="-84221"/>
            <a:chExt cx="517357" cy="4211979"/>
          </a:xfrm>
        </p:grpSpPr>
        <p:sp>
          <p:nvSpPr>
            <p:cNvPr id="54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5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56" name="组合 40"/>
          <p:cNvGrpSpPr/>
          <p:nvPr/>
        </p:nvGrpSpPr>
        <p:grpSpPr>
          <a:xfrm>
            <a:off x="9664508" y="-83602"/>
            <a:ext cx="1347789" cy="3226857"/>
            <a:chOff x="8941965" y="-60158"/>
            <a:chExt cx="517357" cy="4187916"/>
          </a:xfrm>
        </p:grpSpPr>
        <p:sp>
          <p:nvSpPr>
            <p:cNvPr id="57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8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80514" y="1604965"/>
            <a:ext cx="15860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53584" y="1604964"/>
            <a:ext cx="10537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350039" y="1541519"/>
            <a:ext cx="16924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24636" y="1549261"/>
            <a:ext cx="14928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09533" y="1657169"/>
            <a:ext cx="12666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919460" y="1587941"/>
            <a:ext cx="1745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919795" y="1604964"/>
            <a:ext cx="7344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7" name="TextBox 1"/>
          <p:cNvSpPr txBox="1">
            <a:spLocks noChangeArrowheads="1"/>
          </p:cNvSpPr>
          <p:nvPr/>
        </p:nvSpPr>
        <p:spPr bwMode="auto">
          <a:xfrm>
            <a:off x="3386614" y="5615039"/>
            <a:ext cx="7168306" cy="7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300kg = 3 </a:t>
            </a:r>
            <a:r>
              <a:rPr lang="en-US" altLang="en-US" b="1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endParaRPr lang="en-US" altLang="en-US" b="1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68" name="TextBox 1"/>
          <p:cNvSpPr txBox="1">
            <a:spLocks noChangeArrowheads="1"/>
          </p:cNvSpPr>
          <p:nvPr/>
        </p:nvSpPr>
        <p:spPr bwMode="auto">
          <a:xfrm>
            <a:off x="3408701" y="3721583"/>
            <a:ext cx="7168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b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4758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9" grpId="0" animBg="1"/>
      <p:bldP spid="50" grpId="0" animBg="1"/>
      <p:bldP spid="51" grpId="0" animBg="1"/>
      <p:bldP spid="19" grpId="0"/>
      <p:bldP spid="20" grpId="0"/>
      <p:bldP spid="21" grpId="0"/>
      <p:bldP spid="35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21120" y="-601294"/>
            <a:ext cx="3440440" cy="23994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509" y="-354592"/>
            <a:ext cx="3049330" cy="3599424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5" y="4876744"/>
            <a:ext cx="4488875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196874" y="635157"/>
            <a:ext cx="1270350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34017" y="88817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747668" y="763951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458326" y="5665221"/>
            <a:ext cx="926237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843286" y="5647378"/>
            <a:ext cx="61746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white"/>
              </a:solidFill>
              <a:latin typeface="#9Slide03 Comfortaa Bold" pitchFamily="2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2009" y="673178"/>
            <a:ext cx="13842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#9Slide03 Comfortaa Bold" pitchFamily="2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#9Slide03 Comfortaa Bold" pitchFamily="2" charset="0"/>
              </a:rPr>
              <a:t> 2: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thích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vào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chỗ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Comfortaa Bold" pitchFamily="2" charset="0"/>
              </a:rPr>
              <a:t>chấm</a:t>
            </a:r>
            <a:r>
              <a:rPr lang="en-US" altLang="en-US" b="1" dirty="0">
                <a:solidFill>
                  <a:srgbClr val="FF0000"/>
                </a:solidFill>
                <a:latin typeface="#9Slide03 Comfortaa Bold" pitchFamily="2" charset="0"/>
              </a:rPr>
              <a:t>: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33384" y="1599230"/>
            <a:ext cx="5146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300kg = .... </a:t>
            </a: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endParaRPr lang="en-US" altLang="en-US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99100" y="2371107"/>
            <a:ext cx="71683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Ta </a:t>
            </a: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100kg = </a:t>
            </a:r>
            <a:r>
              <a:rPr lang="en-US" altLang="en-US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1 tạ</a:t>
            </a:r>
            <a:endParaRPr lang="en-US" altLang="en-US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1818" y="1499892"/>
            <a:ext cx="6700182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70kg = ........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yến</a:t>
            </a:r>
            <a:endParaRPr lang="en-US" sz="3200" dirty="0">
              <a:latin typeface="#9Slide03 Comfortaa Bold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800kg = ........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endParaRPr lang="en-US" sz="3200" dirty="0">
              <a:latin typeface="#9Slide03 Comfortaa Bold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300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 = ......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tấn</a:t>
            </a:r>
            <a:endParaRPr lang="en-US" sz="3200" dirty="0">
              <a:latin typeface="#9Slide03 Comfortaa Bold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120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 = ......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tấn</a:t>
            </a:r>
            <a:endParaRPr lang="en-US" sz="3200" dirty="0">
              <a:latin typeface="#9Slide03 Comfortaa Bold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5000kg = ....... </a:t>
            </a:r>
            <a:r>
              <a:rPr lang="en-US" sz="3200" dirty="0" err="1">
                <a:latin typeface="#9Slide03 Comfortaa Bold" pitchFamily="2" charset="0"/>
                <a:cs typeface="Times New Roman" panose="02020603050405020304" pitchFamily="18" charset="0"/>
              </a:rPr>
              <a:t>tấn</a:t>
            </a:r>
            <a:endParaRPr lang="en-US" sz="3200" dirty="0">
              <a:latin typeface="#9Slide03 Comfortaa Bold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latin typeface="#9Slide03 Comfortaa Bold" pitchFamily="2" charset="0"/>
                <a:cs typeface="Times New Roman" panose="02020603050405020304" pitchFamily="18" charset="0"/>
              </a:rPr>
              <a:t>4000g = ....... kg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1264" y="2479249"/>
            <a:ext cx="29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#9Slide03 Comfortaa Bold" pitchFamily="2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317476" y="1505768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7399603" y="2040069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7223176" y="262484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7311390" y="3181679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7524782" y="367662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7524782" y="4207877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Bold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810424" y="3461591"/>
            <a:ext cx="71683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Nhẩm</a:t>
            </a: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300 : 100 = 3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Vậy</a:t>
            </a:r>
            <a:r>
              <a:rPr lang="en-US" altLang="en-US" dirty="0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: 300kg = 3 </a:t>
            </a:r>
            <a:r>
              <a:rPr lang="en-US" altLang="en-US" dirty="0" err="1">
                <a:solidFill>
                  <a:srgbClr val="0070C0"/>
                </a:solidFill>
                <a:latin typeface="#9Slide03 Comfortaa Bold" pitchFamily="2" charset="0"/>
                <a:cs typeface="Times New Roman" panose="02020603050405020304" pitchFamily="18" charset="0"/>
              </a:rPr>
              <a:t>tạ</a:t>
            </a:r>
            <a:endParaRPr lang="en-US" altLang="en-US" dirty="0">
              <a:solidFill>
                <a:srgbClr val="0070C0"/>
              </a:solidFill>
              <a:latin typeface="#9Slide03 Comfortaa Bold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85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9" grpId="0" animBg="1"/>
      <p:bldP spid="50" grpId="0" animBg="1"/>
      <p:bldP spid="51" grpId="0" animBg="1"/>
      <p:bldP spid="19" grpId="0"/>
      <p:bldP spid="23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0376" y="445215"/>
            <a:ext cx="455124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ln w="28575">
                  <a:solidFill>
                    <a:schemeClr val="bg1"/>
                  </a:solidFill>
                </a:ln>
                <a:solidFill>
                  <a:srgbClr val="CC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ln w="28575">
                  <a:solidFill>
                    <a:schemeClr val="bg1"/>
                  </a:solidFill>
                </a:ln>
                <a:solidFill>
                  <a:srgbClr val="CC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1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4723A39D-4283-4565-BF3F-566FA25BB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09" y="49444"/>
            <a:ext cx="7193571" cy="5851763"/>
          </a:xfrm>
          <a:prstGeom prst="rect">
            <a:avLst/>
          </a:pr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A74F5B10-7DA4-4569-BA46-36416A5F13D6}"/>
              </a:ext>
            </a:extLst>
          </p:cNvPr>
          <p:cNvGrpSpPr/>
          <p:nvPr/>
        </p:nvGrpSpPr>
        <p:grpSpPr>
          <a:xfrm>
            <a:off x="92093" y="4218093"/>
            <a:ext cx="12201344" cy="2623167"/>
            <a:chOff x="-69166" y="3185627"/>
            <a:chExt cx="9151008" cy="1967375"/>
          </a:xfrm>
        </p:grpSpPr>
        <p:pic>
          <p:nvPicPr>
            <p:cNvPr id="3" name="图片 19">
              <a:extLst>
                <a:ext uri="{FF2B5EF4-FFF2-40B4-BE49-F238E27FC236}">
                  <a16:creationId xmlns:a16="http://schemas.microsoft.com/office/drawing/2014/main" id="{10C2EE48-F6CB-40F1-922C-E0783735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590" y="3196805"/>
              <a:ext cx="4910252" cy="1956197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B52CD15E-452D-4FEE-BB94-736AFE80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9166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12F34552-5D8B-4774-A713-E9BAE1EBD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229" y="-251940"/>
            <a:ext cx="11093804" cy="2165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B3399-0675-4FB8-BB1E-2D8CBC212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480" y="887260"/>
            <a:ext cx="2774264" cy="102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5900">
                <a:solidFill>
                  <a:srgbClr val="2A891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微软雅黑 Light" panose="020B0502040204020203" pitchFamily="34" charset="-122"/>
              </a:rPr>
              <a:t>Trò chơi</a:t>
            </a:r>
            <a:endParaRPr lang="zh-CN" altLang="en-US" sz="5900" dirty="0">
              <a:solidFill>
                <a:srgbClr val="2A891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Impact" panose="02040603050506020204" pitchFamily="18" charset="0"/>
              <a:ea typeface="微软雅黑 Light" panose="020B0502040204020203" pitchFamily="34" charset="-122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7FA645E9-D923-41C9-9D17-DCA4074E0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61" y="36434"/>
            <a:ext cx="2038776" cy="6378743"/>
          </a:xfrm>
          <a:prstGeom prst="rect">
            <a:avLst/>
          </a:prstGeom>
        </p:spPr>
      </p:pic>
      <p:sp>
        <p:nvSpPr>
          <p:cNvPr id="9" name="Google Shape;222;p3">
            <a:extLst>
              <a:ext uri="{FF2B5EF4-FFF2-40B4-BE49-F238E27FC236}">
                <a16:creationId xmlns:a16="http://schemas.microsoft.com/office/drawing/2014/main" id="{9218475D-807C-4A63-851C-938D5EC2753B}"/>
              </a:ext>
            </a:extLst>
          </p:cNvPr>
          <p:cNvSpPr txBox="1">
            <a:spLocks/>
          </p:cNvSpPr>
          <p:nvPr/>
        </p:nvSpPr>
        <p:spPr>
          <a:xfrm>
            <a:off x="3707577" y="2082339"/>
            <a:ext cx="6936820" cy="193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9600"/>
            </a:pPr>
            <a:r>
              <a:rPr lang="en-US" sz="88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Ai </a:t>
            </a:r>
            <a:r>
              <a:rPr lang="en-US" sz="8800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nhanh</a:t>
            </a:r>
            <a:r>
              <a:rPr lang="en-US" sz="88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 </a:t>
            </a:r>
            <a:r>
              <a:rPr lang="en-US" sz="8800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hơn</a:t>
            </a:r>
            <a:r>
              <a:rPr lang="en-US" sz="88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 </a:t>
            </a:r>
            <a:r>
              <a:rPr lang="en-US" sz="8800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nào</a:t>
            </a:r>
            <a:r>
              <a:rPr lang="en-US" sz="88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ndrogyne" panose="02040603050506020204" pitchFamily="18" charset="0"/>
                <a:ea typeface="Lobster" panose="00000500000000000000"/>
                <a:cs typeface="Lobster" panose="00000500000000000000"/>
                <a:sym typeface="Lobster" panose="00000500000000000000"/>
              </a:rPr>
              <a:t>?</a:t>
            </a:r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F0F1233-2701-4D89-8763-E2343BA279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20" y="1812080"/>
            <a:ext cx="5123440" cy="48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2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48" y="5396637"/>
            <a:ext cx="2476202" cy="1175601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62967" y="2875708"/>
            <a:ext cx="87350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UTM Cooper Black" pitchFamily="18" charset="0"/>
                <a:sym typeface="Arial"/>
              </a:rPr>
              <a:t>Khi nhân một số tự nhiên với 100 ta chỉ việc viết thêm hai chữ số 0 vào bên phải số đó</a:t>
            </a:r>
          </a:p>
        </p:txBody>
      </p:sp>
      <p:pic>
        <p:nvPicPr>
          <p:cNvPr id="18" name="Picture 17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422" b="79058"/>
          <a:stretch/>
        </p:blipFill>
        <p:spPr>
          <a:xfrm>
            <a:off x="-422634" y="-4603"/>
            <a:ext cx="13489142" cy="2459665"/>
          </a:xfrm>
          <a:prstGeom prst="rect">
            <a:avLst/>
          </a:prstGeom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675301" y="748177"/>
            <a:ext cx="10895639" cy="95410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altLang="en-US" sz="5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kern="0">
                <a:solidFill>
                  <a:srgbClr val="002060"/>
                </a:solidFill>
                <a:latin typeface="Architecture" pitchFamily="34" charset="0"/>
                <a:ea typeface="Architecture" pitchFamily="34" charset="0"/>
                <a:cs typeface="Architecture" pitchFamily="34" charset="0"/>
                <a:sym typeface="Arial"/>
              </a:rPr>
              <a:t>Khi nhân một số tự nhiên với 100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3707011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48" y="5396637"/>
            <a:ext cx="2476202" cy="1175601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62967" y="2875708"/>
            <a:ext cx="8735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>
                <a:solidFill>
                  <a:srgbClr val="FF0000"/>
                </a:solidFill>
                <a:latin typeface="UTM Rockwell" panose="02040603050506020204" pitchFamily="18" charset="0"/>
                <a:sym typeface="Arial"/>
              </a:rPr>
              <a:t>256 000</a:t>
            </a:r>
          </a:p>
        </p:txBody>
      </p:sp>
      <p:pic>
        <p:nvPicPr>
          <p:cNvPr id="18" name="Picture 17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422" b="79058"/>
          <a:stretch/>
        </p:blipFill>
        <p:spPr>
          <a:xfrm>
            <a:off x="-422634" y="-4603"/>
            <a:ext cx="13489142" cy="2459665"/>
          </a:xfrm>
          <a:prstGeom prst="rect">
            <a:avLst/>
          </a:prstGeom>
        </p:spPr>
      </p:pic>
      <p:sp>
        <p:nvSpPr>
          <p:cNvPr id="19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675301" y="748177"/>
            <a:ext cx="10895639" cy="95410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altLang="en-US" sz="5400" b="1">
                <a:latin typeface="UTM Rockwell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5400" kern="0">
                <a:solidFill>
                  <a:srgbClr val="002060"/>
                </a:solidFill>
                <a:latin typeface="UTM Rockwell" panose="02040603050506020204" pitchFamily="18" charset="0"/>
                <a:sym typeface="Arial"/>
              </a:rPr>
              <a:t>256 x 1000 = ?</a:t>
            </a:r>
          </a:p>
        </p:txBody>
      </p:sp>
    </p:spTree>
    <p:extLst>
      <p:ext uri="{BB962C8B-B14F-4D97-AF65-F5344CB8AC3E}">
        <p14:creationId xmlns:p14="http://schemas.microsoft.com/office/powerpoint/2010/main" val="385952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3">
            <a:extLst>
              <a:ext uri="{FF2B5EF4-FFF2-40B4-BE49-F238E27FC236}">
                <a16:creationId xmlns:a16="http://schemas.microsoft.com/office/drawing/2014/main" id="{74C3DFAD-8FE8-467C-88E2-8BA85B5FE340}"/>
              </a:ext>
            </a:extLst>
          </p:cNvPr>
          <p:cNvGrpSpPr/>
          <p:nvPr/>
        </p:nvGrpSpPr>
        <p:grpSpPr>
          <a:xfrm rot="21193181">
            <a:off x="9295242" y="4447305"/>
            <a:ext cx="2820309" cy="967841"/>
            <a:chOff x="9015984" y="2528554"/>
            <a:chExt cx="2157344" cy="1473489"/>
          </a:xfrm>
        </p:grpSpPr>
        <p:sp>
          <p:nvSpPr>
            <p:cNvPr id="14" name="Freeform 166">
              <a:extLst>
                <a:ext uri="{FF2B5EF4-FFF2-40B4-BE49-F238E27FC236}">
                  <a16:creationId xmlns:a16="http://schemas.microsoft.com/office/drawing/2014/main" id="{6AFAFE6A-85D3-457E-A1BC-99F94F9FECB1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" name="Freeform 167">
              <a:extLst>
                <a:ext uri="{FF2B5EF4-FFF2-40B4-BE49-F238E27FC236}">
                  <a16:creationId xmlns:a16="http://schemas.microsoft.com/office/drawing/2014/main" id="{55E11627-C047-4C7A-BB34-DB38D99F2211}"/>
                </a:ext>
              </a:extLst>
            </p:cNvPr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" name="Freeform 168">
              <a:extLst>
                <a:ext uri="{FF2B5EF4-FFF2-40B4-BE49-F238E27FC236}">
                  <a16:creationId xmlns:a16="http://schemas.microsoft.com/office/drawing/2014/main" id="{E18AC985-23A1-43EC-8044-9446E57EBFD9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9">
              <a:extLst>
                <a:ext uri="{FF2B5EF4-FFF2-40B4-BE49-F238E27FC236}">
                  <a16:creationId xmlns:a16="http://schemas.microsoft.com/office/drawing/2014/main" id="{2DB7F56A-3BC4-4861-B4F5-5176C01FA22B}"/>
                </a:ext>
              </a:extLst>
            </p:cNvPr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0">
              <a:extLst>
                <a:ext uri="{FF2B5EF4-FFF2-40B4-BE49-F238E27FC236}">
                  <a16:creationId xmlns:a16="http://schemas.microsoft.com/office/drawing/2014/main" id="{CFE538BC-C496-49D4-AE41-2512B8DC4B24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75">
              <a:extLst>
                <a:ext uri="{FF2B5EF4-FFF2-40B4-BE49-F238E27FC236}">
                  <a16:creationId xmlns:a16="http://schemas.microsoft.com/office/drawing/2014/main" id="{BAB5D669-A5F9-4B5A-925B-CE667E09B1CC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76">
              <a:extLst>
                <a:ext uri="{FF2B5EF4-FFF2-40B4-BE49-F238E27FC236}">
                  <a16:creationId xmlns:a16="http://schemas.microsoft.com/office/drawing/2014/main" id="{D1F5A9B0-655F-4827-A6B0-C4A33C96FFE9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177">
              <a:extLst>
                <a:ext uri="{FF2B5EF4-FFF2-40B4-BE49-F238E27FC236}">
                  <a16:creationId xmlns:a16="http://schemas.microsoft.com/office/drawing/2014/main" id="{C363F346-B8B9-4FD4-8BD6-C5CA5F138030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178">
              <a:extLst>
                <a:ext uri="{FF2B5EF4-FFF2-40B4-BE49-F238E27FC236}">
                  <a16:creationId xmlns:a16="http://schemas.microsoft.com/office/drawing/2014/main" id="{8728F700-DF28-43C9-91BD-B63247B97EDD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179">
              <a:extLst>
                <a:ext uri="{FF2B5EF4-FFF2-40B4-BE49-F238E27FC236}">
                  <a16:creationId xmlns:a16="http://schemas.microsoft.com/office/drawing/2014/main" id="{C88F8ACF-9F63-4177-8569-2A95EB7999F9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625559">
                <a:defRPr/>
              </a:pPr>
              <a:endParaRPr lang="zh-CN" altLang="en-US" sz="3200">
                <a:solidFill>
                  <a:prstClr val="black"/>
                </a:solidFill>
                <a:latin typeface="UTM Rockwell" panose="02040603050506020204" pitchFamily="18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11" name="Picture 10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76949" r="38891" b="2997"/>
          <a:stretch/>
        </p:blipFill>
        <p:spPr>
          <a:xfrm>
            <a:off x="2127503" y="1868608"/>
            <a:ext cx="9245357" cy="1614408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3454262" y="2244927"/>
            <a:ext cx="5450260" cy="8617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sz="4800" kern="0">
                <a:solidFill>
                  <a:srgbClr val="002060"/>
                </a:solidFill>
                <a:latin typeface="UTM Rockwell" panose="02040603050506020204" pitchFamily="18" charset="0"/>
                <a:sym typeface="Arial"/>
              </a:rPr>
              <a:t>20020 : 10 = 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B2A66B-E9C8-46D2-9734-898EB4A7BE81}"/>
              </a:ext>
            </a:extLst>
          </p:cNvPr>
          <p:cNvSpPr txBox="1"/>
          <p:nvPr/>
        </p:nvSpPr>
        <p:spPr>
          <a:xfrm>
            <a:off x="3326214" y="3904776"/>
            <a:ext cx="5706357" cy="954103"/>
          </a:xfrm>
          <a:custGeom>
            <a:avLst/>
            <a:gdLst>
              <a:gd name="connsiteX0" fmla="*/ 0 w 5706357"/>
              <a:gd name="connsiteY0" fmla="*/ 0 h 954103"/>
              <a:gd name="connsiteX1" fmla="*/ 462849 w 5706357"/>
              <a:gd name="connsiteY1" fmla="*/ 0 h 954103"/>
              <a:gd name="connsiteX2" fmla="*/ 1211016 w 5706357"/>
              <a:gd name="connsiteY2" fmla="*/ 0 h 954103"/>
              <a:gd name="connsiteX3" fmla="*/ 1673865 w 5706357"/>
              <a:gd name="connsiteY3" fmla="*/ 0 h 954103"/>
              <a:gd name="connsiteX4" fmla="*/ 2307904 w 5706357"/>
              <a:gd name="connsiteY4" fmla="*/ 0 h 954103"/>
              <a:gd name="connsiteX5" fmla="*/ 3056071 w 5706357"/>
              <a:gd name="connsiteY5" fmla="*/ 0 h 954103"/>
              <a:gd name="connsiteX6" fmla="*/ 3747174 w 5706357"/>
              <a:gd name="connsiteY6" fmla="*/ 0 h 954103"/>
              <a:gd name="connsiteX7" fmla="*/ 4381214 w 5706357"/>
              <a:gd name="connsiteY7" fmla="*/ 0 h 954103"/>
              <a:gd name="connsiteX8" fmla="*/ 5015254 w 5706357"/>
              <a:gd name="connsiteY8" fmla="*/ 0 h 954103"/>
              <a:gd name="connsiteX9" fmla="*/ 5706357 w 5706357"/>
              <a:gd name="connsiteY9" fmla="*/ 0 h 954103"/>
              <a:gd name="connsiteX10" fmla="*/ 5706357 w 5706357"/>
              <a:gd name="connsiteY10" fmla="*/ 457969 h 954103"/>
              <a:gd name="connsiteX11" fmla="*/ 5706357 w 5706357"/>
              <a:gd name="connsiteY11" fmla="*/ 954103 h 954103"/>
              <a:gd name="connsiteX12" fmla="*/ 5072317 w 5706357"/>
              <a:gd name="connsiteY12" fmla="*/ 954103 h 954103"/>
              <a:gd name="connsiteX13" fmla="*/ 4438278 w 5706357"/>
              <a:gd name="connsiteY13" fmla="*/ 954103 h 954103"/>
              <a:gd name="connsiteX14" fmla="*/ 3804238 w 5706357"/>
              <a:gd name="connsiteY14" fmla="*/ 954103 h 954103"/>
              <a:gd name="connsiteX15" fmla="*/ 3113135 w 5706357"/>
              <a:gd name="connsiteY15" fmla="*/ 954103 h 954103"/>
              <a:gd name="connsiteX16" fmla="*/ 2650286 w 5706357"/>
              <a:gd name="connsiteY16" fmla="*/ 954103 h 954103"/>
              <a:gd name="connsiteX17" fmla="*/ 1902119 w 5706357"/>
              <a:gd name="connsiteY17" fmla="*/ 954103 h 954103"/>
              <a:gd name="connsiteX18" fmla="*/ 1325143 w 5706357"/>
              <a:gd name="connsiteY18" fmla="*/ 954103 h 954103"/>
              <a:gd name="connsiteX19" fmla="*/ 691103 w 5706357"/>
              <a:gd name="connsiteY19" fmla="*/ 954103 h 954103"/>
              <a:gd name="connsiteX20" fmla="*/ 0 w 5706357"/>
              <a:gd name="connsiteY20" fmla="*/ 954103 h 954103"/>
              <a:gd name="connsiteX21" fmla="*/ 0 w 5706357"/>
              <a:gd name="connsiteY21" fmla="*/ 486593 h 954103"/>
              <a:gd name="connsiteX22" fmla="*/ 0 w 5706357"/>
              <a:gd name="connsiteY22" fmla="*/ 0 h 9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06357" h="954103" fill="none" extrusionOk="0">
                <a:moveTo>
                  <a:pt x="0" y="0"/>
                </a:moveTo>
                <a:cubicBezTo>
                  <a:pt x="201394" y="-20517"/>
                  <a:pt x="331078" y="18732"/>
                  <a:pt x="462849" y="0"/>
                </a:cubicBezTo>
                <a:cubicBezTo>
                  <a:pt x="594620" y="-18732"/>
                  <a:pt x="955982" y="31799"/>
                  <a:pt x="1211016" y="0"/>
                </a:cubicBezTo>
                <a:cubicBezTo>
                  <a:pt x="1466050" y="-31799"/>
                  <a:pt x="1464047" y="-15074"/>
                  <a:pt x="1673865" y="0"/>
                </a:cubicBezTo>
                <a:cubicBezTo>
                  <a:pt x="1883683" y="15074"/>
                  <a:pt x="2111236" y="-12619"/>
                  <a:pt x="2307904" y="0"/>
                </a:cubicBezTo>
                <a:cubicBezTo>
                  <a:pt x="2504572" y="12619"/>
                  <a:pt x="2834362" y="-15556"/>
                  <a:pt x="3056071" y="0"/>
                </a:cubicBezTo>
                <a:cubicBezTo>
                  <a:pt x="3277780" y="15556"/>
                  <a:pt x="3590737" y="-5831"/>
                  <a:pt x="3747174" y="0"/>
                </a:cubicBezTo>
                <a:cubicBezTo>
                  <a:pt x="3903611" y="5831"/>
                  <a:pt x="4151504" y="-6919"/>
                  <a:pt x="4381214" y="0"/>
                </a:cubicBezTo>
                <a:cubicBezTo>
                  <a:pt x="4610924" y="6919"/>
                  <a:pt x="4753110" y="1893"/>
                  <a:pt x="5015254" y="0"/>
                </a:cubicBezTo>
                <a:cubicBezTo>
                  <a:pt x="5277398" y="-1893"/>
                  <a:pt x="5415575" y="-20502"/>
                  <a:pt x="5706357" y="0"/>
                </a:cubicBezTo>
                <a:cubicBezTo>
                  <a:pt x="5693952" y="96139"/>
                  <a:pt x="5702353" y="233762"/>
                  <a:pt x="5706357" y="457969"/>
                </a:cubicBezTo>
                <a:cubicBezTo>
                  <a:pt x="5710361" y="682176"/>
                  <a:pt x="5701355" y="727173"/>
                  <a:pt x="5706357" y="954103"/>
                </a:cubicBezTo>
                <a:cubicBezTo>
                  <a:pt x="5541805" y="950592"/>
                  <a:pt x="5336523" y="939121"/>
                  <a:pt x="5072317" y="954103"/>
                </a:cubicBezTo>
                <a:cubicBezTo>
                  <a:pt x="4808111" y="969085"/>
                  <a:pt x="4711735" y="950185"/>
                  <a:pt x="4438278" y="954103"/>
                </a:cubicBezTo>
                <a:cubicBezTo>
                  <a:pt x="4164821" y="958021"/>
                  <a:pt x="4070037" y="951989"/>
                  <a:pt x="3804238" y="954103"/>
                </a:cubicBezTo>
                <a:cubicBezTo>
                  <a:pt x="3538439" y="956217"/>
                  <a:pt x="3330018" y="942150"/>
                  <a:pt x="3113135" y="954103"/>
                </a:cubicBezTo>
                <a:cubicBezTo>
                  <a:pt x="2896252" y="966056"/>
                  <a:pt x="2800861" y="958168"/>
                  <a:pt x="2650286" y="954103"/>
                </a:cubicBezTo>
                <a:cubicBezTo>
                  <a:pt x="2499711" y="950038"/>
                  <a:pt x="2156582" y="971887"/>
                  <a:pt x="1902119" y="954103"/>
                </a:cubicBezTo>
                <a:cubicBezTo>
                  <a:pt x="1647656" y="936319"/>
                  <a:pt x="1601599" y="974814"/>
                  <a:pt x="1325143" y="954103"/>
                </a:cubicBezTo>
                <a:cubicBezTo>
                  <a:pt x="1048687" y="933392"/>
                  <a:pt x="926469" y="983600"/>
                  <a:pt x="691103" y="954103"/>
                </a:cubicBezTo>
                <a:cubicBezTo>
                  <a:pt x="455737" y="924606"/>
                  <a:pt x="325571" y="956782"/>
                  <a:pt x="0" y="954103"/>
                </a:cubicBezTo>
                <a:cubicBezTo>
                  <a:pt x="-3438" y="829517"/>
                  <a:pt x="2640" y="678969"/>
                  <a:pt x="0" y="486593"/>
                </a:cubicBezTo>
                <a:cubicBezTo>
                  <a:pt x="-2640" y="294217"/>
                  <a:pt x="-22069" y="146672"/>
                  <a:pt x="0" y="0"/>
                </a:cubicBezTo>
                <a:close/>
              </a:path>
              <a:path w="5706357" h="954103" stroke="0" extrusionOk="0">
                <a:moveTo>
                  <a:pt x="0" y="0"/>
                </a:moveTo>
                <a:cubicBezTo>
                  <a:pt x="267614" y="-28921"/>
                  <a:pt x="537969" y="12150"/>
                  <a:pt x="691103" y="0"/>
                </a:cubicBezTo>
                <a:cubicBezTo>
                  <a:pt x="844237" y="-12150"/>
                  <a:pt x="1044614" y="18838"/>
                  <a:pt x="1211016" y="0"/>
                </a:cubicBezTo>
                <a:cubicBezTo>
                  <a:pt x="1377418" y="-18838"/>
                  <a:pt x="1732201" y="-33199"/>
                  <a:pt x="1959183" y="0"/>
                </a:cubicBezTo>
                <a:cubicBezTo>
                  <a:pt x="2186165" y="33199"/>
                  <a:pt x="2276368" y="4294"/>
                  <a:pt x="2593222" y="0"/>
                </a:cubicBezTo>
                <a:cubicBezTo>
                  <a:pt x="2910076" y="-4294"/>
                  <a:pt x="2968416" y="-28431"/>
                  <a:pt x="3170198" y="0"/>
                </a:cubicBezTo>
                <a:cubicBezTo>
                  <a:pt x="3371980" y="28431"/>
                  <a:pt x="3473546" y="-17525"/>
                  <a:pt x="3747174" y="0"/>
                </a:cubicBezTo>
                <a:cubicBezTo>
                  <a:pt x="4020802" y="17525"/>
                  <a:pt x="4213967" y="6701"/>
                  <a:pt x="4495341" y="0"/>
                </a:cubicBezTo>
                <a:cubicBezTo>
                  <a:pt x="4776715" y="-6701"/>
                  <a:pt x="5421049" y="51105"/>
                  <a:pt x="5706357" y="0"/>
                </a:cubicBezTo>
                <a:cubicBezTo>
                  <a:pt x="5710038" y="208677"/>
                  <a:pt x="5682683" y="341921"/>
                  <a:pt x="5706357" y="477052"/>
                </a:cubicBezTo>
                <a:cubicBezTo>
                  <a:pt x="5730031" y="612183"/>
                  <a:pt x="5688592" y="853427"/>
                  <a:pt x="5706357" y="954103"/>
                </a:cubicBezTo>
                <a:cubicBezTo>
                  <a:pt x="5442149" y="920201"/>
                  <a:pt x="5148717" y="984250"/>
                  <a:pt x="4958190" y="954103"/>
                </a:cubicBezTo>
                <a:cubicBezTo>
                  <a:pt x="4767663" y="923956"/>
                  <a:pt x="4492802" y="964912"/>
                  <a:pt x="4324151" y="954103"/>
                </a:cubicBezTo>
                <a:cubicBezTo>
                  <a:pt x="4155500" y="943294"/>
                  <a:pt x="3890480" y="940255"/>
                  <a:pt x="3633047" y="954103"/>
                </a:cubicBezTo>
                <a:cubicBezTo>
                  <a:pt x="3375614" y="967951"/>
                  <a:pt x="3068013" y="979801"/>
                  <a:pt x="2884880" y="954103"/>
                </a:cubicBezTo>
                <a:cubicBezTo>
                  <a:pt x="2701747" y="928405"/>
                  <a:pt x="2454493" y="925194"/>
                  <a:pt x="2250841" y="954103"/>
                </a:cubicBezTo>
                <a:cubicBezTo>
                  <a:pt x="2047189" y="983012"/>
                  <a:pt x="1872026" y="979265"/>
                  <a:pt x="1673865" y="954103"/>
                </a:cubicBezTo>
                <a:cubicBezTo>
                  <a:pt x="1475704" y="928941"/>
                  <a:pt x="1121469" y="968719"/>
                  <a:pt x="982761" y="954103"/>
                </a:cubicBezTo>
                <a:cubicBezTo>
                  <a:pt x="844053" y="939487"/>
                  <a:pt x="407119" y="995094"/>
                  <a:pt x="0" y="954103"/>
                </a:cubicBezTo>
                <a:cubicBezTo>
                  <a:pt x="22417" y="809190"/>
                  <a:pt x="22760" y="696771"/>
                  <a:pt x="0" y="457969"/>
                </a:cubicBezTo>
                <a:cubicBezTo>
                  <a:pt x="-22760" y="219167"/>
                  <a:pt x="14268" y="961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6241779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121917" tIns="60958" rIns="121917" bIns="60958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>
                <a:solidFill>
                  <a:srgbClr val="002060"/>
                </a:solidFill>
                <a:latin typeface="UTM Rockwell" panose="02040603050506020204" pitchFamily="18" charset="0"/>
                <a:sym typeface="Arial"/>
              </a:rPr>
              <a:t>2002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96529" y="-2649633"/>
            <a:ext cx="11019912" cy="9422966"/>
            <a:chOff x="995087" y="38730"/>
            <a:chExt cx="5498544" cy="6560223"/>
          </a:xfrm>
        </p:grpSpPr>
        <p:pic>
          <p:nvPicPr>
            <p:cNvPr id="25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927" y="38730"/>
              <a:ext cx="4668691" cy="4668691"/>
            </a:xfrm>
            <a:prstGeom prst="rect">
              <a:avLst/>
            </a:prstGeom>
          </p:spPr>
        </p:pic>
        <p:sp>
          <p:nvSpPr>
            <p:cNvPr id="26" name="任意多边形: 形状 28"/>
            <p:cNvSpPr/>
            <p:nvPr/>
          </p:nvSpPr>
          <p:spPr>
            <a:xfrm>
              <a:off x="995087" y="3413541"/>
              <a:ext cx="5498544" cy="3185412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7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969" y="3344091"/>
            <a:ext cx="2061409" cy="37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A_图片 9">
            <a:extLst>
              <a:ext uri="{FF2B5EF4-FFF2-40B4-BE49-F238E27FC236}">
                <a16:creationId xmlns:a16="http://schemas.microsoft.com/office/drawing/2014/main" id="{7E0CD998-F60D-41BB-8A5A-16A73202DB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4" y="4996648"/>
            <a:ext cx="2219672" cy="15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5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5D81000-6F33-4FA2-B4D2-9A8103A60263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84F8C57-76C4-4A86-BBC5-F06C939EC52D}"/>
              </a:ext>
            </a:extLst>
          </p:cNvPr>
          <p:cNvGrpSpPr/>
          <p:nvPr/>
        </p:nvGrpSpPr>
        <p:grpSpPr>
          <a:xfrm>
            <a:off x="1785938" y="731510"/>
            <a:ext cx="7100887" cy="2409044"/>
            <a:chOff x="-51859" y="123185"/>
            <a:chExt cx="4270933" cy="189186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18AEFFF-3552-4A2C-8FEC-808BB800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623A12-69B5-4A27-876D-D45F74B40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80C0289-5526-483D-AD6D-8335AF0E9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829" y="2656391"/>
            <a:ext cx="4533900" cy="4533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B0B0CD-4A12-419A-B7B8-7B3E36AC8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17" flipH="1">
            <a:off x="447868" y="2722393"/>
            <a:ext cx="3150055" cy="31500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80CC34-0B87-4ACB-AD0C-3BD2E7194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73190" y="-135438"/>
            <a:ext cx="1459794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62376" y="1382034"/>
            <a:ext cx="56765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>
                <a:solidFill>
                  <a:srgbClr val="002060"/>
                </a:solidFill>
                <a:latin typeface="UTM Rockwell" panose="02040603050506020204" pitchFamily="18" charset="0"/>
                <a:sym typeface="Arial"/>
              </a:rPr>
              <a:t>9100:10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6264" y="3433096"/>
            <a:ext cx="2648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>
                <a:solidFill>
                  <a:srgbClr val="FF0000"/>
                </a:solidFill>
                <a:latin typeface="UTM Rockwell" panose="02040603050506020204" pitchFamily="18" charset="0"/>
                <a:sym typeface="Arial"/>
              </a:rPr>
              <a:t>910</a:t>
            </a:r>
          </a:p>
        </p:txBody>
      </p:sp>
    </p:spTree>
    <p:extLst>
      <p:ext uri="{BB962C8B-B14F-4D97-AF65-F5344CB8AC3E}">
        <p14:creationId xmlns:p14="http://schemas.microsoft.com/office/powerpoint/2010/main" val="372545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82766E2-2BB1-4302-A35D-B7FBDF4ED002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C144133-153F-41A0-98C3-28A19EAAB338}"/>
              </a:ext>
            </a:extLst>
          </p:cNvPr>
          <p:cNvGrpSpPr/>
          <p:nvPr/>
        </p:nvGrpSpPr>
        <p:grpSpPr>
          <a:xfrm>
            <a:off x="928688" y="245396"/>
            <a:ext cx="10531587" cy="2226341"/>
            <a:chOff x="-51859" y="123185"/>
            <a:chExt cx="4270933" cy="189186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41F873F-A513-42CD-9E10-08DD7BE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F1548B1-4AAA-4B49-9681-ABA44EE6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E35BE00-B57E-4389-A26E-47362C8AE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73190" y="-135438"/>
            <a:ext cx="1459794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26C37B-90A9-46DF-812D-351CEF75F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1" y="3663007"/>
            <a:ext cx="4177559" cy="26925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98885" y="2734707"/>
            <a:ext cx="48397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>
                <a:solidFill>
                  <a:srgbClr val="FF0000"/>
                </a:solidFill>
                <a:latin typeface="UTM Rockwell" panose="02040603050506020204" pitchFamily="18" charset="0"/>
                <a:sym typeface="Arial"/>
              </a:rPr>
              <a:t>102000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8604" y="610857"/>
            <a:ext cx="97241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>
                <a:solidFill>
                  <a:srgbClr val="002060"/>
                </a:solidFill>
                <a:latin typeface="UTM Rockwell" panose="02040603050506020204" pitchFamily="18" charset="0"/>
                <a:sym typeface="Arial"/>
              </a:rPr>
              <a:t>1020 x 100 = ? </a:t>
            </a:r>
          </a:p>
        </p:txBody>
      </p:sp>
    </p:spTree>
    <p:extLst>
      <p:ext uri="{BB962C8B-B14F-4D97-AF65-F5344CB8AC3E}">
        <p14:creationId xmlns:p14="http://schemas.microsoft.com/office/powerpoint/2010/main" val="12120723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82766E2-2BB1-4302-A35D-B7FBDF4ED002}"/>
              </a:ext>
            </a:extLst>
          </p:cNvPr>
          <p:cNvSpPr/>
          <p:nvPr/>
        </p:nvSpPr>
        <p:spPr>
          <a:xfrm>
            <a:off x="281142" y="245396"/>
            <a:ext cx="11650508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C144133-153F-41A0-98C3-28A19EAAB338}"/>
              </a:ext>
            </a:extLst>
          </p:cNvPr>
          <p:cNvGrpSpPr/>
          <p:nvPr/>
        </p:nvGrpSpPr>
        <p:grpSpPr>
          <a:xfrm>
            <a:off x="-618057" y="-163379"/>
            <a:ext cx="12337509" cy="3793165"/>
            <a:chOff x="-51859" y="123185"/>
            <a:chExt cx="4270933" cy="189186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41F873F-A513-42CD-9E10-08DD7BE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F1548B1-4AAA-4B49-9681-ABA44EE6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E35BE00-B57E-4389-A26E-47362C8AE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77208" y="-136256"/>
            <a:ext cx="1455609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26C37B-90A9-46DF-812D-351CEF75F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7" y="4223007"/>
            <a:ext cx="3400082" cy="2197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77137" y="3928357"/>
            <a:ext cx="1751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600" kern="0">
                <a:solidFill>
                  <a:srgbClr val="FF0000"/>
                </a:solidFill>
                <a:latin typeface="UTM Rockwell" panose="02040603050506020204" pitchFamily="18" charset="0"/>
                <a:sym typeface="Arial"/>
              </a:rPr>
              <a:t>=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3139" y="877126"/>
            <a:ext cx="9082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chemeClr val="accent6">
                    <a:lumMod val="50000"/>
                  </a:schemeClr>
                </a:solidFill>
                <a:latin typeface="UTM Rockwell" panose="02040603050506020204" pitchFamily="18" charset="0"/>
                <a:cs typeface="#9Slide03 Arima Madurai ExtraBo" pitchFamily="2" charset="0"/>
              </a:rPr>
              <a:t>Điền dấu thích hợp vào chỗ chấm: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Rockwell" panose="02040603050506020204" pitchFamily="18" charset="0"/>
              <a:cs typeface="#9Slide03 Arima Madurai ExtraBo" pitchFamily="2" charset="0"/>
            </a:endParaRPr>
          </a:p>
          <a:p>
            <a:pPr algn="ctr"/>
            <a:r>
              <a:rPr lang="nl-NL" sz="4000" dirty="0">
                <a:latin typeface="UTM Rockwell" panose="02040603050506020204" pitchFamily="18" charset="0"/>
                <a:cs typeface="#9Slide03 Arima Madurai ExtraBo" pitchFamily="2" charset="0"/>
              </a:rPr>
              <a:t>420000 : 10 .........4200 x 10</a:t>
            </a:r>
            <a:endParaRPr lang="en-US" sz="4000" dirty="0">
              <a:latin typeface="UTM Rockwell" panose="02040603050506020204" pitchFamily="18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6525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82766E2-2BB1-4302-A35D-B7FBDF4ED002}"/>
              </a:ext>
            </a:extLst>
          </p:cNvPr>
          <p:cNvSpPr/>
          <p:nvPr/>
        </p:nvSpPr>
        <p:spPr>
          <a:xfrm>
            <a:off x="32444" y="245396"/>
            <a:ext cx="11899206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C144133-153F-41A0-98C3-28A19EAAB338}"/>
              </a:ext>
            </a:extLst>
          </p:cNvPr>
          <p:cNvGrpSpPr/>
          <p:nvPr/>
        </p:nvGrpSpPr>
        <p:grpSpPr>
          <a:xfrm>
            <a:off x="-785109" y="-249865"/>
            <a:ext cx="12600872" cy="3793165"/>
            <a:chOff x="-51859" y="123185"/>
            <a:chExt cx="4270933" cy="189186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41F873F-A513-42CD-9E10-08DD7BE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F1548B1-4AAA-4B49-9681-ABA44EE6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E35BE00-B57E-4389-A26E-47362C8AE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47373" y="-130182"/>
            <a:ext cx="1486682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26C37B-90A9-46DF-812D-351CEF75F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6" y="4651632"/>
            <a:ext cx="2998820" cy="1897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09463" y="3928357"/>
            <a:ext cx="13373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>
                <a:solidFill>
                  <a:srgbClr val="FF0000"/>
                </a:solidFill>
                <a:latin typeface="UTM Rockwell" panose="02040603050506020204" pitchFamily="18" charset="0"/>
                <a:sym typeface="Arial"/>
              </a:rPr>
              <a:t>=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35481" y="1024115"/>
            <a:ext cx="95247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chemeClr val="accent6">
                    <a:lumMod val="50000"/>
                  </a:schemeClr>
                </a:solidFill>
                <a:latin typeface="UTM Rockwell" panose="02040603050506020204" pitchFamily="18" charset="0"/>
                <a:cs typeface="#9Slide03 Arima Madurai ExtraBo" pitchFamily="2" charset="0"/>
              </a:rPr>
              <a:t>Điền dấu thích hợp vào chỗ chấm: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Rockwell" panose="02040603050506020204" pitchFamily="18" charset="0"/>
              <a:cs typeface="#9Slide03 Arima Madurai ExtraBo" pitchFamily="2" charset="0"/>
            </a:endParaRPr>
          </a:p>
          <a:p>
            <a:r>
              <a:rPr lang="nl-NL" sz="4000" dirty="0">
                <a:latin typeface="UTM Rockwell" panose="02040603050506020204" pitchFamily="18" charset="0"/>
                <a:cs typeface="#9Slide03 Arima Madurai ExtraBo" pitchFamily="2" charset="0"/>
              </a:rPr>
              <a:t>   3210 x 1000 ........32100 x 100</a:t>
            </a:r>
            <a:endParaRPr lang="en-US" sz="4000" dirty="0">
              <a:latin typeface="UTM Rockwell" panose="02040603050506020204" pitchFamily="18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612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2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3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2811447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575" y="-2298"/>
            <a:ext cx="8338979" cy="6860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4500900" y="2667564"/>
            <a:ext cx="5771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Ôn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4.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54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theo.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D183F1-6B60-4DCD-B3A9-55CFC796CA53}"/>
              </a:ext>
            </a:extLst>
          </p:cNvPr>
          <p:cNvGrpSpPr/>
          <p:nvPr/>
        </p:nvGrpSpPr>
        <p:grpSpPr>
          <a:xfrm>
            <a:off x="327377" y="873228"/>
            <a:ext cx="3361657" cy="1344614"/>
            <a:chOff x="316088" y="873228"/>
            <a:chExt cx="3361657" cy="1344614"/>
          </a:xfrm>
        </p:grpSpPr>
        <p:pic>
          <p:nvPicPr>
            <p:cNvPr id="10" name="9Slide.vn 90">
              <a:extLst>
                <a:ext uri="{FF2B5EF4-FFF2-40B4-BE49-F238E27FC236}">
                  <a16:creationId xmlns:a16="http://schemas.microsoft.com/office/drawing/2014/main" id="{098E1F09-7902-49D6-800E-04217B8FB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88" y="873228"/>
              <a:ext cx="3361657" cy="1344614"/>
            </a:xfrm>
            <a:prstGeom prst="rect">
              <a:avLst/>
            </a:prstGeom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20337A6-F9CD-4ABF-8C3C-DF8FB78C8940}"/>
                </a:ext>
              </a:extLst>
            </p:cNvPr>
            <p:cNvSpPr txBox="1"/>
            <p:nvPr/>
          </p:nvSpPr>
          <p:spPr>
            <a:xfrm>
              <a:off x="657732" y="991150"/>
              <a:ext cx="2678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义启嘟嘟体" pitchFamily="2" charset="-128"/>
                  <a:cs typeface="Times New Roman" panose="02020603050405020304" pitchFamily="18" charset="0"/>
                  <a:sym typeface="+mn-lt"/>
                </a:rPr>
                <a:t>Dặn dò</a:t>
              </a:r>
              <a:endPara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39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903558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3 x 5 = .... x 3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Rockwell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UTM Rockwell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UTM Rockwell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UTM Rockwell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UTM Rockwell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Rockwell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Rockwell" panose="02040603050506020204" pitchFamily="18" charset="0"/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UTM Rockwell" panose="02040603050506020204" pitchFamily="18" charset="0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Rockwell" panose="02040603050506020204" pitchFamily="18" charset="0"/>
                </a:rPr>
                <a:t>B. 5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A. 3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2397700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C. 15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625416" y="3858381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D. 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5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9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六边形 105"/>
          <p:cNvSpPr/>
          <p:nvPr/>
        </p:nvSpPr>
        <p:spPr bwMode="auto">
          <a:xfrm rot="5400000">
            <a:off x="6909709" y="2742988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0" y="76984"/>
            <a:ext cx="8828933" cy="2840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96303" y="819541"/>
            <a:ext cx="9205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33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2189 x 4 = 4 x .....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Rockwell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UTM Rockwell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UTM Rockwell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UTM Rockwell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UTM Rockwell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42336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Rockwell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Rockwell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Rockwell" panose="02040603050506020204" pitchFamily="18" charset="0"/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0" y="3254879"/>
            <a:ext cx="2935049" cy="1904456"/>
            <a:chOff x="6080887" y="2353752"/>
            <a:chExt cx="1322257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UTM Rockwell" panose="02040603050506020204" pitchFamily="18" charset="0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086078" y="2746712"/>
              <a:ext cx="1317066" cy="31194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Rockwell" panose="02040603050506020204" pitchFamily="18" charset="0"/>
                </a:rPr>
                <a:t>D.2189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16403" y="3735063"/>
            <a:ext cx="3261612" cy="48217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A. 2172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872683" y="3749879"/>
            <a:ext cx="2188956" cy="42137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C.4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UTM Rockwell" panose="02040603050506020204" pitchFamily="18" charset="0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344213" y="3804275"/>
            <a:ext cx="2597234" cy="514524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Rockwell" panose="02040603050506020204" pitchFamily="18" charset="0"/>
              </a:rPr>
              <a:t>B. 862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Rockwell" panose="020406030505060202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9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22">
            <a:extLst>
              <a:ext uri="{FF2B5EF4-FFF2-40B4-BE49-F238E27FC236}">
                <a16:creationId xmlns:a16="http://schemas.microsoft.com/office/drawing/2014/main" id="{D72E4406-7E85-4AEF-80F5-19C3D568E490}"/>
              </a:ext>
            </a:extLst>
          </p:cNvPr>
          <p:cNvSpPr/>
          <p:nvPr/>
        </p:nvSpPr>
        <p:spPr>
          <a:xfrm>
            <a:off x="336388" y="284480"/>
            <a:ext cx="11497349" cy="6477123"/>
          </a:xfrm>
          <a:prstGeom prst="round2Diag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64" name="组合 15"/>
          <p:cNvGrpSpPr/>
          <p:nvPr/>
        </p:nvGrpSpPr>
        <p:grpSpPr>
          <a:xfrm rot="16200000">
            <a:off x="7174361" y="729495"/>
            <a:ext cx="2478976" cy="7136417"/>
            <a:chOff x="1236832" y="2385044"/>
            <a:chExt cx="2248256" cy="3438102"/>
          </a:xfrm>
        </p:grpSpPr>
        <p:sp>
          <p:nvSpPr>
            <p:cNvPr id="65" name="Rectangle 69"/>
            <p:cNvSpPr/>
            <p:nvPr/>
          </p:nvSpPr>
          <p:spPr>
            <a:xfrm rot="16200000">
              <a:off x="981708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66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67" name="组合 27"/>
          <p:cNvGrpSpPr/>
          <p:nvPr/>
        </p:nvGrpSpPr>
        <p:grpSpPr>
          <a:xfrm>
            <a:off x="1462345" y="180130"/>
            <a:ext cx="5808746" cy="2943316"/>
            <a:chOff x="1797665" y="1700808"/>
            <a:chExt cx="1308575" cy="1301604"/>
          </a:xfrm>
        </p:grpSpPr>
        <p:grpSp>
          <p:nvGrpSpPr>
            <p:cNvPr id="68" name="组合 28"/>
            <p:cNvGrpSpPr/>
            <p:nvPr/>
          </p:nvGrpSpPr>
          <p:grpSpPr>
            <a:xfrm>
              <a:off x="1797665" y="1700808"/>
              <a:ext cx="1308575" cy="1301604"/>
              <a:chOff x="1797666" y="1796016"/>
              <a:chExt cx="1308575" cy="1301604"/>
            </a:xfrm>
          </p:grpSpPr>
          <p:sp>
            <p:nvSpPr>
              <p:cNvPr id="70" name="Oval 15"/>
              <p:cNvSpPr>
                <a:spLocks noChangeArrowheads="1"/>
              </p:cNvSpPr>
              <p:nvPr/>
            </p:nvSpPr>
            <p:spPr bwMode="auto">
              <a:xfrm>
                <a:off x="1797666" y="1796016"/>
                <a:ext cx="1308575" cy="1301604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2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  <p:sp>
            <p:nvSpPr>
              <p:cNvPr id="71" name="Oval 15"/>
              <p:cNvSpPr>
                <a:spLocks noChangeArrowheads="1"/>
              </p:cNvSpPr>
              <p:nvPr/>
            </p:nvSpPr>
            <p:spPr bwMode="auto">
              <a:xfrm>
                <a:off x="1862504" y="1895606"/>
                <a:ext cx="1181918" cy="1076499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bg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ko-KR" sz="1900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69" name="矩形 29"/>
            <p:cNvSpPr/>
            <p:nvPr/>
          </p:nvSpPr>
          <p:spPr>
            <a:xfrm>
              <a:off x="1917315" y="2086203"/>
              <a:ext cx="1069274" cy="530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Hãy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nêu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giao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hoán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phép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b="1" dirty="0" err="1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nhân</a:t>
              </a:r>
              <a:r>
                <a:rPr lang="en-US" altLang="zh-CN" sz="3600" b="1" dirty="0">
                  <a:solidFill>
                    <a:schemeClr val="accent6">
                      <a:lumMod val="50000"/>
                    </a:schemeClr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zh-CN" altLang="en-US" sz="3600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72" name="矩形 29"/>
          <p:cNvSpPr/>
          <p:nvPr/>
        </p:nvSpPr>
        <p:spPr>
          <a:xfrm>
            <a:off x="5625417" y="3269960"/>
            <a:ext cx="5588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thừa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33BAC1-E39C-4F27-B500-9B7115699ABB}"/>
              </a:ext>
            </a:extLst>
          </p:cNvPr>
          <p:cNvGrpSpPr>
            <a:grpSpLocks/>
          </p:cNvGrpSpPr>
          <p:nvPr/>
        </p:nvGrpSpPr>
        <p:grpSpPr bwMode="auto">
          <a:xfrm>
            <a:off x="7689358" y="791961"/>
            <a:ext cx="1582738" cy="1901825"/>
            <a:chOff x="4230341" y="3902148"/>
            <a:chExt cx="2571817" cy="3177530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CB2D27C3-8BC1-41F5-B0C3-865DED3FC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0" t="56900" r="62144" b="28062"/>
            <a:stretch>
              <a:fillRect/>
            </a:stretch>
          </p:blipFill>
          <p:spPr bwMode="auto">
            <a:xfrm>
              <a:off x="4263656" y="3902148"/>
              <a:ext cx="2538502" cy="261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5A06D13C-DC4D-40D5-B443-3AF1C088C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9" b="38875"/>
            <a:stretch>
              <a:fillRect/>
            </a:stretch>
          </p:blipFill>
          <p:spPr bwMode="auto">
            <a:xfrm>
              <a:off x="4844726" y="4612192"/>
              <a:ext cx="1472801" cy="102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EEF6274C-8C3A-4E80-AD24-05DB10F5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6" b="64381"/>
            <a:stretch>
              <a:fillRect/>
            </a:stretch>
          </p:blipFill>
          <p:spPr bwMode="auto">
            <a:xfrm rot="945339">
              <a:off x="5715160" y="5765418"/>
              <a:ext cx="857389" cy="110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4DAFA669-2003-4C07-9942-F1B750591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>
              <a:fillRect/>
            </a:stretch>
          </p:blipFill>
          <p:spPr bwMode="auto">
            <a:xfrm rot="-2011767">
              <a:off x="4230341" y="4122604"/>
              <a:ext cx="678070" cy="163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E005D5F2-FC62-4D8D-955C-28B4E1269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>
              <a:fillRect/>
            </a:stretch>
          </p:blipFill>
          <p:spPr bwMode="auto">
            <a:xfrm rot="-1148277">
              <a:off x="6098170" y="5039896"/>
              <a:ext cx="600327" cy="140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D116034E-492E-45E9-8C91-9A25485C5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0" r="74016" b="-3198"/>
            <a:stretch>
              <a:fillRect/>
            </a:stretch>
          </p:blipFill>
          <p:spPr bwMode="auto">
            <a:xfrm>
              <a:off x="4536426" y="5888647"/>
              <a:ext cx="1092232" cy="119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CE573-F9AA-4CCF-A8DC-3C77C6BE1C91}"/>
              </a:ext>
            </a:extLst>
          </p:cNvPr>
          <p:cNvGrpSpPr>
            <a:grpSpLocks/>
          </p:cNvGrpSpPr>
          <p:nvPr/>
        </p:nvGrpSpPr>
        <p:grpSpPr bwMode="auto">
          <a:xfrm>
            <a:off x="267032" y="1951763"/>
            <a:ext cx="1930400" cy="2395537"/>
            <a:chOff x="5078527" y="1407670"/>
            <a:chExt cx="3945032" cy="5450330"/>
          </a:xfrm>
        </p:grpSpPr>
        <p:pic>
          <p:nvPicPr>
            <p:cNvPr id="21" name="Picture 33">
              <a:extLst>
                <a:ext uri="{FF2B5EF4-FFF2-40B4-BE49-F238E27FC236}">
                  <a16:creationId xmlns:a16="http://schemas.microsoft.com/office/drawing/2014/main" id="{B9F7EA09-66A1-4C98-905E-9713A724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7" r="23540" b="26357"/>
            <a:stretch>
              <a:fillRect/>
            </a:stretch>
          </p:blipFill>
          <p:spPr bwMode="auto">
            <a:xfrm>
              <a:off x="5078527" y="1407670"/>
              <a:ext cx="3859619" cy="423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4">
              <a:extLst>
                <a:ext uri="{FF2B5EF4-FFF2-40B4-BE49-F238E27FC236}">
                  <a16:creationId xmlns:a16="http://schemas.microsoft.com/office/drawing/2014/main" id="{BA0D8610-AEAF-4D09-A965-4A2597070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2" t="38116" r="12292" b="38640"/>
            <a:stretch>
              <a:fillRect/>
            </a:stretch>
          </p:blipFill>
          <p:spPr bwMode="auto">
            <a:xfrm>
              <a:off x="6185126" y="2807179"/>
              <a:ext cx="2020187" cy="128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00C777BA-7E46-4914-9B99-B1E8B32C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6" t="46356" r="53307" b="21086"/>
            <a:stretch>
              <a:fillRect/>
            </a:stretch>
          </p:blipFill>
          <p:spPr bwMode="auto">
            <a:xfrm>
              <a:off x="6272725" y="4625163"/>
              <a:ext cx="1935126" cy="223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6">
              <a:extLst>
                <a:ext uri="{FF2B5EF4-FFF2-40B4-BE49-F238E27FC236}">
                  <a16:creationId xmlns:a16="http://schemas.microsoft.com/office/drawing/2014/main" id="{C566A4D7-136B-4CB9-8359-BF68E5D81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2" t="40643" r="48273" b="31294"/>
            <a:stretch>
              <a:fillRect/>
            </a:stretch>
          </p:blipFill>
          <p:spPr bwMode="auto">
            <a:xfrm>
              <a:off x="5464453" y="3587452"/>
              <a:ext cx="988828" cy="192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7">
              <a:extLst>
                <a:ext uri="{FF2B5EF4-FFF2-40B4-BE49-F238E27FC236}">
                  <a16:creationId xmlns:a16="http://schemas.microsoft.com/office/drawing/2014/main" id="{018C677D-895D-41E2-8236-7E54B4B5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8" r="7539" b="22032"/>
            <a:stretch>
              <a:fillRect/>
            </a:stretch>
          </p:blipFill>
          <p:spPr bwMode="auto">
            <a:xfrm>
              <a:off x="7928406" y="1718196"/>
              <a:ext cx="1095153" cy="198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F5FA47-6ECC-49F9-A7D4-CCA7B6ECA591}"/>
              </a:ext>
            </a:extLst>
          </p:cNvPr>
          <p:cNvGrpSpPr>
            <a:grpSpLocks/>
          </p:cNvGrpSpPr>
          <p:nvPr/>
        </p:nvGrpSpPr>
        <p:grpSpPr bwMode="auto">
          <a:xfrm>
            <a:off x="2155637" y="3249761"/>
            <a:ext cx="2573338" cy="1752600"/>
            <a:chOff x="2052084" y="3046171"/>
            <a:chExt cx="4762665" cy="2428639"/>
          </a:xfrm>
        </p:grpSpPr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206AC27B-1176-4742-8681-B9FD0853D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1" r="80128" b="30388"/>
            <a:stretch>
              <a:fillRect/>
            </a:stretch>
          </p:blipFill>
          <p:spPr bwMode="auto">
            <a:xfrm>
              <a:off x="3019646" y="3046171"/>
              <a:ext cx="2647507" cy="172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9233477D-5E3C-408A-9921-EA2A9F0D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>
              <a:fillRect/>
            </a:stretch>
          </p:blipFill>
          <p:spPr bwMode="auto">
            <a:xfrm>
              <a:off x="5218350" y="3553032"/>
              <a:ext cx="1596399" cy="82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31BB7DB5-71B4-450A-9CC7-1958DB5A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1" r="30208" b="43721"/>
            <a:stretch>
              <a:fillRect/>
            </a:stretch>
          </p:blipFill>
          <p:spPr bwMode="auto">
            <a:xfrm>
              <a:off x="2052084" y="3369498"/>
              <a:ext cx="1488039" cy="95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E27F8072-0A23-49C6-8FB1-455E13E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>
              <a:fillRect/>
            </a:stretch>
          </p:blipFill>
          <p:spPr bwMode="auto">
            <a:xfrm>
              <a:off x="3481197" y="4210194"/>
              <a:ext cx="1571157" cy="126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>
              <a:extLst>
                <a:ext uri="{FF2B5EF4-FFF2-40B4-BE49-F238E27FC236}">
                  <a16:creationId xmlns:a16="http://schemas.microsoft.com/office/drawing/2014/main" id="{C1A77FE6-DF67-4DC6-997A-3618A7014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5" r="12656" b="63684"/>
            <a:stretch>
              <a:fillRect/>
            </a:stretch>
          </p:blipFill>
          <p:spPr bwMode="auto">
            <a:xfrm>
              <a:off x="3519494" y="3291799"/>
              <a:ext cx="1479940" cy="108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04F63D-801F-409E-8533-163CA54B03E5}"/>
              </a:ext>
            </a:extLst>
          </p:cNvPr>
          <p:cNvGrpSpPr>
            <a:grpSpLocks/>
          </p:cNvGrpSpPr>
          <p:nvPr/>
        </p:nvGrpSpPr>
        <p:grpSpPr bwMode="auto">
          <a:xfrm>
            <a:off x="9355795" y="304867"/>
            <a:ext cx="2222500" cy="2305050"/>
            <a:chOff x="6368902" y="4242390"/>
            <a:chExt cx="2158409" cy="2331744"/>
          </a:xfrm>
        </p:grpSpPr>
        <p:grpSp>
          <p:nvGrpSpPr>
            <p:cNvPr id="33" name="Group 24">
              <a:extLst>
                <a:ext uri="{FF2B5EF4-FFF2-40B4-BE49-F238E27FC236}">
                  <a16:creationId xmlns:a16="http://schemas.microsoft.com/office/drawing/2014/main" id="{F5DB0B6D-B5D3-4063-99BC-AAB073786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6" name="Group 27">
                <a:extLst>
                  <a:ext uri="{FF2B5EF4-FFF2-40B4-BE49-F238E27FC236}">
                    <a16:creationId xmlns:a16="http://schemas.microsoft.com/office/drawing/2014/main" id="{FE939937-15EA-43A5-87F9-67FBA193A1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39" name="Picture 30">
                  <a:extLst>
                    <a:ext uri="{FF2B5EF4-FFF2-40B4-BE49-F238E27FC236}">
                      <a16:creationId xmlns:a16="http://schemas.microsoft.com/office/drawing/2014/main" id="{BA61158E-0113-4A27-AF88-473421DDC5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1" t="55814" r="41370" b="27753"/>
                <a:stretch>
                  <a:fillRect/>
                </a:stretch>
              </p:blipFill>
              <p:spPr bwMode="auto">
                <a:xfrm>
                  <a:off x="5443870" y="3827720"/>
                  <a:ext cx="2158409" cy="1955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31">
                  <a:extLst>
                    <a:ext uri="{FF2B5EF4-FFF2-40B4-BE49-F238E27FC236}">
                      <a16:creationId xmlns:a16="http://schemas.microsoft.com/office/drawing/2014/main" id="{819663A1-8EA8-4CF8-B1DD-6BFF2C6EC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4" t="9930" r="52626" b="66835"/>
                <a:stretch>
                  <a:fillRect/>
                </a:stretch>
              </p:blipFill>
              <p:spPr bwMode="auto">
                <a:xfrm>
                  <a:off x="6023344" y="4454460"/>
                  <a:ext cx="999460" cy="702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" name="Picture 28">
                <a:extLst>
                  <a:ext uri="{FF2B5EF4-FFF2-40B4-BE49-F238E27FC236}">
                    <a16:creationId xmlns:a16="http://schemas.microsoft.com/office/drawing/2014/main" id="{AB299B52-63D1-4943-8994-774318E49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8" b="34885"/>
              <a:stretch>
                <a:fillRect/>
              </a:stretch>
            </p:blipFill>
            <p:spPr bwMode="auto">
              <a:xfrm rot="-2053540">
                <a:off x="5468542" y="3911990"/>
                <a:ext cx="487920" cy="1109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9">
                <a:extLst>
                  <a:ext uri="{FF2B5EF4-FFF2-40B4-BE49-F238E27FC236}">
                    <a16:creationId xmlns:a16="http://schemas.microsoft.com/office/drawing/2014/main" id="{7D9252A7-21EC-47F2-B9F1-217BC8E26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>
                <a:fillRect/>
              </a:stretch>
            </p:blipFill>
            <p:spPr bwMode="auto">
              <a:xfrm rot="1677917">
                <a:off x="7170858" y="4051330"/>
                <a:ext cx="344843" cy="97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25">
              <a:extLst>
                <a:ext uri="{FF2B5EF4-FFF2-40B4-BE49-F238E27FC236}">
                  <a16:creationId xmlns:a16="http://schemas.microsoft.com/office/drawing/2014/main" id="{F989CE46-D04D-4F09-9EBF-22CD0D9ED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2"/>
            <a:stretch>
              <a:fillRect/>
            </a:stretch>
          </p:blipFill>
          <p:spPr bwMode="auto">
            <a:xfrm rot="-555706">
              <a:off x="7536542" y="5894395"/>
              <a:ext cx="409644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6">
              <a:extLst>
                <a:ext uri="{FF2B5EF4-FFF2-40B4-BE49-F238E27FC236}">
                  <a16:creationId xmlns:a16="http://schemas.microsoft.com/office/drawing/2014/main" id="{7A0D9FD5-3E58-4C42-8EDB-084B8A35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2"/>
            <a:stretch>
              <a:fillRect/>
            </a:stretch>
          </p:blipFill>
          <p:spPr bwMode="auto">
            <a:xfrm rot="1029730">
              <a:off x="7046025" y="5840343"/>
              <a:ext cx="409644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组合 18">
            <a:extLst>
              <a:ext uri="{FF2B5EF4-FFF2-40B4-BE49-F238E27FC236}">
                <a16:creationId xmlns:a16="http://schemas.microsoft.com/office/drawing/2014/main" id="{8FADB810-4EA6-4263-AA20-1F3B842649B3}"/>
              </a:ext>
            </a:extLst>
          </p:cNvPr>
          <p:cNvGrpSpPr/>
          <p:nvPr/>
        </p:nvGrpSpPr>
        <p:grpSpPr>
          <a:xfrm>
            <a:off x="77811" y="3676985"/>
            <a:ext cx="12265026" cy="3490959"/>
            <a:chOff x="-1" y="3406111"/>
            <a:chExt cx="12265026" cy="3490959"/>
          </a:xfrm>
        </p:grpSpPr>
        <p:pic>
          <p:nvPicPr>
            <p:cNvPr id="42" name="图片 17">
              <a:extLst>
                <a:ext uri="{FF2B5EF4-FFF2-40B4-BE49-F238E27FC236}">
                  <a16:creationId xmlns:a16="http://schemas.microsoft.com/office/drawing/2014/main" id="{0D6F5C78-B5D0-4BEB-ACDA-06AC12DE4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96"/>
            <a:stretch/>
          </p:blipFill>
          <p:spPr>
            <a:xfrm>
              <a:off x="5407025" y="3406111"/>
              <a:ext cx="6858000" cy="3490959"/>
            </a:xfrm>
            <a:prstGeom prst="rect">
              <a:avLst/>
            </a:prstGeom>
          </p:spPr>
        </p:pic>
        <p:pic>
          <p:nvPicPr>
            <p:cNvPr id="43" name="图片 32">
              <a:extLst>
                <a:ext uri="{FF2B5EF4-FFF2-40B4-BE49-F238E27FC236}">
                  <a16:creationId xmlns:a16="http://schemas.microsoft.com/office/drawing/2014/main" id="{6425BD0E-41B0-4E7C-964A-3612133AD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 t="55374"/>
            <a:stretch/>
          </p:blipFill>
          <p:spPr>
            <a:xfrm>
              <a:off x="-1" y="3836629"/>
              <a:ext cx="5845893" cy="3060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28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4826C86-A70B-4E87-BA1F-355BF661EB1F}"/>
              </a:ext>
            </a:extLst>
          </p:cNvPr>
          <p:cNvGrpSpPr/>
          <p:nvPr/>
        </p:nvGrpSpPr>
        <p:grpSpPr>
          <a:xfrm>
            <a:off x="302303" y="39324"/>
            <a:ext cx="11503344" cy="6747589"/>
            <a:chOff x="302303" y="39324"/>
            <a:chExt cx="11503344" cy="6747589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2CCCC45-6324-4D72-827A-9921FC567425}"/>
                </a:ext>
              </a:extLst>
            </p:cNvPr>
            <p:cNvSpPr/>
            <p:nvPr/>
          </p:nvSpPr>
          <p:spPr>
            <a:xfrm>
              <a:off x="1897868" y="58696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2C1822E-EF77-4AEA-95CD-398AA44C785E}"/>
                </a:ext>
              </a:extLst>
            </p:cNvPr>
            <p:cNvSpPr/>
            <p:nvPr/>
          </p:nvSpPr>
          <p:spPr>
            <a:xfrm>
              <a:off x="3491940" y="58686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251DBBB-8329-4058-BA13-45E365F93190}"/>
                </a:ext>
              </a:extLst>
            </p:cNvPr>
            <p:cNvSpPr/>
            <p:nvPr/>
          </p:nvSpPr>
          <p:spPr>
            <a:xfrm>
              <a:off x="4988607" y="58686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0A041C1-C2F7-4CA8-8D84-53B7E92E9250}"/>
                </a:ext>
              </a:extLst>
            </p:cNvPr>
            <p:cNvSpPr/>
            <p:nvPr/>
          </p:nvSpPr>
          <p:spPr>
            <a:xfrm>
              <a:off x="6473700" y="584863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A97F226-138F-4A8F-86BE-03FF0355FF9C}"/>
                </a:ext>
              </a:extLst>
            </p:cNvPr>
            <p:cNvSpPr/>
            <p:nvPr/>
          </p:nvSpPr>
          <p:spPr>
            <a:xfrm>
              <a:off x="9448371" y="590613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BCD5E99-EDD7-492D-8115-D301E9489B15}"/>
                </a:ext>
              </a:extLst>
            </p:cNvPr>
            <p:cNvSpPr/>
            <p:nvPr/>
          </p:nvSpPr>
          <p:spPr>
            <a:xfrm>
              <a:off x="7958793" y="589205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CF6E199-09E3-4D1E-BD86-C7D956F4B31F}"/>
                </a:ext>
              </a:extLst>
            </p:cNvPr>
            <p:cNvSpPr/>
            <p:nvPr/>
          </p:nvSpPr>
          <p:spPr>
            <a:xfrm>
              <a:off x="10959089" y="592537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AA0F6270-770A-45C9-8AFD-8656793A2514}"/>
                </a:ext>
              </a:extLst>
            </p:cNvPr>
            <p:cNvSpPr/>
            <p:nvPr/>
          </p:nvSpPr>
          <p:spPr>
            <a:xfrm>
              <a:off x="302303" y="5840551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BBE3329-8D0B-4254-9ACD-BA4C1AA9989E}"/>
                </a:ext>
              </a:extLst>
            </p:cNvPr>
            <p:cNvSpPr/>
            <p:nvPr/>
          </p:nvSpPr>
          <p:spPr>
            <a:xfrm>
              <a:off x="1897868" y="452416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AEF36F0-72BF-45EF-8B8A-5E4E40D91E1E}"/>
                </a:ext>
              </a:extLst>
            </p:cNvPr>
            <p:cNvSpPr/>
            <p:nvPr/>
          </p:nvSpPr>
          <p:spPr>
            <a:xfrm>
              <a:off x="3491940" y="452318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09E1226-3906-452E-A89B-28DA32911FDC}"/>
                </a:ext>
              </a:extLst>
            </p:cNvPr>
            <p:cNvSpPr/>
            <p:nvPr/>
          </p:nvSpPr>
          <p:spPr>
            <a:xfrm>
              <a:off x="4988607" y="452318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01E7220-9329-4CAE-BF38-DAC40629EBA0}"/>
                </a:ext>
              </a:extLst>
            </p:cNvPr>
            <p:cNvSpPr/>
            <p:nvPr/>
          </p:nvSpPr>
          <p:spPr>
            <a:xfrm>
              <a:off x="6473700" y="4503158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FFFD1FB-C10E-4DE3-A0E4-15F73012D23C}"/>
                </a:ext>
              </a:extLst>
            </p:cNvPr>
            <p:cNvSpPr/>
            <p:nvPr/>
          </p:nvSpPr>
          <p:spPr>
            <a:xfrm>
              <a:off x="9448371" y="4560658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A9ED0AC-ACD7-483C-8792-D556737EC831}"/>
                </a:ext>
              </a:extLst>
            </p:cNvPr>
            <p:cNvSpPr/>
            <p:nvPr/>
          </p:nvSpPr>
          <p:spPr>
            <a:xfrm>
              <a:off x="7958793" y="454656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B38A8A0-F80A-4772-A8E6-A7D28857E0F4}"/>
                </a:ext>
              </a:extLst>
            </p:cNvPr>
            <p:cNvSpPr/>
            <p:nvPr/>
          </p:nvSpPr>
          <p:spPr>
            <a:xfrm>
              <a:off x="10959089" y="457989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ADB7EA8-7966-44C6-898C-8FC607312241}"/>
                </a:ext>
              </a:extLst>
            </p:cNvPr>
            <p:cNvSpPr/>
            <p:nvPr/>
          </p:nvSpPr>
          <p:spPr>
            <a:xfrm>
              <a:off x="302303" y="44950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EDB26B1-3D5C-4F57-9B6C-6746D3B4912D}"/>
                </a:ext>
              </a:extLst>
            </p:cNvPr>
            <p:cNvSpPr/>
            <p:nvPr/>
          </p:nvSpPr>
          <p:spPr>
            <a:xfrm>
              <a:off x="1898036" y="317842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9A345AF-08B1-42AB-89E2-F346B7B4D27B}"/>
                </a:ext>
              </a:extLst>
            </p:cNvPr>
            <p:cNvSpPr/>
            <p:nvPr/>
          </p:nvSpPr>
          <p:spPr>
            <a:xfrm>
              <a:off x="3492108" y="317745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C420C48-3619-4F05-BD22-8F86A331BD87}"/>
                </a:ext>
              </a:extLst>
            </p:cNvPr>
            <p:cNvSpPr/>
            <p:nvPr/>
          </p:nvSpPr>
          <p:spPr>
            <a:xfrm>
              <a:off x="4988775" y="317745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3BC02DB-F171-4632-978D-BE582540B2A9}"/>
                </a:ext>
              </a:extLst>
            </p:cNvPr>
            <p:cNvSpPr/>
            <p:nvPr/>
          </p:nvSpPr>
          <p:spPr>
            <a:xfrm>
              <a:off x="6473868" y="315742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9CF13FA-6D22-4DBC-8DFF-44737A7B23F9}"/>
                </a:ext>
              </a:extLst>
            </p:cNvPr>
            <p:cNvSpPr/>
            <p:nvPr/>
          </p:nvSpPr>
          <p:spPr>
            <a:xfrm>
              <a:off x="9448539" y="321492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DE3D06-9C29-4059-A375-2C0960E16831}"/>
                </a:ext>
              </a:extLst>
            </p:cNvPr>
            <p:cNvSpPr/>
            <p:nvPr/>
          </p:nvSpPr>
          <p:spPr>
            <a:xfrm>
              <a:off x="7958961" y="320083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7E95AEA-0626-46DC-8ECE-0714321CB817}"/>
                </a:ext>
              </a:extLst>
            </p:cNvPr>
            <p:cNvSpPr/>
            <p:nvPr/>
          </p:nvSpPr>
          <p:spPr>
            <a:xfrm>
              <a:off x="10959257" y="323416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BE7DBF0-7FFE-4954-8D6E-FC7F97B43E2D}"/>
                </a:ext>
              </a:extLst>
            </p:cNvPr>
            <p:cNvSpPr/>
            <p:nvPr/>
          </p:nvSpPr>
          <p:spPr>
            <a:xfrm>
              <a:off x="302471" y="314933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608B421-E971-469C-9CE5-FFA038347E90}"/>
                </a:ext>
              </a:extLst>
            </p:cNvPr>
            <p:cNvSpPr/>
            <p:nvPr/>
          </p:nvSpPr>
          <p:spPr>
            <a:xfrm>
              <a:off x="1898036" y="163131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0844474-F0EF-43EB-87ED-5A2CCBF1DBA7}"/>
                </a:ext>
              </a:extLst>
            </p:cNvPr>
            <p:cNvSpPr/>
            <p:nvPr/>
          </p:nvSpPr>
          <p:spPr>
            <a:xfrm>
              <a:off x="3492108" y="163034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6F48FEB-C17C-4E96-9923-07C440886093}"/>
                </a:ext>
              </a:extLst>
            </p:cNvPr>
            <p:cNvSpPr/>
            <p:nvPr/>
          </p:nvSpPr>
          <p:spPr>
            <a:xfrm>
              <a:off x="4988775" y="163034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10035D6-5440-4F67-9CF4-D571409E1AE9}"/>
                </a:ext>
              </a:extLst>
            </p:cNvPr>
            <p:cNvSpPr/>
            <p:nvPr/>
          </p:nvSpPr>
          <p:spPr>
            <a:xfrm>
              <a:off x="6473868" y="161031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C1769F6-8101-49B7-B9B1-F12D9C72D246}"/>
                </a:ext>
              </a:extLst>
            </p:cNvPr>
            <p:cNvSpPr/>
            <p:nvPr/>
          </p:nvSpPr>
          <p:spPr>
            <a:xfrm>
              <a:off x="9448539" y="166781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E152BF1-A284-45BA-891B-311E8FC0A2B6}"/>
                </a:ext>
              </a:extLst>
            </p:cNvPr>
            <p:cNvSpPr/>
            <p:nvPr/>
          </p:nvSpPr>
          <p:spPr>
            <a:xfrm>
              <a:off x="7958961" y="165372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37395DE-7EBD-4103-9FCC-089FB3DD9A4D}"/>
                </a:ext>
              </a:extLst>
            </p:cNvPr>
            <p:cNvSpPr/>
            <p:nvPr/>
          </p:nvSpPr>
          <p:spPr>
            <a:xfrm>
              <a:off x="10959257" y="168705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206C573-6B6D-4D06-B135-F871B9A2C631}"/>
                </a:ext>
              </a:extLst>
            </p:cNvPr>
            <p:cNvSpPr/>
            <p:nvPr/>
          </p:nvSpPr>
          <p:spPr>
            <a:xfrm>
              <a:off x="302471" y="160222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02D7349-776F-466C-A96A-DF1A09379D5B}"/>
                </a:ext>
              </a:extLst>
            </p:cNvPr>
            <p:cNvSpPr/>
            <p:nvPr/>
          </p:nvSpPr>
          <p:spPr>
            <a:xfrm>
              <a:off x="1898036" y="6841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CEDCF70-7090-4D27-AC27-370A40D165C4}"/>
                </a:ext>
              </a:extLst>
            </p:cNvPr>
            <p:cNvSpPr/>
            <p:nvPr/>
          </p:nvSpPr>
          <p:spPr>
            <a:xfrm>
              <a:off x="3492108" y="674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633AE0-B7DD-4543-A3BE-2CC922338DFB}"/>
                </a:ext>
              </a:extLst>
            </p:cNvPr>
            <p:cNvSpPr/>
            <p:nvPr/>
          </p:nvSpPr>
          <p:spPr>
            <a:xfrm>
              <a:off x="4988775" y="674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510BA5-CC99-4063-A713-EE6946B08A2F}"/>
                </a:ext>
              </a:extLst>
            </p:cNvPr>
            <p:cNvSpPr/>
            <p:nvPr/>
          </p:nvSpPr>
          <p:spPr>
            <a:xfrm>
              <a:off x="6473868" y="4741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001D9AA-329C-4234-A174-E68A582EF7E1}"/>
                </a:ext>
              </a:extLst>
            </p:cNvPr>
            <p:cNvSpPr/>
            <p:nvPr/>
          </p:nvSpPr>
          <p:spPr>
            <a:xfrm>
              <a:off x="9448539" y="10491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88ABE09-C741-4E2B-AF58-3A059138A913}"/>
                </a:ext>
              </a:extLst>
            </p:cNvPr>
            <p:cNvSpPr/>
            <p:nvPr/>
          </p:nvSpPr>
          <p:spPr>
            <a:xfrm>
              <a:off x="7958961" y="9082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F9E76F5-5138-4CE6-950D-36347D682E32}"/>
                </a:ext>
              </a:extLst>
            </p:cNvPr>
            <p:cNvSpPr/>
            <p:nvPr/>
          </p:nvSpPr>
          <p:spPr>
            <a:xfrm>
              <a:off x="10959257" y="12415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A771F2C-53EA-4349-8956-08E058502787}"/>
                </a:ext>
              </a:extLst>
            </p:cNvPr>
            <p:cNvSpPr/>
            <p:nvPr/>
          </p:nvSpPr>
          <p:spPr>
            <a:xfrm>
              <a:off x="302471" y="39324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2870A82-3982-43E4-81B3-4F860F1C4C00}"/>
              </a:ext>
            </a:extLst>
          </p:cNvPr>
          <p:cNvGrpSpPr/>
          <p:nvPr/>
        </p:nvGrpSpPr>
        <p:grpSpPr>
          <a:xfrm>
            <a:off x="725929" y="1452875"/>
            <a:ext cx="10508707" cy="4804212"/>
            <a:chOff x="998120" y="1675100"/>
            <a:chExt cx="10508707" cy="48042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23B959-57B8-49D4-B151-89CDB8F14CD5}"/>
                </a:ext>
              </a:extLst>
            </p:cNvPr>
            <p:cNvSpPr/>
            <p:nvPr/>
          </p:nvSpPr>
          <p:spPr>
            <a:xfrm>
              <a:off x="998120" y="3326454"/>
              <a:ext cx="10504458" cy="3152858"/>
            </a:xfrm>
            <a:prstGeom prst="rect">
              <a:avLst/>
            </a:prstGeom>
            <a:solidFill>
              <a:srgbClr val="8546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5A41B7-7D6E-4745-800F-573FAF3E177D}"/>
                </a:ext>
              </a:extLst>
            </p:cNvPr>
            <p:cNvSpPr/>
            <p:nvPr/>
          </p:nvSpPr>
          <p:spPr>
            <a:xfrm>
              <a:off x="1002370" y="1675100"/>
              <a:ext cx="10504457" cy="16593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B25BB75-978E-497B-91F8-E1E69BEB11EA}"/>
                </a:ext>
              </a:extLst>
            </p:cNvPr>
            <p:cNvGrpSpPr/>
            <p:nvPr/>
          </p:nvGrpSpPr>
          <p:grpSpPr>
            <a:xfrm>
              <a:off x="1420248" y="2602264"/>
              <a:ext cx="330010" cy="320756"/>
              <a:chOff x="1131440" y="5018501"/>
              <a:chExt cx="330010" cy="32075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2EF3E1F-44AA-42D4-9F3D-A612E21709D2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4F33444-7620-4B4E-BCC5-A72EE15ECC4D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7ABA978-BC36-469E-85DA-0B5859E52B55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8B2B11D-4ECF-4A0B-BAF9-7E1A0AFC597E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B73131F-2A53-480B-B0E3-9435002AF87C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230BC4F-09A5-4C01-91FB-D451964D1467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E6D3F0E-A74F-46BF-A102-88251023F1AA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567F0FB-162B-4DBC-AFAF-C0A77D8A13E4}"/>
                </a:ext>
              </a:extLst>
            </p:cNvPr>
            <p:cNvGrpSpPr/>
            <p:nvPr/>
          </p:nvGrpSpPr>
          <p:grpSpPr>
            <a:xfrm>
              <a:off x="10759041" y="2419890"/>
              <a:ext cx="330010" cy="320756"/>
              <a:chOff x="1131440" y="5018501"/>
              <a:chExt cx="330010" cy="320756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8E744A9-8C23-4FA6-82F9-5264CBEAD5C6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A0A5EE5-794A-46E5-ABCE-6976F9FF205E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916E7E-D622-4A97-9183-D52730687AC1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E1AF799-5976-43D4-B580-E8DF148E3C0B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3F64C36-222F-4031-A6C5-DFED5BDF23CC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1FD528C-9254-41FF-A40D-63F6E9C03882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C3F47B-01C8-4D4F-8C13-3DD83AB6C279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B24222F-5821-4E20-8CFD-EC635E9B3B43}"/>
                </a:ext>
              </a:extLst>
            </p:cNvPr>
            <p:cNvGrpSpPr/>
            <p:nvPr/>
          </p:nvGrpSpPr>
          <p:grpSpPr>
            <a:xfrm>
              <a:off x="2174457" y="1918797"/>
              <a:ext cx="330010" cy="320756"/>
              <a:chOff x="1131440" y="5018501"/>
              <a:chExt cx="330010" cy="320756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54E6881-CA1B-4FE2-AAC2-635DEE9DEC52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5D4A689-6677-42A2-8AF1-4FEEC3F25C6B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B73DFFD3-C6FA-4752-8275-DB50F2D46034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918D3C7-1EFB-4DD4-BDC6-00A19DD42399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E239443-A43E-49E5-9E0B-91A672F6469A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EA1076F-B65E-4754-A88C-07E3E07329AD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C263E55-767E-40BB-9DD5-5782B656A5E1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2CA59891-B772-427A-B4AF-E6F2B5F45ACF}"/>
                </a:ext>
              </a:extLst>
            </p:cNvPr>
            <p:cNvGrpSpPr/>
            <p:nvPr/>
          </p:nvGrpSpPr>
          <p:grpSpPr>
            <a:xfrm>
              <a:off x="9374876" y="2716278"/>
              <a:ext cx="330010" cy="320756"/>
              <a:chOff x="1131440" y="5018501"/>
              <a:chExt cx="330010" cy="320756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C0C7F00-3B1E-4CDF-9E74-8C2D19C87176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AD89FAC-0396-411C-9ABB-9FC03A0A149A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E81B36D-2D1E-471E-9697-57F48D4B6EC8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BDE1633-F11C-4C82-8647-96DC9F897EFB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3ABF260-ACE4-4ECB-825D-1AAC910AE34E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A330EDD-9E7D-43DE-A282-AA6421976BE0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60222DE-F051-4A90-807A-063089E38B19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ABFC765-75FC-49C2-8AB5-6F8BC85D4EC4}"/>
                </a:ext>
              </a:extLst>
            </p:cNvPr>
            <p:cNvGrpSpPr/>
            <p:nvPr/>
          </p:nvGrpSpPr>
          <p:grpSpPr>
            <a:xfrm>
              <a:off x="9772183" y="1963868"/>
              <a:ext cx="330010" cy="320756"/>
              <a:chOff x="1131440" y="5018501"/>
              <a:chExt cx="330010" cy="320756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4663D43-054E-46B7-9A8D-936BCC867230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739A2BDA-48E9-4185-B3DA-3158FB59D31E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3E927EA5-FB01-456D-94DF-F7A62ABF90E2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B496772-37FF-4735-B8CD-5D2F827487C8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96C2EC7-9E26-4ECA-A1DA-41C37523DBE0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DCD2B81-7FEC-40F6-9616-E80C7317D643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8C6011FB-C7A7-4A1D-BD77-EBA5E55F759C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12AA3CB-F960-4CAF-BDC6-E2F48027BDA1}"/>
                </a:ext>
              </a:extLst>
            </p:cNvPr>
            <p:cNvGrpSpPr/>
            <p:nvPr/>
          </p:nvGrpSpPr>
          <p:grpSpPr>
            <a:xfrm>
              <a:off x="2799138" y="2702862"/>
              <a:ext cx="330010" cy="320756"/>
              <a:chOff x="1131440" y="5018501"/>
              <a:chExt cx="330010" cy="320756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536AE94-C7C1-4A0B-9FCE-BEEA0EF03783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A7CB386F-61D5-47E4-BC0E-6FF4711AC054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311CC1E-7E04-4D76-A922-7FD62240516A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59765B-090C-4D76-B1D7-50FD8D012782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FAF8BA3-9A79-41A8-B2E4-7DE6E2EF1D4D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1E594511-5C68-4C21-9D97-8CB0F3999FA9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A7E3EC60-117F-4D6C-889E-724E42E132C2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BF96F44-17EF-408B-A0BD-C4F31C10D325}"/>
              </a:ext>
            </a:extLst>
          </p:cNvPr>
          <p:cNvSpPr/>
          <p:nvPr/>
        </p:nvSpPr>
        <p:spPr>
          <a:xfrm>
            <a:off x="906577" y="3239648"/>
            <a:ext cx="10171535" cy="2897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D16413E-2743-486E-AA7D-E809429F6450}"/>
              </a:ext>
            </a:extLst>
          </p:cNvPr>
          <p:cNvSpPr txBox="1"/>
          <p:nvPr/>
        </p:nvSpPr>
        <p:spPr>
          <a:xfrm>
            <a:off x="3011303" y="1856950"/>
            <a:ext cx="6187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UTM Rockwell" panose="02040603050506020204" pitchFamily="18" charset="0"/>
                <a:cs typeface="Arial" panose="020B0604020202020204" pitchFamily="34" charset="0"/>
              </a:rPr>
              <a:t>TOÁN: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D5D6E8-06AA-4868-BB9A-32DE913437B1}"/>
              </a:ext>
            </a:extLst>
          </p:cNvPr>
          <p:cNvSpPr txBox="1"/>
          <p:nvPr/>
        </p:nvSpPr>
        <p:spPr>
          <a:xfrm>
            <a:off x="2777489" y="3416715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4000" b="1" cap="all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NHân với 10, 100, 1000…</a:t>
            </a:r>
          </a:p>
          <a:p>
            <a:pPr algn="ctr"/>
            <a:r>
              <a:rPr lang="en-GB" sz="4000" b="1" cap="all">
                <a:ln w="38100">
                  <a:noFill/>
                </a:ln>
                <a:solidFill>
                  <a:srgbClr val="C00000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</a:rPr>
              <a:t>Chia với 10, 100, 1000…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4318111-5C15-4938-A489-F6FFBEDA8623}"/>
              </a:ext>
            </a:extLst>
          </p:cNvPr>
          <p:cNvGrpSpPr>
            <a:grpSpLocks/>
          </p:cNvGrpSpPr>
          <p:nvPr/>
        </p:nvGrpSpPr>
        <p:grpSpPr bwMode="auto">
          <a:xfrm>
            <a:off x="3131903" y="4748352"/>
            <a:ext cx="1582738" cy="1901825"/>
            <a:chOff x="4230341" y="3902148"/>
            <a:chExt cx="2571817" cy="3177530"/>
          </a:xfrm>
        </p:grpSpPr>
        <p:pic>
          <p:nvPicPr>
            <p:cNvPr id="98" name="Picture 17">
              <a:extLst>
                <a:ext uri="{FF2B5EF4-FFF2-40B4-BE49-F238E27FC236}">
                  <a16:creationId xmlns:a16="http://schemas.microsoft.com/office/drawing/2014/main" id="{F4CE5BBE-BBF7-4943-B4D9-06169A00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0" t="56900" r="62144" b="28062"/>
            <a:stretch>
              <a:fillRect/>
            </a:stretch>
          </p:blipFill>
          <p:spPr bwMode="auto">
            <a:xfrm>
              <a:off x="4263656" y="3902148"/>
              <a:ext cx="2538502" cy="261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8">
              <a:extLst>
                <a:ext uri="{FF2B5EF4-FFF2-40B4-BE49-F238E27FC236}">
                  <a16:creationId xmlns:a16="http://schemas.microsoft.com/office/drawing/2014/main" id="{FB374F88-496D-4DDF-9ED1-43984AEE9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9" b="38875"/>
            <a:stretch>
              <a:fillRect/>
            </a:stretch>
          </p:blipFill>
          <p:spPr bwMode="auto">
            <a:xfrm>
              <a:off x="4844726" y="4612192"/>
              <a:ext cx="1472801" cy="102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9">
              <a:extLst>
                <a:ext uri="{FF2B5EF4-FFF2-40B4-BE49-F238E27FC236}">
                  <a16:creationId xmlns:a16="http://schemas.microsoft.com/office/drawing/2014/main" id="{71CF363B-9BAD-47CA-8894-6E9D55668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6" b="64381"/>
            <a:stretch>
              <a:fillRect/>
            </a:stretch>
          </p:blipFill>
          <p:spPr bwMode="auto">
            <a:xfrm rot="945339">
              <a:off x="5715160" y="5765418"/>
              <a:ext cx="857389" cy="110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0">
              <a:extLst>
                <a:ext uri="{FF2B5EF4-FFF2-40B4-BE49-F238E27FC236}">
                  <a16:creationId xmlns:a16="http://schemas.microsoft.com/office/drawing/2014/main" id="{78276262-75AB-4F6D-8220-769ED7BF5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>
              <a:fillRect/>
            </a:stretch>
          </p:blipFill>
          <p:spPr bwMode="auto">
            <a:xfrm rot="-2011767">
              <a:off x="4230341" y="4122604"/>
              <a:ext cx="678070" cy="163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21">
              <a:extLst>
                <a:ext uri="{FF2B5EF4-FFF2-40B4-BE49-F238E27FC236}">
                  <a16:creationId xmlns:a16="http://schemas.microsoft.com/office/drawing/2014/main" id="{1DA7AA66-986B-4881-A6E9-A5A2B71E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>
              <a:fillRect/>
            </a:stretch>
          </p:blipFill>
          <p:spPr bwMode="auto">
            <a:xfrm rot="-1148277">
              <a:off x="6098170" y="5039896"/>
              <a:ext cx="600327" cy="140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22">
              <a:extLst>
                <a:ext uri="{FF2B5EF4-FFF2-40B4-BE49-F238E27FC236}">
                  <a16:creationId xmlns:a16="http://schemas.microsoft.com/office/drawing/2014/main" id="{2C3E091C-7D27-46AF-A41E-2A7F88671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0" r="74016" b="-3198"/>
            <a:stretch>
              <a:fillRect/>
            </a:stretch>
          </p:blipFill>
          <p:spPr bwMode="auto">
            <a:xfrm>
              <a:off x="4536426" y="5888647"/>
              <a:ext cx="1092232" cy="119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576E872-E795-44ED-A0B0-E5FFF95A08F2}"/>
              </a:ext>
            </a:extLst>
          </p:cNvPr>
          <p:cNvGrpSpPr>
            <a:grpSpLocks/>
          </p:cNvGrpSpPr>
          <p:nvPr/>
        </p:nvGrpSpPr>
        <p:grpSpPr bwMode="auto">
          <a:xfrm>
            <a:off x="464603" y="3011718"/>
            <a:ext cx="1930400" cy="2395537"/>
            <a:chOff x="5078527" y="1407670"/>
            <a:chExt cx="3945032" cy="5450330"/>
          </a:xfrm>
        </p:grpSpPr>
        <p:pic>
          <p:nvPicPr>
            <p:cNvPr id="106" name="Picture 33">
              <a:extLst>
                <a:ext uri="{FF2B5EF4-FFF2-40B4-BE49-F238E27FC236}">
                  <a16:creationId xmlns:a16="http://schemas.microsoft.com/office/drawing/2014/main" id="{BB073842-A90A-49CB-AD42-686DF678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7" r="23540" b="26357"/>
            <a:stretch>
              <a:fillRect/>
            </a:stretch>
          </p:blipFill>
          <p:spPr bwMode="auto">
            <a:xfrm>
              <a:off x="5078527" y="1407670"/>
              <a:ext cx="3859619" cy="423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34">
              <a:extLst>
                <a:ext uri="{FF2B5EF4-FFF2-40B4-BE49-F238E27FC236}">
                  <a16:creationId xmlns:a16="http://schemas.microsoft.com/office/drawing/2014/main" id="{2FB2A62B-C0ED-4BDE-920C-5E5E69954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2" t="38116" r="12292" b="38640"/>
            <a:stretch>
              <a:fillRect/>
            </a:stretch>
          </p:blipFill>
          <p:spPr bwMode="auto">
            <a:xfrm>
              <a:off x="6185126" y="2807179"/>
              <a:ext cx="2020187" cy="128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35">
              <a:extLst>
                <a:ext uri="{FF2B5EF4-FFF2-40B4-BE49-F238E27FC236}">
                  <a16:creationId xmlns:a16="http://schemas.microsoft.com/office/drawing/2014/main" id="{FFDA0946-CB4B-4C67-B300-AF0CBCA5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6" t="46356" r="53307" b="21086"/>
            <a:stretch>
              <a:fillRect/>
            </a:stretch>
          </p:blipFill>
          <p:spPr bwMode="auto">
            <a:xfrm>
              <a:off x="6272725" y="4625163"/>
              <a:ext cx="1935126" cy="223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6">
              <a:extLst>
                <a:ext uri="{FF2B5EF4-FFF2-40B4-BE49-F238E27FC236}">
                  <a16:creationId xmlns:a16="http://schemas.microsoft.com/office/drawing/2014/main" id="{DAF0D6FC-EB62-4CEE-8D54-B5048BAB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2" t="40643" r="48273" b="31294"/>
            <a:stretch>
              <a:fillRect/>
            </a:stretch>
          </p:blipFill>
          <p:spPr bwMode="auto">
            <a:xfrm>
              <a:off x="5464453" y="3587452"/>
              <a:ext cx="988828" cy="192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37">
              <a:extLst>
                <a:ext uri="{FF2B5EF4-FFF2-40B4-BE49-F238E27FC236}">
                  <a16:creationId xmlns:a16="http://schemas.microsoft.com/office/drawing/2014/main" id="{9E37D88E-2CC2-4B52-8F6C-A62D6123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8" r="7539" b="22032"/>
            <a:stretch>
              <a:fillRect/>
            </a:stretch>
          </p:blipFill>
          <p:spPr bwMode="auto">
            <a:xfrm>
              <a:off x="7928406" y="1718196"/>
              <a:ext cx="1095153" cy="198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949C6BB-A9BA-478D-88E5-52288C05E60D}"/>
              </a:ext>
            </a:extLst>
          </p:cNvPr>
          <p:cNvGrpSpPr>
            <a:grpSpLocks/>
          </p:cNvGrpSpPr>
          <p:nvPr/>
        </p:nvGrpSpPr>
        <p:grpSpPr bwMode="auto">
          <a:xfrm>
            <a:off x="6320789" y="4918917"/>
            <a:ext cx="2573338" cy="1752600"/>
            <a:chOff x="2052084" y="3046171"/>
            <a:chExt cx="4762665" cy="2428639"/>
          </a:xfrm>
        </p:grpSpPr>
        <p:pic>
          <p:nvPicPr>
            <p:cNvPr id="113" name="Picture 11">
              <a:extLst>
                <a:ext uri="{FF2B5EF4-FFF2-40B4-BE49-F238E27FC236}">
                  <a16:creationId xmlns:a16="http://schemas.microsoft.com/office/drawing/2014/main" id="{0F14E456-AC9B-43B3-A709-D03EBB01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1" r="80128" b="30388"/>
            <a:stretch>
              <a:fillRect/>
            </a:stretch>
          </p:blipFill>
          <p:spPr bwMode="auto">
            <a:xfrm>
              <a:off x="3019646" y="3046171"/>
              <a:ext cx="2647507" cy="172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12">
              <a:extLst>
                <a:ext uri="{FF2B5EF4-FFF2-40B4-BE49-F238E27FC236}">
                  <a16:creationId xmlns:a16="http://schemas.microsoft.com/office/drawing/2014/main" id="{D952597F-A928-474A-9701-C76FACEDC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>
              <a:fillRect/>
            </a:stretch>
          </p:blipFill>
          <p:spPr bwMode="auto">
            <a:xfrm>
              <a:off x="5218350" y="3553032"/>
              <a:ext cx="1596399" cy="82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13">
              <a:extLst>
                <a:ext uri="{FF2B5EF4-FFF2-40B4-BE49-F238E27FC236}">
                  <a16:creationId xmlns:a16="http://schemas.microsoft.com/office/drawing/2014/main" id="{277C89FC-5119-406F-BEBA-9ABABBBB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1" r="30208" b="43721"/>
            <a:stretch>
              <a:fillRect/>
            </a:stretch>
          </p:blipFill>
          <p:spPr bwMode="auto">
            <a:xfrm>
              <a:off x="2052084" y="3369498"/>
              <a:ext cx="1488039" cy="95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14">
              <a:extLst>
                <a:ext uri="{FF2B5EF4-FFF2-40B4-BE49-F238E27FC236}">
                  <a16:creationId xmlns:a16="http://schemas.microsoft.com/office/drawing/2014/main" id="{C3E37731-3B4F-485A-BB73-F5D3F5110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>
              <a:fillRect/>
            </a:stretch>
          </p:blipFill>
          <p:spPr bwMode="auto">
            <a:xfrm>
              <a:off x="3481197" y="4210194"/>
              <a:ext cx="1571157" cy="126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15">
              <a:extLst>
                <a:ext uri="{FF2B5EF4-FFF2-40B4-BE49-F238E27FC236}">
                  <a16:creationId xmlns:a16="http://schemas.microsoft.com/office/drawing/2014/main" id="{C971979B-A2AB-4724-98B5-65300FDDB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5" r="12656" b="63684"/>
            <a:stretch>
              <a:fillRect/>
            </a:stretch>
          </p:blipFill>
          <p:spPr bwMode="auto">
            <a:xfrm>
              <a:off x="3519494" y="3291799"/>
              <a:ext cx="1479940" cy="108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C87DD29-FA0E-40C6-947C-C281E5E5852A}"/>
              </a:ext>
            </a:extLst>
          </p:cNvPr>
          <p:cNvGrpSpPr>
            <a:grpSpLocks/>
          </p:cNvGrpSpPr>
          <p:nvPr/>
        </p:nvGrpSpPr>
        <p:grpSpPr bwMode="auto">
          <a:xfrm>
            <a:off x="9422693" y="3270729"/>
            <a:ext cx="2222500" cy="2305050"/>
            <a:chOff x="6368902" y="4242390"/>
            <a:chExt cx="2158409" cy="2331744"/>
          </a:xfrm>
        </p:grpSpPr>
        <p:grpSp>
          <p:nvGrpSpPr>
            <p:cNvPr id="192" name="Group 24">
              <a:extLst>
                <a:ext uri="{FF2B5EF4-FFF2-40B4-BE49-F238E27FC236}">
                  <a16:creationId xmlns:a16="http://schemas.microsoft.com/office/drawing/2014/main" id="{7A01089B-FF80-40AE-AC0A-436337D3C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195" name="Group 27">
                <a:extLst>
                  <a:ext uri="{FF2B5EF4-FFF2-40B4-BE49-F238E27FC236}">
                    <a16:creationId xmlns:a16="http://schemas.microsoft.com/office/drawing/2014/main" id="{DD578EA3-5643-4696-9222-962F6E589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198" name="Picture 30">
                  <a:extLst>
                    <a:ext uri="{FF2B5EF4-FFF2-40B4-BE49-F238E27FC236}">
                      <a16:creationId xmlns:a16="http://schemas.microsoft.com/office/drawing/2014/main" id="{E1D72428-98F5-4C29-A2F4-43513315D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1" t="55814" r="41370" b="27753"/>
                <a:stretch>
                  <a:fillRect/>
                </a:stretch>
              </p:blipFill>
              <p:spPr bwMode="auto">
                <a:xfrm>
                  <a:off x="5443870" y="3827720"/>
                  <a:ext cx="2158409" cy="1955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9" name="Picture 31">
                  <a:extLst>
                    <a:ext uri="{FF2B5EF4-FFF2-40B4-BE49-F238E27FC236}">
                      <a16:creationId xmlns:a16="http://schemas.microsoft.com/office/drawing/2014/main" id="{FB30AC6E-B83F-4679-AC27-7E5A4BA4B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4" t="9930" r="52626" b="66835"/>
                <a:stretch>
                  <a:fillRect/>
                </a:stretch>
              </p:blipFill>
              <p:spPr bwMode="auto">
                <a:xfrm>
                  <a:off x="6023344" y="4454460"/>
                  <a:ext cx="999460" cy="702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96" name="Picture 28">
                <a:extLst>
                  <a:ext uri="{FF2B5EF4-FFF2-40B4-BE49-F238E27FC236}">
                    <a16:creationId xmlns:a16="http://schemas.microsoft.com/office/drawing/2014/main" id="{82C836BE-CD72-4264-A76A-AB42A5CFB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8" b="34885"/>
              <a:stretch>
                <a:fillRect/>
              </a:stretch>
            </p:blipFill>
            <p:spPr bwMode="auto">
              <a:xfrm rot="-2053540">
                <a:off x="5468542" y="3911990"/>
                <a:ext cx="487920" cy="1109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" name="Picture 29">
                <a:extLst>
                  <a:ext uri="{FF2B5EF4-FFF2-40B4-BE49-F238E27FC236}">
                    <a16:creationId xmlns:a16="http://schemas.microsoft.com/office/drawing/2014/main" id="{C8EE5487-457F-4E20-BDCB-F1BD6A9FF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>
                <a:fillRect/>
              </a:stretch>
            </p:blipFill>
            <p:spPr bwMode="auto">
              <a:xfrm rot="1677917">
                <a:off x="7170858" y="4051330"/>
                <a:ext cx="344843" cy="97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3" name="Picture 25">
              <a:extLst>
                <a:ext uri="{FF2B5EF4-FFF2-40B4-BE49-F238E27FC236}">
                  <a16:creationId xmlns:a16="http://schemas.microsoft.com/office/drawing/2014/main" id="{BA7EFC40-6D82-431C-9DF2-BC18D948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2"/>
            <a:stretch>
              <a:fillRect/>
            </a:stretch>
          </p:blipFill>
          <p:spPr bwMode="auto">
            <a:xfrm rot="-555706">
              <a:off x="7536542" y="5894395"/>
              <a:ext cx="409644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26">
              <a:extLst>
                <a:ext uri="{FF2B5EF4-FFF2-40B4-BE49-F238E27FC236}">
                  <a16:creationId xmlns:a16="http://schemas.microsoft.com/office/drawing/2014/main" id="{D24C3291-C2F4-4D26-B60A-EDAC3832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2"/>
            <a:stretch>
              <a:fillRect/>
            </a:stretch>
          </p:blipFill>
          <p:spPr bwMode="auto">
            <a:xfrm rot="1029730">
              <a:off x="7046025" y="5840343"/>
              <a:ext cx="409644" cy="6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99958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72E4406-7E85-4AEF-80F5-19C3D568E490}"/>
              </a:ext>
            </a:extLst>
          </p:cNvPr>
          <p:cNvSpPr/>
          <p:nvPr/>
        </p:nvSpPr>
        <p:spPr>
          <a:xfrm>
            <a:off x="488788" y="858644"/>
            <a:ext cx="11687175" cy="6055359"/>
          </a:xfrm>
          <a:prstGeom prst="round2Diag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9">
            <a:extLst>
              <a:ext uri="{FF2B5EF4-FFF2-40B4-BE49-F238E27FC236}">
                <a16:creationId xmlns:a16="http://schemas.microsoft.com/office/drawing/2014/main" id="{A9BFF1D0-6C1F-437A-8FDD-578BFCF73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 flipH="1" flipV="1">
            <a:off x="0" y="-4"/>
            <a:ext cx="12192000" cy="1466849"/>
          </a:xfrm>
          <a:prstGeom prst="rect">
            <a:avLst/>
          </a:prstGeom>
        </p:spPr>
      </p:pic>
      <p:sp>
        <p:nvSpPr>
          <p:cNvPr id="26" name="任意多边形: 形状 22">
            <a:extLst>
              <a:ext uri="{FF2B5EF4-FFF2-40B4-BE49-F238E27FC236}">
                <a16:creationId xmlns:a16="http://schemas.microsoft.com/office/drawing/2014/main" id="{D72E4406-7E85-4AEF-80F5-19C3D568E490}"/>
              </a:ext>
            </a:extLst>
          </p:cNvPr>
          <p:cNvSpPr/>
          <p:nvPr/>
        </p:nvSpPr>
        <p:spPr>
          <a:xfrm>
            <a:off x="336388" y="706244"/>
            <a:ext cx="11687175" cy="6055359"/>
          </a:xfrm>
          <a:prstGeom prst="round2Diag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2">
            <a:extLst>
              <a:ext uri="{FF2B5EF4-FFF2-40B4-BE49-F238E27FC236}">
                <a16:creationId xmlns:a16="http://schemas.microsoft.com/office/drawing/2014/main" id="{F598ED08-46A3-49A7-95A0-1476ADB07E96}"/>
              </a:ext>
            </a:extLst>
          </p:cNvPr>
          <p:cNvSpPr/>
          <p:nvPr/>
        </p:nvSpPr>
        <p:spPr>
          <a:xfrm>
            <a:off x="508000" y="880088"/>
            <a:ext cx="11176000" cy="5632310"/>
          </a:xfrm>
          <a:prstGeom prst="round2DiagRect">
            <a:avLst>
              <a:gd name="adj1" fmla="val 16667"/>
              <a:gd name="adj2" fmla="val 2214"/>
            </a:avLst>
          </a:prstGeom>
          <a:noFill/>
          <a:ln w="38100">
            <a:solidFill>
              <a:srgbClr val="328D8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8">
            <a:extLst>
              <a:ext uri="{FF2B5EF4-FFF2-40B4-BE49-F238E27FC236}">
                <a16:creationId xmlns:a16="http://schemas.microsoft.com/office/drawing/2014/main" id="{00092867-7A90-47EE-8BF3-FA3D458E3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09" y="93381"/>
            <a:ext cx="717941" cy="862216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04BEB522-156D-4A4F-B58E-5F596CC07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" r="63416"/>
          <a:stretch/>
        </p:blipFill>
        <p:spPr>
          <a:xfrm>
            <a:off x="-172139" y="5637229"/>
            <a:ext cx="2765002" cy="1220771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D2587780-F4BB-4209-ADE1-7FE346B41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9649290" y="5540832"/>
            <a:ext cx="2455347" cy="1220771"/>
          </a:xfrm>
          <a:prstGeom prst="rect">
            <a:avLst/>
          </a:prstGeom>
        </p:spPr>
      </p:pic>
      <p:grpSp>
        <p:nvGrpSpPr>
          <p:cNvPr id="32" name="组合 1">
            <a:extLst>
              <a:ext uri="{FF2B5EF4-FFF2-40B4-BE49-F238E27FC236}">
                <a16:creationId xmlns:a16="http://schemas.microsoft.com/office/drawing/2014/main" id="{337037D8-F52F-461F-88BB-67206A7ABF54}"/>
              </a:ext>
            </a:extLst>
          </p:cNvPr>
          <p:cNvGrpSpPr/>
          <p:nvPr/>
        </p:nvGrpSpPr>
        <p:grpSpPr>
          <a:xfrm>
            <a:off x="1547675" y="-165823"/>
            <a:ext cx="8593493" cy="1380621"/>
            <a:chOff x="1291965" y="724348"/>
            <a:chExt cx="7344650" cy="2037384"/>
          </a:xfrm>
        </p:grpSpPr>
        <p:pic>
          <p:nvPicPr>
            <p:cNvPr id="39" name="图片 7">
              <a:extLst>
                <a:ext uri="{FF2B5EF4-FFF2-40B4-BE49-F238E27FC236}">
                  <a16:creationId xmlns:a16="http://schemas.microsoft.com/office/drawing/2014/main" id="{CF65D6CE-8FB4-4DB9-A32C-E8A13798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>
              <a:off x="1291965" y="724348"/>
              <a:ext cx="7344650" cy="2037384"/>
            </a:xfrm>
            <a:prstGeom prst="rect">
              <a:avLst/>
            </a:prstGeom>
          </p:spPr>
        </p:pic>
        <p:sp>
          <p:nvSpPr>
            <p:cNvPr id="40" name="文本框 15">
              <a:extLst>
                <a:ext uri="{FF2B5EF4-FFF2-40B4-BE49-F238E27FC236}">
                  <a16:creationId xmlns:a16="http://schemas.microsoft.com/office/drawing/2014/main" id="{CBDE7289-C298-4AE5-8EE0-0DD2656336E7}"/>
                </a:ext>
              </a:extLst>
            </p:cNvPr>
            <p:cNvSpPr txBox="1"/>
            <p:nvPr/>
          </p:nvSpPr>
          <p:spPr>
            <a:xfrm>
              <a:off x="2069629" y="1185840"/>
              <a:ext cx="5909213" cy="95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>
                  <a:solidFill>
                    <a:srgbClr val="175E32"/>
                  </a:solidFill>
                  <a:latin typeface="UVN Binh Duong" pitchFamily="2" charset="0"/>
                  <a:ea typeface="字魂107号-萌趣欢乐体" panose="00000500000000000000" pitchFamily="2" charset="-122"/>
                  <a:cs typeface="+mn-ea"/>
                  <a:sym typeface="+mn-lt"/>
                </a:rPr>
                <a:t>1. Nhân với 10, 100, 1000…</a:t>
              </a:r>
              <a:endParaRPr lang="zh-CN" altLang="en-US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2050083" y="1277233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 x 10 = ?</a:t>
            </a:r>
          </a:p>
        </p:txBody>
      </p:sp>
      <p:pic>
        <p:nvPicPr>
          <p:cNvPr id="17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077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1889" y="-57491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-1823466" y="2313220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 x 10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10 x 35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00935" y="3330480"/>
            <a:ext cx="471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57438" y="3373077"/>
            <a:ext cx="5541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350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371670" y="3327467"/>
            <a:ext cx="3724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 </a:t>
            </a:r>
            <a:r>
              <a:rPr lang="en-US" altLang="en-US" sz="3600" b="1" err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lang="en-US" altLang="en-US" sz="3600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 x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3242914" y="2959551"/>
            <a:ext cx="150828" cy="301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0" y="4158299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35  x  10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8" y="4824032"/>
            <a:ext cx="10489101" cy="1688366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974883" y="5023836"/>
            <a:ext cx="99651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15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  <p:bldP spid="24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52" y="674753"/>
            <a:ext cx="10088879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66984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" y="-143219"/>
            <a:ext cx="2912761" cy="71189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-280548" y="1208509"/>
            <a:ext cx="34940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Ví</a:t>
            </a:r>
            <a:r>
              <a:rPr lang="en-US" sz="6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</a:t>
            </a:r>
            <a:r>
              <a:rPr lang="en-US" sz="6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4484" y="1983021"/>
            <a:ext cx="46923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74 x 10 = ......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3516" y="2888438"/>
            <a:ext cx="46923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297 x 10 = ......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2869" y="4528875"/>
            <a:ext cx="45365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20 x 10 = ......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2836" y="3752576"/>
            <a:ext cx="48024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55 x 10 = ......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7601" y="1848506"/>
            <a:ext cx="13871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1658" y="2773715"/>
            <a:ext cx="15317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2970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6665" y="3614888"/>
            <a:ext cx="15317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550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6698" y="4385385"/>
            <a:ext cx="15317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200</a:t>
            </a:r>
          </a:p>
        </p:txBody>
      </p:sp>
      <p:pic>
        <p:nvPicPr>
          <p:cNvPr id="15" name="Picture 12" descr="Học giáo dục trẻ Kỹ năng học tập Học sinh - hoạt hình sự chú ý png tải về -  Miễn phí trong suốt Phim Hoạt Hình png Tải về.">
            <a:extLst>
              <a:ext uri="{FF2B5EF4-FFF2-40B4-BE49-F238E27FC236}">
                <a16:creationId xmlns:a16="http://schemas.microsoft.com/office/drawing/2014/main" id="{50877C04-771B-477A-A376-B7DBEB34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52" y="936586"/>
            <a:ext cx="6411913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28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2">
            <a:extLst>
              <a:ext uri="{FF2B5EF4-FFF2-40B4-BE49-F238E27FC236}">
                <a16:creationId xmlns:a16="http://schemas.microsoft.com/office/drawing/2014/main" id="{D72E4406-7E85-4AEF-80F5-19C3D568E490}"/>
              </a:ext>
            </a:extLst>
          </p:cNvPr>
          <p:cNvSpPr/>
          <p:nvPr/>
        </p:nvSpPr>
        <p:spPr>
          <a:xfrm>
            <a:off x="239211" y="650695"/>
            <a:ext cx="11687175" cy="6055359"/>
          </a:xfrm>
          <a:prstGeom prst="round2Diag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1">
            <a:extLst>
              <a:ext uri="{FF2B5EF4-FFF2-40B4-BE49-F238E27FC236}">
                <a16:creationId xmlns:a16="http://schemas.microsoft.com/office/drawing/2014/main" id="{337037D8-F52F-461F-88BB-67206A7ABF54}"/>
              </a:ext>
            </a:extLst>
          </p:cNvPr>
          <p:cNvGrpSpPr/>
          <p:nvPr/>
        </p:nvGrpSpPr>
        <p:grpSpPr>
          <a:xfrm>
            <a:off x="1576873" y="-165823"/>
            <a:ext cx="8593493" cy="1380621"/>
            <a:chOff x="1291965" y="724348"/>
            <a:chExt cx="7344650" cy="2037384"/>
          </a:xfrm>
        </p:grpSpPr>
        <p:pic>
          <p:nvPicPr>
            <p:cNvPr id="29" name="图片 7">
              <a:extLst>
                <a:ext uri="{FF2B5EF4-FFF2-40B4-BE49-F238E27FC236}">
                  <a16:creationId xmlns:a16="http://schemas.microsoft.com/office/drawing/2014/main" id="{CF65D6CE-8FB4-4DB9-A32C-E8A13798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>
              <a:off x="1291965" y="724348"/>
              <a:ext cx="7344650" cy="2037384"/>
            </a:xfrm>
            <a:prstGeom prst="rect">
              <a:avLst/>
            </a:prstGeom>
          </p:spPr>
        </p:pic>
        <p:sp>
          <p:nvSpPr>
            <p:cNvPr id="44" name="文本框 15">
              <a:extLst>
                <a:ext uri="{FF2B5EF4-FFF2-40B4-BE49-F238E27FC236}">
                  <a16:creationId xmlns:a16="http://schemas.microsoft.com/office/drawing/2014/main" id="{CBDE7289-C298-4AE5-8EE0-0DD2656336E7}"/>
                </a:ext>
              </a:extLst>
            </p:cNvPr>
            <p:cNvSpPr txBox="1"/>
            <p:nvPr/>
          </p:nvSpPr>
          <p:spPr>
            <a:xfrm>
              <a:off x="2069629" y="1185840"/>
              <a:ext cx="5909213" cy="95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>
                  <a:solidFill>
                    <a:srgbClr val="175E32"/>
                  </a:solidFill>
                  <a:latin typeface="UVN Binh Duong" pitchFamily="2" charset="0"/>
                  <a:ea typeface="字魂107号-萌趣欢乐体" panose="00000500000000000000" pitchFamily="2" charset="-122"/>
                  <a:cs typeface="+mn-ea"/>
                  <a:sym typeface="+mn-lt"/>
                </a:rPr>
                <a:t>1. Chia với 10, 100, 1000…</a:t>
              </a:r>
              <a:endParaRPr lang="zh-CN" altLang="en-US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662833" y="-700055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242082" y="1269217"/>
            <a:ext cx="943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Ngược</a:t>
            </a: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lại</a:t>
            </a:r>
            <a:r>
              <a:rPr lang="en-US" altLang="en-US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, từ :  </a:t>
            </a:r>
            <a:r>
              <a:rPr lang="en-US" altLang="en-US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35</a:t>
            </a:r>
            <a:r>
              <a:rPr lang="en-US" altLang="en-US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x  </a:t>
            </a:r>
            <a:r>
              <a:rPr lang="en-US" altLang="en-US" b="1">
                <a:latin typeface="UTM Guanine" panose="02040603050506020204"/>
                <a:cs typeface="Times New Roman" panose="02020603050405020304" pitchFamily="18" charset="0"/>
              </a:rPr>
              <a:t>10</a:t>
            </a:r>
            <a:r>
              <a:rPr lang="en-US" altLang="en-US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350</a:t>
            </a: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561" y="6872521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1550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084" y="5375697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34154" y="2243809"/>
            <a:ext cx="4453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Ta có : 350  :  </a:t>
            </a:r>
            <a:r>
              <a:rPr lang="en-US" altLang="en-US" b="1">
                <a:latin typeface="UTM Guanine" panose="02040603050506020204"/>
                <a:cs typeface="Times New Roman" panose="02020603050405020304" pitchFamily="18" charset="0"/>
              </a:rPr>
              <a:t>10</a:t>
            </a:r>
            <a:r>
              <a:rPr lang="en-US" altLang="en-US" b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472375" y="2262578"/>
            <a:ext cx="942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35</a:t>
            </a:r>
            <a:endParaRPr lang="en-US" altLang="en-US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84443" y="4761767"/>
            <a:ext cx="4453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280 : 10 = ......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23915" y="4706710"/>
            <a:ext cx="942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0" y="5583873"/>
            <a:ext cx="4453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1200 : 10 = ......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023914" y="5528816"/>
            <a:ext cx="1429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5383601" y="4774694"/>
            <a:ext cx="4453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610 : 10 = ......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251551" y="4706710"/>
            <a:ext cx="942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364156" y="5554175"/>
            <a:ext cx="4453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7320 : 10 = ......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8319096" y="5583873"/>
            <a:ext cx="1498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732</a:t>
            </a:r>
          </a:p>
        </p:txBody>
      </p:sp>
      <p:sp>
        <p:nvSpPr>
          <p:cNvPr id="45" name="任意多边形: 形状 22">
            <a:extLst>
              <a:ext uri="{FF2B5EF4-FFF2-40B4-BE49-F238E27FC236}">
                <a16:creationId xmlns:a16="http://schemas.microsoft.com/office/drawing/2014/main" id="{F598ED08-46A3-49A7-95A0-1476ADB07E96}"/>
              </a:ext>
            </a:extLst>
          </p:cNvPr>
          <p:cNvSpPr/>
          <p:nvPr/>
        </p:nvSpPr>
        <p:spPr>
          <a:xfrm>
            <a:off x="239211" y="880088"/>
            <a:ext cx="11444789" cy="5632310"/>
          </a:xfrm>
          <a:prstGeom prst="round2DiagRect">
            <a:avLst/>
          </a:prstGeom>
          <a:noFill/>
          <a:ln w="38100">
            <a:solidFill>
              <a:srgbClr val="328D8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1" y="3018344"/>
            <a:ext cx="11546599" cy="1688366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6504" y="3323918"/>
            <a:ext cx="112974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Khi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6119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5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8" grpId="0"/>
      <p:bldP spid="43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四年级语文课件田园诗情课程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1393</Words>
  <Application>Microsoft Office PowerPoint</Application>
  <PresentationFormat>Màn hình rộng</PresentationFormat>
  <Paragraphs>240</Paragraphs>
  <Slides>28</Slides>
  <Notes>20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28</vt:i4>
      </vt:variant>
    </vt:vector>
  </HeadingPairs>
  <TitlesOfParts>
    <vt:vector size="59" baseType="lpstr">
      <vt:lpstr>Architecture</vt:lpstr>
      <vt:lpstr>UTM Rockwell</vt:lpstr>
      <vt:lpstr>Helvetica</vt:lpstr>
      <vt:lpstr>Times New Roman</vt:lpstr>
      <vt:lpstr>Calibri Light</vt:lpstr>
      <vt:lpstr>字魂59号-创粗黑</vt:lpstr>
      <vt:lpstr>UTM Ong Do Gia</vt:lpstr>
      <vt:lpstr>#9Slide03 Arima Madurai Black</vt:lpstr>
      <vt:lpstr>UTM Caviar</vt:lpstr>
      <vt:lpstr>Calibri</vt:lpstr>
      <vt:lpstr>UVN Binh Duong</vt:lpstr>
      <vt:lpstr>UTM Impact</vt:lpstr>
      <vt:lpstr>UTM Androgyne</vt:lpstr>
      <vt:lpstr>Arial</vt:lpstr>
      <vt:lpstr>#9Slide03 Comfortaa Bold</vt:lpstr>
      <vt:lpstr>等线</vt:lpstr>
      <vt:lpstr>UTM Showcard</vt:lpstr>
      <vt:lpstr>zihun35hao-jindianyahei</vt:lpstr>
      <vt:lpstr>Wingdings</vt:lpstr>
      <vt:lpstr>UTM Guanine</vt:lpstr>
      <vt:lpstr>黑体</vt:lpstr>
      <vt:lpstr>UTM Cooper Black</vt:lpstr>
      <vt:lpstr>Custom Design</vt:lpstr>
      <vt:lpstr>1_Custom Design</vt:lpstr>
      <vt:lpstr>2_Custom Design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OnTap_T7</dc:title>
  <dc:subject>Tieng Viet 4</dc:subject>
  <dc:creator>KTUTS</dc:creator>
  <cp:keywords>YenVu</cp:keywords>
  <cp:lastModifiedBy>Trang Dao Phuong</cp:lastModifiedBy>
  <cp:revision>160</cp:revision>
  <dcterms:created xsi:type="dcterms:W3CDTF">2018-10-21T06:57:00Z</dcterms:created>
  <dcterms:modified xsi:type="dcterms:W3CDTF">2022-11-15T07:12:22Z</dcterms:modified>
  <cp:version>TS017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