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77" r:id="rId2"/>
    <p:sldMasterId id="2147483684" r:id="rId3"/>
    <p:sldMasterId id="2147483729" r:id="rId4"/>
    <p:sldMasterId id="2147483741" r:id="rId5"/>
    <p:sldMasterId id="2147483753" r:id="rId6"/>
    <p:sldMasterId id="2147483765" r:id="rId7"/>
  </p:sldMasterIdLst>
  <p:notesMasterIdLst>
    <p:notesMasterId r:id="rId31"/>
  </p:notesMasterIdLst>
  <p:sldIdLst>
    <p:sldId id="326" r:id="rId8"/>
    <p:sldId id="341" r:id="rId9"/>
    <p:sldId id="267" r:id="rId10"/>
    <p:sldId id="342" r:id="rId11"/>
    <p:sldId id="359" r:id="rId12"/>
    <p:sldId id="360" r:id="rId13"/>
    <p:sldId id="345" r:id="rId14"/>
    <p:sldId id="343" r:id="rId15"/>
    <p:sldId id="346" r:id="rId16"/>
    <p:sldId id="347" r:id="rId17"/>
    <p:sldId id="349" r:id="rId18"/>
    <p:sldId id="348" r:id="rId19"/>
    <p:sldId id="351" r:id="rId20"/>
    <p:sldId id="350" r:id="rId21"/>
    <p:sldId id="352" r:id="rId22"/>
    <p:sldId id="353" r:id="rId23"/>
    <p:sldId id="354" r:id="rId24"/>
    <p:sldId id="355" r:id="rId25"/>
    <p:sldId id="356" r:id="rId26"/>
    <p:sldId id="361" r:id="rId27"/>
    <p:sldId id="358" r:id="rId28"/>
    <p:sldId id="344" r:id="rId29"/>
    <p:sldId id="362" r:id="rId30"/>
  </p:sldIdLst>
  <p:sldSz cx="1016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99"/>
    <a:srgbClr val="00C6FF"/>
    <a:srgbClr val="00FF00"/>
    <a:srgbClr val="66FFFF"/>
    <a:srgbClr val="FFCCCC"/>
    <a:srgbClr val="FFCCFF"/>
    <a:srgbClr val="CCFFFF"/>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852" y="48"/>
      </p:cViewPr>
      <p:guideLst>
        <p:guide orient="horz" pos="1800"/>
        <p:guide pos="32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419DE-EAEF-4EDF-A86D-056AAA95E66F}" type="datetimeFigureOut">
              <a:rPr lang="vi-VN" smtClean="0"/>
              <a:pPr/>
              <a:t>23/11/2021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0762E-9987-49EB-9189-35266C3CA3C2}" type="slidenum">
              <a:rPr lang="vi-VN" smtClean="0"/>
              <a:pPr/>
              <a:t>‹#›</a:t>
            </a:fld>
            <a:endParaRPr lang="vi-VN"/>
          </a:p>
        </p:txBody>
      </p:sp>
    </p:spTree>
    <p:extLst>
      <p:ext uri="{BB962C8B-B14F-4D97-AF65-F5344CB8AC3E}">
        <p14:creationId xmlns:p14="http://schemas.microsoft.com/office/powerpoint/2010/main" val="216880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428D46-1033-4BBC-87F7-E580B3A33DD7}" type="slidenum">
              <a:rPr lang="zh-CN" altLang="en-US" smtClean="0">
                <a:solidFill>
                  <a:prstClr val="black"/>
                </a:solidFill>
                <a:ea typeface="宋体" panose="02010600030101010101" pitchFamily="2" charset="-122"/>
              </a:rPr>
              <a:pPr/>
              <a:t>1</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893274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57"/>
            <a:ext cx="86360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420315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267001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90500"/>
            <a:ext cx="2286000" cy="406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0" y="190500"/>
            <a:ext cx="6688667"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1656846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517F-D814-440F-9962-7025EB63184D}"/>
              </a:ext>
            </a:extLst>
          </p:cNvPr>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570012-4577-4EDA-BFCD-F4F66810DF57}"/>
              </a:ext>
            </a:extLst>
          </p:cNvPr>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8DF0A5-3319-4733-96CF-C9B04027BEC6}"/>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5" name="Footer Placeholder 4">
            <a:extLst>
              <a:ext uri="{FF2B5EF4-FFF2-40B4-BE49-F238E27FC236}">
                <a16:creationId xmlns:a16="http://schemas.microsoft.com/office/drawing/2014/main" id="{1E4398B7-D638-41FC-9B06-62215E42C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A16E1-FBBE-46F7-ACBA-C2F914C9CE96}"/>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223631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59F6-0224-459E-8DE2-6330F314D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FA6D22-712D-455A-8D4E-4C9BC196C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6B444-6F91-46F5-8D8B-9FFA29A24B8C}"/>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5" name="Footer Placeholder 4">
            <a:extLst>
              <a:ext uri="{FF2B5EF4-FFF2-40B4-BE49-F238E27FC236}">
                <a16:creationId xmlns:a16="http://schemas.microsoft.com/office/drawing/2014/main" id="{50C1ABD1-21D2-4FBC-A7AF-FC3D14EFF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81DD1-1F98-466C-83C3-98D0A4E950F0}"/>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22001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84A8-2BAA-4B1A-AFEC-FD7BA86964D8}"/>
              </a:ext>
            </a:extLst>
          </p:cNvPr>
          <p:cNvSpPr>
            <a:spLocks noGrp="1"/>
          </p:cNvSpPr>
          <p:nvPr>
            <p:ph type="title"/>
          </p:nvPr>
        </p:nvSpPr>
        <p:spPr>
          <a:xfrm>
            <a:off x="693738" y="1425575"/>
            <a:ext cx="87630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08023B-1CC3-4CF5-9A29-2FC72594A629}"/>
              </a:ext>
            </a:extLst>
          </p:cNvPr>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BD66EA-EF46-4438-B5B6-4C8A3CE6CBE7}"/>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5" name="Footer Placeholder 4">
            <a:extLst>
              <a:ext uri="{FF2B5EF4-FFF2-40B4-BE49-F238E27FC236}">
                <a16:creationId xmlns:a16="http://schemas.microsoft.com/office/drawing/2014/main" id="{0ECE47BD-982E-4268-BBFC-1E4671896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D148B-55ED-4A91-B815-6BC9A6D3044A}"/>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97885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CB94-9751-48EE-B52F-086021728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442F8-6DAC-42D8-B270-9EAEE396EC7D}"/>
              </a:ext>
            </a:extLst>
          </p:cNvPr>
          <p:cNvSpPr>
            <a:spLocks noGrp="1"/>
          </p:cNvSpPr>
          <p:nvPr>
            <p:ph sz="half" idx="1"/>
          </p:nvPr>
        </p:nvSpPr>
        <p:spPr>
          <a:xfrm>
            <a:off x="6985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3A95C6-8508-45BB-B250-55AEB1B1FF55}"/>
              </a:ext>
            </a:extLst>
          </p:cNvPr>
          <p:cNvSpPr>
            <a:spLocks noGrp="1"/>
          </p:cNvSpPr>
          <p:nvPr>
            <p:ph sz="half" idx="2"/>
          </p:nvPr>
        </p:nvSpPr>
        <p:spPr>
          <a:xfrm>
            <a:off x="51562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1AADD0-E46D-4A82-8592-3591E7137356}"/>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6" name="Footer Placeholder 5">
            <a:extLst>
              <a:ext uri="{FF2B5EF4-FFF2-40B4-BE49-F238E27FC236}">
                <a16:creationId xmlns:a16="http://schemas.microsoft.com/office/drawing/2014/main" id="{26101F97-EBEF-4AC0-991B-E58F4702E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A70BA-BF74-4827-94E7-99727A0621D8}"/>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71195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5D8A-5D32-4775-955D-7F9AA997526B}"/>
              </a:ext>
            </a:extLst>
          </p:cNvPr>
          <p:cNvSpPr>
            <a:spLocks noGrp="1"/>
          </p:cNvSpPr>
          <p:nvPr>
            <p:ph type="title"/>
          </p:nvPr>
        </p:nvSpPr>
        <p:spPr>
          <a:xfrm>
            <a:off x="700088" y="304800"/>
            <a:ext cx="87630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C782C2-A1DA-47A8-9CD9-D0221458C752}"/>
              </a:ext>
            </a:extLst>
          </p:cNvPr>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5DFAE8-EB7B-4C5B-9085-9B4610F39D5E}"/>
              </a:ext>
            </a:extLst>
          </p:cNvPr>
          <p:cNvSpPr>
            <a:spLocks noGrp="1"/>
          </p:cNvSpPr>
          <p:nvPr>
            <p:ph sz="half" idx="2"/>
          </p:nvPr>
        </p:nvSpPr>
        <p:spPr>
          <a:xfrm>
            <a:off x="700088" y="2087563"/>
            <a:ext cx="4297362"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C5D8F-0DB1-4E9C-965F-9321A396A59E}"/>
              </a:ext>
            </a:extLst>
          </p:cNvPr>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C571E-6AFD-455E-9294-193DA6D4D35E}"/>
              </a:ext>
            </a:extLst>
          </p:cNvPr>
          <p:cNvSpPr>
            <a:spLocks noGrp="1"/>
          </p:cNvSpPr>
          <p:nvPr>
            <p:ph sz="quarter" idx="4"/>
          </p:nvPr>
        </p:nvSpPr>
        <p:spPr>
          <a:xfrm>
            <a:off x="5143500" y="2087563"/>
            <a:ext cx="43195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C59E1-331E-4159-AD71-B7343D238628}"/>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8" name="Footer Placeholder 7">
            <a:extLst>
              <a:ext uri="{FF2B5EF4-FFF2-40B4-BE49-F238E27FC236}">
                <a16:creationId xmlns:a16="http://schemas.microsoft.com/office/drawing/2014/main" id="{4C1BC6FC-1476-4381-8AE0-8E5952E1AF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77FCF8-8FB9-4EDB-ABD3-0B288F35DD93}"/>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320711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6C67-65FA-451B-96E0-57C30BD127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F4BB8-C6EC-47A9-A22F-A066330EF4C9}"/>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4" name="Footer Placeholder 3">
            <a:extLst>
              <a:ext uri="{FF2B5EF4-FFF2-40B4-BE49-F238E27FC236}">
                <a16:creationId xmlns:a16="http://schemas.microsoft.com/office/drawing/2014/main" id="{9401FB69-495C-46E0-9532-908CA082B4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A434A-5610-43E4-85D9-5B9439BBA7DD}"/>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3047369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51BDA-95A5-4E95-BDAF-08826D5BE6A2}"/>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3" name="Footer Placeholder 2">
            <a:extLst>
              <a:ext uri="{FF2B5EF4-FFF2-40B4-BE49-F238E27FC236}">
                <a16:creationId xmlns:a16="http://schemas.microsoft.com/office/drawing/2014/main" id="{591779E2-6EE5-433B-A310-B0CD7F73B1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CE1A7-2EFC-46D0-8D8D-02DC4DCB7D92}"/>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3167347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1B744-BF98-4EB2-AC01-7B6CC3BC54BD}"/>
              </a:ext>
            </a:extLst>
          </p:cNvPr>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CF408-F2AC-4D5C-BA92-56230388A667}"/>
              </a:ext>
            </a:extLst>
          </p:cNvPr>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D05B3-2A56-48F8-927A-63B64587C2ED}"/>
              </a:ext>
            </a:extLst>
          </p:cNvPr>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E0CAC-50B8-40F7-9568-37473E67EDC0}"/>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6" name="Footer Placeholder 5">
            <a:extLst>
              <a:ext uri="{FF2B5EF4-FFF2-40B4-BE49-F238E27FC236}">
                <a16:creationId xmlns:a16="http://schemas.microsoft.com/office/drawing/2014/main" id="{395C6A3E-CF86-4515-9865-67A284F3C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36CBB-E2B1-4B9D-93A5-7D9F08405A7A}"/>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400300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938488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EC18-1972-4BD1-91A1-E3249162E55B}"/>
              </a:ext>
            </a:extLst>
          </p:cNvPr>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4B64D-2B15-4895-9759-DCD6E435966A}"/>
              </a:ext>
            </a:extLst>
          </p:cNvPr>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1F204E-CF54-4DB4-A587-8FA4958A45A5}"/>
              </a:ext>
            </a:extLst>
          </p:cNvPr>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09D72-50B2-4A96-9553-00A4D70A7200}"/>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6" name="Footer Placeholder 5">
            <a:extLst>
              <a:ext uri="{FF2B5EF4-FFF2-40B4-BE49-F238E27FC236}">
                <a16:creationId xmlns:a16="http://schemas.microsoft.com/office/drawing/2014/main" id="{DF3DFC64-E4A5-4269-B365-9F264EF20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254E6-95E2-40D8-8526-CCAA78174C26}"/>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1191373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8416-F0DB-4FB6-B98F-A92735F54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CF058-8CE4-4CBB-92DB-8A6992CC0E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67D93-6FAF-448A-BF3E-833702B22AF8}"/>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5" name="Footer Placeholder 4">
            <a:extLst>
              <a:ext uri="{FF2B5EF4-FFF2-40B4-BE49-F238E27FC236}">
                <a16:creationId xmlns:a16="http://schemas.microsoft.com/office/drawing/2014/main" id="{B1D25360-CB98-4A1B-ABD6-E61F77CC2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58878-0EBC-40A6-826D-578E861053A9}"/>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711091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38FC2-7DF8-4DA5-9A2D-19D7FD972274}"/>
              </a:ext>
            </a:extLst>
          </p:cNvPr>
          <p:cNvSpPr>
            <a:spLocks noGrp="1"/>
          </p:cNvSpPr>
          <p:nvPr>
            <p:ph type="title" orient="vert"/>
          </p:nvPr>
        </p:nvSpPr>
        <p:spPr>
          <a:xfrm>
            <a:off x="7270750" y="304800"/>
            <a:ext cx="2190750"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6B5DE-6914-43FC-A651-F1566ABE33A9}"/>
              </a:ext>
            </a:extLst>
          </p:cNvPr>
          <p:cNvSpPr>
            <a:spLocks noGrp="1"/>
          </p:cNvSpPr>
          <p:nvPr>
            <p:ph type="body" orient="vert" idx="1"/>
          </p:nvPr>
        </p:nvSpPr>
        <p:spPr>
          <a:xfrm>
            <a:off x="698500" y="304800"/>
            <a:ext cx="6419850"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454C2-A667-4E04-B2E4-EB67F0C0B647}"/>
              </a:ext>
            </a:extLst>
          </p:cNvPr>
          <p:cNvSpPr>
            <a:spLocks noGrp="1"/>
          </p:cNvSpPr>
          <p:nvPr>
            <p:ph type="dt" sz="half" idx="10"/>
          </p:nvPr>
        </p:nvSpPr>
        <p:spPr/>
        <p:txBody>
          <a:bodyPr/>
          <a:lstStyle/>
          <a:p>
            <a:fld id="{73F546B3-256B-4BC3-855D-D1CE947D5D64}" type="datetimeFigureOut">
              <a:rPr lang="en-US" smtClean="0"/>
              <a:t>11/23/2021</a:t>
            </a:fld>
            <a:endParaRPr lang="en-US"/>
          </a:p>
        </p:txBody>
      </p:sp>
      <p:sp>
        <p:nvSpPr>
          <p:cNvPr id="5" name="Footer Placeholder 4">
            <a:extLst>
              <a:ext uri="{FF2B5EF4-FFF2-40B4-BE49-F238E27FC236}">
                <a16:creationId xmlns:a16="http://schemas.microsoft.com/office/drawing/2014/main" id="{A7CBA6C7-89A8-483B-9680-2803925F3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AA503-2315-4969-B7EE-126A718EC79D}"/>
              </a:ext>
            </a:extLst>
          </p:cNvPr>
          <p:cNvSpPr>
            <a:spLocks noGrp="1"/>
          </p:cNvSpPr>
          <p:nvPr>
            <p:ph type="sldNum" sz="quarter" idx="12"/>
          </p:nvPr>
        </p:nvSpPr>
        <p:spPr/>
        <p:txBody>
          <a:bodyPr/>
          <a:lstStyle/>
          <a:p>
            <a:fld id="{5ECAE34A-A487-4F2F-A0C0-21968A5CC4C3}" type="slidenum">
              <a:rPr lang="en-US" smtClean="0"/>
              <a:t>‹#›</a:t>
            </a:fld>
            <a:endParaRPr lang="en-US"/>
          </a:p>
        </p:txBody>
      </p:sp>
    </p:spTree>
    <p:extLst>
      <p:ext uri="{BB962C8B-B14F-4D97-AF65-F5344CB8AC3E}">
        <p14:creationId xmlns:p14="http://schemas.microsoft.com/office/powerpoint/2010/main" val="1318338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等腰三角形 1"/>
          <p:cNvSpPr/>
          <p:nvPr userDrawn="1"/>
        </p:nvSpPr>
        <p:spPr>
          <a:xfrm>
            <a:off x="577104" y="462243"/>
            <a:ext cx="306901" cy="26457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3" name="等腰三角形 2"/>
          <p:cNvSpPr/>
          <p:nvPr userDrawn="1"/>
        </p:nvSpPr>
        <p:spPr>
          <a:xfrm rot="5400000">
            <a:off x="621941" y="507053"/>
            <a:ext cx="306901" cy="26457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Tree>
    <p:extLst>
      <p:ext uri="{BB962C8B-B14F-4D97-AF65-F5344CB8AC3E}">
        <p14:creationId xmlns:p14="http://schemas.microsoft.com/office/powerpoint/2010/main" val="393008333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3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4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160000" cy="5715000"/>
          </a:xfrm>
          <a:prstGeom prst="rect">
            <a:avLst/>
          </a:prstGeom>
        </p:spPr>
      </p:pic>
      <p:sp>
        <p:nvSpPr>
          <p:cNvPr id="3" name="等腰三角形 2"/>
          <p:cNvSpPr/>
          <p:nvPr userDrawn="1"/>
        </p:nvSpPr>
        <p:spPr>
          <a:xfrm>
            <a:off x="9116920" y="536314"/>
            <a:ext cx="640603" cy="55224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 name="等腰三角形 3"/>
          <p:cNvSpPr/>
          <p:nvPr userDrawn="1"/>
        </p:nvSpPr>
        <p:spPr>
          <a:xfrm rot="3375282">
            <a:off x="9132400" y="489651"/>
            <a:ext cx="677812" cy="64556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5" name="TextBox 4">
            <a:extLst>
              <a:ext uri="{FF2B5EF4-FFF2-40B4-BE49-F238E27FC236}">
                <a16:creationId xmlns:a16="http://schemas.microsoft.com/office/drawing/2014/main" id="{978F9257-F7CF-4550-98D9-902F129EE319}"/>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
        <p:nvSpPr>
          <p:cNvPr id="6" name="TextBox 5">
            <a:extLst>
              <a:ext uri="{FF2B5EF4-FFF2-40B4-BE49-F238E27FC236}">
                <a16:creationId xmlns:a16="http://schemas.microsoft.com/office/drawing/2014/main" id="{51F79284-E41D-4BE6-85B8-30E4F02CC4CE}"/>
              </a:ext>
            </a:extLst>
          </p:cNvPr>
          <p:cNvSpPr txBox="1"/>
          <p:nvPr userDrawn="1"/>
        </p:nvSpPr>
        <p:spPr>
          <a:xfrm>
            <a:off x="17203" y="5345668"/>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27672477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300" fill="hold"/>
                                        <p:tgtEl>
                                          <p:spTgt spid="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4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等腰三角形 2"/>
          <p:cNvSpPr/>
          <p:nvPr userDrawn="1"/>
        </p:nvSpPr>
        <p:spPr>
          <a:xfrm>
            <a:off x="319369" y="305361"/>
            <a:ext cx="241908" cy="208541"/>
          </a:xfrm>
          <a:prstGeom prst="triangle">
            <a:avLst/>
          </a:prstGeom>
          <a:solidFill>
            <a:srgbClr val="03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 name="等腰三角形 3"/>
          <p:cNvSpPr/>
          <p:nvPr userDrawn="1"/>
        </p:nvSpPr>
        <p:spPr>
          <a:xfrm rot="5400000">
            <a:off x="368688" y="345689"/>
            <a:ext cx="241908" cy="208541"/>
          </a:xfrm>
          <a:prstGeom prst="triangle">
            <a:avLst/>
          </a:prstGeom>
          <a:solidFill>
            <a:srgbClr val="03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Tree>
    <p:extLst>
      <p:ext uri="{BB962C8B-B14F-4D97-AF65-F5344CB8AC3E}">
        <p14:creationId xmlns:p14="http://schemas.microsoft.com/office/powerpoint/2010/main" val="349231367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600" fill="hold"/>
                                        <p:tgtEl>
                                          <p:spTgt spid="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5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等腰三角形 1"/>
          <p:cNvSpPr/>
          <p:nvPr userDrawn="1"/>
        </p:nvSpPr>
        <p:spPr>
          <a:xfrm>
            <a:off x="9463369" y="495861"/>
            <a:ext cx="280903" cy="242158"/>
          </a:xfrm>
          <a:prstGeom prst="triangle">
            <a:avLst/>
          </a:prstGeom>
          <a:solidFill>
            <a:srgbClr val="039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3" name="等腰三角形 2"/>
          <p:cNvSpPr/>
          <p:nvPr userDrawn="1"/>
        </p:nvSpPr>
        <p:spPr>
          <a:xfrm rot="5400000">
            <a:off x="9509999" y="538878"/>
            <a:ext cx="280903" cy="242158"/>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4" name="等腰三角形 3"/>
          <p:cNvSpPr/>
          <p:nvPr userDrawn="1"/>
        </p:nvSpPr>
        <p:spPr>
          <a:xfrm>
            <a:off x="9666137" y="1001179"/>
            <a:ext cx="142882" cy="123173"/>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5" name="等腰三角形 4"/>
          <p:cNvSpPr/>
          <p:nvPr userDrawn="1"/>
        </p:nvSpPr>
        <p:spPr>
          <a:xfrm rot="3776707">
            <a:off x="9688686" y="1021004"/>
            <a:ext cx="133261" cy="114880"/>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Tree>
    <p:extLst>
      <p:ext uri="{BB962C8B-B14F-4D97-AF65-F5344CB8AC3E}">
        <p14:creationId xmlns:p14="http://schemas.microsoft.com/office/powerpoint/2010/main" val="107666937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13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400" fill="hold"/>
                                        <p:tgtEl>
                                          <p:spTgt spid="3"/>
                                        </p:tgtEl>
                                        <p:attrNameLst>
                                          <p:attrName>r</p:attrName>
                                        </p:attrNameLst>
                                      </p:cBhvr>
                                    </p:animRot>
                                  </p:childTnLst>
                                </p:cTn>
                              </p:par>
                            </p:childTnLst>
                          </p:cTn>
                        </p:par>
                        <p:par>
                          <p:cTn id="9" fill="hold">
                            <p:stCondLst>
                              <p:cond delay="1400"/>
                            </p:stCondLst>
                            <p:childTnLst>
                              <p:par>
                                <p:cTn id="10" presetID="8" presetClass="emph" presetSubtype="0" repeatCount="indefinite" fill="hold" grpId="0" nodeType="afterEffect">
                                  <p:stCondLst>
                                    <p:cond delay="0"/>
                                  </p:stCondLst>
                                  <p:childTnLst>
                                    <p:animRot by="21600000">
                                      <p:cBhvr>
                                        <p:cTn id="11" dur="2000" fill="hold"/>
                                        <p:tgtEl>
                                          <p:spTgt spid="4"/>
                                        </p:tgtEl>
                                        <p:attrNameLst>
                                          <p:attrName>r</p:attrName>
                                        </p:attrNameLst>
                                      </p:cBhvr>
                                    </p:animRot>
                                  </p:childTnLst>
                                </p:cTn>
                              </p:par>
                              <p:par>
                                <p:cTn id="12" presetID="8" presetClass="emph" presetSubtype="0" repeatCount="indefinite" fill="hold" grpId="0" nodeType="withEffect">
                                  <p:stCondLst>
                                    <p:cond delay="0"/>
                                  </p:stCondLst>
                                  <p:childTnLst>
                                    <p:animRot by="21600000">
                                      <p:cBhvr>
                                        <p:cTn id="13" dur="21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99823" y="304271"/>
            <a:ext cx="8763000" cy="1104636"/>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99824" y="1400969"/>
            <a:ext cx="4298156" cy="686593"/>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a:t>单击此处编辑母版文本样式</a:t>
            </a:r>
          </a:p>
        </p:txBody>
      </p:sp>
      <p:sp>
        <p:nvSpPr>
          <p:cNvPr id="4" name="内容占位符 3"/>
          <p:cNvSpPr>
            <a:spLocks noGrp="1"/>
          </p:cNvSpPr>
          <p:nvPr>
            <p:ph sz="half" idx="2"/>
          </p:nvPr>
        </p:nvSpPr>
        <p:spPr>
          <a:xfrm>
            <a:off x="699824" y="2087563"/>
            <a:ext cx="4298156" cy="307049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43500" y="1400969"/>
            <a:ext cx="4319323" cy="686593"/>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a:t>单击此处编辑母版文本样式</a:t>
            </a:r>
          </a:p>
        </p:txBody>
      </p:sp>
      <p:sp>
        <p:nvSpPr>
          <p:cNvPr id="6" name="内容占位符 5"/>
          <p:cNvSpPr>
            <a:spLocks noGrp="1"/>
          </p:cNvSpPr>
          <p:nvPr>
            <p:ph sz="quarter" idx="4"/>
          </p:nvPr>
        </p:nvSpPr>
        <p:spPr>
          <a:xfrm>
            <a:off x="5143500" y="2087563"/>
            <a:ext cx="4319323" cy="307049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8" name="页脚占位符 7"/>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5952779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98500" y="304271"/>
            <a:ext cx="8763000" cy="1104636"/>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4" name="页脚占位符 3"/>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0286224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3" name="页脚占位符 2"/>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pic>
        <p:nvPicPr>
          <p:cNvPr id="5" name="Picture 4">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465"/>
          <a:stretch/>
        </p:blipFill>
        <p:spPr>
          <a:xfrm>
            <a:off x="-2192808" y="1777380"/>
            <a:ext cx="1269430" cy="1328335"/>
          </a:xfrm>
          <a:prstGeom prst="rect">
            <a:avLst/>
          </a:prstGeom>
        </p:spPr>
      </p:pic>
    </p:spTree>
    <p:extLst>
      <p:ext uri="{BB962C8B-B14F-4D97-AF65-F5344CB8AC3E}">
        <p14:creationId xmlns:p14="http://schemas.microsoft.com/office/powerpoint/2010/main" val="60203931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9"/>
            <a:ext cx="8636000" cy="1135063"/>
          </a:xfrm>
        </p:spPr>
        <p:txBody>
          <a:bodyPr anchor="t"/>
          <a:lstStyle>
            <a:lvl1pPr algn="l">
              <a:defRPr sz="4444" b="1" cap="all"/>
            </a:lvl1pPr>
          </a:lstStyle>
          <a:p>
            <a:r>
              <a:rPr lang="en-US"/>
              <a:t>Click to edit Master title style</a:t>
            </a:r>
            <a:endParaRPr lang="en-GB"/>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2672426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9824" y="381000"/>
            <a:ext cx="3276864" cy="1333500"/>
          </a:xfrm>
          <a:prstGeom prst="rect">
            <a:avLst/>
          </a:prstGeom>
        </p:spPr>
        <p:txBody>
          <a:bodyPr anchor="b"/>
          <a:lstStyle>
            <a:lvl1pPr>
              <a:defRPr sz="2667"/>
            </a:lvl1pPr>
          </a:lstStyle>
          <a:p>
            <a:r>
              <a:rPr lang="zh-CN" altLang="en-US"/>
              <a:t>单击此处编辑母版标题样式</a:t>
            </a:r>
          </a:p>
        </p:txBody>
      </p:sp>
      <p:sp>
        <p:nvSpPr>
          <p:cNvPr id="3" name="内容占位符 2"/>
          <p:cNvSpPr>
            <a:spLocks noGrp="1"/>
          </p:cNvSpPr>
          <p:nvPr>
            <p:ph idx="1"/>
          </p:nvPr>
        </p:nvSpPr>
        <p:spPr>
          <a:xfrm>
            <a:off x="4319323" y="822855"/>
            <a:ext cx="5143500" cy="406135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99824" y="1714500"/>
            <a:ext cx="3276864" cy="3176323"/>
          </a:xfrm>
          <a:prstGeom prst="rect">
            <a:avLst/>
          </a:prstGeo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a:t>单击此处编辑母版文本样式</a:t>
            </a:r>
          </a:p>
        </p:txBody>
      </p:sp>
      <p:sp>
        <p:nvSpPr>
          <p:cNvPr id="5" name="日期占位符 4"/>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6" name="页脚占位符 5"/>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6875677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99824" y="381000"/>
            <a:ext cx="3276864" cy="1333500"/>
          </a:xfrm>
          <a:prstGeom prst="rect">
            <a:avLst/>
          </a:prstGeom>
        </p:spPr>
        <p:txBody>
          <a:bodyPr anchor="b"/>
          <a:lstStyle>
            <a:lvl1pPr>
              <a:defRPr sz="2667"/>
            </a:lvl1pPr>
          </a:lstStyle>
          <a:p>
            <a:r>
              <a:rPr lang="zh-CN" altLang="en-US"/>
              <a:t>单击此处编辑母版标题样式</a:t>
            </a:r>
          </a:p>
        </p:txBody>
      </p:sp>
      <p:sp>
        <p:nvSpPr>
          <p:cNvPr id="3" name="图片占位符 2"/>
          <p:cNvSpPr>
            <a:spLocks noGrp="1"/>
          </p:cNvSpPr>
          <p:nvPr>
            <p:ph type="pic" idx="1"/>
          </p:nvPr>
        </p:nvSpPr>
        <p:spPr>
          <a:xfrm>
            <a:off x="4319323" y="822855"/>
            <a:ext cx="5143500" cy="4061354"/>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zh-CN" altLang="en-US"/>
          </a:p>
        </p:txBody>
      </p:sp>
      <p:sp>
        <p:nvSpPr>
          <p:cNvPr id="4" name="文本占位符 3"/>
          <p:cNvSpPr>
            <a:spLocks noGrp="1"/>
          </p:cNvSpPr>
          <p:nvPr>
            <p:ph type="body" sz="half" idx="2"/>
          </p:nvPr>
        </p:nvSpPr>
        <p:spPr>
          <a:xfrm>
            <a:off x="699824" y="1714500"/>
            <a:ext cx="3276864" cy="3176323"/>
          </a:xfrm>
          <a:prstGeom prst="rect">
            <a:avLst/>
          </a:prstGeo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a:t>单击此处编辑母版文本样式</a:t>
            </a:r>
          </a:p>
        </p:txBody>
      </p:sp>
      <p:sp>
        <p:nvSpPr>
          <p:cNvPr id="5" name="日期占位符 4"/>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6" name="页脚占位符 5"/>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4308113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98500" y="304271"/>
            <a:ext cx="8763000" cy="1104636"/>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98500" y="1521354"/>
            <a:ext cx="8763000" cy="362611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5" name="页脚占位符 4"/>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524037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70750" y="304271"/>
            <a:ext cx="2190750" cy="484319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98500" y="304271"/>
            <a:ext cx="6445250" cy="484319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98500" y="5296959"/>
            <a:ext cx="2286000" cy="304271"/>
          </a:xfrm>
          <a:prstGeom prst="rect">
            <a:avLst/>
          </a:prstGeom>
        </p:spPr>
        <p:txBody>
          <a:bodyPr/>
          <a:lstStyle/>
          <a:p>
            <a:fld id="{2EB14F2B-4AF5-4FDF-890E-BD154797A32A}" type="datetimeFigureOut">
              <a:rPr lang="zh-CN" altLang="en-US" smtClean="0">
                <a:solidFill>
                  <a:prstClr val="black"/>
                </a:solidFill>
              </a:rPr>
              <a:pPr/>
              <a:t>2021/11/23</a:t>
            </a:fld>
            <a:endParaRPr lang="zh-CN" altLang="en-US">
              <a:solidFill>
                <a:prstClr val="black"/>
              </a:solidFill>
            </a:endParaRPr>
          </a:p>
        </p:txBody>
      </p:sp>
      <p:sp>
        <p:nvSpPr>
          <p:cNvPr id="5" name="页脚占位符 4"/>
          <p:cNvSpPr>
            <a:spLocks noGrp="1"/>
          </p:cNvSpPr>
          <p:nvPr>
            <p:ph type="ftr" sz="quarter" idx="11"/>
          </p:nvPr>
        </p:nvSpPr>
        <p:spPr>
          <a:xfrm>
            <a:off x="3365500" y="5296959"/>
            <a:ext cx="3429000" cy="304271"/>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7175500" y="5296959"/>
            <a:ext cx="2286000" cy="304271"/>
          </a:xfrm>
          <a:prstGeom prst="rect">
            <a:avLst/>
          </a:prstGeom>
        </p:spPr>
        <p:txBody>
          <a:bodyPr/>
          <a:lstStyle/>
          <a:p>
            <a:fld id="{5A0B1EE7-FC48-4A0A-9AB3-44D036BDD2A2}" type="slidenum">
              <a:rPr lang="zh-CN" altLang="en-US" smtClean="0">
                <a:solidFill>
                  <a:prstClr val="black"/>
                </a:solidFill>
              </a:rPr>
              <a:pPr/>
              <a:t>‹#›</a:t>
            </a:fld>
            <a:endParaRPr lang="zh-CN" altLang="en-US">
              <a:solidFill>
                <a:prstClr val="black"/>
              </a:solidFill>
            </a:endParaRPr>
          </a:p>
        </p:txBody>
      </p:sp>
      <p:pic>
        <p:nvPicPr>
          <p:cNvPr id="7" name="Picture 6">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465"/>
          <a:stretch/>
        </p:blipFill>
        <p:spPr>
          <a:xfrm>
            <a:off x="-4641080" y="2720562"/>
            <a:ext cx="1269430" cy="1328335"/>
          </a:xfrm>
          <a:prstGeom prst="rect">
            <a:avLst/>
          </a:prstGeom>
        </p:spPr>
      </p:pic>
    </p:spTree>
    <p:extLst>
      <p:ext uri="{BB962C8B-B14F-4D97-AF65-F5344CB8AC3E}">
        <p14:creationId xmlns:p14="http://schemas.microsoft.com/office/powerpoint/2010/main" val="34226926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79721B-F4DB-4412-ADD8-B77777FA7A7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251070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9721B-F4DB-4412-ADD8-B77777FA7A7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4131493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425575"/>
            <a:ext cx="8763000" cy="23764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9721B-F4DB-4412-ADD8-B77777FA7A7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3828920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79721B-F4DB-4412-ADD8-B77777FA7A71}"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195630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087563"/>
            <a:ext cx="4297362"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087563"/>
            <a:ext cx="43195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79721B-F4DB-4412-ADD8-B77777FA7A71}"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32108969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79721B-F4DB-4412-ADD8-B77777FA7A71}"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279673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64667"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pPr/>
              <a:t>‹#›</a:t>
            </a:fld>
            <a:endParaRPr lang="en-US"/>
          </a:p>
        </p:txBody>
      </p:sp>
      <p:sp>
        <p:nvSpPr>
          <p:cNvPr id="8" name="TextBox 7">
            <a:extLst>
              <a:ext uri="{FF2B5EF4-FFF2-40B4-BE49-F238E27FC236}">
                <a16:creationId xmlns:a16="http://schemas.microsoft.com/office/drawing/2014/main" id="{C2B6EEE7-5E1E-4FEF-A202-304936314764}"/>
              </a:ext>
            </a:extLst>
          </p:cNvPr>
          <p:cNvSpPr txBox="1"/>
          <p:nvPr userDrawn="1"/>
        </p:nvSpPr>
        <p:spPr>
          <a:xfrm>
            <a:off x="0" y="0"/>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3235342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721B-F4DB-4412-ADD8-B77777FA7A71}"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4099140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9721B-F4DB-4412-ADD8-B77777FA7A71}"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3027756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79721B-F4DB-4412-ADD8-B77777FA7A71}"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2889251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9721B-F4DB-4412-ADD8-B77777FA7A7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3603347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800"/>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0"/>
            <a:ext cx="6419850"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9721B-F4DB-4412-ADD8-B77777FA7A7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04538-9688-4609-9B9A-9F04E1EFB5A7}" type="slidenum">
              <a:rPr lang="en-US" smtClean="0"/>
              <a:t>‹#›</a:t>
            </a:fld>
            <a:endParaRPr lang="en-US"/>
          </a:p>
        </p:txBody>
      </p:sp>
    </p:spTree>
    <p:extLst>
      <p:ext uri="{BB962C8B-B14F-4D97-AF65-F5344CB8AC3E}">
        <p14:creationId xmlns:p14="http://schemas.microsoft.com/office/powerpoint/2010/main" val="2565650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3E0191-CC43-46AF-8602-783386DE249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564181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E0191-CC43-46AF-8602-783386DE249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681896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425575"/>
            <a:ext cx="8763000" cy="23764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E0191-CC43-46AF-8602-783386DE249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906389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3E0191-CC43-46AF-8602-783386DE249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1453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087563"/>
            <a:ext cx="4297362"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087563"/>
            <a:ext cx="43195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3E0191-CC43-46AF-8602-783386DE249C}"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133988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0" y="1279263"/>
            <a:ext cx="4489098"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1143" y="1279263"/>
            <a:ext cx="4490861"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61143"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39664474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3E0191-CC43-46AF-8602-783386DE249C}"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678620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E0191-CC43-46AF-8602-783386DE249C}"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401111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E0191-CC43-46AF-8602-783386DE249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572147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E0191-CC43-46AF-8602-783386DE249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317468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E0191-CC43-46AF-8602-783386DE249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2710805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800"/>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0"/>
            <a:ext cx="6419850"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E0191-CC43-46AF-8602-783386DE249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828D4-0F87-4D0A-BD45-2956676C1180}" type="slidenum">
              <a:rPr lang="en-US" smtClean="0"/>
              <a:t>‹#›</a:t>
            </a:fld>
            <a:endParaRPr lang="en-US"/>
          </a:p>
        </p:txBody>
      </p:sp>
    </p:spTree>
    <p:extLst>
      <p:ext uri="{BB962C8B-B14F-4D97-AF65-F5344CB8AC3E}">
        <p14:creationId xmlns:p14="http://schemas.microsoft.com/office/powerpoint/2010/main" val="3188873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038"/>
            <a:ext cx="7620000" cy="199072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70000" y="3001963"/>
            <a:ext cx="7620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5CE45B-0EA7-41B3-B37E-78B71C5AD21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D37E-B473-42B8-97A7-1AD72AA71918}" type="slidenum">
              <a:rPr lang="en-US" smtClean="0"/>
              <a:t>‹#›</a:t>
            </a:fld>
            <a:endParaRPr lang="en-US"/>
          </a:p>
        </p:txBody>
      </p:sp>
      <p:pic>
        <p:nvPicPr>
          <p:cNvPr id="7" name="Picture 6">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465"/>
          <a:stretch/>
        </p:blipFill>
        <p:spPr>
          <a:xfrm>
            <a:off x="12280800" y="4936532"/>
            <a:ext cx="1269430" cy="1328335"/>
          </a:xfrm>
          <a:prstGeom prst="rect">
            <a:avLst/>
          </a:prstGeom>
        </p:spPr>
      </p:pic>
    </p:spTree>
    <p:extLst>
      <p:ext uri="{BB962C8B-B14F-4D97-AF65-F5344CB8AC3E}">
        <p14:creationId xmlns:p14="http://schemas.microsoft.com/office/powerpoint/2010/main" val="19942363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5CE45B-0EA7-41B3-B37E-78B71C5AD21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4835899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425575"/>
            <a:ext cx="8763000" cy="23764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93738" y="3824288"/>
            <a:ext cx="87630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CE45B-0EA7-41B3-B37E-78B71C5AD21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3265736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1520825"/>
            <a:ext cx="4305300" cy="362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5CE45B-0EA7-41B3-B37E-78B71C5AD211}"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231160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2529593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304800"/>
            <a:ext cx="8763000" cy="1104900"/>
          </a:xfrm>
        </p:spPr>
        <p:txBody>
          <a:bodyPr/>
          <a:lstStyle/>
          <a:p>
            <a:r>
              <a:rPr lang="en-US"/>
              <a:t>Click to edit Master title style</a:t>
            </a:r>
          </a:p>
        </p:txBody>
      </p:sp>
      <p:sp>
        <p:nvSpPr>
          <p:cNvPr id="3" name="Text Placeholder 2"/>
          <p:cNvSpPr>
            <a:spLocks noGrp="1"/>
          </p:cNvSpPr>
          <p:nvPr>
            <p:ph type="body" idx="1"/>
          </p:nvPr>
        </p:nvSpPr>
        <p:spPr>
          <a:xfrm>
            <a:off x="700088" y="1401763"/>
            <a:ext cx="4297362"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087563"/>
            <a:ext cx="4297362"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1763"/>
            <a:ext cx="43195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087563"/>
            <a:ext cx="4319588" cy="307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5CE45B-0EA7-41B3-B37E-78B71C5AD211}"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25428445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5CE45B-0EA7-41B3-B37E-78B71C5AD211}"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59565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CE45B-0EA7-41B3-B37E-78B71C5AD211}"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2969767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319588" y="822325"/>
            <a:ext cx="514350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CE45B-0EA7-41B3-B37E-78B71C5AD211}"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12982725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381000"/>
            <a:ext cx="3276600" cy="13335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319588" y="822325"/>
            <a:ext cx="514350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00088" y="1714500"/>
            <a:ext cx="3276600"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5CE45B-0EA7-41B3-B37E-78B71C5AD211}"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1863838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5CE45B-0EA7-41B3-B37E-78B71C5AD21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1193607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800"/>
            <a:ext cx="2190750" cy="4843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800"/>
            <a:ext cx="6419850"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5CE45B-0EA7-41B3-B37E-78B71C5AD211}"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0D37E-B473-42B8-97A7-1AD72AA71918}" type="slidenum">
              <a:rPr lang="en-US" smtClean="0"/>
              <a:t>‹#›</a:t>
            </a:fld>
            <a:endParaRPr lang="en-US"/>
          </a:p>
        </p:txBody>
      </p:sp>
    </p:spTree>
    <p:extLst>
      <p:ext uri="{BB962C8B-B14F-4D97-AF65-F5344CB8AC3E}">
        <p14:creationId xmlns:p14="http://schemas.microsoft.com/office/powerpoint/2010/main" val="1334512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58"/>
            <a:ext cx="86360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75" indent="0" algn="ctr">
              <a:buNone/>
              <a:defRPr>
                <a:solidFill>
                  <a:schemeClr val="tx1">
                    <a:tint val="75000"/>
                  </a:schemeClr>
                </a:solidFill>
              </a:defRPr>
            </a:lvl2pPr>
            <a:lvl3pPr marL="1015949" indent="0" algn="ctr">
              <a:buNone/>
              <a:defRPr>
                <a:solidFill>
                  <a:schemeClr val="tx1">
                    <a:tint val="75000"/>
                  </a:schemeClr>
                </a:solidFill>
              </a:defRPr>
            </a:lvl3pPr>
            <a:lvl4pPr marL="1523924" indent="0" algn="ctr">
              <a:buNone/>
              <a:defRPr>
                <a:solidFill>
                  <a:schemeClr val="tx1">
                    <a:tint val="75000"/>
                  </a:schemeClr>
                </a:solidFill>
              </a:defRPr>
            </a:lvl4pPr>
            <a:lvl5pPr marL="2031899" indent="0" algn="ctr">
              <a:buNone/>
              <a:defRPr>
                <a:solidFill>
                  <a:schemeClr val="tx1">
                    <a:tint val="75000"/>
                  </a:schemeClr>
                </a:solidFill>
              </a:defRPr>
            </a:lvl5pPr>
            <a:lvl6pPr marL="2539873" indent="0" algn="ctr">
              <a:buNone/>
              <a:defRPr>
                <a:solidFill>
                  <a:schemeClr val="tx1">
                    <a:tint val="75000"/>
                  </a:schemeClr>
                </a:solidFill>
              </a:defRPr>
            </a:lvl6pPr>
            <a:lvl7pPr marL="3047848" indent="0" algn="ctr">
              <a:buNone/>
              <a:defRPr>
                <a:solidFill>
                  <a:schemeClr val="tx1">
                    <a:tint val="75000"/>
                  </a:schemeClr>
                </a:solidFill>
              </a:defRPr>
            </a:lvl7pPr>
            <a:lvl8pPr marL="3555822" indent="0" algn="ctr">
              <a:buNone/>
              <a:defRPr>
                <a:solidFill>
                  <a:schemeClr val="tx1">
                    <a:tint val="75000"/>
                  </a:schemeClr>
                </a:solidFill>
              </a:defRPr>
            </a:lvl8pPr>
            <a:lvl9pPr marL="406379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054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9"/>
            <a:ext cx="8636000" cy="1135063"/>
          </a:xfrm>
        </p:spPr>
        <p:txBody>
          <a:bodyPr anchor="t"/>
          <a:lstStyle>
            <a:lvl1pPr algn="l">
              <a:defRPr sz="4444" b="1" cap="all"/>
            </a:lvl1pPr>
          </a:lstStyle>
          <a:p>
            <a:r>
              <a:rPr lang="en-US"/>
              <a:t>Click to edit Master title style</a:t>
            </a:r>
            <a:endParaRPr lang="en-GB"/>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222">
                <a:solidFill>
                  <a:schemeClr val="tx1">
                    <a:tint val="75000"/>
                  </a:schemeClr>
                </a:solidFill>
              </a:defRPr>
            </a:lvl1pPr>
            <a:lvl2pPr marL="507975" indent="0">
              <a:buNone/>
              <a:defRPr sz="2000">
                <a:solidFill>
                  <a:schemeClr val="tx1">
                    <a:tint val="75000"/>
                  </a:schemeClr>
                </a:solidFill>
              </a:defRPr>
            </a:lvl2pPr>
            <a:lvl3pPr marL="1015949" indent="0">
              <a:buNone/>
              <a:defRPr sz="1778">
                <a:solidFill>
                  <a:schemeClr val="tx1">
                    <a:tint val="75000"/>
                  </a:schemeClr>
                </a:solidFill>
              </a:defRPr>
            </a:lvl3pPr>
            <a:lvl4pPr marL="1523924" indent="0">
              <a:buNone/>
              <a:defRPr sz="1556">
                <a:solidFill>
                  <a:schemeClr val="tx1">
                    <a:tint val="75000"/>
                  </a:schemeClr>
                </a:solidFill>
              </a:defRPr>
            </a:lvl4pPr>
            <a:lvl5pPr marL="2031899" indent="0">
              <a:buNone/>
              <a:defRPr sz="1556">
                <a:solidFill>
                  <a:schemeClr val="tx1">
                    <a:tint val="75000"/>
                  </a:schemeClr>
                </a:solidFill>
              </a:defRPr>
            </a:lvl5pPr>
            <a:lvl6pPr marL="2539873" indent="0">
              <a:buNone/>
              <a:defRPr sz="1556">
                <a:solidFill>
                  <a:schemeClr val="tx1">
                    <a:tint val="75000"/>
                  </a:schemeClr>
                </a:solidFill>
              </a:defRPr>
            </a:lvl6pPr>
            <a:lvl7pPr marL="3047848" indent="0">
              <a:buNone/>
              <a:defRPr sz="1556">
                <a:solidFill>
                  <a:schemeClr val="tx1">
                    <a:tint val="75000"/>
                  </a:schemeClr>
                </a:solidFill>
              </a:defRPr>
            </a:lvl7pPr>
            <a:lvl8pPr marL="3555822" indent="0">
              <a:buNone/>
              <a:defRPr sz="1556">
                <a:solidFill>
                  <a:schemeClr val="tx1">
                    <a:tint val="75000"/>
                  </a:schemeClr>
                </a:solidFill>
              </a:defRPr>
            </a:lvl8pPr>
            <a:lvl9pPr marL="4063797"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71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2291093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64668"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713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8000" y="1279263"/>
            <a:ext cx="4489098" cy="533135"/>
          </a:xfrm>
        </p:spPr>
        <p:txBody>
          <a:bodyPr anchor="b"/>
          <a:lstStyle>
            <a:lvl1pPr marL="0" indent="0">
              <a:buNone/>
              <a:defRPr sz="2667" b="1"/>
            </a:lvl1pPr>
            <a:lvl2pPr marL="507975" indent="0">
              <a:buNone/>
              <a:defRPr sz="2222" b="1"/>
            </a:lvl2pPr>
            <a:lvl3pPr marL="1015949" indent="0">
              <a:buNone/>
              <a:defRPr sz="2000" b="1"/>
            </a:lvl3pPr>
            <a:lvl4pPr marL="1523924" indent="0">
              <a:buNone/>
              <a:defRPr sz="1778" b="1"/>
            </a:lvl4pPr>
            <a:lvl5pPr marL="2031899" indent="0">
              <a:buNone/>
              <a:defRPr sz="1778" b="1"/>
            </a:lvl5pPr>
            <a:lvl6pPr marL="2539873" indent="0">
              <a:buNone/>
              <a:defRPr sz="1778" b="1"/>
            </a:lvl6pPr>
            <a:lvl7pPr marL="3047848" indent="0">
              <a:buNone/>
              <a:defRPr sz="1778" b="1"/>
            </a:lvl7pPr>
            <a:lvl8pPr marL="3555822" indent="0">
              <a:buNone/>
              <a:defRPr sz="1778" b="1"/>
            </a:lvl8pPr>
            <a:lvl9pPr marL="4063797" indent="0">
              <a:buNone/>
              <a:defRPr sz="1778"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61144" y="1279263"/>
            <a:ext cx="4490861" cy="533135"/>
          </a:xfrm>
        </p:spPr>
        <p:txBody>
          <a:bodyPr anchor="b"/>
          <a:lstStyle>
            <a:lvl1pPr marL="0" indent="0">
              <a:buNone/>
              <a:defRPr sz="2667" b="1"/>
            </a:lvl1pPr>
            <a:lvl2pPr marL="507975" indent="0">
              <a:buNone/>
              <a:defRPr sz="2222" b="1"/>
            </a:lvl2pPr>
            <a:lvl3pPr marL="1015949" indent="0">
              <a:buNone/>
              <a:defRPr sz="2000" b="1"/>
            </a:lvl3pPr>
            <a:lvl4pPr marL="1523924" indent="0">
              <a:buNone/>
              <a:defRPr sz="1778" b="1"/>
            </a:lvl4pPr>
            <a:lvl5pPr marL="2031899" indent="0">
              <a:buNone/>
              <a:defRPr sz="1778" b="1"/>
            </a:lvl5pPr>
            <a:lvl6pPr marL="2539873" indent="0">
              <a:buNone/>
              <a:defRPr sz="1778" b="1"/>
            </a:lvl6pPr>
            <a:lvl7pPr marL="3047848" indent="0">
              <a:buNone/>
              <a:defRPr sz="1778" b="1"/>
            </a:lvl7pPr>
            <a:lvl8pPr marL="3555822" indent="0">
              <a:buNone/>
              <a:defRPr sz="1778" b="1"/>
            </a:lvl8pPr>
            <a:lvl9pPr marL="4063797"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61144"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209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371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68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4"/>
            <a:ext cx="3342570" cy="968375"/>
          </a:xfrm>
        </p:spPr>
        <p:txBody>
          <a:bodyPr anchor="b"/>
          <a:lstStyle>
            <a:lvl1pPr algn="l">
              <a:defRPr sz="2222" b="1"/>
            </a:lvl1pPr>
          </a:lstStyle>
          <a:p>
            <a:r>
              <a:rPr lang="en-US"/>
              <a:t>Click to edit Master title style</a:t>
            </a:r>
            <a:endParaRPr lang="en-GB"/>
          </a:p>
        </p:txBody>
      </p:sp>
      <p:sp>
        <p:nvSpPr>
          <p:cNvPr id="3" name="Content Placeholder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04" y="1195920"/>
            <a:ext cx="3342570" cy="3909219"/>
          </a:xfrm>
        </p:spPr>
        <p:txBody>
          <a:bodyPr/>
          <a:lstStyle>
            <a:lvl1pPr marL="0" indent="0">
              <a:buNone/>
              <a:defRPr sz="1556"/>
            </a:lvl1pPr>
            <a:lvl2pPr marL="507975" indent="0">
              <a:buNone/>
              <a:defRPr sz="1333"/>
            </a:lvl2pPr>
            <a:lvl3pPr marL="1015949" indent="0">
              <a:buNone/>
              <a:defRPr sz="1111"/>
            </a:lvl3pPr>
            <a:lvl4pPr marL="1523924" indent="0">
              <a:buNone/>
              <a:defRPr sz="1000"/>
            </a:lvl4pPr>
            <a:lvl5pPr marL="2031899" indent="0">
              <a:buNone/>
              <a:defRPr sz="1000"/>
            </a:lvl5pPr>
            <a:lvl6pPr marL="2539873" indent="0">
              <a:buNone/>
              <a:defRPr sz="1000"/>
            </a:lvl6pPr>
            <a:lvl7pPr marL="3047848" indent="0">
              <a:buNone/>
              <a:defRPr sz="1000"/>
            </a:lvl7pPr>
            <a:lvl8pPr marL="3555822" indent="0">
              <a:buNone/>
              <a:defRPr sz="1000"/>
            </a:lvl8pPr>
            <a:lvl9pPr marL="406379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58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222" b="1"/>
            </a:lvl1pPr>
          </a:lstStyle>
          <a:p>
            <a:r>
              <a:rPr lang="en-US"/>
              <a:t>Click to edit Master title style</a:t>
            </a:r>
            <a:endParaRPr lang="en-GB"/>
          </a:p>
        </p:txBody>
      </p:sp>
      <p:sp>
        <p:nvSpPr>
          <p:cNvPr id="3" name="Picture Placeholder 2"/>
          <p:cNvSpPr>
            <a:spLocks noGrp="1"/>
          </p:cNvSpPr>
          <p:nvPr>
            <p:ph type="pic" idx="1"/>
          </p:nvPr>
        </p:nvSpPr>
        <p:spPr>
          <a:xfrm>
            <a:off x="1991431" y="510646"/>
            <a:ext cx="6096000" cy="3429000"/>
          </a:xfrm>
        </p:spPr>
        <p:txBody>
          <a:bodyPr/>
          <a:lstStyle>
            <a:lvl1pPr marL="0" indent="0">
              <a:buNone/>
              <a:defRPr sz="3556"/>
            </a:lvl1pPr>
            <a:lvl2pPr marL="507975" indent="0">
              <a:buNone/>
              <a:defRPr sz="3111"/>
            </a:lvl2pPr>
            <a:lvl3pPr marL="1015949" indent="0">
              <a:buNone/>
              <a:defRPr sz="2667"/>
            </a:lvl3pPr>
            <a:lvl4pPr marL="1523924" indent="0">
              <a:buNone/>
              <a:defRPr sz="2222"/>
            </a:lvl4pPr>
            <a:lvl5pPr marL="2031899" indent="0">
              <a:buNone/>
              <a:defRPr sz="2222"/>
            </a:lvl5pPr>
            <a:lvl6pPr marL="2539873" indent="0">
              <a:buNone/>
              <a:defRPr sz="2222"/>
            </a:lvl6pPr>
            <a:lvl7pPr marL="3047848" indent="0">
              <a:buNone/>
              <a:defRPr sz="2222"/>
            </a:lvl7pPr>
            <a:lvl8pPr marL="3555822" indent="0">
              <a:buNone/>
              <a:defRPr sz="2222"/>
            </a:lvl8pPr>
            <a:lvl9pPr marL="4063797" indent="0">
              <a:buNone/>
              <a:defRPr sz="2222"/>
            </a:lvl9pPr>
          </a:lstStyle>
          <a:p>
            <a:endParaRPr lang="en-GB"/>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556"/>
            </a:lvl1pPr>
            <a:lvl2pPr marL="507975" indent="0">
              <a:buNone/>
              <a:defRPr sz="1333"/>
            </a:lvl2pPr>
            <a:lvl3pPr marL="1015949" indent="0">
              <a:buNone/>
              <a:defRPr sz="1111"/>
            </a:lvl3pPr>
            <a:lvl4pPr marL="1523924" indent="0">
              <a:buNone/>
              <a:defRPr sz="1000"/>
            </a:lvl4pPr>
            <a:lvl5pPr marL="2031899" indent="0">
              <a:buNone/>
              <a:defRPr sz="1000"/>
            </a:lvl5pPr>
            <a:lvl6pPr marL="2539873" indent="0">
              <a:buNone/>
              <a:defRPr sz="1000"/>
            </a:lvl6pPr>
            <a:lvl7pPr marL="3047848" indent="0">
              <a:buNone/>
              <a:defRPr sz="1000"/>
            </a:lvl7pPr>
            <a:lvl8pPr marL="3555822" indent="0">
              <a:buNone/>
              <a:defRPr sz="1000"/>
            </a:lvl8pPr>
            <a:lvl9pPr marL="406379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9410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22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190500"/>
            <a:ext cx="2286000" cy="406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1" y="190500"/>
            <a:ext cx="6688667"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21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227544"/>
            <a:ext cx="3342570" cy="968375"/>
          </a:xfrm>
        </p:spPr>
        <p:txBody>
          <a:bodyPr anchor="b"/>
          <a:lstStyle>
            <a:lvl1pPr algn="l">
              <a:defRPr sz="2222" b="1"/>
            </a:lvl1pPr>
          </a:lstStyle>
          <a:p>
            <a:r>
              <a:rPr lang="en-US"/>
              <a:t>Click to edit Master title style</a:t>
            </a:r>
            <a:endParaRPr lang="en-GB"/>
          </a:p>
        </p:txBody>
      </p:sp>
      <p:sp>
        <p:nvSpPr>
          <p:cNvPr id="3" name="Content Placeholder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8004" y="1195919"/>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251823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222" b="1"/>
            </a:lvl1pPr>
          </a:lstStyle>
          <a:p>
            <a:r>
              <a:rPr lang="en-US"/>
              <a:t>Click to edit Master title style</a:t>
            </a:r>
            <a:endParaRPr lang="en-GB"/>
          </a:p>
        </p:txBody>
      </p:sp>
      <p:sp>
        <p:nvSpPr>
          <p:cNvPr id="3" name="Picture Placeholder 2"/>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n-GB"/>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BB504A-11D5-4594-99D7-C9A16AF1D067}" type="datetimeFigureOut">
              <a:rPr lang="en-US" smtClean="0"/>
              <a:pPr/>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553C6-A3D7-405C-ABD2-52B04B23E2E7}" type="slidenum">
              <a:rPr lang="en-US" smtClean="0"/>
              <a:pPr/>
              <a:t>‹#›</a:t>
            </a:fld>
            <a:endParaRPr lang="en-US"/>
          </a:p>
        </p:txBody>
      </p:sp>
    </p:spTree>
    <p:extLst>
      <p:ext uri="{BB962C8B-B14F-4D97-AF65-F5344CB8AC3E}">
        <p14:creationId xmlns:p14="http://schemas.microsoft.com/office/powerpoint/2010/main" val="934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08000" y="5296961"/>
            <a:ext cx="2370667" cy="304271"/>
          </a:xfrm>
          <a:prstGeom prst="rect">
            <a:avLst/>
          </a:prstGeom>
        </p:spPr>
        <p:txBody>
          <a:bodyPr vert="horz" lIns="91440" tIns="45720" rIns="91440" bIns="45720" rtlCol="0" anchor="ctr"/>
          <a:lstStyle>
            <a:lvl1pPr algn="l">
              <a:defRPr sz="1333">
                <a:solidFill>
                  <a:schemeClr val="tx1">
                    <a:tint val="75000"/>
                  </a:schemeClr>
                </a:solidFill>
              </a:defRPr>
            </a:lvl1pPr>
          </a:lstStyle>
          <a:p>
            <a:fld id="{33BB504A-11D5-4594-99D7-C9A16AF1D067}" type="datetimeFigureOut">
              <a:rPr lang="en-US" smtClean="0"/>
              <a:pPr/>
              <a:t>11/23/2021</a:t>
            </a:fld>
            <a:endParaRPr lang="en-US"/>
          </a:p>
        </p:txBody>
      </p:sp>
      <p:sp>
        <p:nvSpPr>
          <p:cNvPr id="5" name="Footer Placeholder 4"/>
          <p:cNvSpPr>
            <a:spLocks noGrp="1"/>
          </p:cNvSpPr>
          <p:nvPr>
            <p:ph type="ftr" sz="quarter" idx="3"/>
          </p:nvPr>
        </p:nvSpPr>
        <p:spPr>
          <a:xfrm>
            <a:off x="3471334" y="5296961"/>
            <a:ext cx="3217333" cy="304271"/>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5296961"/>
            <a:ext cx="2370667" cy="304271"/>
          </a:xfrm>
          <a:prstGeom prst="rect">
            <a:avLst/>
          </a:prstGeom>
        </p:spPr>
        <p:txBody>
          <a:bodyPr vert="horz" lIns="91440" tIns="45720" rIns="91440" bIns="45720" rtlCol="0" anchor="ctr"/>
          <a:lstStyle>
            <a:lvl1pPr algn="r">
              <a:defRPr sz="1333">
                <a:solidFill>
                  <a:schemeClr val="tx1">
                    <a:tint val="75000"/>
                  </a:schemeClr>
                </a:solidFill>
              </a:defRPr>
            </a:lvl1pPr>
          </a:lstStyle>
          <a:p>
            <a:fld id="{E97553C6-A3D7-405C-ABD2-52B04B23E2E7}" type="slidenum">
              <a:rPr lang="en-US" smtClean="0"/>
              <a:pPr/>
              <a:t>‹#›</a:t>
            </a:fld>
            <a:endParaRPr lang="en-US"/>
          </a:p>
        </p:txBody>
      </p:sp>
      <p:pic>
        <p:nvPicPr>
          <p:cNvPr id="7" name="Picture 6">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465"/>
          <a:stretch/>
        </p:blipFill>
        <p:spPr>
          <a:xfrm>
            <a:off x="-1653103" y="4335598"/>
            <a:ext cx="1269430" cy="1328335"/>
          </a:xfrm>
          <a:prstGeom prst="rect">
            <a:avLst/>
          </a:prstGeom>
        </p:spPr>
      </p:pic>
      <p:sp>
        <p:nvSpPr>
          <p:cNvPr id="8" name="TextBox 7">
            <a:extLst>
              <a:ext uri="{FF2B5EF4-FFF2-40B4-BE49-F238E27FC236}">
                <a16:creationId xmlns:a16="http://schemas.microsoft.com/office/drawing/2014/main" id="{796EA984-F96E-4485-985D-906B23E46CEF}"/>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2559636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15990" rtl="0" eaLnBrk="1" latinLnBrk="0" hangingPunct="1">
        <a:spcBef>
          <a:spcPct val="0"/>
        </a:spcBef>
        <a:buNone/>
        <a:defRPr sz="4889" kern="1200">
          <a:solidFill>
            <a:schemeClr val="tx1"/>
          </a:solidFill>
          <a:latin typeface="+mj-lt"/>
          <a:ea typeface="+mj-ea"/>
          <a:cs typeface="+mj-cs"/>
        </a:defRPr>
      </a:lvl1pPr>
    </p:titleStyle>
    <p:bodyStyle>
      <a:lvl1pPr marL="380996" indent="-380996" algn="l" defTabSz="1015990" rtl="0" eaLnBrk="1" latinLnBrk="0" hangingPunct="1">
        <a:spcBef>
          <a:spcPct val="20000"/>
        </a:spcBef>
        <a:buFont typeface="Arial"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4261C-EF6E-4557-AA7B-1D1966D9B4C4}"/>
              </a:ext>
            </a:extLst>
          </p:cNvPr>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7721B6-6B20-493F-AFA4-7B1E9AF3A132}"/>
              </a:ext>
            </a:extLst>
          </p:cNvPr>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E4196-2A15-48E2-BBDE-ECE07DD956C4}"/>
              </a:ext>
            </a:extLst>
          </p:cNvPr>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73F546B3-256B-4BC3-855D-D1CE947D5D64}" type="datetimeFigureOut">
              <a:rPr lang="en-US" smtClean="0"/>
              <a:t>11/23/2021</a:t>
            </a:fld>
            <a:endParaRPr lang="en-US"/>
          </a:p>
        </p:txBody>
      </p:sp>
      <p:sp>
        <p:nvSpPr>
          <p:cNvPr id="5" name="Footer Placeholder 4">
            <a:extLst>
              <a:ext uri="{FF2B5EF4-FFF2-40B4-BE49-F238E27FC236}">
                <a16:creationId xmlns:a16="http://schemas.microsoft.com/office/drawing/2014/main" id="{2441ABB4-E504-432D-9AEE-4F850739B578}"/>
              </a:ext>
            </a:extLst>
          </p:cNvPr>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1BAB06-7464-42F9-8E39-C4FB21250FD3}"/>
              </a:ext>
            </a:extLst>
          </p:cNvPr>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5ECAE34A-A487-4F2F-A0C0-21968A5CC4C3}" type="slidenum">
              <a:rPr lang="en-US" smtClean="0"/>
              <a:t>‹#›</a:t>
            </a:fld>
            <a:endParaRPr lang="en-US"/>
          </a:p>
        </p:txBody>
      </p:sp>
    </p:spTree>
    <p:extLst>
      <p:ext uri="{BB962C8B-B14F-4D97-AF65-F5344CB8AC3E}">
        <p14:creationId xmlns:p14="http://schemas.microsoft.com/office/powerpoint/2010/main" val="186923433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7E7E7"/>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465"/>
          <a:stretch/>
        </p:blipFill>
        <p:spPr>
          <a:xfrm>
            <a:off x="12136784" y="4417497"/>
            <a:ext cx="1269430" cy="1328335"/>
          </a:xfrm>
          <a:prstGeom prst="rect">
            <a:avLst/>
          </a:prstGeom>
        </p:spPr>
      </p:pic>
      <p:sp>
        <p:nvSpPr>
          <p:cNvPr id="3" name="TextBox 2">
            <a:extLst>
              <a:ext uri="{FF2B5EF4-FFF2-40B4-BE49-F238E27FC236}">
                <a16:creationId xmlns:a16="http://schemas.microsoft.com/office/drawing/2014/main" id="{423765EC-768A-4A6A-9BBA-4CD69E080E92}"/>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
        <p:nvSpPr>
          <p:cNvPr id="4" name="TextBox 3">
            <a:extLst>
              <a:ext uri="{FF2B5EF4-FFF2-40B4-BE49-F238E27FC236}">
                <a16:creationId xmlns:a16="http://schemas.microsoft.com/office/drawing/2014/main" id="{3600BA01-37F3-4CD5-A625-1AA4602866D5}"/>
              </a:ext>
            </a:extLst>
          </p:cNvPr>
          <p:cNvSpPr txBox="1"/>
          <p:nvPr userDrawn="1"/>
        </p:nvSpPr>
        <p:spPr>
          <a:xfrm>
            <a:off x="0" y="5311221"/>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3788527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FD79721B-F4DB-4412-ADD8-B77777FA7A71}" type="datetimeFigureOut">
              <a:rPr lang="en-US" smtClean="0"/>
              <a:t>11/23/2021</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0AB04538-9688-4609-9B9A-9F04E1EFB5A7}" type="slidenum">
              <a:rPr lang="en-US" smtClean="0"/>
              <a:t>‹#›</a:t>
            </a:fld>
            <a:endParaRPr lang="en-US"/>
          </a:p>
        </p:txBody>
      </p:sp>
      <p:pic>
        <p:nvPicPr>
          <p:cNvPr id="7" name="Picture 6">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465"/>
          <a:stretch/>
        </p:blipFill>
        <p:spPr>
          <a:xfrm>
            <a:off x="-2912888" y="2006209"/>
            <a:ext cx="1269430" cy="1328335"/>
          </a:xfrm>
          <a:prstGeom prst="rect">
            <a:avLst/>
          </a:prstGeom>
        </p:spPr>
      </p:pic>
      <p:sp>
        <p:nvSpPr>
          <p:cNvPr id="8" name="TextBox 7">
            <a:extLst>
              <a:ext uri="{FF2B5EF4-FFF2-40B4-BE49-F238E27FC236}">
                <a16:creationId xmlns:a16="http://schemas.microsoft.com/office/drawing/2014/main" id="{2A2DEAAF-7FC9-4E46-A545-0B9B36C8D9C7}"/>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
        <p:nvSpPr>
          <p:cNvPr id="9" name="TextBox 8">
            <a:extLst>
              <a:ext uri="{FF2B5EF4-FFF2-40B4-BE49-F238E27FC236}">
                <a16:creationId xmlns:a16="http://schemas.microsoft.com/office/drawing/2014/main" id="{B4910457-4115-490E-B293-DAAF9A54D269}"/>
              </a:ext>
            </a:extLst>
          </p:cNvPr>
          <p:cNvSpPr txBox="1"/>
          <p:nvPr userDrawn="1"/>
        </p:nvSpPr>
        <p:spPr>
          <a:xfrm>
            <a:off x="88817" y="5225534"/>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210813205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723E0191-CC43-46AF-8602-783386DE249C}" type="datetimeFigureOut">
              <a:rPr lang="en-US" smtClean="0"/>
              <a:t>11/23/2021</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B06828D4-0F87-4D0A-BD45-2956676C1180}" type="slidenum">
              <a:rPr lang="en-US" smtClean="0"/>
              <a:t>‹#›</a:t>
            </a:fld>
            <a:endParaRPr lang="en-US"/>
          </a:p>
        </p:txBody>
      </p:sp>
      <p:sp>
        <p:nvSpPr>
          <p:cNvPr id="7" name="TextBox 6">
            <a:extLst>
              <a:ext uri="{FF2B5EF4-FFF2-40B4-BE49-F238E27FC236}">
                <a16:creationId xmlns:a16="http://schemas.microsoft.com/office/drawing/2014/main" id="{DF111B9E-BF73-43A6-86E3-72061655903C}"/>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
        <p:nvSpPr>
          <p:cNvPr id="8" name="TextBox 7">
            <a:extLst>
              <a:ext uri="{FF2B5EF4-FFF2-40B4-BE49-F238E27FC236}">
                <a16:creationId xmlns:a16="http://schemas.microsoft.com/office/drawing/2014/main" id="{26818C38-27E4-41AE-ACCD-06954769D91B}"/>
              </a:ext>
            </a:extLst>
          </p:cNvPr>
          <p:cNvSpPr txBox="1"/>
          <p:nvPr userDrawn="1"/>
        </p:nvSpPr>
        <p:spPr>
          <a:xfrm>
            <a:off x="8785032" y="5427207"/>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197325958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800"/>
            <a:ext cx="87630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94000" y="4514056"/>
            <a:ext cx="22860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335CE45B-0EA7-41B3-B37E-78B71C5AD211}" type="datetimeFigureOut">
              <a:rPr lang="en-US" smtClean="0"/>
              <a:t>11/23/2021</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FF30D37E-B473-42B8-97A7-1AD72AA71918}" type="slidenum">
              <a:rPr lang="en-US" smtClean="0"/>
              <a:t>‹#›</a:t>
            </a:fld>
            <a:endParaRPr lang="en-US"/>
          </a:p>
        </p:txBody>
      </p:sp>
      <p:pic>
        <p:nvPicPr>
          <p:cNvPr id="7" name="Picture 6">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465"/>
          <a:stretch/>
        </p:blipFill>
        <p:spPr>
          <a:xfrm>
            <a:off x="11704736" y="4784926"/>
            <a:ext cx="1269430" cy="1328335"/>
          </a:xfrm>
          <a:prstGeom prst="rect">
            <a:avLst/>
          </a:prstGeom>
        </p:spPr>
      </p:pic>
      <p:sp>
        <p:nvSpPr>
          <p:cNvPr id="8" name="TextBox 7">
            <a:extLst>
              <a:ext uri="{FF2B5EF4-FFF2-40B4-BE49-F238E27FC236}">
                <a16:creationId xmlns:a16="http://schemas.microsoft.com/office/drawing/2014/main" id="{A92C8E66-4608-47BE-8FDF-A847727E8E6D}"/>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
        <p:nvSpPr>
          <p:cNvPr id="9" name="TextBox 8">
            <a:extLst>
              <a:ext uri="{FF2B5EF4-FFF2-40B4-BE49-F238E27FC236}">
                <a16:creationId xmlns:a16="http://schemas.microsoft.com/office/drawing/2014/main" id="{2956202A-A63B-4E36-8CC2-61822397E076}"/>
              </a:ext>
            </a:extLst>
          </p:cNvPr>
          <p:cNvSpPr txBox="1"/>
          <p:nvPr userDrawn="1"/>
        </p:nvSpPr>
        <p:spPr>
          <a:xfrm>
            <a:off x="34041" y="5365056"/>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32157568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08001" y="5296962"/>
            <a:ext cx="2370667" cy="304271"/>
          </a:xfrm>
          <a:prstGeom prst="rect">
            <a:avLst/>
          </a:prstGeom>
        </p:spPr>
        <p:txBody>
          <a:bodyPr vert="horz" lIns="91440" tIns="45720" rIns="91440" bIns="45720" rtlCol="0" anchor="ctr"/>
          <a:lstStyle>
            <a:lvl1pPr algn="l">
              <a:defRPr sz="1333">
                <a:solidFill>
                  <a:schemeClr val="tx1">
                    <a:tint val="75000"/>
                  </a:schemeClr>
                </a:solidFill>
              </a:defRPr>
            </a:lvl1pPr>
          </a:lstStyle>
          <a:p>
            <a:fld id="{33BB504A-11D5-4594-99D7-C9A16AF1D067}" type="datetimeFigureOut">
              <a:rPr lang="en-US" smtClean="0">
                <a:solidFill>
                  <a:prstClr val="black">
                    <a:tint val="75000"/>
                  </a:prstClr>
                </a:solidFill>
              </a:rPr>
              <a:pPr/>
              <a:t>11/23/2021</a:t>
            </a:fld>
            <a:endParaRPr lang="en-US">
              <a:solidFill>
                <a:prstClr val="black">
                  <a:tint val="75000"/>
                </a:prstClr>
              </a:solidFill>
            </a:endParaRPr>
          </a:p>
        </p:txBody>
      </p:sp>
      <p:sp>
        <p:nvSpPr>
          <p:cNvPr id="5" name="Footer Placeholder 4"/>
          <p:cNvSpPr>
            <a:spLocks noGrp="1"/>
          </p:cNvSpPr>
          <p:nvPr>
            <p:ph type="ftr" sz="quarter" idx="3"/>
          </p:nvPr>
        </p:nvSpPr>
        <p:spPr>
          <a:xfrm>
            <a:off x="3471334" y="5296962"/>
            <a:ext cx="3217333" cy="304271"/>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281333" y="5296962"/>
            <a:ext cx="2370667" cy="304271"/>
          </a:xfrm>
          <a:prstGeom prst="rect">
            <a:avLst/>
          </a:prstGeom>
        </p:spPr>
        <p:txBody>
          <a:bodyPr vert="horz" lIns="91440" tIns="45720" rIns="91440" bIns="45720" rtlCol="0" anchor="ctr"/>
          <a:lstStyle>
            <a:lvl1pPr algn="r">
              <a:defRPr sz="1333">
                <a:solidFill>
                  <a:schemeClr val="tx1">
                    <a:tint val="75000"/>
                  </a:schemeClr>
                </a:solidFill>
              </a:defRPr>
            </a:lvl1pPr>
          </a:lstStyle>
          <a:p>
            <a:fld id="{E97553C6-A3D7-405C-ABD2-52B04B23E2E7}"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F7B93486-AED1-470E-93BF-A4F70809BD0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465"/>
          <a:stretch/>
        </p:blipFill>
        <p:spPr>
          <a:xfrm>
            <a:off x="-1354097" y="4291576"/>
            <a:ext cx="1269430" cy="1328335"/>
          </a:xfrm>
          <a:prstGeom prst="rect">
            <a:avLst/>
          </a:prstGeom>
        </p:spPr>
      </p:pic>
      <p:sp>
        <p:nvSpPr>
          <p:cNvPr id="8" name="TextBox 7">
            <a:extLst>
              <a:ext uri="{FF2B5EF4-FFF2-40B4-BE49-F238E27FC236}">
                <a16:creationId xmlns:a16="http://schemas.microsoft.com/office/drawing/2014/main" id="{E87D165E-D3AF-4C6F-B666-1D62F60EF0EF}"/>
              </a:ext>
            </a:extLst>
          </p:cNvPr>
          <p:cNvSpPr txBox="1"/>
          <p:nvPr userDrawn="1"/>
        </p:nvSpPr>
        <p:spPr>
          <a:xfrm>
            <a:off x="8775658" y="1749"/>
            <a:ext cx="1752683" cy="369332"/>
          </a:xfrm>
          <a:prstGeom prst="rect">
            <a:avLst/>
          </a:prstGeom>
          <a:noFill/>
        </p:spPr>
        <p:txBody>
          <a:bodyPr wrap="square" rtlCol="0">
            <a:spAutoFit/>
          </a:bodyPr>
          <a:lstStyle/>
          <a:p>
            <a:r>
              <a:rPr lang="en-US" dirty="0">
                <a:solidFill>
                  <a:schemeClr val="accent3">
                    <a:lumMod val="40000"/>
                    <a:lumOff val="60000"/>
                  </a:schemeClr>
                </a:solidFill>
                <a:latin typeface="#9Slide03 AmpleSoft Bold" panose="02000000000000000000" pitchFamily="2" charset="0"/>
              </a:rPr>
              <a:t>MĂNG NON</a:t>
            </a:r>
          </a:p>
        </p:txBody>
      </p:sp>
    </p:spTree>
    <p:extLst>
      <p:ext uri="{BB962C8B-B14F-4D97-AF65-F5344CB8AC3E}">
        <p14:creationId xmlns:p14="http://schemas.microsoft.com/office/powerpoint/2010/main" val="88108595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1015949" rtl="0" eaLnBrk="1" latinLnBrk="0" hangingPunct="1">
        <a:spcBef>
          <a:spcPct val="0"/>
        </a:spcBef>
        <a:buNone/>
        <a:defRPr sz="4889" kern="1200">
          <a:solidFill>
            <a:schemeClr val="tx1"/>
          </a:solidFill>
          <a:latin typeface="+mj-lt"/>
          <a:ea typeface="+mj-ea"/>
          <a:cs typeface="+mj-cs"/>
        </a:defRPr>
      </a:lvl1pPr>
    </p:titleStyle>
    <p:bodyStyle>
      <a:lvl1pPr marL="380981" indent="-380981" algn="l" defTabSz="1015949" rtl="0" eaLnBrk="1" latinLnBrk="0" hangingPunct="1">
        <a:spcBef>
          <a:spcPct val="20000"/>
        </a:spcBef>
        <a:buFont typeface="Arial" pitchFamily="34" charset="0"/>
        <a:buChar char="•"/>
        <a:defRPr sz="3556" kern="1200">
          <a:solidFill>
            <a:schemeClr val="tx1"/>
          </a:solidFill>
          <a:latin typeface="+mn-lt"/>
          <a:ea typeface="+mn-ea"/>
          <a:cs typeface="+mn-cs"/>
        </a:defRPr>
      </a:lvl1pPr>
      <a:lvl2pPr marL="825459" indent="-317484" algn="l" defTabSz="1015949" rtl="0" eaLnBrk="1" latinLnBrk="0" hangingPunct="1">
        <a:spcBef>
          <a:spcPct val="20000"/>
        </a:spcBef>
        <a:buFont typeface="Arial" pitchFamily="34" charset="0"/>
        <a:buChar char="–"/>
        <a:defRPr sz="3111" kern="1200">
          <a:solidFill>
            <a:schemeClr val="tx1"/>
          </a:solidFill>
          <a:latin typeface="+mn-lt"/>
          <a:ea typeface="+mn-ea"/>
          <a:cs typeface="+mn-cs"/>
        </a:defRPr>
      </a:lvl2pPr>
      <a:lvl3pPr marL="1269936" indent="-253987" algn="l" defTabSz="1015949" rtl="0" eaLnBrk="1" latinLnBrk="0" hangingPunct="1">
        <a:spcBef>
          <a:spcPct val="20000"/>
        </a:spcBef>
        <a:buFont typeface="Arial" pitchFamily="34" charset="0"/>
        <a:buChar char="•"/>
        <a:defRPr sz="2667" kern="1200">
          <a:solidFill>
            <a:schemeClr val="tx1"/>
          </a:solidFill>
          <a:latin typeface="+mn-lt"/>
          <a:ea typeface="+mn-ea"/>
          <a:cs typeface="+mn-cs"/>
        </a:defRPr>
      </a:lvl3pPr>
      <a:lvl4pPr marL="1777911" indent="-253987" algn="l" defTabSz="1015949" rtl="0" eaLnBrk="1" latinLnBrk="0" hangingPunct="1">
        <a:spcBef>
          <a:spcPct val="20000"/>
        </a:spcBef>
        <a:buFont typeface="Arial" pitchFamily="34" charset="0"/>
        <a:buChar char="–"/>
        <a:defRPr sz="2222" kern="1200">
          <a:solidFill>
            <a:schemeClr val="tx1"/>
          </a:solidFill>
          <a:latin typeface="+mn-lt"/>
          <a:ea typeface="+mn-ea"/>
          <a:cs typeface="+mn-cs"/>
        </a:defRPr>
      </a:lvl4pPr>
      <a:lvl5pPr marL="2285885" indent="-253987" algn="l" defTabSz="1015949" rtl="0" eaLnBrk="1" latinLnBrk="0" hangingPunct="1">
        <a:spcBef>
          <a:spcPct val="20000"/>
        </a:spcBef>
        <a:buFont typeface="Arial" pitchFamily="34" charset="0"/>
        <a:buChar char="»"/>
        <a:defRPr sz="2222" kern="1200">
          <a:solidFill>
            <a:schemeClr val="tx1"/>
          </a:solidFill>
          <a:latin typeface="+mn-lt"/>
          <a:ea typeface="+mn-ea"/>
          <a:cs typeface="+mn-cs"/>
        </a:defRPr>
      </a:lvl5pPr>
      <a:lvl6pPr marL="2793860" indent="-253987" algn="l" defTabSz="1015949" rtl="0" eaLnBrk="1" latinLnBrk="0" hangingPunct="1">
        <a:spcBef>
          <a:spcPct val="20000"/>
        </a:spcBef>
        <a:buFont typeface="Arial" pitchFamily="34" charset="0"/>
        <a:buChar char="•"/>
        <a:defRPr sz="2222" kern="1200">
          <a:solidFill>
            <a:schemeClr val="tx1"/>
          </a:solidFill>
          <a:latin typeface="+mn-lt"/>
          <a:ea typeface="+mn-ea"/>
          <a:cs typeface="+mn-cs"/>
        </a:defRPr>
      </a:lvl6pPr>
      <a:lvl7pPr marL="3301835" indent="-253987" algn="l" defTabSz="1015949" rtl="0" eaLnBrk="1" latinLnBrk="0" hangingPunct="1">
        <a:spcBef>
          <a:spcPct val="20000"/>
        </a:spcBef>
        <a:buFont typeface="Arial" pitchFamily="34" charset="0"/>
        <a:buChar char="•"/>
        <a:defRPr sz="2222" kern="1200">
          <a:solidFill>
            <a:schemeClr val="tx1"/>
          </a:solidFill>
          <a:latin typeface="+mn-lt"/>
          <a:ea typeface="+mn-ea"/>
          <a:cs typeface="+mn-cs"/>
        </a:defRPr>
      </a:lvl7pPr>
      <a:lvl8pPr marL="3809809" indent="-253987" algn="l" defTabSz="1015949" rtl="0" eaLnBrk="1" latinLnBrk="0" hangingPunct="1">
        <a:spcBef>
          <a:spcPct val="20000"/>
        </a:spcBef>
        <a:buFont typeface="Arial" pitchFamily="34" charset="0"/>
        <a:buChar char="•"/>
        <a:defRPr sz="2222" kern="1200">
          <a:solidFill>
            <a:schemeClr val="tx1"/>
          </a:solidFill>
          <a:latin typeface="+mn-lt"/>
          <a:ea typeface="+mn-ea"/>
          <a:cs typeface="+mn-cs"/>
        </a:defRPr>
      </a:lvl8pPr>
      <a:lvl9pPr marL="4317784" indent="-253987" algn="l" defTabSz="1015949" rtl="0" eaLnBrk="1" latinLnBrk="0" hangingPunct="1">
        <a:spcBef>
          <a:spcPct val="20000"/>
        </a:spcBef>
        <a:buFont typeface="Arial" pitchFamily="34" charset="0"/>
        <a:buChar char="•"/>
        <a:defRPr sz="2222" kern="1200">
          <a:solidFill>
            <a:schemeClr val="tx1"/>
          </a:solidFill>
          <a:latin typeface="+mn-lt"/>
          <a:ea typeface="+mn-ea"/>
          <a:cs typeface="+mn-cs"/>
        </a:defRPr>
      </a:lvl9pPr>
    </p:bodyStyle>
    <p:otherStyle>
      <a:defPPr>
        <a:defRPr lang="en-US"/>
      </a:defPPr>
      <a:lvl1pPr marL="0" algn="l" defTabSz="1015949" rtl="0" eaLnBrk="1" latinLnBrk="0" hangingPunct="1">
        <a:defRPr sz="2000" kern="1200">
          <a:solidFill>
            <a:schemeClr val="tx1"/>
          </a:solidFill>
          <a:latin typeface="+mn-lt"/>
          <a:ea typeface="+mn-ea"/>
          <a:cs typeface="+mn-cs"/>
        </a:defRPr>
      </a:lvl1pPr>
      <a:lvl2pPr marL="507975" algn="l" defTabSz="1015949" rtl="0" eaLnBrk="1" latinLnBrk="0" hangingPunct="1">
        <a:defRPr sz="2000" kern="1200">
          <a:solidFill>
            <a:schemeClr val="tx1"/>
          </a:solidFill>
          <a:latin typeface="+mn-lt"/>
          <a:ea typeface="+mn-ea"/>
          <a:cs typeface="+mn-cs"/>
        </a:defRPr>
      </a:lvl2pPr>
      <a:lvl3pPr marL="1015949" algn="l" defTabSz="1015949" rtl="0" eaLnBrk="1" latinLnBrk="0" hangingPunct="1">
        <a:defRPr sz="2000" kern="1200">
          <a:solidFill>
            <a:schemeClr val="tx1"/>
          </a:solidFill>
          <a:latin typeface="+mn-lt"/>
          <a:ea typeface="+mn-ea"/>
          <a:cs typeface="+mn-cs"/>
        </a:defRPr>
      </a:lvl3pPr>
      <a:lvl4pPr marL="1523924" algn="l" defTabSz="1015949" rtl="0" eaLnBrk="1" latinLnBrk="0" hangingPunct="1">
        <a:defRPr sz="2000" kern="1200">
          <a:solidFill>
            <a:schemeClr val="tx1"/>
          </a:solidFill>
          <a:latin typeface="+mn-lt"/>
          <a:ea typeface="+mn-ea"/>
          <a:cs typeface="+mn-cs"/>
        </a:defRPr>
      </a:lvl4pPr>
      <a:lvl5pPr marL="2031899" algn="l" defTabSz="1015949" rtl="0" eaLnBrk="1" latinLnBrk="0" hangingPunct="1">
        <a:defRPr sz="2000" kern="1200">
          <a:solidFill>
            <a:schemeClr val="tx1"/>
          </a:solidFill>
          <a:latin typeface="+mn-lt"/>
          <a:ea typeface="+mn-ea"/>
          <a:cs typeface="+mn-cs"/>
        </a:defRPr>
      </a:lvl5pPr>
      <a:lvl6pPr marL="2539873" algn="l" defTabSz="1015949" rtl="0" eaLnBrk="1" latinLnBrk="0" hangingPunct="1">
        <a:defRPr sz="2000" kern="1200">
          <a:solidFill>
            <a:schemeClr val="tx1"/>
          </a:solidFill>
          <a:latin typeface="+mn-lt"/>
          <a:ea typeface="+mn-ea"/>
          <a:cs typeface="+mn-cs"/>
        </a:defRPr>
      </a:lvl6pPr>
      <a:lvl7pPr marL="3047848" algn="l" defTabSz="1015949" rtl="0" eaLnBrk="1" latinLnBrk="0" hangingPunct="1">
        <a:defRPr sz="2000" kern="1200">
          <a:solidFill>
            <a:schemeClr val="tx1"/>
          </a:solidFill>
          <a:latin typeface="+mn-lt"/>
          <a:ea typeface="+mn-ea"/>
          <a:cs typeface="+mn-cs"/>
        </a:defRPr>
      </a:lvl7pPr>
      <a:lvl8pPr marL="3555822" algn="l" defTabSz="1015949" rtl="0" eaLnBrk="1" latinLnBrk="0" hangingPunct="1">
        <a:defRPr sz="2000" kern="1200">
          <a:solidFill>
            <a:schemeClr val="tx1"/>
          </a:solidFill>
          <a:latin typeface="+mn-lt"/>
          <a:ea typeface="+mn-ea"/>
          <a:cs typeface="+mn-cs"/>
        </a:defRPr>
      </a:lvl8pPr>
      <a:lvl9pPr marL="4063797" algn="l" defTabSz="101594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1.MP3"/><Relationship Id="rId13" Type="http://schemas.microsoft.com/office/2007/relationships/hdphoto" Target="../media/hdphoto1.wdp"/><Relationship Id="rId18" Type="http://schemas.openxmlformats.org/officeDocument/2006/relationships/image" Target="../media/image7.png"/><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image" Target="../media/image3.png"/><Relationship Id="rId17" Type="http://schemas.openxmlformats.org/officeDocument/2006/relationships/image" Target="../media/image1.png"/><Relationship Id="rId2" Type="http://schemas.openxmlformats.org/officeDocument/2006/relationships/tags" Target="../tags/tag2.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slideLayout" Target="../slideLayouts/slideLayout29.xml"/><Relationship Id="rId19" Type="http://schemas.microsoft.com/office/2007/relationships/hdphoto" Target="../media/hdphoto2.wdp"/><Relationship Id="rId4" Type="http://schemas.openxmlformats.org/officeDocument/2006/relationships/tags" Target="../tags/tag4.xml"/><Relationship Id="rId9" Type="http://schemas.openxmlformats.org/officeDocument/2006/relationships/audio" Target="../media/media1.MP3"/><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Heart 27"/>
          <p:cNvSpPr/>
          <p:nvPr/>
        </p:nvSpPr>
        <p:spPr>
          <a:xfrm rot="19285594">
            <a:off x="3506275" y="3696414"/>
            <a:ext cx="1441236" cy="1258333"/>
          </a:xfrm>
          <a:prstGeom prst="heart">
            <a:avLst/>
          </a:prstGeom>
          <a:solidFill>
            <a:srgbClr val="EC6C0E">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sp>
        <p:nvSpPr>
          <p:cNvPr id="30" name="Heart 29"/>
          <p:cNvSpPr/>
          <p:nvPr/>
        </p:nvSpPr>
        <p:spPr>
          <a:xfrm rot="2432823">
            <a:off x="4650754" y="453902"/>
            <a:ext cx="2066763" cy="2067472"/>
          </a:xfrm>
          <a:prstGeom prst="heart">
            <a:avLst/>
          </a:prstGeom>
          <a:solidFill>
            <a:srgbClr val="3AB7A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pic>
        <p:nvPicPr>
          <p:cNvPr id="4" name="PA_图片 3"/>
          <p:cNvPicPr>
            <a:picLocks noChangeAspect="1"/>
          </p:cNvPicPr>
          <p:nvPr>
            <p:custDataLst>
              <p:tags r:id="rId1"/>
            </p:custDataLst>
          </p:nvPr>
        </p:nvPicPr>
        <p:blipFill>
          <a:blip r:embed="rId12" cstate="print">
            <a:extLst>
              <a:ext uri="{BEBA8EAE-BF5A-486C-A8C5-ECC9F3942E4B}">
                <a14:imgProps xmlns:a14="http://schemas.microsoft.com/office/drawing/2010/main">
                  <a14:imgLayer r:embed="rId13">
                    <a14:imgEffect>
                      <a14:backgroundRemoval t="9951" b="100000" l="0" r="100000"/>
                    </a14:imgEffect>
                  </a14:imgLayer>
                </a14:imgProps>
              </a:ext>
              <a:ext uri="{28A0092B-C50C-407E-A947-70E740481C1C}">
                <a14:useLocalDpi xmlns:a14="http://schemas.microsoft.com/office/drawing/2010/main" val="0"/>
              </a:ext>
            </a:extLst>
          </a:blip>
          <a:stretch>
            <a:fillRect/>
          </a:stretch>
        </p:blipFill>
        <p:spPr>
          <a:xfrm>
            <a:off x="0" y="90985"/>
            <a:ext cx="10160000" cy="5715000"/>
          </a:xfrm>
          <a:prstGeom prst="rect">
            <a:avLst/>
          </a:prstGeom>
        </p:spPr>
      </p:pic>
      <p:sp>
        <p:nvSpPr>
          <p:cNvPr id="7" name="PA_文本框 6"/>
          <p:cNvSpPr txBox="1"/>
          <p:nvPr>
            <p:custDataLst>
              <p:tags r:id="rId2"/>
            </p:custDataLst>
          </p:nvPr>
        </p:nvSpPr>
        <p:spPr>
          <a:xfrm>
            <a:off x="2964131" y="1548475"/>
            <a:ext cx="5120312" cy="1200329"/>
          </a:xfrm>
          <a:prstGeom prst="rect">
            <a:avLst/>
          </a:prstGeom>
          <a:noFill/>
        </p:spPr>
        <p:txBody>
          <a:bodyPr wrap="none" rtlCol="0">
            <a:spAutoFit/>
          </a:bodyPr>
          <a:lstStyle/>
          <a:p>
            <a:r>
              <a:rPr lang="en-US" altLang="zh-CN" sz="7200" dirty="0" err="1">
                <a:ln w="57150">
                  <a:noFill/>
                </a:ln>
                <a:solidFill>
                  <a:srgbClr val="058F8F"/>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Mét</a:t>
            </a:r>
            <a:r>
              <a:rPr lang="en-US" altLang="zh-CN" sz="7200" dirty="0">
                <a:ln w="57150">
                  <a:noFill/>
                </a:ln>
                <a:solidFill>
                  <a:srgbClr val="058F8F"/>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 </a:t>
            </a:r>
            <a:r>
              <a:rPr lang="en-US" altLang="zh-CN" sz="7200" dirty="0" err="1">
                <a:ln w="57150">
                  <a:noFill/>
                </a:ln>
                <a:solidFill>
                  <a:srgbClr val="058F8F"/>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vuông</a:t>
            </a:r>
            <a:endParaRPr lang="zh-CN" altLang="en-US" sz="7200" dirty="0">
              <a:ln w="57150">
                <a:noFill/>
              </a:ln>
              <a:solidFill>
                <a:prstClr val="black"/>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endParaRPr>
          </a:p>
        </p:txBody>
      </p:sp>
      <p:sp>
        <p:nvSpPr>
          <p:cNvPr id="8" name="PA_矩形 7"/>
          <p:cNvSpPr/>
          <p:nvPr>
            <p:custDataLst>
              <p:tags r:id="rId3"/>
            </p:custDataLst>
          </p:nvPr>
        </p:nvSpPr>
        <p:spPr>
          <a:xfrm>
            <a:off x="4032314" y="264768"/>
            <a:ext cx="2606804" cy="1015663"/>
          </a:xfrm>
          <a:prstGeom prst="rect">
            <a:avLst/>
          </a:prstGeom>
        </p:spPr>
        <p:txBody>
          <a:bodyPr wrap="none">
            <a:spAutoFit/>
          </a:bodyPr>
          <a:lstStyle/>
          <a:p>
            <a:r>
              <a:rPr lang="en-US" altLang="zh-CN" sz="6000" b="1" dirty="0">
                <a:solidFill>
                  <a:srgbClr val="EC6C0E"/>
                </a:solidFill>
                <a:effectLst>
                  <a:glow rad="63500">
                    <a:srgbClr val="4472C4">
                      <a:satMod val="175000"/>
                      <a:alpha val="40000"/>
                    </a:srgbClr>
                  </a:glow>
                  <a:outerShdw blurRad="127000" dist="38100" dir="6600000" algn="tl">
                    <a:srgbClr val="00B0F0">
                      <a:alpha val="43000"/>
                    </a:srgbClr>
                  </a:outerShdw>
                </a:effectLst>
                <a:latin typeface="UTM Fancy Full" panose="02040603050506020204" pitchFamily="18" charset="0"/>
                <a:ea typeface="方正超粗黑简体" panose="03000509000000000000" pitchFamily="65" charset="-122"/>
              </a:rPr>
              <a:t>TOÁN</a:t>
            </a:r>
            <a:endParaRPr lang="zh-CN" altLang="en-US" sz="6000" b="1" dirty="0">
              <a:solidFill>
                <a:srgbClr val="EC6C0E"/>
              </a:solidFill>
              <a:effectLst>
                <a:glow rad="63500">
                  <a:srgbClr val="4472C4">
                    <a:satMod val="175000"/>
                    <a:alpha val="40000"/>
                  </a:srgbClr>
                </a:glow>
                <a:outerShdw blurRad="127000" dist="38100" dir="6600000" algn="tl">
                  <a:srgbClr val="00B0F0">
                    <a:alpha val="43000"/>
                  </a:srgbClr>
                </a:outerShdw>
              </a:effectLst>
              <a:latin typeface="UTM Fancy Full" panose="02040603050506020204" pitchFamily="18" charset="0"/>
              <a:ea typeface="方正超粗黑简体" panose="03000509000000000000" pitchFamily="65" charset="-122"/>
            </a:endParaRPr>
          </a:p>
        </p:txBody>
      </p:sp>
      <p:cxnSp>
        <p:nvCxnSpPr>
          <p:cNvPr id="11" name="PA_直接连接符 10"/>
          <p:cNvCxnSpPr/>
          <p:nvPr>
            <p:custDataLst>
              <p:tags r:id="rId4"/>
            </p:custDataLst>
          </p:nvPr>
        </p:nvCxnSpPr>
        <p:spPr>
          <a:xfrm flipV="1">
            <a:off x="1945316" y="1501344"/>
            <a:ext cx="425801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2" name="PA_图片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rot="3539129">
            <a:off x="5931193" y="3463851"/>
            <a:ext cx="872788" cy="1552174"/>
          </a:xfrm>
          <a:prstGeom prst="rect">
            <a:avLst/>
          </a:prstGeom>
        </p:spPr>
      </p:pic>
      <p:pic>
        <p:nvPicPr>
          <p:cNvPr id="2" name="PA_图片 1"/>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flipH="1">
            <a:off x="8411542" y="1333500"/>
            <a:ext cx="1748458" cy="3973768"/>
          </a:xfrm>
          <a:prstGeom prst="rect">
            <a:avLst/>
          </a:prstGeom>
        </p:spPr>
      </p:pic>
      <p:pic>
        <p:nvPicPr>
          <p:cNvPr id="3" name="PA_图片 2"/>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flipH="1">
            <a:off x="179473" y="365125"/>
            <a:ext cx="3221277" cy="4942320"/>
          </a:xfrm>
          <a:prstGeom prst="rect">
            <a:avLst/>
          </a:prstGeom>
        </p:spPr>
      </p:pic>
      <p:grpSp>
        <p:nvGrpSpPr>
          <p:cNvPr id="14" name="Group 13"/>
          <p:cNvGrpSpPr/>
          <p:nvPr/>
        </p:nvGrpSpPr>
        <p:grpSpPr>
          <a:xfrm>
            <a:off x="906763" y="1168400"/>
            <a:ext cx="731537" cy="926183"/>
            <a:chOff x="1088115" y="1402080"/>
            <a:chExt cx="877845" cy="1111419"/>
          </a:xfrm>
        </p:grpSpPr>
        <p:sp>
          <p:nvSpPr>
            <p:cNvPr id="6" name="Heart 5"/>
            <p:cNvSpPr/>
            <p:nvPr/>
          </p:nvSpPr>
          <p:spPr>
            <a:xfrm>
              <a:off x="1088115" y="1801613"/>
              <a:ext cx="877845" cy="711886"/>
            </a:xfrm>
            <a:prstGeom prst="heart">
              <a:avLst/>
            </a:prstGeom>
            <a:solidFill>
              <a:srgbClr val="ED88B4"/>
            </a:solidFill>
            <a:ln>
              <a:solidFill>
                <a:srgbClr val="ED88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6F4F62"/>
                  </a:solidFill>
                  <a:latin typeface="UTM Cooper Black" panose="02040603050506020204" pitchFamily="18" charset="0"/>
                </a:rPr>
                <a:t>cm</a:t>
              </a:r>
            </a:p>
          </p:txBody>
        </p:sp>
        <p:cxnSp>
          <p:nvCxnSpPr>
            <p:cNvPr id="10" name="Straight Connector 9"/>
            <p:cNvCxnSpPr>
              <a:cxnSpLocks/>
              <a:endCxn id="6" idx="0"/>
            </p:cNvCxnSpPr>
            <p:nvPr/>
          </p:nvCxnSpPr>
          <p:spPr>
            <a:xfrm flipH="1">
              <a:off x="1527038" y="1402080"/>
              <a:ext cx="24130" cy="577504"/>
            </a:xfrm>
            <a:prstGeom prst="line">
              <a:avLst/>
            </a:prstGeom>
            <a:ln w="19050">
              <a:solidFill>
                <a:srgbClr val="ED88B4"/>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8295343" y="2641699"/>
            <a:ext cx="817106" cy="926183"/>
            <a:chOff x="1136372" y="1402080"/>
            <a:chExt cx="1123295" cy="1111419"/>
          </a:xfrm>
          <a:solidFill>
            <a:srgbClr val="43A1CA"/>
          </a:solidFill>
        </p:grpSpPr>
        <p:sp>
          <p:nvSpPr>
            <p:cNvPr id="16" name="Heart 15"/>
            <p:cNvSpPr/>
            <p:nvPr/>
          </p:nvSpPr>
          <p:spPr>
            <a:xfrm>
              <a:off x="1136372" y="1801613"/>
              <a:ext cx="1123295" cy="711886"/>
            </a:xfrm>
            <a:prstGeom prst="heart">
              <a:avLst/>
            </a:prstGeom>
            <a:solidFill>
              <a:srgbClr val="009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3">
                  <a:solidFill>
                    <a:srgbClr val="FFFF00"/>
                  </a:solidFill>
                  <a:latin typeface="UTM Cooper Black" panose="02040603050506020204" pitchFamily="18" charset="0"/>
                </a:rPr>
                <a:t>cm</a:t>
              </a:r>
            </a:p>
          </p:txBody>
        </p:sp>
        <p:cxnSp>
          <p:nvCxnSpPr>
            <p:cNvPr id="17" name="Straight Connector 16"/>
            <p:cNvCxnSpPr>
              <a:endCxn id="16" idx="0"/>
            </p:cNvCxnSpPr>
            <p:nvPr/>
          </p:nvCxnSpPr>
          <p:spPr>
            <a:xfrm>
              <a:off x="1551166" y="1402080"/>
              <a:ext cx="146854" cy="577504"/>
            </a:xfrm>
            <a:prstGeom prst="line">
              <a:avLst/>
            </a:prstGeom>
            <a:grpFill/>
            <a:ln w="19050">
              <a:solidFill>
                <a:srgbClr val="009C62"/>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113632" y="2706048"/>
            <a:ext cx="958219" cy="871532"/>
            <a:chOff x="6136358" y="2905469"/>
            <a:chExt cx="1149863" cy="1045838"/>
          </a:xfrm>
        </p:grpSpPr>
        <p:sp>
          <p:nvSpPr>
            <p:cNvPr id="18" name="Teardrop 17"/>
            <p:cNvSpPr/>
            <p:nvPr/>
          </p:nvSpPr>
          <p:spPr>
            <a:xfrm rot="9001470">
              <a:off x="6175287" y="2905469"/>
              <a:ext cx="1110934" cy="1045838"/>
            </a:xfrm>
            <a:prstGeom prst="teardrop">
              <a:avLst/>
            </a:prstGeom>
            <a:solidFill>
              <a:srgbClr val="B3D9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sp>
          <p:nvSpPr>
            <p:cNvPr id="29" name="TextBox 28"/>
            <p:cNvSpPr txBox="1"/>
            <p:nvPr/>
          </p:nvSpPr>
          <p:spPr>
            <a:xfrm>
              <a:off x="6136358" y="3234265"/>
              <a:ext cx="111753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defPPr>
                <a:defRPr lang="zh-CN"/>
              </a:defPPr>
              <a:lvl1pPr algn="ctr">
                <a:defRPr sz="1600">
                  <a:solidFill>
                    <a:srgbClr val="6F4F62"/>
                  </a:solidFill>
                  <a:latin typeface="UTM Cooper Black" panose="0204060305050602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dirty="0">
                  <a:solidFill>
                    <a:srgbClr val="D97854"/>
                  </a:solidFill>
                </a:rPr>
                <a:t>dm</a:t>
              </a:r>
            </a:p>
          </p:txBody>
        </p:sp>
      </p:grpSp>
      <p:sp>
        <p:nvSpPr>
          <p:cNvPr id="23" name="Heart 22"/>
          <p:cNvSpPr/>
          <p:nvPr/>
        </p:nvSpPr>
        <p:spPr>
          <a:xfrm>
            <a:off x="2993303" y="294314"/>
            <a:ext cx="801470" cy="708490"/>
          </a:xfrm>
          <a:prstGeom prst="heart">
            <a:avLst/>
          </a:prstGeom>
          <a:solidFill>
            <a:srgbClr val="3A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sp>
        <p:nvSpPr>
          <p:cNvPr id="27" name="Heart 26"/>
          <p:cNvSpPr/>
          <p:nvPr/>
        </p:nvSpPr>
        <p:spPr>
          <a:xfrm rot="19285084">
            <a:off x="8828420" y="546078"/>
            <a:ext cx="509051" cy="449995"/>
          </a:xfrm>
          <a:prstGeom prst="heart">
            <a:avLst/>
          </a:prstGeom>
          <a:solidFill>
            <a:srgbClr val="EC6C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endParaRPr>
          </a:p>
        </p:txBody>
      </p:sp>
      <p:sp>
        <p:nvSpPr>
          <p:cNvPr id="13" name="Rectangle 12"/>
          <p:cNvSpPr/>
          <p:nvPr/>
        </p:nvSpPr>
        <p:spPr>
          <a:xfrm>
            <a:off x="5716022" y="2785492"/>
            <a:ext cx="287258" cy="338554"/>
          </a:xfrm>
          <a:prstGeom prst="rect">
            <a:avLst/>
          </a:prstGeom>
        </p:spPr>
        <p:txBody>
          <a:bodyPr wrap="none">
            <a:spAutoFit/>
          </a:bodyPr>
          <a:lstStyle/>
          <a:p>
            <a:pPr>
              <a:spcBef>
                <a:spcPct val="50000"/>
              </a:spcBef>
            </a:pPr>
            <a:r>
              <a:rPr lang="en-US" altLang="en-US" sz="1600" b="1">
                <a:solidFill>
                  <a:schemeClr val="accent2"/>
                </a:solidFill>
                <a:latin typeface="Times New Roman" pitchFamily="18" charset="0"/>
                <a:cs typeface="Times New Roman" pitchFamily="18" charset="0"/>
              </a:rPr>
              <a:t>2</a:t>
            </a:r>
          </a:p>
        </p:txBody>
      </p:sp>
      <p:sp>
        <p:nvSpPr>
          <p:cNvPr id="19" name="Rectangle 18"/>
          <p:cNvSpPr/>
          <p:nvPr/>
        </p:nvSpPr>
        <p:spPr>
          <a:xfrm>
            <a:off x="1335584" y="1489348"/>
            <a:ext cx="274434" cy="307777"/>
          </a:xfrm>
          <a:prstGeom prst="rect">
            <a:avLst/>
          </a:prstGeom>
        </p:spPr>
        <p:txBody>
          <a:bodyPr wrap="none">
            <a:spAutoFit/>
          </a:bodyPr>
          <a:lstStyle/>
          <a:p>
            <a:pPr>
              <a:spcBef>
                <a:spcPct val="50000"/>
              </a:spcBef>
            </a:pPr>
            <a:r>
              <a:rPr lang="en-US" altLang="en-US" sz="1400" b="1">
                <a:solidFill>
                  <a:srgbClr val="002060"/>
                </a:solidFill>
                <a:latin typeface="Times New Roman" pitchFamily="18" charset="0"/>
                <a:cs typeface="Times New Roman" pitchFamily="18" charset="0"/>
              </a:rPr>
              <a:t>2</a:t>
            </a:r>
          </a:p>
        </p:txBody>
      </p:sp>
      <p:sp>
        <p:nvSpPr>
          <p:cNvPr id="20" name="Rectangle 19"/>
          <p:cNvSpPr/>
          <p:nvPr/>
        </p:nvSpPr>
        <p:spPr>
          <a:xfrm>
            <a:off x="8812366" y="2992224"/>
            <a:ext cx="300082" cy="369332"/>
          </a:xfrm>
          <a:prstGeom prst="rect">
            <a:avLst/>
          </a:prstGeom>
        </p:spPr>
        <p:txBody>
          <a:bodyPr wrap="none">
            <a:spAutoFit/>
          </a:bodyPr>
          <a:lstStyle/>
          <a:p>
            <a:pPr>
              <a:spcBef>
                <a:spcPct val="50000"/>
              </a:spcBef>
            </a:pPr>
            <a:r>
              <a:rPr lang="en-US" altLang="en-US" b="1">
                <a:solidFill>
                  <a:srgbClr val="FFFF00"/>
                </a:solidFill>
                <a:latin typeface="Times New Roman" pitchFamily="18" charset="0"/>
                <a:cs typeface="Times New Roman" pitchFamily="18" charset="0"/>
              </a:rPr>
              <a:t>2</a:t>
            </a:r>
          </a:p>
        </p:txBody>
      </p:sp>
      <p:pic>
        <p:nvPicPr>
          <p:cNvPr id="22" name="Picture 21">
            <a:extLst>
              <a:ext uri="{FF2B5EF4-FFF2-40B4-BE49-F238E27FC236}">
                <a16:creationId xmlns:a16="http://schemas.microsoft.com/office/drawing/2014/main" id="{F7B93486-AED1-470E-93BF-A4F70809BD0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38465"/>
          <a:stretch/>
        </p:blipFill>
        <p:spPr>
          <a:xfrm>
            <a:off x="9108413" y="0"/>
            <a:ext cx="1269430" cy="1328335"/>
          </a:xfrm>
          <a:prstGeom prst="rect">
            <a:avLst/>
          </a:prstGeom>
        </p:spPr>
      </p:pic>
      <p:pic>
        <p:nvPicPr>
          <p:cNvPr id="25" name="Picture 24" descr="A picture containing graphical user interface&#10;&#10;Description automatically generated">
            <a:extLst>
              <a:ext uri="{FF2B5EF4-FFF2-40B4-BE49-F238E27FC236}">
                <a16:creationId xmlns:a16="http://schemas.microsoft.com/office/drawing/2014/main" id="{FA57046A-E880-410C-9363-7AD212351177}"/>
              </a:ext>
            </a:extLst>
          </p:cNvPr>
          <p:cNvPicPr>
            <a:picLocks noChangeAspect="1"/>
          </p:cNvPicPr>
          <p:nvPr/>
        </p:nvPicPr>
        <p:blipFill rotWithShape="1">
          <a:blip r:embed="rId18">
            <a:extLst>
              <a:ext uri="{BEBA8EAE-BF5A-486C-A8C5-ECC9F3942E4B}">
                <a14:imgProps xmlns:a14="http://schemas.microsoft.com/office/drawing/2010/main">
                  <a14:imgLayer r:embed="rId19">
                    <a14:imgEffect>
                      <a14:backgroundRemoval t="6400" b="60000" l="1917" r="34665">
                        <a14:foregroundMark x1="1917" y1="24800" x2="1917" y2="24800"/>
                        <a14:foregroundMark x1="1917" y1="24800" x2="1917" y2="24800"/>
                        <a14:foregroundMark x1="11182" y1="52200" x2="11182" y2="52200"/>
                        <a14:foregroundMark x1="11182" y1="52200" x2="11182" y2="52200"/>
                        <a14:foregroundMark x1="11182" y1="52200" x2="11182" y2="52200"/>
                        <a14:foregroundMark x1="12939" y1="46800" x2="12939" y2="46800"/>
                        <a14:foregroundMark x1="12939" y1="46800" x2="12939" y2="46800"/>
                        <a14:foregroundMark x1="11182" y1="42000" x2="11182" y2="42000"/>
                        <a14:foregroundMark x1="18850" y1="60000" x2="18850" y2="60000"/>
                        <a14:foregroundMark x1="18850" y1="59800" x2="18850" y2="59800"/>
                        <a14:foregroundMark x1="24121" y1="52400" x2="24121" y2="52400"/>
                        <a14:foregroundMark x1="24121" y1="52400" x2="24121" y2="52400"/>
                        <a14:foregroundMark x1="15815" y1="22400" x2="15815" y2="22400"/>
                        <a14:foregroundMark x1="15815" y1="22400" x2="15815" y2="22400"/>
                        <a14:foregroundMark x1="15335" y1="20000" x2="15335" y2="20000"/>
                        <a14:foregroundMark x1="15016" y1="20000" x2="15016" y2="20000"/>
                      </a14:backgroundRemoval>
                    </a14:imgEffect>
                  </a14:imgLayer>
                </a14:imgProps>
              </a:ext>
              <a:ext uri="{28A0092B-C50C-407E-A947-70E740481C1C}">
                <a14:useLocalDpi xmlns:a14="http://schemas.microsoft.com/office/drawing/2010/main" val="0"/>
              </a:ext>
            </a:extLst>
          </a:blip>
          <a:srcRect r="61324" b="35971"/>
          <a:stretch/>
        </p:blipFill>
        <p:spPr>
          <a:xfrm>
            <a:off x="6746642" y="3104906"/>
            <a:ext cx="2141064" cy="2831122"/>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10B39817-C5A5-4F7B-8BCB-FADB8ADFF9E5}"/>
              </a:ext>
            </a:extLst>
          </p:cNvPr>
          <p:cNvPicPr>
            <a:picLocks noChangeAspect="1"/>
          </p:cNvPicPr>
          <p:nvPr/>
        </p:nvPicPr>
        <p:blipFill rotWithShape="1">
          <a:blip r:embed="rId20">
            <a:extLst>
              <a:ext uri="{BEBA8EAE-BF5A-486C-A8C5-ECC9F3942E4B}">
                <a14:imgProps xmlns:a14="http://schemas.microsoft.com/office/drawing/2010/main">
                  <a14:imgLayer r:embed="rId19">
                    <a14:imgEffect>
                      <a14:backgroundRemoval t="49400" b="94400" l="12620" r="51438">
                        <a14:foregroundMark x1="42492" y1="80200" x2="42492" y2="80200"/>
                        <a14:foregroundMark x1="42332" y1="80200" x2="42332" y2="80200"/>
                        <a14:foregroundMark x1="38658" y1="62600" x2="38658" y2="62600"/>
                        <a14:foregroundMark x1="38658" y1="62600" x2="38658" y2="62600"/>
                        <a14:foregroundMark x1="36581" y1="58800" x2="41214" y2="69000"/>
                        <a14:foregroundMark x1="41214" y1="69000" x2="41693" y2="67800"/>
                        <a14:foregroundMark x1="39137" y1="52000" x2="34665" y2="66000"/>
                        <a14:foregroundMark x1="34665" y1="66000" x2="24601" y2="76400"/>
                        <a14:foregroundMark x1="24601" y1="76400" x2="30192" y2="89000"/>
                        <a14:foregroundMark x1="30192" y1="89000" x2="38179" y2="86400"/>
                        <a14:foregroundMark x1="38179" y1="86400" x2="39137" y2="70600"/>
                        <a14:foregroundMark x1="39137" y1="70600" x2="46645" y2="55400"/>
                        <a14:foregroundMark x1="46645" y1="55400" x2="45048" y2="54400"/>
                        <a14:foregroundMark x1="38179" y1="51800" x2="38019" y2="51800"/>
                        <a14:foregroundMark x1="37700" y1="51800" x2="37700" y2="51800"/>
                        <a14:foregroundMark x1="37700" y1="51800" x2="37700" y2="51800"/>
                        <a14:foregroundMark x1="39617" y1="49400" x2="39617" y2="49400"/>
                        <a14:foregroundMark x1="39617" y1="49400" x2="39617" y2="49400"/>
                        <a14:foregroundMark x1="51438" y1="58800" x2="51438" y2="58800"/>
                        <a14:foregroundMark x1="51438" y1="58800" x2="51438" y2="58800"/>
                        <a14:foregroundMark x1="44728" y1="66000" x2="44728" y2="66000"/>
                        <a14:foregroundMark x1="45048" y1="66000" x2="45048" y2="66000"/>
                        <a14:foregroundMark x1="46006" y1="65600" x2="46006" y2="65600"/>
                        <a14:foregroundMark x1="46006" y1="65600" x2="46006" y2="65600"/>
                        <a14:foregroundMark x1="12620" y1="84000" x2="12620" y2="84000"/>
                        <a14:foregroundMark x1="12620" y1="84000" x2="12620" y2="84000"/>
                        <a14:foregroundMark x1="38818" y1="74000" x2="38818" y2="74000"/>
                        <a14:foregroundMark x1="41214" y1="73600" x2="41853" y2="73200"/>
                        <a14:foregroundMark x1="40575" y1="59600" x2="40575" y2="59600"/>
                        <a14:foregroundMark x1="40575" y1="56000" x2="40575" y2="56000"/>
                        <a14:foregroundMark x1="41214" y1="73800" x2="41214" y2="73800"/>
                        <a14:foregroundMark x1="41214" y1="73800" x2="41214" y2="73800"/>
                        <a14:foregroundMark x1="33866" y1="64400" x2="33866" y2="64400"/>
                      </a14:backgroundRemoval>
                    </a14:imgEffect>
                  </a14:imgLayer>
                </a14:imgProps>
              </a:ext>
              <a:ext uri="{28A0092B-C50C-407E-A947-70E740481C1C}">
                <a14:useLocalDpi xmlns:a14="http://schemas.microsoft.com/office/drawing/2010/main" val="0"/>
              </a:ext>
            </a:extLst>
          </a:blip>
          <a:srcRect l="9028" t="44864" r="45167" b="-1024"/>
          <a:stretch/>
        </p:blipFill>
        <p:spPr>
          <a:xfrm>
            <a:off x="915204" y="3044430"/>
            <a:ext cx="3047113" cy="2984020"/>
          </a:xfrm>
          <a:prstGeom prst="rect">
            <a:avLst/>
          </a:prstGeom>
        </p:spPr>
      </p:pic>
      <p:pic>
        <p:nvPicPr>
          <p:cNvPr id="32" name="Loonboon.MP3">
            <a:hlinkClick r:id="" action="ppaction://media"/>
          </p:cNvPr>
          <p:cNvPicPr>
            <a:picLocks noChangeAspect="1"/>
          </p:cNvPicPr>
          <p:nvPr>
            <a:audioFile r:link="rId9"/>
            <p:extLst>
              <p:ext uri="{DAA4B4D4-6D71-4841-9C94-3DE7FCFB9230}">
                <p14:media xmlns:p14="http://schemas.microsoft.com/office/powerpoint/2010/main" r:embed="rId8"/>
              </p:ext>
            </p:extLst>
          </p:nvPr>
        </p:nvPicPr>
        <p:blipFill>
          <a:blip r:embed="rId21" cstate="print"/>
          <a:stretch>
            <a:fillRect/>
          </a:stretch>
        </p:blipFill>
        <p:spPr>
          <a:xfrm>
            <a:off x="10414000" y="5333999"/>
            <a:ext cx="677333" cy="677333"/>
          </a:xfrm>
          <a:prstGeom prst="rect">
            <a:avLst/>
          </a:prstGeom>
        </p:spPr>
      </p:pic>
    </p:spTree>
    <p:extLst>
      <p:ext uri="{BB962C8B-B14F-4D97-AF65-F5344CB8AC3E}">
        <p14:creationId xmlns:p14="http://schemas.microsoft.com/office/powerpoint/2010/main" val="96186676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par>
                                <p:cTn id="7" presetID="2" presetClass="entr" presetSubtype="8"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8" presetClass="emph" presetSubtype="0" repeatCount="3000" fill="hold" nodeType="withEffect">
                                  <p:stCondLst>
                                    <p:cond delay="0"/>
                                  </p:stCondLst>
                                  <p:childTnLst>
                                    <p:animRot by="21600000">
                                      <p:cBhvr>
                                        <p:cTn id="16" dur="500" fill="hold"/>
                                        <p:tgtEl>
                                          <p:spTgt spid="12"/>
                                        </p:tgtEl>
                                        <p:attrNameLst>
                                          <p:attrName>r</p:attrName>
                                        </p:attrNameLst>
                                      </p:cBhvr>
                                    </p:animRot>
                                  </p:childTnLst>
                                </p:cTn>
                              </p:par>
                              <p:par>
                                <p:cTn id="17" presetID="2" presetClass="entr" presetSubtype="1" fill="hold" grpId="0" nodeType="withEffect">
                                  <p:stCondLst>
                                    <p:cond delay="0"/>
                                  </p:stCondLst>
                                  <p:iterate type="lt">
                                    <p:tmPct val="15000"/>
                                  </p:iterate>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500"/>
                                        <p:tgtEl>
                                          <p:spTgt spid="9"/>
                                        </p:tgtEl>
                                      </p:cBhvr>
                                    </p:animEffect>
                                  </p:childTnLst>
                                </p:cTn>
                              </p:par>
                              <p:par>
                                <p:cTn id="24" presetID="47"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5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6" presetClass="emph" presetSubtype="0" repeatCount="2000" fill="hold" grpId="1" nodeType="withEffect">
                                  <p:stCondLst>
                                    <p:cond delay="0"/>
                                  </p:stCondLst>
                                  <p:iterate type="lt">
                                    <p:tmPct val="0"/>
                                  </p:iterate>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par>
                                <p:cTn id="41" presetID="26" presetClass="emph" presetSubtype="0" repeatCount="3000" fill="hold" nodeType="withEffect">
                                  <p:stCondLst>
                                    <p:cond delay="0"/>
                                  </p:stCondLst>
                                  <p:childTnLst>
                                    <p:animEffect transition="out" filter="fade">
                                      <p:cBhvr>
                                        <p:cTn id="42" dur="500" tmFilter="0, 0; .2, .5; .8, .5; 1, 0"/>
                                        <p:tgtEl>
                                          <p:spTgt spid="9"/>
                                        </p:tgtEl>
                                      </p:cBhvr>
                                    </p:animEffect>
                                    <p:animScale>
                                      <p:cBhvr>
                                        <p:cTn id="43" dur="250" autoRev="1" fill="hold"/>
                                        <p:tgtEl>
                                          <p:spTgt spid="9"/>
                                        </p:tgtEl>
                                      </p:cBhvr>
                                      <p:by x="105000" y="105000"/>
                                    </p:animScale>
                                  </p:childTnLst>
                                </p:cTn>
                              </p:par>
                              <p:par>
                                <p:cTn id="44" presetID="26" presetClass="emph" presetSubtype="0" repeatCount="3000" fill="hold" nodeType="withEffect">
                                  <p:stCondLst>
                                    <p:cond delay="0"/>
                                  </p:stCondLst>
                                  <p:childTnLst>
                                    <p:animEffect transition="out" filter="fade">
                                      <p:cBhvr>
                                        <p:cTn id="45" dur="500" tmFilter="0, 0; .2, .5; .8, .5; 1, 0"/>
                                        <p:tgtEl>
                                          <p:spTgt spid="15"/>
                                        </p:tgtEl>
                                      </p:cBhvr>
                                    </p:animEffect>
                                    <p:animScale>
                                      <p:cBhvr>
                                        <p:cTn id="46" dur="250" autoRev="1" fill="hold"/>
                                        <p:tgtEl>
                                          <p:spTgt spid="15"/>
                                        </p:tgtEl>
                                      </p:cBhvr>
                                      <p:by x="105000" y="105000"/>
                                    </p:animScale>
                                  </p:childTnLst>
                                </p:cTn>
                              </p:par>
                              <p:par>
                                <p:cTn id="47" presetID="26" presetClass="emph" presetSubtype="0" repeatCount="3000" fill="hold" nodeType="withEffect">
                                  <p:stCondLst>
                                    <p:cond delay="0"/>
                                  </p:stCondLst>
                                  <p:childTnLst>
                                    <p:animEffect transition="out" filter="fade">
                                      <p:cBhvr>
                                        <p:cTn id="48" dur="500" tmFilter="0, 0; .2, .5; .8, .5; 1, 0"/>
                                        <p:tgtEl>
                                          <p:spTgt spid="14"/>
                                        </p:tgtEl>
                                      </p:cBhvr>
                                    </p:animEffect>
                                    <p:animScale>
                                      <p:cBhvr>
                                        <p:cTn id="49" dur="250" autoRev="1" fill="hold"/>
                                        <p:tgtEl>
                                          <p:spTgt spid="14"/>
                                        </p:tgtEl>
                                      </p:cBhvr>
                                      <p:by x="105000" y="105000"/>
                                    </p:animScale>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65" repeatCount="indefinite" fill="hold" display="0">
                  <p:stCondLst>
                    <p:cond delay="indefinite"/>
                  </p:stCondLst>
                  <p:endCondLst>
                    <p:cond evt="onStopAudio" delay="0">
                      <p:tgtEl>
                        <p:sldTgt/>
                      </p:tgtEl>
                    </p:cond>
                  </p:endCondLst>
                </p:cTn>
                <p:tgtEl>
                  <p:spTgt spid="32"/>
                </p:tgtEl>
              </p:cMediaNode>
            </p:audio>
          </p:childTnLst>
        </p:cTn>
      </p:par>
    </p:tnLst>
    <p:bldLst>
      <p:bldP spid="7" grpId="0"/>
      <p:bldP spid="7" grpId="1"/>
      <p:bldP spid="8" grpId="0"/>
      <p:bldP spid="13"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212" y="0"/>
            <a:ext cx="10164961" cy="5715000"/>
          </a:xfrm>
        </p:spPr>
      </p:pic>
      <p:sp>
        <p:nvSpPr>
          <p:cNvPr id="5" name="Rectangle 2"/>
          <p:cNvSpPr>
            <a:spLocks noChangeArrowheads="1"/>
          </p:cNvSpPr>
          <p:nvPr/>
        </p:nvSpPr>
        <p:spPr bwMode="auto">
          <a:xfrm>
            <a:off x="1862668" y="822395"/>
            <a:ext cx="5078237" cy="4231864"/>
          </a:xfrm>
          <a:prstGeom prst="rect">
            <a:avLst/>
          </a:prstGeom>
          <a:solidFill>
            <a:srgbClr val="FF66FF"/>
          </a:solidFill>
          <a:ln w="28575">
            <a:solidFill>
              <a:schemeClr val="tx1"/>
            </a:solidFill>
            <a:miter lim="800000"/>
            <a:headEnd/>
            <a:tailEnd/>
          </a:ln>
        </p:spPr>
        <p:txBody>
          <a:bodyPr wrap="none" anchor="ctr"/>
          <a:lstStyle/>
          <a:p>
            <a:pPr eaLnBrk="1" hangingPunct="1"/>
            <a:endParaRPr lang="en-US" altLang="en-US" sz="2000"/>
          </a:p>
        </p:txBody>
      </p:sp>
      <p:sp>
        <p:nvSpPr>
          <p:cNvPr id="6" name="Rectangle 3"/>
          <p:cNvSpPr>
            <a:spLocks noChangeArrowheads="1"/>
          </p:cNvSpPr>
          <p:nvPr/>
        </p:nvSpPr>
        <p:spPr bwMode="auto">
          <a:xfrm>
            <a:off x="1862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 name="Rectangle 4"/>
          <p:cNvSpPr>
            <a:spLocks noChangeArrowheads="1"/>
          </p:cNvSpPr>
          <p:nvPr/>
        </p:nvSpPr>
        <p:spPr bwMode="auto">
          <a:xfrm>
            <a:off x="1862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 name="Rectangle 5"/>
          <p:cNvSpPr>
            <a:spLocks noChangeArrowheads="1"/>
          </p:cNvSpPr>
          <p:nvPr/>
        </p:nvSpPr>
        <p:spPr bwMode="auto">
          <a:xfrm>
            <a:off x="2370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 name="Rectangle 6"/>
          <p:cNvSpPr>
            <a:spLocks noChangeArrowheads="1"/>
          </p:cNvSpPr>
          <p:nvPr/>
        </p:nvSpPr>
        <p:spPr bwMode="auto">
          <a:xfrm>
            <a:off x="1862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 name="Rectangle 7"/>
          <p:cNvSpPr>
            <a:spLocks noChangeArrowheads="1"/>
          </p:cNvSpPr>
          <p:nvPr/>
        </p:nvSpPr>
        <p:spPr bwMode="auto">
          <a:xfrm>
            <a:off x="2878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1" name="Rectangle 8"/>
          <p:cNvSpPr>
            <a:spLocks noChangeArrowheads="1"/>
          </p:cNvSpPr>
          <p:nvPr/>
        </p:nvSpPr>
        <p:spPr bwMode="auto">
          <a:xfrm>
            <a:off x="1862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2" name="Rectangle 9"/>
          <p:cNvSpPr>
            <a:spLocks noChangeArrowheads="1"/>
          </p:cNvSpPr>
          <p:nvPr/>
        </p:nvSpPr>
        <p:spPr bwMode="auto">
          <a:xfrm>
            <a:off x="3386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3" name="Rectangle 10"/>
          <p:cNvSpPr>
            <a:spLocks noChangeArrowheads="1"/>
          </p:cNvSpPr>
          <p:nvPr/>
        </p:nvSpPr>
        <p:spPr bwMode="auto">
          <a:xfrm>
            <a:off x="1862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4" name="Rectangle 11"/>
          <p:cNvSpPr>
            <a:spLocks noChangeArrowheads="1"/>
          </p:cNvSpPr>
          <p:nvPr/>
        </p:nvSpPr>
        <p:spPr bwMode="auto">
          <a:xfrm>
            <a:off x="3894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5" name="Rectangle 12"/>
          <p:cNvSpPr>
            <a:spLocks noChangeArrowheads="1"/>
          </p:cNvSpPr>
          <p:nvPr/>
        </p:nvSpPr>
        <p:spPr bwMode="auto">
          <a:xfrm>
            <a:off x="1862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6" name="Rectangle 13"/>
          <p:cNvSpPr>
            <a:spLocks noChangeArrowheads="1"/>
          </p:cNvSpPr>
          <p:nvPr/>
        </p:nvSpPr>
        <p:spPr bwMode="auto">
          <a:xfrm>
            <a:off x="4402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7" name="Rectangle 14"/>
          <p:cNvSpPr>
            <a:spLocks noChangeArrowheads="1"/>
          </p:cNvSpPr>
          <p:nvPr/>
        </p:nvSpPr>
        <p:spPr bwMode="auto">
          <a:xfrm>
            <a:off x="1862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8" name="Rectangle 15"/>
          <p:cNvSpPr>
            <a:spLocks noChangeArrowheads="1"/>
          </p:cNvSpPr>
          <p:nvPr/>
        </p:nvSpPr>
        <p:spPr bwMode="auto">
          <a:xfrm>
            <a:off x="4910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9" name="Rectangle 16"/>
          <p:cNvSpPr>
            <a:spLocks noChangeArrowheads="1"/>
          </p:cNvSpPr>
          <p:nvPr/>
        </p:nvSpPr>
        <p:spPr bwMode="auto">
          <a:xfrm>
            <a:off x="1862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0" name="Rectangle 17"/>
          <p:cNvSpPr>
            <a:spLocks noChangeArrowheads="1"/>
          </p:cNvSpPr>
          <p:nvPr/>
        </p:nvSpPr>
        <p:spPr bwMode="auto">
          <a:xfrm>
            <a:off x="5418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1" name="Rectangle 18"/>
          <p:cNvSpPr>
            <a:spLocks noChangeArrowheads="1"/>
          </p:cNvSpPr>
          <p:nvPr/>
        </p:nvSpPr>
        <p:spPr bwMode="auto">
          <a:xfrm>
            <a:off x="1862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2" name="Rectangle 19"/>
          <p:cNvSpPr>
            <a:spLocks noChangeArrowheads="1"/>
          </p:cNvSpPr>
          <p:nvPr/>
        </p:nvSpPr>
        <p:spPr bwMode="auto">
          <a:xfrm>
            <a:off x="1862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3" name="Rectangle 20"/>
          <p:cNvSpPr>
            <a:spLocks noChangeArrowheads="1"/>
          </p:cNvSpPr>
          <p:nvPr/>
        </p:nvSpPr>
        <p:spPr bwMode="auto">
          <a:xfrm>
            <a:off x="2370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4" name="Rectangle 21"/>
          <p:cNvSpPr>
            <a:spLocks noChangeArrowheads="1"/>
          </p:cNvSpPr>
          <p:nvPr/>
        </p:nvSpPr>
        <p:spPr bwMode="auto">
          <a:xfrm>
            <a:off x="2878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5" name="Rectangle 22"/>
          <p:cNvSpPr>
            <a:spLocks noChangeArrowheads="1"/>
          </p:cNvSpPr>
          <p:nvPr/>
        </p:nvSpPr>
        <p:spPr bwMode="auto">
          <a:xfrm>
            <a:off x="2370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6" name="Rectangle 23"/>
          <p:cNvSpPr>
            <a:spLocks noChangeArrowheads="1"/>
          </p:cNvSpPr>
          <p:nvPr/>
        </p:nvSpPr>
        <p:spPr bwMode="auto">
          <a:xfrm>
            <a:off x="3386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7" name="Rectangle 24"/>
          <p:cNvSpPr>
            <a:spLocks noChangeArrowheads="1"/>
          </p:cNvSpPr>
          <p:nvPr/>
        </p:nvSpPr>
        <p:spPr bwMode="auto">
          <a:xfrm>
            <a:off x="2370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8" name="Rectangle 25"/>
          <p:cNvSpPr>
            <a:spLocks noChangeArrowheads="1"/>
          </p:cNvSpPr>
          <p:nvPr/>
        </p:nvSpPr>
        <p:spPr bwMode="auto">
          <a:xfrm>
            <a:off x="3894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29" name="Rectangle 26"/>
          <p:cNvSpPr>
            <a:spLocks noChangeArrowheads="1"/>
          </p:cNvSpPr>
          <p:nvPr/>
        </p:nvSpPr>
        <p:spPr bwMode="auto">
          <a:xfrm>
            <a:off x="2370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0" name="Rectangle 27"/>
          <p:cNvSpPr>
            <a:spLocks noChangeArrowheads="1"/>
          </p:cNvSpPr>
          <p:nvPr/>
        </p:nvSpPr>
        <p:spPr bwMode="auto">
          <a:xfrm>
            <a:off x="4402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1" name="Rectangle 28"/>
          <p:cNvSpPr>
            <a:spLocks noChangeArrowheads="1"/>
          </p:cNvSpPr>
          <p:nvPr/>
        </p:nvSpPr>
        <p:spPr bwMode="auto">
          <a:xfrm>
            <a:off x="2370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2" name="Rectangle 29"/>
          <p:cNvSpPr>
            <a:spLocks noChangeArrowheads="1"/>
          </p:cNvSpPr>
          <p:nvPr/>
        </p:nvSpPr>
        <p:spPr bwMode="auto">
          <a:xfrm>
            <a:off x="4910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3" name="Rectangle 30"/>
          <p:cNvSpPr>
            <a:spLocks noChangeArrowheads="1"/>
          </p:cNvSpPr>
          <p:nvPr/>
        </p:nvSpPr>
        <p:spPr bwMode="auto">
          <a:xfrm>
            <a:off x="2370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4" name="Rectangle 31"/>
          <p:cNvSpPr>
            <a:spLocks noChangeArrowheads="1"/>
          </p:cNvSpPr>
          <p:nvPr/>
        </p:nvSpPr>
        <p:spPr bwMode="auto">
          <a:xfrm>
            <a:off x="5418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5" name="Rectangle 32"/>
          <p:cNvSpPr>
            <a:spLocks noChangeArrowheads="1"/>
          </p:cNvSpPr>
          <p:nvPr/>
        </p:nvSpPr>
        <p:spPr bwMode="auto">
          <a:xfrm>
            <a:off x="2370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6" name="Rectangle 33"/>
          <p:cNvSpPr>
            <a:spLocks noChangeArrowheads="1"/>
          </p:cNvSpPr>
          <p:nvPr/>
        </p:nvSpPr>
        <p:spPr bwMode="auto">
          <a:xfrm>
            <a:off x="2370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7" name="Rectangle 34"/>
          <p:cNvSpPr>
            <a:spLocks noChangeArrowheads="1"/>
          </p:cNvSpPr>
          <p:nvPr/>
        </p:nvSpPr>
        <p:spPr bwMode="auto">
          <a:xfrm>
            <a:off x="2370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8" name="Rectangle 35"/>
          <p:cNvSpPr>
            <a:spLocks noChangeArrowheads="1"/>
          </p:cNvSpPr>
          <p:nvPr/>
        </p:nvSpPr>
        <p:spPr bwMode="auto">
          <a:xfrm>
            <a:off x="2878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39" name="Rectangle 36"/>
          <p:cNvSpPr>
            <a:spLocks noChangeArrowheads="1"/>
          </p:cNvSpPr>
          <p:nvPr/>
        </p:nvSpPr>
        <p:spPr bwMode="auto">
          <a:xfrm>
            <a:off x="3386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0" name="Rectangle 37"/>
          <p:cNvSpPr>
            <a:spLocks noChangeArrowheads="1"/>
          </p:cNvSpPr>
          <p:nvPr/>
        </p:nvSpPr>
        <p:spPr bwMode="auto">
          <a:xfrm>
            <a:off x="2878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1" name="Rectangle 38"/>
          <p:cNvSpPr>
            <a:spLocks noChangeArrowheads="1"/>
          </p:cNvSpPr>
          <p:nvPr/>
        </p:nvSpPr>
        <p:spPr bwMode="auto">
          <a:xfrm>
            <a:off x="3894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2" name="Rectangle 39"/>
          <p:cNvSpPr>
            <a:spLocks noChangeArrowheads="1"/>
          </p:cNvSpPr>
          <p:nvPr/>
        </p:nvSpPr>
        <p:spPr bwMode="auto">
          <a:xfrm>
            <a:off x="2878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3" name="Rectangle 40"/>
          <p:cNvSpPr>
            <a:spLocks noChangeArrowheads="1"/>
          </p:cNvSpPr>
          <p:nvPr/>
        </p:nvSpPr>
        <p:spPr bwMode="auto">
          <a:xfrm>
            <a:off x="4402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4" name="Rectangle 41"/>
          <p:cNvSpPr>
            <a:spLocks noChangeArrowheads="1"/>
          </p:cNvSpPr>
          <p:nvPr/>
        </p:nvSpPr>
        <p:spPr bwMode="auto">
          <a:xfrm>
            <a:off x="2878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5" name="Rectangle 42"/>
          <p:cNvSpPr>
            <a:spLocks noChangeArrowheads="1"/>
          </p:cNvSpPr>
          <p:nvPr/>
        </p:nvSpPr>
        <p:spPr bwMode="auto">
          <a:xfrm>
            <a:off x="4910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6" name="Rectangle 43"/>
          <p:cNvSpPr>
            <a:spLocks noChangeArrowheads="1"/>
          </p:cNvSpPr>
          <p:nvPr/>
        </p:nvSpPr>
        <p:spPr bwMode="auto">
          <a:xfrm>
            <a:off x="2878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7" name="Rectangle 44"/>
          <p:cNvSpPr>
            <a:spLocks noChangeArrowheads="1"/>
          </p:cNvSpPr>
          <p:nvPr/>
        </p:nvSpPr>
        <p:spPr bwMode="auto">
          <a:xfrm>
            <a:off x="5418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8" name="Rectangle 45"/>
          <p:cNvSpPr>
            <a:spLocks noChangeArrowheads="1"/>
          </p:cNvSpPr>
          <p:nvPr/>
        </p:nvSpPr>
        <p:spPr bwMode="auto">
          <a:xfrm>
            <a:off x="2878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49" name="Rectangle 46"/>
          <p:cNvSpPr>
            <a:spLocks noChangeArrowheads="1"/>
          </p:cNvSpPr>
          <p:nvPr/>
        </p:nvSpPr>
        <p:spPr bwMode="auto">
          <a:xfrm>
            <a:off x="2878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0" name="Rectangle 47"/>
          <p:cNvSpPr>
            <a:spLocks noChangeArrowheads="1"/>
          </p:cNvSpPr>
          <p:nvPr/>
        </p:nvSpPr>
        <p:spPr bwMode="auto">
          <a:xfrm>
            <a:off x="2878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1" name="Rectangle 48"/>
          <p:cNvSpPr>
            <a:spLocks noChangeArrowheads="1"/>
          </p:cNvSpPr>
          <p:nvPr/>
        </p:nvSpPr>
        <p:spPr bwMode="auto">
          <a:xfrm>
            <a:off x="3386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2" name="Rectangle 49"/>
          <p:cNvSpPr>
            <a:spLocks noChangeArrowheads="1"/>
          </p:cNvSpPr>
          <p:nvPr/>
        </p:nvSpPr>
        <p:spPr bwMode="auto">
          <a:xfrm>
            <a:off x="3386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3" name="Rectangle 50"/>
          <p:cNvSpPr>
            <a:spLocks noChangeArrowheads="1"/>
          </p:cNvSpPr>
          <p:nvPr/>
        </p:nvSpPr>
        <p:spPr bwMode="auto">
          <a:xfrm>
            <a:off x="3894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4" name="Rectangle 51"/>
          <p:cNvSpPr>
            <a:spLocks noChangeArrowheads="1"/>
          </p:cNvSpPr>
          <p:nvPr/>
        </p:nvSpPr>
        <p:spPr bwMode="auto">
          <a:xfrm>
            <a:off x="3386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5" name="Rectangle 52"/>
          <p:cNvSpPr>
            <a:spLocks noChangeArrowheads="1"/>
          </p:cNvSpPr>
          <p:nvPr/>
        </p:nvSpPr>
        <p:spPr bwMode="auto">
          <a:xfrm>
            <a:off x="4402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6" name="Rectangle 53"/>
          <p:cNvSpPr>
            <a:spLocks noChangeArrowheads="1"/>
          </p:cNvSpPr>
          <p:nvPr/>
        </p:nvSpPr>
        <p:spPr bwMode="auto">
          <a:xfrm>
            <a:off x="3386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7" name="Rectangle 54"/>
          <p:cNvSpPr>
            <a:spLocks noChangeArrowheads="1"/>
          </p:cNvSpPr>
          <p:nvPr/>
        </p:nvSpPr>
        <p:spPr bwMode="auto">
          <a:xfrm>
            <a:off x="4910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8" name="Rectangle 55"/>
          <p:cNvSpPr>
            <a:spLocks noChangeArrowheads="1"/>
          </p:cNvSpPr>
          <p:nvPr/>
        </p:nvSpPr>
        <p:spPr bwMode="auto">
          <a:xfrm>
            <a:off x="3386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59" name="Rectangle 56"/>
          <p:cNvSpPr>
            <a:spLocks noChangeArrowheads="1"/>
          </p:cNvSpPr>
          <p:nvPr/>
        </p:nvSpPr>
        <p:spPr bwMode="auto">
          <a:xfrm>
            <a:off x="5418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0" name="Rectangle 57"/>
          <p:cNvSpPr>
            <a:spLocks noChangeArrowheads="1"/>
          </p:cNvSpPr>
          <p:nvPr/>
        </p:nvSpPr>
        <p:spPr bwMode="auto">
          <a:xfrm>
            <a:off x="3386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1" name="Rectangle 58"/>
          <p:cNvSpPr>
            <a:spLocks noChangeArrowheads="1"/>
          </p:cNvSpPr>
          <p:nvPr/>
        </p:nvSpPr>
        <p:spPr bwMode="auto">
          <a:xfrm>
            <a:off x="3386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2" name="Rectangle 59"/>
          <p:cNvSpPr>
            <a:spLocks noChangeArrowheads="1"/>
          </p:cNvSpPr>
          <p:nvPr/>
        </p:nvSpPr>
        <p:spPr bwMode="auto">
          <a:xfrm>
            <a:off x="3894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3" name="Rectangle 60"/>
          <p:cNvSpPr>
            <a:spLocks noChangeArrowheads="1"/>
          </p:cNvSpPr>
          <p:nvPr/>
        </p:nvSpPr>
        <p:spPr bwMode="auto">
          <a:xfrm>
            <a:off x="3894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4" name="Rectangle 61"/>
          <p:cNvSpPr>
            <a:spLocks noChangeArrowheads="1"/>
          </p:cNvSpPr>
          <p:nvPr/>
        </p:nvSpPr>
        <p:spPr bwMode="auto">
          <a:xfrm>
            <a:off x="4402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5" name="Rectangle 62"/>
          <p:cNvSpPr>
            <a:spLocks noChangeArrowheads="1"/>
          </p:cNvSpPr>
          <p:nvPr/>
        </p:nvSpPr>
        <p:spPr bwMode="auto">
          <a:xfrm>
            <a:off x="3894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6" name="Rectangle 63"/>
          <p:cNvSpPr>
            <a:spLocks noChangeArrowheads="1"/>
          </p:cNvSpPr>
          <p:nvPr/>
        </p:nvSpPr>
        <p:spPr bwMode="auto">
          <a:xfrm>
            <a:off x="4910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7" name="Rectangle 64"/>
          <p:cNvSpPr>
            <a:spLocks noChangeArrowheads="1"/>
          </p:cNvSpPr>
          <p:nvPr/>
        </p:nvSpPr>
        <p:spPr bwMode="auto">
          <a:xfrm>
            <a:off x="3894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8" name="Rectangle 65"/>
          <p:cNvSpPr>
            <a:spLocks noChangeArrowheads="1"/>
          </p:cNvSpPr>
          <p:nvPr/>
        </p:nvSpPr>
        <p:spPr bwMode="auto">
          <a:xfrm>
            <a:off x="5418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69" name="Rectangle 66"/>
          <p:cNvSpPr>
            <a:spLocks noChangeArrowheads="1"/>
          </p:cNvSpPr>
          <p:nvPr/>
        </p:nvSpPr>
        <p:spPr bwMode="auto">
          <a:xfrm>
            <a:off x="3894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0" name="Rectangle 67"/>
          <p:cNvSpPr>
            <a:spLocks noChangeArrowheads="1"/>
          </p:cNvSpPr>
          <p:nvPr/>
        </p:nvSpPr>
        <p:spPr bwMode="auto">
          <a:xfrm>
            <a:off x="3894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1" name="Rectangle 68"/>
          <p:cNvSpPr>
            <a:spLocks noChangeArrowheads="1"/>
          </p:cNvSpPr>
          <p:nvPr/>
        </p:nvSpPr>
        <p:spPr bwMode="auto">
          <a:xfrm>
            <a:off x="4402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2" name="Rectangle 69"/>
          <p:cNvSpPr>
            <a:spLocks noChangeArrowheads="1"/>
          </p:cNvSpPr>
          <p:nvPr/>
        </p:nvSpPr>
        <p:spPr bwMode="auto">
          <a:xfrm>
            <a:off x="4402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3" name="Rectangle 70"/>
          <p:cNvSpPr>
            <a:spLocks noChangeArrowheads="1"/>
          </p:cNvSpPr>
          <p:nvPr/>
        </p:nvSpPr>
        <p:spPr bwMode="auto">
          <a:xfrm>
            <a:off x="4910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4" name="Rectangle 71"/>
          <p:cNvSpPr>
            <a:spLocks noChangeArrowheads="1"/>
          </p:cNvSpPr>
          <p:nvPr/>
        </p:nvSpPr>
        <p:spPr bwMode="auto">
          <a:xfrm>
            <a:off x="4402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5" name="Rectangle 72"/>
          <p:cNvSpPr>
            <a:spLocks noChangeArrowheads="1"/>
          </p:cNvSpPr>
          <p:nvPr/>
        </p:nvSpPr>
        <p:spPr bwMode="auto">
          <a:xfrm>
            <a:off x="5418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6" name="Rectangle 73"/>
          <p:cNvSpPr>
            <a:spLocks noChangeArrowheads="1"/>
          </p:cNvSpPr>
          <p:nvPr/>
        </p:nvSpPr>
        <p:spPr bwMode="auto">
          <a:xfrm>
            <a:off x="4402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7" name="Rectangle 74"/>
          <p:cNvSpPr>
            <a:spLocks noChangeArrowheads="1"/>
          </p:cNvSpPr>
          <p:nvPr/>
        </p:nvSpPr>
        <p:spPr bwMode="auto">
          <a:xfrm>
            <a:off x="4402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8" name="Rectangle 75"/>
          <p:cNvSpPr>
            <a:spLocks noChangeArrowheads="1"/>
          </p:cNvSpPr>
          <p:nvPr/>
        </p:nvSpPr>
        <p:spPr bwMode="auto">
          <a:xfrm>
            <a:off x="4910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79" name="Rectangle 76"/>
          <p:cNvSpPr>
            <a:spLocks noChangeArrowheads="1"/>
          </p:cNvSpPr>
          <p:nvPr/>
        </p:nvSpPr>
        <p:spPr bwMode="auto">
          <a:xfrm>
            <a:off x="5418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0" name="Rectangle 77"/>
          <p:cNvSpPr>
            <a:spLocks noChangeArrowheads="1"/>
          </p:cNvSpPr>
          <p:nvPr/>
        </p:nvSpPr>
        <p:spPr bwMode="auto">
          <a:xfrm>
            <a:off x="4910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1" name="Rectangle 78"/>
          <p:cNvSpPr>
            <a:spLocks noChangeArrowheads="1"/>
          </p:cNvSpPr>
          <p:nvPr/>
        </p:nvSpPr>
        <p:spPr bwMode="auto">
          <a:xfrm>
            <a:off x="4910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2" name="Rectangle 79"/>
          <p:cNvSpPr>
            <a:spLocks noChangeArrowheads="1"/>
          </p:cNvSpPr>
          <p:nvPr/>
        </p:nvSpPr>
        <p:spPr bwMode="auto">
          <a:xfrm>
            <a:off x="4910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3" name="Rectangle 80"/>
          <p:cNvSpPr>
            <a:spLocks noChangeArrowheads="1"/>
          </p:cNvSpPr>
          <p:nvPr/>
        </p:nvSpPr>
        <p:spPr bwMode="auto">
          <a:xfrm>
            <a:off x="5418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4" name="Rectangle 81"/>
          <p:cNvSpPr>
            <a:spLocks noChangeArrowheads="1"/>
          </p:cNvSpPr>
          <p:nvPr/>
        </p:nvSpPr>
        <p:spPr bwMode="auto">
          <a:xfrm>
            <a:off x="5418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5" name="Rectangle 82"/>
          <p:cNvSpPr>
            <a:spLocks noChangeArrowheads="1"/>
          </p:cNvSpPr>
          <p:nvPr/>
        </p:nvSpPr>
        <p:spPr bwMode="auto">
          <a:xfrm>
            <a:off x="5418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6" name="Rectangle 83"/>
          <p:cNvSpPr>
            <a:spLocks noChangeArrowheads="1"/>
          </p:cNvSpPr>
          <p:nvPr/>
        </p:nvSpPr>
        <p:spPr bwMode="auto">
          <a:xfrm>
            <a:off x="5926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7" name="Rectangle 84"/>
          <p:cNvSpPr>
            <a:spLocks noChangeArrowheads="1"/>
          </p:cNvSpPr>
          <p:nvPr/>
        </p:nvSpPr>
        <p:spPr bwMode="auto">
          <a:xfrm>
            <a:off x="6434667" y="463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8" name="Rectangle 85"/>
          <p:cNvSpPr>
            <a:spLocks noChangeArrowheads="1"/>
          </p:cNvSpPr>
          <p:nvPr/>
        </p:nvSpPr>
        <p:spPr bwMode="auto">
          <a:xfrm>
            <a:off x="5926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89" name="Rectangle 86"/>
          <p:cNvSpPr>
            <a:spLocks noChangeArrowheads="1"/>
          </p:cNvSpPr>
          <p:nvPr/>
        </p:nvSpPr>
        <p:spPr bwMode="auto">
          <a:xfrm>
            <a:off x="6434667" y="420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0" name="Rectangle 87"/>
          <p:cNvSpPr>
            <a:spLocks noChangeArrowheads="1"/>
          </p:cNvSpPr>
          <p:nvPr/>
        </p:nvSpPr>
        <p:spPr bwMode="auto">
          <a:xfrm>
            <a:off x="5926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1" name="Rectangle 88"/>
          <p:cNvSpPr>
            <a:spLocks noChangeArrowheads="1"/>
          </p:cNvSpPr>
          <p:nvPr/>
        </p:nvSpPr>
        <p:spPr bwMode="auto">
          <a:xfrm>
            <a:off x="6434667" y="378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2" name="Rectangle 89"/>
          <p:cNvSpPr>
            <a:spLocks noChangeArrowheads="1"/>
          </p:cNvSpPr>
          <p:nvPr/>
        </p:nvSpPr>
        <p:spPr bwMode="auto">
          <a:xfrm>
            <a:off x="5926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3" name="Rectangle 90"/>
          <p:cNvSpPr>
            <a:spLocks noChangeArrowheads="1"/>
          </p:cNvSpPr>
          <p:nvPr/>
        </p:nvSpPr>
        <p:spPr bwMode="auto">
          <a:xfrm>
            <a:off x="6434667" y="336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4" name="Rectangle 91"/>
          <p:cNvSpPr>
            <a:spLocks noChangeArrowheads="1"/>
          </p:cNvSpPr>
          <p:nvPr/>
        </p:nvSpPr>
        <p:spPr bwMode="auto">
          <a:xfrm>
            <a:off x="5926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5" name="Rectangle 92"/>
          <p:cNvSpPr>
            <a:spLocks noChangeArrowheads="1"/>
          </p:cNvSpPr>
          <p:nvPr/>
        </p:nvSpPr>
        <p:spPr bwMode="auto">
          <a:xfrm>
            <a:off x="6434667" y="293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6" name="Rectangle 93"/>
          <p:cNvSpPr>
            <a:spLocks noChangeArrowheads="1"/>
          </p:cNvSpPr>
          <p:nvPr/>
        </p:nvSpPr>
        <p:spPr bwMode="auto">
          <a:xfrm>
            <a:off x="5926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7" name="Rectangle 94"/>
          <p:cNvSpPr>
            <a:spLocks noChangeArrowheads="1"/>
          </p:cNvSpPr>
          <p:nvPr/>
        </p:nvSpPr>
        <p:spPr bwMode="auto">
          <a:xfrm>
            <a:off x="6434667" y="251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8" name="Rectangle 95"/>
          <p:cNvSpPr>
            <a:spLocks noChangeArrowheads="1"/>
          </p:cNvSpPr>
          <p:nvPr/>
        </p:nvSpPr>
        <p:spPr bwMode="auto">
          <a:xfrm>
            <a:off x="5926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99" name="Rectangle 96"/>
          <p:cNvSpPr>
            <a:spLocks noChangeArrowheads="1"/>
          </p:cNvSpPr>
          <p:nvPr/>
        </p:nvSpPr>
        <p:spPr bwMode="auto">
          <a:xfrm>
            <a:off x="6434667" y="209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0" name="Rectangle 97"/>
          <p:cNvSpPr>
            <a:spLocks noChangeArrowheads="1"/>
          </p:cNvSpPr>
          <p:nvPr/>
        </p:nvSpPr>
        <p:spPr bwMode="auto">
          <a:xfrm>
            <a:off x="5926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1" name="Rectangle 98"/>
          <p:cNvSpPr>
            <a:spLocks noChangeArrowheads="1"/>
          </p:cNvSpPr>
          <p:nvPr/>
        </p:nvSpPr>
        <p:spPr bwMode="auto">
          <a:xfrm>
            <a:off x="6434667" y="1669061"/>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2" name="Rectangle 99"/>
          <p:cNvSpPr>
            <a:spLocks noChangeArrowheads="1"/>
          </p:cNvSpPr>
          <p:nvPr/>
        </p:nvSpPr>
        <p:spPr bwMode="auto">
          <a:xfrm>
            <a:off x="5926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3" name="Rectangle 100"/>
          <p:cNvSpPr>
            <a:spLocks noChangeArrowheads="1"/>
          </p:cNvSpPr>
          <p:nvPr/>
        </p:nvSpPr>
        <p:spPr bwMode="auto">
          <a:xfrm>
            <a:off x="6434667" y="1245728"/>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4" name="Rectangle 101"/>
          <p:cNvSpPr>
            <a:spLocks noChangeArrowheads="1"/>
          </p:cNvSpPr>
          <p:nvPr/>
        </p:nvSpPr>
        <p:spPr bwMode="auto">
          <a:xfrm>
            <a:off x="5926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5" name="Rectangle 102"/>
          <p:cNvSpPr>
            <a:spLocks noChangeArrowheads="1"/>
          </p:cNvSpPr>
          <p:nvPr/>
        </p:nvSpPr>
        <p:spPr bwMode="auto">
          <a:xfrm>
            <a:off x="6434667" y="822395"/>
            <a:ext cx="508000" cy="42333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2000"/>
          </a:p>
        </p:txBody>
      </p:sp>
      <p:sp>
        <p:nvSpPr>
          <p:cNvPr id="106" name="Text Box 103"/>
          <p:cNvSpPr txBox="1">
            <a:spLocks noChangeArrowheads="1"/>
          </p:cNvSpPr>
          <p:nvPr/>
        </p:nvSpPr>
        <p:spPr bwMode="auto">
          <a:xfrm>
            <a:off x="-169334" y="4561839"/>
            <a:ext cx="1862667"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333" b="1" dirty="0">
                <a:solidFill>
                  <a:srgbClr val="FF0000"/>
                </a:solidFill>
                <a:latin typeface="Times New Roman" pitchFamily="18" charset="0"/>
                <a:cs typeface="Times New Roman" pitchFamily="18" charset="0"/>
              </a:rPr>
              <a:t>1dm</a:t>
            </a:r>
            <a:r>
              <a:rPr lang="en-US" altLang="en-US" sz="3333" b="1" baseline="30000" dirty="0">
                <a:solidFill>
                  <a:srgbClr val="FF0000"/>
                </a:solidFill>
                <a:latin typeface="Times New Roman" pitchFamily="18" charset="0"/>
                <a:cs typeface="Times New Roman" pitchFamily="18" charset="0"/>
              </a:rPr>
              <a:t>2</a:t>
            </a:r>
            <a:r>
              <a:rPr lang="en-US" altLang="en-US" sz="2000" dirty="0">
                <a:solidFill>
                  <a:srgbClr val="FF0000"/>
                </a:solidFill>
              </a:rPr>
              <a:t> </a:t>
            </a:r>
          </a:p>
        </p:txBody>
      </p:sp>
      <p:sp>
        <p:nvSpPr>
          <p:cNvPr id="107" name="Line 104"/>
          <p:cNvSpPr>
            <a:spLocks noChangeShapeType="1"/>
          </p:cNvSpPr>
          <p:nvPr/>
        </p:nvSpPr>
        <p:spPr bwMode="auto">
          <a:xfrm flipH="1">
            <a:off x="1455209" y="4852880"/>
            <a:ext cx="508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2000"/>
          </a:p>
        </p:txBody>
      </p:sp>
      <p:sp>
        <p:nvSpPr>
          <p:cNvPr id="108" name="Text Box 105"/>
          <p:cNvSpPr txBox="1">
            <a:spLocks noChangeArrowheads="1"/>
          </p:cNvSpPr>
          <p:nvPr/>
        </p:nvSpPr>
        <p:spPr bwMode="auto">
          <a:xfrm>
            <a:off x="4233333" y="5043630"/>
            <a:ext cx="846667"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dirty="0">
                <a:solidFill>
                  <a:srgbClr val="002060"/>
                </a:solidFill>
                <a:latin typeface="Times New Roman" pitchFamily="18" charset="0"/>
                <a:cs typeface="Times New Roman" pitchFamily="18" charset="0"/>
              </a:rPr>
              <a:t>1m</a:t>
            </a:r>
          </a:p>
        </p:txBody>
      </p:sp>
      <p:sp>
        <p:nvSpPr>
          <p:cNvPr id="109" name="Text Box 151"/>
          <p:cNvSpPr txBox="1">
            <a:spLocks noChangeArrowheads="1"/>
          </p:cNvSpPr>
          <p:nvPr/>
        </p:nvSpPr>
        <p:spPr bwMode="auto">
          <a:xfrm>
            <a:off x="6995587" y="2329529"/>
            <a:ext cx="1368778"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dirty="0">
                <a:solidFill>
                  <a:srgbClr val="FF0000"/>
                </a:solidFill>
                <a:latin typeface="Times New Roman" pitchFamily="18" charset="0"/>
                <a:cs typeface="Times New Roman" pitchFamily="18" charset="0"/>
              </a:rPr>
              <a:t>1m</a:t>
            </a:r>
            <a:r>
              <a:rPr lang="en-US" altLang="en-US" sz="3333" b="1" baseline="30000" dirty="0">
                <a:solidFill>
                  <a:srgbClr val="FF0000"/>
                </a:solidFill>
                <a:latin typeface="Times New Roman" pitchFamily="18" charset="0"/>
                <a:cs typeface="Times New Roman" pitchFamily="18" charset="0"/>
              </a:rPr>
              <a:t>2 </a:t>
            </a:r>
            <a:r>
              <a:rPr lang="en-US" altLang="en-US" sz="3333" b="1" dirty="0">
                <a:solidFill>
                  <a:srgbClr val="FF0000"/>
                </a:solidFill>
                <a:latin typeface="Times New Roman" pitchFamily="18" charset="0"/>
                <a:cs typeface="Times New Roman" pitchFamily="18" charset="0"/>
              </a:rPr>
              <a:t> = </a:t>
            </a:r>
          </a:p>
        </p:txBody>
      </p:sp>
      <p:sp>
        <p:nvSpPr>
          <p:cNvPr id="110" name="Text Box 152"/>
          <p:cNvSpPr txBox="1">
            <a:spLocks noChangeArrowheads="1"/>
          </p:cNvSpPr>
          <p:nvPr/>
        </p:nvSpPr>
        <p:spPr bwMode="auto">
          <a:xfrm>
            <a:off x="8958794" y="2329529"/>
            <a:ext cx="1354667"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dirty="0">
                <a:solidFill>
                  <a:srgbClr val="FF0000"/>
                </a:solidFill>
                <a:latin typeface="Times New Roman" pitchFamily="18" charset="0"/>
                <a:cs typeface="Times New Roman" pitchFamily="18" charset="0"/>
              </a:rPr>
              <a:t>dm</a:t>
            </a:r>
            <a:r>
              <a:rPr lang="en-US" altLang="en-US" sz="3333" b="1" baseline="30000" dirty="0">
                <a:solidFill>
                  <a:srgbClr val="FF0000"/>
                </a:solidFill>
                <a:latin typeface="Times New Roman" pitchFamily="18" charset="0"/>
                <a:cs typeface="Times New Roman" pitchFamily="18" charset="0"/>
              </a:rPr>
              <a:t>2</a:t>
            </a:r>
            <a:endParaRPr lang="en-US" altLang="en-US" sz="3333" b="1" dirty="0">
              <a:solidFill>
                <a:srgbClr val="FF0000"/>
              </a:solidFill>
              <a:latin typeface="Times New Roman" pitchFamily="18" charset="0"/>
              <a:cs typeface="Times New Roman" pitchFamily="18" charset="0"/>
            </a:endParaRPr>
          </a:p>
        </p:txBody>
      </p:sp>
      <p:sp>
        <p:nvSpPr>
          <p:cNvPr id="111" name="Text Box 153"/>
          <p:cNvSpPr txBox="1">
            <a:spLocks noChangeArrowheads="1"/>
          </p:cNvSpPr>
          <p:nvPr/>
        </p:nvSpPr>
        <p:spPr bwMode="auto">
          <a:xfrm>
            <a:off x="8248352" y="2329529"/>
            <a:ext cx="118533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a:solidFill>
                  <a:srgbClr val="00B050"/>
                </a:solidFill>
                <a:latin typeface="Times New Roman" pitchFamily="18" charset="0"/>
                <a:cs typeface="Times New Roman" pitchFamily="18" charset="0"/>
              </a:rPr>
              <a:t>100</a:t>
            </a:r>
          </a:p>
        </p:txBody>
      </p:sp>
      <p:sp>
        <p:nvSpPr>
          <p:cNvPr id="112" name="Text Box 154"/>
          <p:cNvSpPr txBox="1">
            <a:spLocks noChangeArrowheads="1"/>
          </p:cNvSpPr>
          <p:nvPr/>
        </p:nvSpPr>
        <p:spPr bwMode="auto">
          <a:xfrm>
            <a:off x="8450694" y="2346935"/>
            <a:ext cx="67733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a:solidFill>
                  <a:srgbClr val="00B050"/>
                </a:solidFill>
                <a:latin typeface="Times New Roman" pitchFamily="18" charset="0"/>
                <a:cs typeface="Times New Roman" pitchFamily="18" charset="0"/>
              </a:rPr>
              <a:t>?</a:t>
            </a:r>
          </a:p>
        </p:txBody>
      </p:sp>
      <p:sp>
        <p:nvSpPr>
          <p:cNvPr id="113" name="Text Box 155"/>
          <p:cNvSpPr txBox="1">
            <a:spLocks noChangeArrowheads="1"/>
          </p:cNvSpPr>
          <p:nvPr/>
        </p:nvSpPr>
        <p:spPr bwMode="auto">
          <a:xfrm>
            <a:off x="2242786" y="193204"/>
            <a:ext cx="4318000" cy="5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778" b="1" dirty="0">
                <a:solidFill>
                  <a:srgbClr val="C00000"/>
                </a:solidFill>
                <a:latin typeface="Times New Roman" pitchFamily="18" charset="0"/>
                <a:cs typeface="Times New Roman" pitchFamily="18" charset="0"/>
              </a:rPr>
              <a:t>MỘT MÉT VUÔNG (1m</a:t>
            </a:r>
            <a:r>
              <a:rPr lang="en-US" altLang="en-US" sz="2778" b="1" baseline="30000" dirty="0">
                <a:solidFill>
                  <a:srgbClr val="C00000"/>
                </a:solidFill>
                <a:latin typeface="Times New Roman" pitchFamily="18" charset="0"/>
                <a:cs typeface="Times New Roman" pitchFamily="18" charset="0"/>
              </a:rPr>
              <a:t>2</a:t>
            </a:r>
            <a:r>
              <a:rPr lang="en-US" altLang="en-US" sz="2778" b="1" dirty="0">
                <a:solidFill>
                  <a:srgbClr val="C00000"/>
                </a:solidFill>
                <a:latin typeface="Times New Roman" pitchFamily="18" charset="0"/>
                <a:cs typeface="Times New Roman" pitchFamily="18" charset="0"/>
              </a:rPr>
              <a:t>)</a:t>
            </a:r>
          </a:p>
        </p:txBody>
      </p:sp>
      <p:pic>
        <p:nvPicPr>
          <p:cNvPr id="114"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8351" y="4217612"/>
            <a:ext cx="2066371" cy="1668788"/>
          </a:xfrm>
          <a:prstGeom prst="rect">
            <a:avLst/>
          </a:prstGeom>
        </p:spPr>
      </p:pic>
    </p:spTree>
    <p:extLst>
      <p:ext uri="{BB962C8B-B14F-4D97-AF65-F5344CB8AC3E}">
        <p14:creationId xmlns:p14="http://schemas.microsoft.com/office/powerpoint/2010/main" val="16338500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
                                        <p:tgtEl>
                                          <p:spTgt spid="6"/>
                                        </p:tgtEl>
                                      </p:cBhvr>
                                    </p:animEffect>
                                    <p:anim calcmode="lin" valueType="num">
                                      <p:cBhvr>
                                        <p:cTn id="8" dur="200" fill="hold"/>
                                        <p:tgtEl>
                                          <p:spTgt spid="6"/>
                                        </p:tgtEl>
                                        <p:attrNameLst>
                                          <p:attrName>ppt_x</p:attrName>
                                        </p:attrNameLst>
                                      </p:cBhvr>
                                      <p:tavLst>
                                        <p:tav tm="0">
                                          <p:val>
                                            <p:strVal val="#ppt_x"/>
                                          </p:val>
                                        </p:tav>
                                        <p:tav tm="100000">
                                          <p:val>
                                            <p:strVal val="#ppt_x"/>
                                          </p:val>
                                        </p:tav>
                                      </p:tavLst>
                                    </p:anim>
                                    <p:anim calcmode="lin" valueType="num">
                                      <p:cBhvr>
                                        <p:cTn id="9" dur="200" fill="hold"/>
                                        <p:tgtEl>
                                          <p:spTgt spid="6"/>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p:cTn id="15" dur="500" fill="hold"/>
                                        <p:tgtEl>
                                          <p:spTgt spid="106"/>
                                        </p:tgtEl>
                                        <p:attrNameLst>
                                          <p:attrName>ppt_w</p:attrName>
                                        </p:attrNameLst>
                                      </p:cBhvr>
                                      <p:tavLst>
                                        <p:tav tm="0">
                                          <p:val>
                                            <p:fltVal val="0"/>
                                          </p:val>
                                        </p:tav>
                                        <p:tav tm="100000">
                                          <p:val>
                                            <p:strVal val="#ppt_w"/>
                                          </p:val>
                                        </p:tav>
                                      </p:tavLst>
                                    </p:anim>
                                    <p:anim calcmode="lin" valueType="num">
                                      <p:cBhvr>
                                        <p:cTn id="16" dur="500" fill="hold"/>
                                        <p:tgtEl>
                                          <p:spTgt spid="10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500" fill="hold"/>
                                        <p:tgtEl>
                                          <p:spTgt spid="107"/>
                                        </p:tgtEl>
                                        <p:attrNameLst>
                                          <p:attrName>ppt_w</p:attrName>
                                        </p:attrNameLst>
                                      </p:cBhvr>
                                      <p:tavLst>
                                        <p:tav tm="0">
                                          <p:val>
                                            <p:fltVal val="0"/>
                                          </p:val>
                                        </p:tav>
                                        <p:tav tm="100000">
                                          <p:val>
                                            <p:strVal val="#ppt_w"/>
                                          </p:val>
                                        </p:tav>
                                      </p:tavLst>
                                    </p:anim>
                                    <p:anim calcmode="lin" valueType="num">
                                      <p:cBhvr>
                                        <p:cTn id="20" dur="500" fill="hold"/>
                                        <p:tgtEl>
                                          <p:spTgt spid="10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
                                        <p:tgtEl>
                                          <p:spTgt spid="7"/>
                                        </p:tgtEl>
                                      </p:cBhvr>
                                    </p:animEffect>
                                    <p:anim calcmode="lin" valueType="num">
                                      <p:cBhvr>
                                        <p:cTn id="26" dur="200" fill="hold"/>
                                        <p:tgtEl>
                                          <p:spTgt spid="7"/>
                                        </p:tgtEl>
                                        <p:attrNameLst>
                                          <p:attrName>ppt_x</p:attrName>
                                        </p:attrNameLst>
                                      </p:cBhvr>
                                      <p:tavLst>
                                        <p:tav tm="0">
                                          <p:val>
                                            <p:strVal val="#ppt_x"/>
                                          </p:val>
                                        </p:tav>
                                        <p:tav tm="100000">
                                          <p:val>
                                            <p:strVal val="#ppt_x"/>
                                          </p:val>
                                        </p:tav>
                                      </p:tavLst>
                                    </p:anim>
                                    <p:anim calcmode="lin" valueType="num">
                                      <p:cBhvr>
                                        <p:cTn id="27" dur="200" fill="hold"/>
                                        <p:tgtEl>
                                          <p:spTgt spid="7"/>
                                        </p:tgtEl>
                                        <p:attrNameLst>
                                          <p:attrName>ppt_y</p:attrName>
                                        </p:attrNameLst>
                                      </p:cBhvr>
                                      <p:tavLst>
                                        <p:tav tm="0">
                                          <p:val>
                                            <p:strVal val="#ppt_y+0.31"/>
                                          </p:val>
                                        </p:tav>
                                        <p:tav tm="100000">
                                          <p:val>
                                            <p:strVal val="#ppt_y+0.31"/>
                                          </p:val>
                                        </p:tav>
                                      </p:tavLst>
                                    </p:anim>
                                    <p:anim calcmode="lin" valueType="num">
                                      <p:cBhvr>
                                        <p:cTn id="28"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par>
                          <p:cTn id="30" fill="hold">
                            <p:stCondLst>
                              <p:cond delay="500"/>
                            </p:stCondLst>
                            <p:childTnLst>
                              <p:par>
                                <p:cTn id="31" presetID="43"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
                                        <p:tgtEl>
                                          <p:spTgt spid="8"/>
                                        </p:tgtEl>
                                      </p:cBhvr>
                                    </p:animEffect>
                                    <p:anim calcmode="lin" valueType="num">
                                      <p:cBhvr>
                                        <p:cTn id="34" dur="200" fill="hold"/>
                                        <p:tgtEl>
                                          <p:spTgt spid="8"/>
                                        </p:tgtEl>
                                        <p:attrNameLst>
                                          <p:attrName>ppt_x</p:attrName>
                                        </p:attrNameLst>
                                      </p:cBhvr>
                                      <p:tavLst>
                                        <p:tav tm="0">
                                          <p:val>
                                            <p:strVal val="#ppt_x"/>
                                          </p:val>
                                        </p:tav>
                                        <p:tav tm="100000">
                                          <p:val>
                                            <p:strVal val="#ppt_x"/>
                                          </p:val>
                                        </p:tav>
                                      </p:tavLst>
                                    </p:anim>
                                    <p:anim calcmode="lin" valueType="num">
                                      <p:cBhvr>
                                        <p:cTn id="35" dur="200" fill="hold"/>
                                        <p:tgtEl>
                                          <p:spTgt spid="8"/>
                                        </p:tgtEl>
                                        <p:attrNameLst>
                                          <p:attrName>ppt_y</p:attrName>
                                        </p:attrNameLst>
                                      </p:cBhvr>
                                      <p:tavLst>
                                        <p:tav tm="0">
                                          <p:val>
                                            <p:strVal val="#ppt_y+0.31"/>
                                          </p:val>
                                        </p:tav>
                                        <p:tav tm="100000">
                                          <p:val>
                                            <p:strVal val="#ppt_y+0.31"/>
                                          </p:val>
                                        </p:tav>
                                      </p:tavLst>
                                    </p:anim>
                                    <p:anim calcmode="lin" valueType="num">
                                      <p:cBhvr>
                                        <p:cTn id="36" dur="300" decel="50000" fill="hold">
                                          <p:stCondLst>
                                            <p:cond delay="2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300" decel="50000" fill="hold">
                                          <p:stCondLst>
                                            <p:cond delay="2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type.wav"/>
                                        </p:tgtEl>
                                      </p:cMediaNode>
                                    </p:audio>
                                  </p:subTnLst>
                                </p:cTn>
                              </p:par>
                            </p:childTnLst>
                          </p:cTn>
                        </p:par>
                        <p:par>
                          <p:cTn id="38" fill="hold">
                            <p:stCondLst>
                              <p:cond delay="1000"/>
                            </p:stCondLst>
                            <p:childTnLst>
                              <p:par>
                                <p:cTn id="39" presetID="43"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
                                        <p:tgtEl>
                                          <p:spTgt spid="9"/>
                                        </p:tgtEl>
                                      </p:cBhvr>
                                    </p:animEffect>
                                    <p:anim calcmode="lin" valueType="num">
                                      <p:cBhvr>
                                        <p:cTn id="42" dur="200" fill="hold"/>
                                        <p:tgtEl>
                                          <p:spTgt spid="9"/>
                                        </p:tgtEl>
                                        <p:attrNameLst>
                                          <p:attrName>ppt_x</p:attrName>
                                        </p:attrNameLst>
                                      </p:cBhvr>
                                      <p:tavLst>
                                        <p:tav tm="0">
                                          <p:val>
                                            <p:strVal val="#ppt_x"/>
                                          </p:val>
                                        </p:tav>
                                        <p:tav tm="100000">
                                          <p:val>
                                            <p:strVal val="#ppt_x"/>
                                          </p:val>
                                        </p:tav>
                                      </p:tavLst>
                                    </p:anim>
                                    <p:anim calcmode="lin" valueType="num">
                                      <p:cBhvr>
                                        <p:cTn id="43" dur="200" fill="hold"/>
                                        <p:tgtEl>
                                          <p:spTgt spid="9"/>
                                        </p:tgtEl>
                                        <p:attrNameLst>
                                          <p:attrName>ppt_y</p:attrName>
                                        </p:attrNameLst>
                                      </p:cBhvr>
                                      <p:tavLst>
                                        <p:tav tm="0">
                                          <p:val>
                                            <p:strVal val="#ppt_y+0.31"/>
                                          </p:val>
                                        </p:tav>
                                        <p:tav tm="100000">
                                          <p:val>
                                            <p:strVal val="#ppt_y+0.31"/>
                                          </p:val>
                                        </p:tav>
                                      </p:tavLst>
                                    </p:anim>
                                    <p:anim calcmode="lin" valueType="num">
                                      <p:cBhvr>
                                        <p:cTn id="44" dur="300" decel="50000" fill="hold">
                                          <p:stCondLst>
                                            <p:cond delay="2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300" decel="50000" fill="hold">
                                          <p:stCondLst>
                                            <p:cond delay="2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type.wav"/>
                                        </p:tgtEl>
                                      </p:cMediaNode>
                                    </p:audio>
                                  </p:subTnLst>
                                </p:cTn>
                              </p:par>
                            </p:childTnLst>
                          </p:cTn>
                        </p:par>
                        <p:par>
                          <p:cTn id="46" fill="hold">
                            <p:stCondLst>
                              <p:cond delay="1500"/>
                            </p:stCondLst>
                            <p:childTnLst>
                              <p:par>
                                <p:cTn id="47" presetID="43"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
                                        <p:tgtEl>
                                          <p:spTgt spid="10"/>
                                        </p:tgtEl>
                                      </p:cBhvr>
                                    </p:animEffect>
                                    <p:anim calcmode="lin" valueType="num">
                                      <p:cBhvr>
                                        <p:cTn id="50" dur="200" fill="hold"/>
                                        <p:tgtEl>
                                          <p:spTgt spid="10"/>
                                        </p:tgtEl>
                                        <p:attrNameLst>
                                          <p:attrName>ppt_x</p:attrName>
                                        </p:attrNameLst>
                                      </p:cBhvr>
                                      <p:tavLst>
                                        <p:tav tm="0">
                                          <p:val>
                                            <p:strVal val="#ppt_x"/>
                                          </p:val>
                                        </p:tav>
                                        <p:tav tm="100000">
                                          <p:val>
                                            <p:strVal val="#ppt_x"/>
                                          </p:val>
                                        </p:tav>
                                      </p:tavLst>
                                    </p:anim>
                                    <p:anim calcmode="lin" valueType="num">
                                      <p:cBhvr>
                                        <p:cTn id="51" dur="200" fill="hold"/>
                                        <p:tgtEl>
                                          <p:spTgt spid="10"/>
                                        </p:tgtEl>
                                        <p:attrNameLst>
                                          <p:attrName>ppt_y</p:attrName>
                                        </p:attrNameLst>
                                      </p:cBhvr>
                                      <p:tavLst>
                                        <p:tav tm="0">
                                          <p:val>
                                            <p:strVal val="#ppt_y+0.31"/>
                                          </p:val>
                                        </p:tav>
                                        <p:tav tm="100000">
                                          <p:val>
                                            <p:strVal val="#ppt_y+0.31"/>
                                          </p:val>
                                        </p:tav>
                                      </p:tavLst>
                                    </p:anim>
                                    <p:anim calcmode="lin" valueType="num">
                                      <p:cBhvr>
                                        <p:cTn id="52" dur="300" decel="50000" fill="hold">
                                          <p:stCondLst>
                                            <p:cond delay="2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300" decel="50000" fill="hold">
                                          <p:stCondLst>
                                            <p:cond delay="2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type.wav"/>
                                        </p:tgtEl>
                                      </p:cMediaNode>
                                    </p:audio>
                                  </p:subTnLst>
                                </p:cTn>
                              </p:par>
                            </p:childTnLst>
                          </p:cTn>
                        </p:par>
                        <p:par>
                          <p:cTn id="54" fill="hold">
                            <p:stCondLst>
                              <p:cond delay="2000"/>
                            </p:stCondLst>
                            <p:childTnLst>
                              <p:par>
                                <p:cTn id="55" presetID="43"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
                                        <p:tgtEl>
                                          <p:spTgt spid="11"/>
                                        </p:tgtEl>
                                      </p:cBhvr>
                                    </p:animEffect>
                                    <p:anim calcmode="lin" valueType="num">
                                      <p:cBhvr>
                                        <p:cTn id="58" dur="200" fill="hold"/>
                                        <p:tgtEl>
                                          <p:spTgt spid="11"/>
                                        </p:tgtEl>
                                        <p:attrNameLst>
                                          <p:attrName>ppt_x</p:attrName>
                                        </p:attrNameLst>
                                      </p:cBhvr>
                                      <p:tavLst>
                                        <p:tav tm="0">
                                          <p:val>
                                            <p:strVal val="#ppt_x"/>
                                          </p:val>
                                        </p:tav>
                                        <p:tav tm="100000">
                                          <p:val>
                                            <p:strVal val="#ppt_x"/>
                                          </p:val>
                                        </p:tav>
                                      </p:tavLst>
                                    </p:anim>
                                    <p:anim calcmode="lin" valueType="num">
                                      <p:cBhvr>
                                        <p:cTn id="59" dur="200" fill="hold"/>
                                        <p:tgtEl>
                                          <p:spTgt spid="11"/>
                                        </p:tgtEl>
                                        <p:attrNameLst>
                                          <p:attrName>ppt_y</p:attrName>
                                        </p:attrNameLst>
                                      </p:cBhvr>
                                      <p:tavLst>
                                        <p:tav tm="0">
                                          <p:val>
                                            <p:strVal val="#ppt_y+0.31"/>
                                          </p:val>
                                        </p:tav>
                                        <p:tav tm="100000">
                                          <p:val>
                                            <p:strVal val="#ppt_y+0.31"/>
                                          </p:val>
                                        </p:tav>
                                      </p:tavLst>
                                    </p:anim>
                                    <p:anim calcmode="lin" valueType="num">
                                      <p:cBhvr>
                                        <p:cTn id="60" dur="300" decel="50000" fill="hold">
                                          <p:stCondLst>
                                            <p:cond delay="2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300" decel="50000" fill="hold">
                                          <p:stCondLst>
                                            <p:cond delay="2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par>
                          <p:cTn id="62" fill="hold">
                            <p:stCondLst>
                              <p:cond delay="2500"/>
                            </p:stCondLst>
                            <p:childTnLst>
                              <p:par>
                                <p:cTn id="63" presetID="43"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
                                        <p:tgtEl>
                                          <p:spTgt spid="12"/>
                                        </p:tgtEl>
                                      </p:cBhvr>
                                    </p:animEffect>
                                    <p:anim calcmode="lin" valueType="num">
                                      <p:cBhvr>
                                        <p:cTn id="66" dur="200" fill="hold"/>
                                        <p:tgtEl>
                                          <p:spTgt spid="12"/>
                                        </p:tgtEl>
                                        <p:attrNameLst>
                                          <p:attrName>ppt_x</p:attrName>
                                        </p:attrNameLst>
                                      </p:cBhvr>
                                      <p:tavLst>
                                        <p:tav tm="0">
                                          <p:val>
                                            <p:strVal val="#ppt_x"/>
                                          </p:val>
                                        </p:tav>
                                        <p:tav tm="100000">
                                          <p:val>
                                            <p:strVal val="#ppt_x"/>
                                          </p:val>
                                        </p:tav>
                                      </p:tavLst>
                                    </p:anim>
                                    <p:anim calcmode="lin" valueType="num">
                                      <p:cBhvr>
                                        <p:cTn id="67" dur="200" fill="hold"/>
                                        <p:tgtEl>
                                          <p:spTgt spid="12"/>
                                        </p:tgtEl>
                                        <p:attrNameLst>
                                          <p:attrName>ppt_y</p:attrName>
                                        </p:attrNameLst>
                                      </p:cBhvr>
                                      <p:tavLst>
                                        <p:tav tm="0">
                                          <p:val>
                                            <p:strVal val="#ppt_y+0.31"/>
                                          </p:val>
                                        </p:tav>
                                        <p:tav tm="100000">
                                          <p:val>
                                            <p:strVal val="#ppt_y+0.31"/>
                                          </p:val>
                                        </p:tav>
                                      </p:tavLst>
                                    </p:anim>
                                    <p:anim calcmode="lin" valueType="num">
                                      <p:cBhvr>
                                        <p:cTn id="68" dur="300" decel="50000" fill="hold">
                                          <p:stCondLst>
                                            <p:cond delay="2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300" decel="50000" fill="hold">
                                          <p:stCondLst>
                                            <p:cond delay="2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type.wav"/>
                                        </p:tgtEl>
                                      </p:cMediaNode>
                                    </p:audio>
                                  </p:subTnLst>
                                </p:cTn>
                              </p:par>
                            </p:childTnLst>
                          </p:cTn>
                        </p:par>
                        <p:par>
                          <p:cTn id="70" fill="hold">
                            <p:stCondLst>
                              <p:cond delay="3000"/>
                            </p:stCondLst>
                            <p:childTnLst>
                              <p:par>
                                <p:cTn id="71" presetID="43"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
                                        <p:tgtEl>
                                          <p:spTgt spid="13"/>
                                        </p:tgtEl>
                                      </p:cBhvr>
                                    </p:animEffect>
                                    <p:anim calcmode="lin" valueType="num">
                                      <p:cBhvr>
                                        <p:cTn id="74" dur="200" fill="hold"/>
                                        <p:tgtEl>
                                          <p:spTgt spid="13"/>
                                        </p:tgtEl>
                                        <p:attrNameLst>
                                          <p:attrName>ppt_x</p:attrName>
                                        </p:attrNameLst>
                                      </p:cBhvr>
                                      <p:tavLst>
                                        <p:tav tm="0">
                                          <p:val>
                                            <p:strVal val="#ppt_x"/>
                                          </p:val>
                                        </p:tav>
                                        <p:tav tm="100000">
                                          <p:val>
                                            <p:strVal val="#ppt_x"/>
                                          </p:val>
                                        </p:tav>
                                      </p:tavLst>
                                    </p:anim>
                                    <p:anim calcmode="lin" valueType="num">
                                      <p:cBhvr>
                                        <p:cTn id="75" dur="200" fill="hold"/>
                                        <p:tgtEl>
                                          <p:spTgt spid="13"/>
                                        </p:tgtEl>
                                        <p:attrNameLst>
                                          <p:attrName>ppt_y</p:attrName>
                                        </p:attrNameLst>
                                      </p:cBhvr>
                                      <p:tavLst>
                                        <p:tav tm="0">
                                          <p:val>
                                            <p:strVal val="#ppt_y+0.31"/>
                                          </p:val>
                                        </p:tav>
                                        <p:tav tm="100000">
                                          <p:val>
                                            <p:strVal val="#ppt_y+0.31"/>
                                          </p:val>
                                        </p:tav>
                                      </p:tavLst>
                                    </p:anim>
                                    <p:anim calcmode="lin" valueType="num">
                                      <p:cBhvr>
                                        <p:cTn id="76" dur="300" decel="50000" fill="hold">
                                          <p:stCondLst>
                                            <p:cond delay="2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300" decel="50000" fill="hold">
                                          <p:stCondLst>
                                            <p:cond delay="2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type.wav"/>
                                        </p:tgtEl>
                                      </p:cMediaNode>
                                    </p:audio>
                                  </p:subTnLst>
                                </p:cTn>
                              </p:par>
                            </p:childTnLst>
                          </p:cTn>
                        </p:par>
                        <p:par>
                          <p:cTn id="78" fill="hold">
                            <p:stCondLst>
                              <p:cond delay="3500"/>
                            </p:stCondLst>
                            <p:childTnLst>
                              <p:par>
                                <p:cTn id="79" presetID="43"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
                                        <p:tgtEl>
                                          <p:spTgt spid="14"/>
                                        </p:tgtEl>
                                      </p:cBhvr>
                                    </p:animEffect>
                                    <p:anim calcmode="lin" valueType="num">
                                      <p:cBhvr>
                                        <p:cTn id="82" dur="200" fill="hold"/>
                                        <p:tgtEl>
                                          <p:spTgt spid="14"/>
                                        </p:tgtEl>
                                        <p:attrNameLst>
                                          <p:attrName>ppt_x</p:attrName>
                                        </p:attrNameLst>
                                      </p:cBhvr>
                                      <p:tavLst>
                                        <p:tav tm="0">
                                          <p:val>
                                            <p:strVal val="#ppt_x"/>
                                          </p:val>
                                        </p:tav>
                                        <p:tav tm="100000">
                                          <p:val>
                                            <p:strVal val="#ppt_x"/>
                                          </p:val>
                                        </p:tav>
                                      </p:tavLst>
                                    </p:anim>
                                    <p:anim calcmode="lin" valueType="num">
                                      <p:cBhvr>
                                        <p:cTn id="83" dur="200" fill="hold"/>
                                        <p:tgtEl>
                                          <p:spTgt spid="14"/>
                                        </p:tgtEl>
                                        <p:attrNameLst>
                                          <p:attrName>ppt_y</p:attrName>
                                        </p:attrNameLst>
                                      </p:cBhvr>
                                      <p:tavLst>
                                        <p:tav tm="0">
                                          <p:val>
                                            <p:strVal val="#ppt_y+0.31"/>
                                          </p:val>
                                        </p:tav>
                                        <p:tav tm="100000">
                                          <p:val>
                                            <p:strVal val="#ppt_y+0.31"/>
                                          </p:val>
                                        </p:tav>
                                      </p:tavLst>
                                    </p:anim>
                                    <p:anim calcmode="lin" valueType="num">
                                      <p:cBhvr>
                                        <p:cTn id="84" dur="300" decel="50000" fill="hold">
                                          <p:stCondLst>
                                            <p:cond delay="2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5" dur="300" decel="50000" fill="hold">
                                          <p:stCondLst>
                                            <p:cond delay="2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type.wav"/>
                                        </p:tgtEl>
                                      </p:cMediaNode>
                                    </p:audio>
                                  </p:subTnLst>
                                </p:cTn>
                              </p:par>
                            </p:childTnLst>
                          </p:cTn>
                        </p:par>
                        <p:par>
                          <p:cTn id="86" fill="hold">
                            <p:stCondLst>
                              <p:cond delay="4000"/>
                            </p:stCondLst>
                            <p:childTnLst>
                              <p:par>
                                <p:cTn id="87" presetID="43" presetClass="entr" presetSubtype="0"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50"/>
                                        <p:tgtEl>
                                          <p:spTgt spid="15"/>
                                        </p:tgtEl>
                                      </p:cBhvr>
                                    </p:animEffect>
                                    <p:anim calcmode="lin" valueType="num">
                                      <p:cBhvr>
                                        <p:cTn id="90" dur="200" fill="hold"/>
                                        <p:tgtEl>
                                          <p:spTgt spid="15"/>
                                        </p:tgtEl>
                                        <p:attrNameLst>
                                          <p:attrName>ppt_x</p:attrName>
                                        </p:attrNameLst>
                                      </p:cBhvr>
                                      <p:tavLst>
                                        <p:tav tm="0">
                                          <p:val>
                                            <p:strVal val="#ppt_x"/>
                                          </p:val>
                                        </p:tav>
                                        <p:tav tm="100000">
                                          <p:val>
                                            <p:strVal val="#ppt_x"/>
                                          </p:val>
                                        </p:tav>
                                      </p:tavLst>
                                    </p:anim>
                                    <p:anim calcmode="lin" valueType="num">
                                      <p:cBhvr>
                                        <p:cTn id="91" dur="200" fill="hold"/>
                                        <p:tgtEl>
                                          <p:spTgt spid="15"/>
                                        </p:tgtEl>
                                        <p:attrNameLst>
                                          <p:attrName>ppt_y</p:attrName>
                                        </p:attrNameLst>
                                      </p:cBhvr>
                                      <p:tavLst>
                                        <p:tav tm="0">
                                          <p:val>
                                            <p:strVal val="#ppt_y+0.31"/>
                                          </p:val>
                                        </p:tav>
                                        <p:tav tm="100000">
                                          <p:val>
                                            <p:strVal val="#ppt_y+0.31"/>
                                          </p:val>
                                        </p:tav>
                                      </p:tavLst>
                                    </p:anim>
                                    <p:anim calcmode="lin" valueType="num">
                                      <p:cBhvr>
                                        <p:cTn id="92" dur="300" decel="50000" fill="hold">
                                          <p:stCondLst>
                                            <p:cond delay="2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300" decel="50000" fill="hold">
                                          <p:stCondLst>
                                            <p:cond delay="2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3" name="type.wav"/>
                                        </p:tgtEl>
                                      </p:cMediaNode>
                                    </p:audio>
                                  </p:subTnLst>
                                </p:cTn>
                              </p:par>
                            </p:childTnLst>
                          </p:cTn>
                        </p:par>
                        <p:par>
                          <p:cTn id="94" fill="hold">
                            <p:stCondLst>
                              <p:cond delay="4500"/>
                            </p:stCondLst>
                            <p:childTnLst>
                              <p:par>
                                <p:cTn id="95" presetID="43"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
                                        <p:tgtEl>
                                          <p:spTgt spid="16"/>
                                        </p:tgtEl>
                                      </p:cBhvr>
                                    </p:animEffect>
                                    <p:anim calcmode="lin" valueType="num">
                                      <p:cBhvr>
                                        <p:cTn id="98" dur="200" fill="hold"/>
                                        <p:tgtEl>
                                          <p:spTgt spid="16"/>
                                        </p:tgtEl>
                                        <p:attrNameLst>
                                          <p:attrName>ppt_x</p:attrName>
                                        </p:attrNameLst>
                                      </p:cBhvr>
                                      <p:tavLst>
                                        <p:tav tm="0">
                                          <p:val>
                                            <p:strVal val="#ppt_x"/>
                                          </p:val>
                                        </p:tav>
                                        <p:tav tm="100000">
                                          <p:val>
                                            <p:strVal val="#ppt_x"/>
                                          </p:val>
                                        </p:tav>
                                      </p:tavLst>
                                    </p:anim>
                                    <p:anim calcmode="lin" valueType="num">
                                      <p:cBhvr>
                                        <p:cTn id="99" dur="200" fill="hold"/>
                                        <p:tgtEl>
                                          <p:spTgt spid="16"/>
                                        </p:tgtEl>
                                        <p:attrNameLst>
                                          <p:attrName>ppt_y</p:attrName>
                                        </p:attrNameLst>
                                      </p:cBhvr>
                                      <p:tavLst>
                                        <p:tav tm="0">
                                          <p:val>
                                            <p:strVal val="#ppt_y+0.31"/>
                                          </p:val>
                                        </p:tav>
                                        <p:tav tm="100000">
                                          <p:val>
                                            <p:strVal val="#ppt_y+0.31"/>
                                          </p:val>
                                        </p:tav>
                                      </p:tavLst>
                                    </p:anim>
                                    <p:anim calcmode="lin" valueType="num">
                                      <p:cBhvr>
                                        <p:cTn id="100" dur="300" decel="50000" fill="hold">
                                          <p:stCondLst>
                                            <p:cond delay="2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300" decel="50000" fill="hold">
                                          <p:stCondLst>
                                            <p:cond delay="2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type.wav"/>
                                        </p:tgtEl>
                                      </p:cMediaNode>
                                    </p:audio>
                                  </p:subTnLst>
                                </p:cTn>
                              </p:par>
                            </p:childTnLst>
                          </p:cTn>
                        </p:par>
                        <p:par>
                          <p:cTn id="102" fill="hold">
                            <p:stCondLst>
                              <p:cond delay="5000"/>
                            </p:stCondLst>
                            <p:childTnLst>
                              <p:par>
                                <p:cTn id="103" presetID="43" presetClass="entr" presetSubtype="0" fill="hold" grpId="0" nodeType="after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50"/>
                                        <p:tgtEl>
                                          <p:spTgt spid="17"/>
                                        </p:tgtEl>
                                      </p:cBhvr>
                                    </p:animEffect>
                                    <p:anim calcmode="lin" valueType="num">
                                      <p:cBhvr>
                                        <p:cTn id="106" dur="200" fill="hold"/>
                                        <p:tgtEl>
                                          <p:spTgt spid="17"/>
                                        </p:tgtEl>
                                        <p:attrNameLst>
                                          <p:attrName>ppt_x</p:attrName>
                                        </p:attrNameLst>
                                      </p:cBhvr>
                                      <p:tavLst>
                                        <p:tav tm="0">
                                          <p:val>
                                            <p:strVal val="#ppt_x"/>
                                          </p:val>
                                        </p:tav>
                                        <p:tav tm="100000">
                                          <p:val>
                                            <p:strVal val="#ppt_x"/>
                                          </p:val>
                                        </p:tav>
                                      </p:tavLst>
                                    </p:anim>
                                    <p:anim calcmode="lin" valueType="num">
                                      <p:cBhvr>
                                        <p:cTn id="107" dur="200" fill="hold"/>
                                        <p:tgtEl>
                                          <p:spTgt spid="17"/>
                                        </p:tgtEl>
                                        <p:attrNameLst>
                                          <p:attrName>ppt_y</p:attrName>
                                        </p:attrNameLst>
                                      </p:cBhvr>
                                      <p:tavLst>
                                        <p:tav tm="0">
                                          <p:val>
                                            <p:strVal val="#ppt_y+0.31"/>
                                          </p:val>
                                        </p:tav>
                                        <p:tav tm="100000">
                                          <p:val>
                                            <p:strVal val="#ppt_y+0.31"/>
                                          </p:val>
                                        </p:tav>
                                      </p:tavLst>
                                    </p:anim>
                                    <p:anim calcmode="lin" valueType="num">
                                      <p:cBhvr>
                                        <p:cTn id="108" dur="300" decel="50000" fill="hold">
                                          <p:stCondLst>
                                            <p:cond delay="2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9" dur="300" decel="50000" fill="hold">
                                          <p:stCondLst>
                                            <p:cond delay="2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type.wav"/>
                                        </p:tgtEl>
                                      </p:cMediaNode>
                                    </p:audio>
                                  </p:subTnLst>
                                </p:cTn>
                              </p:par>
                            </p:childTnLst>
                          </p:cTn>
                        </p:par>
                        <p:par>
                          <p:cTn id="110" fill="hold">
                            <p:stCondLst>
                              <p:cond delay="5500"/>
                            </p:stCondLst>
                            <p:childTnLst>
                              <p:par>
                                <p:cTn id="111" presetID="43" presetClass="entr" presetSubtype="0"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
                                        <p:tgtEl>
                                          <p:spTgt spid="18"/>
                                        </p:tgtEl>
                                      </p:cBhvr>
                                    </p:animEffect>
                                    <p:anim calcmode="lin" valueType="num">
                                      <p:cBhvr>
                                        <p:cTn id="114" dur="200" fill="hold"/>
                                        <p:tgtEl>
                                          <p:spTgt spid="18"/>
                                        </p:tgtEl>
                                        <p:attrNameLst>
                                          <p:attrName>ppt_x</p:attrName>
                                        </p:attrNameLst>
                                      </p:cBhvr>
                                      <p:tavLst>
                                        <p:tav tm="0">
                                          <p:val>
                                            <p:strVal val="#ppt_x"/>
                                          </p:val>
                                        </p:tav>
                                        <p:tav tm="100000">
                                          <p:val>
                                            <p:strVal val="#ppt_x"/>
                                          </p:val>
                                        </p:tav>
                                      </p:tavLst>
                                    </p:anim>
                                    <p:anim calcmode="lin" valueType="num">
                                      <p:cBhvr>
                                        <p:cTn id="115" dur="200" fill="hold"/>
                                        <p:tgtEl>
                                          <p:spTgt spid="18"/>
                                        </p:tgtEl>
                                        <p:attrNameLst>
                                          <p:attrName>ppt_y</p:attrName>
                                        </p:attrNameLst>
                                      </p:cBhvr>
                                      <p:tavLst>
                                        <p:tav tm="0">
                                          <p:val>
                                            <p:strVal val="#ppt_y+0.31"/>
                                          </p:val>
                                        </p:tav>
                                        <p:tav tm="100000">
                                          <p:val>
                                            <p:strVal val="#ppt_y+0.31"/>
                                          </p:val>
                                        </p:tav>
                                      </p:tavLst>
                                    </p:anim>
                                    <p:anim calcmode="lin" valueType="num">
                                      <p:cBhvr>
                                        <p:cTn id="116" dur="300" decel="50000" fill="hold">
                                          <p:stCondLst>
                                            <p:cond delay="2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7" dur="300" decel="50000" fill="hold">
                                          <p:stCondLst>
                                            <p:cond delay="2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3" name="type.wav"/>
                                        </p:tgtEl>
                                      </p:cMediaNode>
                                    </p:audio>
                                  </p:subTnLst>
                                </p:cTn>
                              </p:par>
                            </p:childTnLst>
                          </p:cTn>
                        </p:par>
                        <p:par>
                          <p:cTn id="118" fill="hold">
                            <p:stCondLst>
                              <p:cond delay="6000"/>
                            </p:stCondLst>
                            <p:childTnLst>
                              <p:par>
                                <p:cTn id="119" presetID="43" presetClass="entr" presetSubtype="0"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50"/>
                                        <p:tgtEl>
                                          <p:spTgt spid="19"/>
                                        </p:tgtEl>
                                      </p:cBhvr>
                                    </p:animEffect>
                                    <p:anim calcmode="lin" valueType="num">
                                      <p:cBhvr>
                                        <p:cTn id="122" dur="200" fill="hold"/>
                                        <p:tgtEl>
                                          <p:spTgt spid="19"/>
                                        </p:tgtEl>
                                        <p:attrNameLst>
                                          <p:attrName>ppt_x</p:attrName>
                                        </p:attrNameLst>
                                      </p:cBhvr>
                                      <p:tavLst>
                                        <p:tav tm="0">
                                          <p:val>
                                            <p:strVal val="#ppt_x"/>
                                          </p:val>
                                        </p:tav>
                                        <p:tav tm="100000">
                                          <p:val>
                                            <p:strVal val="#ppt_x"/>
                                          </p:val>
                                        </p:tav>
                                      </p:tavLst>
                                    </p:anim>
                                    <p:anim calcmode="lin" valueType="num">
                                      <p:cBhvr>
                                        <p:cTn id="123" dur="200" fill="hold"/>
                                        <p:tgtEl>
                                          <p:spTgt spid="19"/>
                                        </p:tgtEl>
                                        <p:attrNameLst>
                                          <p:attrName>ppt_y</p:attrName>
                                        </p:attrNameLst>
                                      </p:cBhvr>
                                      <p:tavLst>
                                        <p:tav tm="0">
                                          <p:val>
                                            <p:strVal val="#ppt_y+0.31"/>
                                          </p:val>
                                        </p:tav>
                                        <p:tav tm="100000">
                                          <p:val>
                                            <p:strVal val="#ppt_y+0.31"/>
                                          </p:val>
                                        </p:tav>
                                      </p:tavLst>
                                    </p:anim>
                                    <p:anim calcmode="lin" valueType="num">
                                      <p:cBhvr>
                                        <p:cTn id="124" dur="300" decel="50000" fill="hold">
                                          <p:stCondLst>
                                            <p:cond delay="2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5" dur="300" decel="50000" fill="hold">
                                          <p:stCondLst>
                                            <p:cond delay="2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3" name="type.wav"/>
                                        </p:tgtEl>
                                      </p:cMediaNode>
                                    </p:audio>
                                  </p:subTnLst>
                                </p:cTn>
                              </p:par>
                            </p:childTnLst>
                          </p:cTn>
                        </p:par>
                        <p:par>
                          <p:cTn id="126" fill="hold">
                            <p:stCondLst>
                              <p:cond delay="6500"/>
                            </p:stCondLst>
                            <p:childTnLst>
                              <p:par>
                                <p:cTn id="127" presetID="43" presetClass="entr" presetSubtype="0" fill="hold" grpId="0"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50"/>
                                        <p:tgtEl>
                                          <p:spTgt spid="20"/>
                                        </p:tgtEl>
                                      </p:cBhvr>
                                    </p:animEffect>
                                    <p:anim calcmode="lin" valueType="num">
                                      <p:cBhvr>
                                        <p:cTn id="130" dur="200" fill="hold"/>
                                        <p:tgtEl>
                                          <p:spTgt spid="20"/>
                                        </p:tgtEl>
                                        <p:attrNameLst>
                                          <p:attrName>ppt_x</p:attrName>
                                        </p:attrNameLst>
                                      </p:cBhvr>
                                      <p:tavLst>
                                        <p:tav tm="0">
                                          <p:val>
                                            <p:strVal val="#ppt_x"/>
                                          </p:val>
                                        </p:tav>
                                        <p:tav tm="100000">
                                          <p:val>
                                            <p:strVal val="#ppt_x"/>
                                          </p:val>
                                        </p:tav>
                                      </p:tavLst>
                                    </p:anim>
                                    <p:anim calcmode="lin" valueType="num">
                                      <p:cBhvr>
                                        <p:cTn id="131" dur="200" fill="hold"/>
                                        <p:tgtEl>
                                          <p:spTgt spid="20"/>
                                        </p:tgtEl>
                                        <p:attrNameLst>
                                          <p:attrName>ppt_y</p:attrName>
                                        </p:attrNameLst>
                                      </p:cBhvr>
                                      <p:tavLst>
                                        <p:tav tm="0">
                                          <p:val>
                                            <p:strVal val="#ppt_y+0.31"/>
                                          </p:val>
                                        </p:tav>
                                        <p:tav tm="100000">
                                          <p:val>
                                            <p:strVal val="#ppt_y+0.31"/>
                                          </p:val>
                                        </p:tav>
                                      </p:tavLst>
                                    </p:anim>
                                    <p:anim calcmode="lin" valueType="num">
                                      <p:cBhvr>
                                        <p:cTn id="132" dur="300" decel="50000" fill="hold">
                                          <p:stCondLst>
                                            <p:cond delay="2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3" dur="300" decel="50000" fill="hold">
                                          <p:stCondLst>
                                            <p:cond delay="2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3" name="type.wav"/>
                                        </p:tgtEl>
                                      </p:cMediaNode>
                                    </p:audio>
                                  </p:subTnLst>
                                </p:cTn>
                              </p:par>
                            </p:childTnLst>
                          </p:cTn>
                        </p:par>
                        <p:par>
                          <p:cTn id="134" fill="hold">
                            <p:stCondLst>
                              <p:cond delay="7000"/>
                            </p:stCondLst>
                            <p:childTnLst>
                              <p:par>
                                <p:cTn id="135" presetID="43" presetClass="entr" presetSubtype="0" fill="hold" grpId="0" nodeType="after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50"/>
                                        <p:tgtEl>
                                          <p:spTgt spid="21"/>
                                        </p:tgtEl>
                                      </p:cBhvr>
                                    </p:animEffect>
                                    <p:anim calcmode="lin" valueType="num">
                                      <p:cBhvr>
                                        <p:cTn id="138" dur="200" fill="hold"/>
                                        <p:tgtEl>
                                          <p:spTgt spid="21"/>
                                        </p:tgtEl>
                                        <p:attrNameLst>
                                          <p:attrName>ppt_x</p:attrName>
                                        </p:attrNameLst>
                                      </p:cBhvr>
                                      <p:tavLst>
                                        <p:tav tm="0">
                                          <p:val>
                                            <p:strVal val="#ppt_x"/>
                                          </p:val>
                                        </p:tav>
                                        <p:tav tm="100000">
                                          <p:val>
                                            <p:strVal val="#ppt_x"/>
                                          </p:val>
                                        </p:tav>
                                      </p:tavLst>
                                    </p:anim>
                                    <p:anim calcmode="lin" valueType="num">
                                      <p:cBhvr>
                                        <p:cTn id="139" dur="200" fill="hold"/>
                                        <p:tgtEl>
                                          <p:spTgt spid="21"/>
                                        </p:tgtEl>
                                        <p:attrNameLst>
                                          <p:attrName>ppt_y</p:attrName>
                                        </p:attrNameLst>
                                      </p:cBhvr>
                                      <p:tavLst>
                                        <p:tav tm="0">
                                          <p:val>
                                            <p:strVal val="#ppt_y+0.31"/>
                                          </p:val>
                                        </p:tav>
                                        <p:tav tm="100000">
                                          <p:val>
                                            <p:strVal val="#ppt_y+0.31"/>
                                          </p:val>
                                        </p:tav>
                                      </p:tavLst>
                                    </p:anim>
                                    <p:anim calcmode="lin" valueType="num">
                                      <p:cBhvr>
                                        <p:cTn id="140" dur="300" decel="50000" fill="hold">
                                          <p:stCondLst>
                                            <p:cond delay="2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1" dur="300" decel="50000" fill="hold">
                                          <p:stCondLst>
                                            <p:cond delay="2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3" name="type.wav"/>
                                        </p:tgtEl>
                                      </p:cMediaNode>
                                    </p:audio>
                                  </p:subTnLst>
                                </p:cTn>
                              </p:par>
                            </p:childTnLst>
                          </p:cTn>
                        </p:par>
                        <p:par>
                          <p:cTn id="142" fill="hold">
                            <p:stCondLst>
                              <p:cond delay="7500"/>
                            </p:stCondLst>
                            <p:childTnLst>
                              <p:par>
                                <p:cTn id="143" presetID="43" presetClass="entr" presetSubtype="0" fill="hold" grpId="0" nodeType="after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fade">
                                      <p:cBhvr>
                                        <p:cTn id="145" dur="50"/>
                                        <p:tgtEl>
                                          <p:spTgt spid="86"/>
                                        </p:tgtEl>
                                      </p:cBhvr>
                                    </p:animEffect>
                                    <p:anim calcmode="lin" valueType="num">
                                      <p:cBhvr>
                                        <p:cTn id="146" dur="200" fill="hold"/>
                                        <p:tgtEl>
                                          <p:spTgt spid="86"/>
                                        </p:tgtEl>
                                        <p:attrNameLst>
                                          <p:attrName>ppt_x</p:attrName>
                                        </p:attrNameLst>
                                      </p:cBhvr>
                                      <p:tavLst>
                                        <p:tav tm="0">
                                          <p:val>
                                            <p:strVal val="#ppt_x"/>
                                          </p:val>
                                        </p:tav>
                                        <p:tav tm="100000">
                                          <p:val>
                                            <p:strVal val="#ppt_x"/>
                                          </p:val>
                                        </p:tav>
                                      </p:tavLst>
                                    </p:anim>
                                    <p:anim calcmode="lin" valueType="num">
                                      <p:cBhvr>
                                        <p:cTn id="147" dur="200" fill="hold"/>
                                        <p:tgtEl>
                                          <p:spTgt spid="86"/>
                                        </p:tgtEl>
                                        <p:attrNameLst>
                                          <p:attrName>ppt_y</p:attrName>
                                        </p:attrNameLst>
                                      </p:cBhvr>
                                      <p:tavLst>
                                        <p:tav tm="0">
                                          <p:val>
                                            <p:strVal val="#ppt_y+0.31"/>
                                          </p:val>
                                        </p:tav>
                                        <p:tav tm="100000">
                                          <p:val>
                                            <p:strVal val="#ppt_y+0.31"/>
                                          </p:val>
                                        </p:tav>
                                      </p:tavLst>
                                    </p:anim>
                                    <p:anim calcmode="lin" valueType="num">
                                      <p:cBhvr>
                                        <p:cTn id="148" dur="300" decel="50000" fill="hold">
                                          <p:stCondLst>
                                            <p:cond delay="200"/>
                                          </p:stCondLst>
                                        </p:cTn>
                                        <p:tgtEl>
                                          <p:spTgt spid="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9" dur="300" decel="50000" fill="hold">
                                          <p:stCondLst>
                                            <p:cond delay="200"/>
                                          </p:stCondLst>
                                        </p:cTn>
                                        <p:tgtEl>
                                          <p:spTgt spid="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43"/>
                                            </p:cond>
                                          </p:stCondLst>
                                          <p:endCondLst>
                                            <p:cond evt="onStopAudio" delay="0">
                                              <p:tgtEl>
                                                <p:sldTgt/>
                                              </p:tgtEl>
                                            </p:cond>
                                          </p:endCondLst>
                                        </p:cTn>
                                        <p:tgtEl>
                                          <p:sndTgt r:embed="rId3" name="type.wav"/>
                                        </p:tgtEl>
                                      </p:cMediaNode>
                                    </p:audio>
                                  </p:subTnLst>
                                </p:cTn>
                              </p:par>
                            </p:childTnLst>
                          </p:cTn>
                        </p:par>
                        <p:par>
                          <p:cTn id="150" fill="hold">
                            <p:stCondLst>
                              <p:cond delay="8000"/>
                            </p:stCondLst>
                            <p:childTnLst>
                              <p:par>
                                <p:cTn id="151" presetID="43" presetClass="entr" presetSubtype="0" fill="hold" grpId="0" nodeType="after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fade">
                                      <p:cBhvr>
                                        <p:cTn id="153" dur="50"/>
                                        <p:tgtEl>
                                          <p:spTgt spid="22"/>
                                        </p:tgtEl>
                                      </p:cBhvr>
                                    </p:animEffect>
                                    <p:anim calcmode="lin" valueType="num">
                                      <p:cBhvr>
                                        <p:cTn id="154" dur="200" fill="hold"/>
                                        <p:tgtEl>
                                          <p:spTgt spid="22"/>
                                        </p:tgtEl>
                                        <p:attrNameLst>
                                          <p:attrName>ppt_x</p:attrName>
                                        </p:attrNameLst>
                                      </p:cBhvr>
                                      <p:tavLst>
                                        <p:tav tm="0">
                                          <p:val>
                                            <p:strVal val="#ppt_x"/>
                                          </p:val>
                                        </p:tav>
                                        <p:tav tm="100000">
                                          <p:val>
                                            <p:strVal val="#ppt_x"/>
                                          </p:val>
                                        </p:tav>
                                      </p:tavLst>
                                    </p:anim>
                                    <p:anim calcmode="lin" valueType="num">
                                      <p:cBhvr>
                                        <p:cTn id="155" dur="200" fill="hold"/>
                                        <p:tgtEl>
                                          <p:spTgt spid="22"/>
                                        </p:tgtEl>
                                        <p:attrNameLst>
                                          <p:attrName>ppt_y</p:attrName>
                                        </p:attrNameLst>
                                      </p:cBhvr>
                                      <p:tavLst>
                                        <p:tav tm="0">
                                          <p:val>
                                            <p:strVal val="#ppt_y+0.31"/>
                                          </p:val>
                                        </p:tav>
                                        <p:tav tm="100000">
                                          <p:val>
                                            <p:strVal val="#ppt_y+0.31"/>
                                          </p:val>
                                        </p:tav>
                                      </p:tavLst>
                                    </p:anim>
                                    <p:anim calcmode="lin" valueType="num">
                                      <p:cBhvr>
                                        <p:cTn id="156" dur="300" decel="50000" fill="hold">
                                          <p:stCondLst>
                                            <p:cond delay="2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7" dur="300" decel="50000" fill="hold">
                                          <p:stCondLst>
                                            <p:cond delay="2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51"/>
                                            </p:cond>
                                          </p:stCondLst>
                                          <p:endCondLst>
                                            <p:cond evt="onStopAudio" delay="0">
                                              <p:tgtEl>
                                                <p:sldTgt/>
                                              </p:tgtEl>
                                            </p:cond>
                                          </p:endCondLst>
                                        </p:cTn>
                                        <p:tgtEl>
                                          <p:sndTgt r:embed="rId3" name="type.wav"/>
                                        </p:tgtEl>
                                      </p:cMediaNode>
                                    </p:audio>
                                  </p:subTnLst>
                                </p:cTn>
                              </p:par>
                            </p:childTnLst>
                          </p:cTn>
                        </p:par>
                        <p:par>
                          <p:cTn id="158" fill="hold">
                            <p:stCondLst>
                              <p:cond delay="8500"/>
                            </p:stCondLst>
                            <p:childTnLst>
                              <p:par>
                                <p:cTn id="159" presetID="43" presetClass="entr" presetSubtype="0"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Effect transition="in" filter="fade">
                                      <p:cBhvr>
                                        <p:cTn id="161" dur="50"/>
                                        <p:tgtEl>
                                          <p:spTgt spid="87"/>
                                        </p:tgtEl>
                                      </p:cBhvr>
                                    </p:animEffect>
                                    <p:anim calcmode="lin" valueType="num">
                                      <p:cBhvr>
                                        <p:cTn id="162" dur="200" fill="hold"/>
                                        <p:tgtEl>
                                          <p:spTgt spid="87"/>
                                        </p:tgtEl>
                                        <p:attrNameLst>
                                          <p:attrName>ppt_x</p:attrName>
                                        </p:attrNameLst>
                                      </p:cBhvr>
                                      <p:tavLst>
                                        <p:tav tm="0">
                                          <p:val>
                                            <p:strVal val="#ppt_x"/>
                                          </p:val>
                                        </p:tav>
                                        <p:tav tm="100000">
                                          <p:val>
                                            <p:strVal val="#ppt_x"/>
                                          </p:val>
                                        </p:tav>
                                      </p:tavLst>
                                    </p:anim>
                                    <p:anim calcmode="lin" valueType="num">
                                      <p:cBhvr>
                                        <p:cTn id="163" dur="200" fill="hold"/>
                                        <p:tgtEl>
                                          <p:spTgt spid="87"/>
                                        </p:tgtEl>
                                        <p:attrNameLst>
                                          <p:attrName>ppt_y</p:attrName>
                                        </p:attrNameLst>
                                      </p:cBhvr>
                                      <p:tavLst>
                                        <p:tav tm="0">
                                          <p:val>
                                            <p:strVal val="#ppt_y+0.31"/>
                                          </p:val>
                                        </p:tav>
                                        <p:tav tm="100000">
                                          <p:val>
                                            <p:strVal val="#ppt_y+0.31"/>
                                          </p:val>
                                        </p:tav>
                                      </p:tavLst>
                                    </p:anim>
                                    <p:anim calcmode="lin" valueType="num">
                                      <p:cBhvr>
                                        <p:cTn id="164" dur="300" decel="50000" fill="hold">
                                          <p:stCondLst>
                                            <p:cond delay="200"/>
                                          </p:stCondLst>
                                        </p:cTn>
                                        <p:tgtEl>
                                          <p:spTgt spid="8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5" dur="300" decel="50000" fill="hold">
                                          <p:stCondLst>
                                            <p:cond delay="200"/>
                                          </p:stCondLst>
                                        </p:cTn>
                                        <p:tgtEl>
                                          <p:spTgt spid="8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59"/>
                                            </p:cond>
                                          </p:stCondLst>
                                          <p:endCondLst>
                                            <p:cond evt="onStopAudio" delay="0">
                                              <p:tgtEl>
                                                <p:sldTgt/>
                                              </p:tgtEl>
                                            </p:cond>
                                          </p:endCondLst>
                                        </p:cTn>
                                        <p:tgtEl>
                                          <p:sndTgt r:embed="rId3" name="type.wav"/>
                                        </p:tgtEl>
                                      </p:cMediaNode>
                                    </p:audio>
                                  </p:subTnLst>
                                </p:cTn>
                              </p:par>
                            </p:childTnLst>
                          </p:cTn>
                        </p:par>
                        <p:par>
                          <p:cTn id="166" fill="hold">
                            <p:stCondLst>
                              <p:cond delay="9000"/>
                            </p:stCondLst>
                            <p:childTnLst>
                              <p:par>
                                <p:cTn id="167" presetID="43" presetClass="entr" presetSubtype="0"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fade">
                                      <p:cBhvr>
                                        <p:cTn id="169" dur="50"/>
                                        <p:tgtEl>
                                          <p:spTgt spid="23"/>
                                        </p:tgtEl>
                                      </p:cBhvr>
                                    </p:animEffect>
                                    <p:anim calcmode="lin" valueType="num">
                                      <p:cBhvr>
                                        <p:cTn id="170" dur="200" fill="hold"/>
                                        <p:tgtEl>
                                          <p:spTgt spid="23"/>
                                        </p:tgtEl>
                                        <p:attrNameLst>
                                          <p:attrName>ppt_x</p:attrName>
                                        </p:attrNameLst>
                                      </p:cBhvr>
                                      <p:tavLst>
                                        <p:tav tm="0">
                                          <p:val>
                                            <p:strVal val="#ppt_x"/>
                                          </p:val>
                                        </p:tav>
                                        <p:tav tm="100000">
                                          <p:val>
                                            <p:strVal val="#ppt_x"/>
                                          </p:val>
                                        </p:tav>
                                      </p:tavLst>
                                    </p:anim>
                                    <p:anim calcmode="lin" valueType="num">
                                      <p:cBhvr>
                                        <p:cTn id="171" dur="200" fill="hold"/>
                                        <p:tgtEl>
                                          <p:spTgt spid="23"/>
                                        </p:tgtEl>
                                        <p:attrNameLst>
                                          <p:attrName>ppt_y</p:attrName>
                                        </p:attrNameLst>
                                      </p:cBhvr>
                                      <p:tavLst>
                                        <p:tav tm="0">
                                          <p:val>
                                            <p:strVal val="#ppt_y+0.31"/>
                                          </p:val>
                                        </p:tav>
                                        <p:tav tm="100000">
                                          <p:val>
                                            <p:strVal val="#ppt_y+0.31"/>
                                          </p:val>
                                        </p:tav>
                                      </p:tavLst>
                                    </p:anim>
                                    <p:anim calcmode="lin" valueType="num">
                                      <p:cBhvr>
                                        <p:cTn id="172" dur="300" decel="50000" fill="hold">
                                          <p:stCondLst>
                                            <p:cond delay="2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3" dur="300" decel="50000" fill="hold">
                                          <p:stCondLst>
                                            <p:cond delay="2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3" name="type.wav"/>
                                        </p:tgtEl>
                                      </p:cMediaNode>
                                    </p:audio>
                                  </p:subTnLst>
                                </p:cTn>
                              </p:par>
                              <p:par>
                                <p:cTn id="174" presetID="43" presetClass="entr" presetSubtype="0" fill="hold" grpId="0" nodeType="withEffect">
                                  <p:stCondLst>
                                    <p:cond delay="0"/>
                                  </p:stCondLst>
                                  <p:childTnLst>
                                    <p:set>
                                      <p:cBhvr>
                                        <p:cTn id="175" dur="1" fill="hold">
                                          <p:stCondLst>
                                            <p:cond delay="0"/>
                                          </p:stCondLst>
                                        </p:cTn>
                                        <p:tgtEl>
                                          <p:spTgt spid="24"/>
                                        </p:tgtEl>
                                        <p:attrNameLst>
                                          <p:attrName>style.visibility</p:attrName>
                                        </p:attrNameLst>
                                      </p:cBhvr>
                                      <p:to>
                                        <p:strVal val="visible"/>
                                      </p:to>
                                    </p:set>
                                    <p:animEffect transition="in" filter="fade">
                                      <p:cBhvr>
                                        <p:cTn id="176" dur="50"/>
                                        <p:tgtEl>
                                          <p:spTgt spid="24"/>
                                        </p:tgtEl>
                                      </p:cBhvr>
                                    </p:animEffect>
                                    <p:anim calcmode="lin" valueType="num">
                                      <p:cBhvr>
                                        <p:cTn id="177" dur="200" fill="hold"/>
                                        <p:tgtEl>
                                          <p:spTgt spid="24"/>
                                        </p:tgtEl>
                                        <p:attrNameLst>
                                          <p:attrName>ppt_x</p:attrName>
                                        </p:attrNameLst>
                                      </p:cBhvr>
                                      <p:tavLst>
                                        <p:tav tm="0">
                                          <p:val>
                                            <p:strVal val="#ppt_x"/>
                                          </p:val>
                                        </p:tav>
                                        <p:tav tm="100000">
                                          <p:val>
                                            <p:strVal val="#ppt_x"/>
                                          </p:val>
                                        </p:tav>
                                      </p:tavLst>
                                    </p:anim>
                                    <p:anim calcmode="lin" valueType="num">
                                      <p:cBhvr>
                                        <p:cTn id="178" dur="200" fill="hold"/>
                                        <p:tgtEl>
                                          <p:spTgt spid="24"/>
                                        </p:tgtEl>
                                        <p:attrNameLst>
                                          <p:attrName>ppt_y</p:attrName>
                                        </p:attrNameLst>
                                      </p:cBhvr>
                                      <p:tavLst>
                                        <p:tav tm="0">
                                          <p:val>
                                            <p:strVal val="#ppt_y+0.31"/>
                                          </p:val>
                                        </p:tav>
                                        <p:tav tm="100000">
                                          <p:val>
                                            <p:strVal val="#ppt_y+0.31"/>
                                          </p:val>
                                        </p:tav>
                                      </p:tavLst>
                                    </p:anim>
                                    <p:anim calcmode="lin" valueType="num">
                                      <p:cBhvr>
                                        <p:cTn id="179" dur="300" decel="50000" fill="hold">
                                          <p:stCondLst>
                                            <p:cond delay="2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0" dur="300" decel="50000" fill="hold">
                                          <p:stCondLst>
                                            <p:cond delay="2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74"/>
                                            </p:cond>
                                          </p:stCondLst>
                                          <p:endCondLst>
                                            <p:cond evt="onStopAudio" delay="0">
                                              <p:tgtEl>
                                                <p:sldTgt/>
                                              </p:tgtEl>
                                            </p:cond>
                                          </p:endCondLst>
                                        </p:cTn>
                                        <p:tgtEl>
                                          <p:sndTgt r:embed="rId3" name="type.wav"/>
                                        </p:tgtEl>
                                      </p:cMediaNode>
                                    </p:audio>
                                  </p:subTnLst>
                                </p:cTn>
                              </p:par>
                              <p:par>
                                <p:cTn id="181" presetID="43" presetClass="entr" presetSubtype="0" fill="hold" grpId="0" nodeType="withEffect">
                                  <p:stCondLst>
                                    <p:cond delay="0"/>
                                  </p:stCondLst>
                                  <p:childTnLst>
                                    <p:set>
                                      <p:cBhvr>
                                        <p:cTn id="182" dur="1" fill="hold">
                                          <p:stCondLst>
                                            <p:cond delay="0"/>
                                          </p:stCondLst>
                                        </p:cTn>
                                        <p:tgtEl>
                                          <p:spTgt spid="25"/>
                                        </p:tgtEl>
                                        <p:attrNameLst>
                                          <p:attrName>style.visibility</p:attrName>
                                        </p:attrNameLst>
                                      </p:cBhvr>
                                      <p:to>
                                        <p:strVal val="visible"/>
                                      </p:to>
                                    </p:set>
                                    <p:animEffect transition="in" filter="fade">
                                      <p:cBhvr>
                                        <p:cTn id="183" dur="50"/>
                                        <p:tgtEl>
                                          <p:spTgt spid="25"/>
                                        </p:tgtEl>
                                      </p:cBhvr>
                                    </p:animEffect>
                                    <p:anim calcmode="lin" valueType="num">
                                      <p:cBhvr>
                                        <p:cTn id="184" dur="200" fill="hold"/>
                                        <p:tgtEl>
                                          <p:spTgt spid="25"/>
                                        </p:tgtEl>
                                        <p:attrNameLst>
                                          <p:attrName>ppt_x</p:attrName>
                                        </p:attrNameLst>
                                      </p:cBhvr>
                                      <p:tavLst>
                                        <p:tav tm="0">
                                          <p:val>
                                            <p:strVal val="#ppt_x"/>
                                          </p:val>
                                        </p:tav>
                                        <p:tav tm="100000">
                                          <p:val>
                                            <p:strVal val="#ppt_x"/>
                                          </p:val>
                                        </p:tav>
                                      </p:tavLst>
                                    </p:anim>
                                    <p:anim calcmode="lin" valueType="num">
                                      <p:cBhvr>
                                        <p:cTn id="185" dur="200" fill="hold"/>
                                        <p:tgtEl>
                                          <p:spTgt spid="25"/>
                                        </p:tgtEl>
                                        <p:attrNameLst>
                                          <p:attrName>ppt_y</p:attrName>
                                        </p:attrNameLst>
                                      </p:cBhvr>
                                      <p:tavLst>
                                        <p:tav tm="0">
                                          <p:val>
                                            <p:strVal val="#ppt_y+0.31"/>
                                          </p:val>
                                        </p:tav>
                                        <p:tav tm="100000">
                                          <p:val>
                                            <p:strVal val="#ppt_y+0.31"/>
                                          </p:val>
                                        </p:tav>
                                      </p:tavLst>
                                    </p:anim>
                                    <p:anim calcmode="lin" valueType="num">
                                      <p:cBhvr>
                                        <p:cTn id="186" dur="300" decel="50000" fill="hold">
                                          <p:stCondLst>
                                            <p:cond delay="2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7" dur="300" decel="50000" fill="hold">
                                          <p:stCondLst>
                                            <p:cond delay="2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3" name="type.wav"/>
                                        </p:tgtEl>
                                      </p:cMediaNode>
                                    </p:audio>
                                  </p:subTnLst>
                                </p:cTn>
                              </p:par>
                              <p:par>
                                <p:cTn id="188" presetID="43" presetClass="entr" presetSubtype="0" fill="hold" grpId="0" nodeType="withEffect">
                                  <p:stCondLst>
                                    <p:cond delay="0"/>
                                  </p:stCondLst>
                                  <p:childTnLst>
                                    <p:set>
                                      <p:cBhvr>
                                        <p:cTn id="189" dur="1" fill="hold">
                                          <p:stCondLst>
                                            <p:cond delay="0"/>
                                          </p:stCondLst>
                                        </p:cTn>
                                        <p:tgtEl>
                                          <p:spTgt spid="26"/>
                                        </p:tgtEl>
                                        <p:attrNameLst>
                                          <p:attrName>style.visibility</p:attrName>
                                        </p:attrNameLst>
                                      </p:cBhvr>
                                      <p:to>
                                        <p:strVal val="visible"/>
                                      </p:to>
                                    </p:set>
                                    <p:animEffect transition="in" filter="fade">
                                      <p:cBhvr>
                                        <p:cTn id="190" dur="50"/>
                                        <p:tgtEl>
                                          <p:spTgt spid="26"/>
                                        </p:tgtEl>
                                      </p:cBhvr>
                                    </p:animEffect>
                                    <p:anim calcmode="lin" valueType="num">
                                      <p:cBhvr>
                                        <p:cTn id="191" dur="200" fill="hold"/>
                                        <p:tgtEl>
                                          <p:spTgt spid="26"/>
                                        </p:tgtEl>
                                        <p:attrNameLst>
                                          <p:attrName>ppt_x</p:attrName>
                                        </p:attrNameLst>
                                      </p:cBhvr>
                                      <p:tavLst>
                                        <p:tav tm="0">
                                          <p:val>
                                            <p:strVal val="#ppt_x"/>
                                          </p:val>
                                        </p:tav>
                                        <p:tav tm="100000">
                                          <p:val>
                                            <p:strVal val="#ppt_x"/>
                                          </p:val>
                                        </p:tav>
                                      </p:tavLst>
                                    </p:anim>
                                    <p:anim calcmode="lin" valueType="num">
                                      <p:cBhvr>
                                        <p:cTn id="192" dur="200" fill="hold"/>
                                        <p:tgtEl>
                                          <p:spTgt spid="26"/>
                                        </p:tgtEl>
                                        <p:attrNameLst>
                                          <p:attrName>ppt_y</p:attrName>
                                        </p:attrNameLst>
                                      </p:cBhvr>
                                      <p:tavLst>
                                        <p:tav tm="0">
                                          <p:val>
                                            <p:strVal val="#ppt_y+0.31"/>
                                          </p:val>
                                        </p:tav>
                                        <p:tav tm="100000">
                                          <p:val>
                                            <p:strVal val="#ppt_y+0.31"/>
                                          </p:val>
                                        </p:tav>
                                      </p:tavLst>
                                    </p:anim>
                                    <p:anim calcmode="lin" valueType="num">
                                      <p:cBhvr>
                                        <p:cTn id="193" dur="300" decel="50000" fill="hold">
                                          <p:stCondLst>
                                            <p:cond delay="2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4" dur="300" decel="50000" fill="hold">
                                          <p:stCondLst>
                                            <p:cond delay="2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3" name="type.wav"/>
                                        </p:tgtEl>
                                      </p:cMediaNode>
                                    </p:audio>
                                  </p:subTnLst>
                                </p:cTn>
                              </p:par>
                              <p:par>
                                <p:cTn id="195" presetID="43" presetClass="entr" presetSubtype="0" fill="hold" grpId="0" nodeType="withEffect">
                                  <p:stCondLst>
                                    <p:cond delay="0"/>
                                  </p:stCondLst>
                                  <p:childTnLst>
                                    <p:set>
                                      <p:cBhvr>
                                        <p:cTn id="196" dur="1" fill="hold">
                                          <p:stCondLst>
                                            <p:cond delay="0"/>
                                          </p:stCondLst>
                                        </p:cTn>
                                        <p:tgtEl>
                                          <p:spTgt spid="27"/>
                                        </p:tgtEl>
                                        <p:attrNameLst>
                                          <p:attrName>style.visibility</p:attrName>
                                        </p:attrNameLst>
                                      </p:cBhvr>
                                      <p:to>
                                        <p:strVal val="visible"/>
                                      </p:to>
                                    </p:set>
                                    <p:animEffect transition="in" filter="fade">
                                      <p:cBhvr>
                                        <p:cTn id="197" dur="50"/>
                                        <p:tgtEl>
                                          <p:spTgt spid="27"/>
                                        </p:tgtEl>
                                      </p:cBhvr>
                                    </p:animEffect>
                                    <p:anim calcmode="lin" valueType="num">
                                      <p:cBhvr>
                                        <p:cTn id="198" dur="200" fill="hold"/>
                                        <p:tgtEl>
                                          <p:spTgt spid="27"/>
                                        </p:tgtEl>
                                        <p:attrNameLst>
                                          <p:attrName>ppt_x</p:attrName>
                                        </p:attrNameLst>
                                      </p:cBhvr>
                                      <p:tavLst>
                                        <p:tav tm="0">
                                          <p:val>
                                            <p:strVal val="#ppt_x"/>
                                          </p:val>
                                        </p:tav>
                                        <p:tav tm="100000">
                                          <p:val>
                                            <p:strVal val="#ppt_x"/>
                                          </p:val>
                                        </p:tav>
                                      </p:tavLst>
                                    </p:anim>
                                    <p:anim calcmode="lin" valueType="num">
                                      <p:cBhvr>
                                        <p:cTn id="199" dur="200" fill="hold"/>
                                        <p:tgtEl>
                                          <p:spTgt spid="27"/>
                                        </p:tgtEl>
                                        <p:attrNameLst>
                                          <p:attrName>ppt_y</p:attrName>
                                        </p:attrNameLst>
                                      </p:cBhvr>
                                      <p:tavLst>
                                        <p:tav tm="0">
                                          <p:val>
                                            <p:strVal val="#ppt_y+0.31"/>
                                          </p:val>
                                        </p:tav>
                                        <p:tav tm="100000">
                                          <p:val>
                                            <p:strVal val="#ppt_y+0.31"/>
                                          </p:val>
                                        </p:tav>
                                      </p:tavLst>
                                    </p:anim>
                                    <p:anim calcmode="lin" valueType="num">
                                      <p:cBhvr>
                                        <p:cTn id="200" dur="300" decel="50000" fill="hold">
                                          <p:stCondLst>
                                            <p:cond delay="2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1" dur="300" decel="50000" fill="hold">
                                          <p:stCondLst>
                                            <p:cond delay="2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3" name="type.wav"/>
                                        </p:tgtEl>
                                      </p:cMediaNode>
                                    </p:audio>
                                  </p:subTnLst>
                                </p:cTn>
                              </p:par>
                              <p:par>
                                <p:cTn id="202" presetID="43" presetClass="entr" presetSubtype="0" fill="hold" grpId="0" nodeType="withEffect">
                                  <p:stCondLst>
                                    <p:cond delay="0"/>
                                  </p:stCondLst>
                                  <p:childTnLst>
                                    <p:set>
                                      <p:cBhvr>
                                        <p:cTn id="203" dur="1" fill="hold">
                                          <p:stCondLst>
                                            <p:cond delay="0"/>
                                          </p:stCondLst>
                                        </p:cTn>
                                        <p:tgtEl>
                                          <p:spTgt spid="28"/>
                                        </p:tgtEl>
                                        <p:attrNameLst>
                                          <p:attrName>style.visibility</p:attrName>
                                        </p:attrNameLst>
                                      </p:cBhvr>
                                      <p:to>
                                        <p:strVal val="visible"/>
                                      </p:to>
                                    </p:set>
                                    <p:animEffect transition="in" filter="fade">
                                      <p:cBhvr>
                                        <p:cTn id="204" dur="50"/>
                                        <p:tgtEl>
                                          <p:spTgt spid="28"/>
                                        </p:tgtEl>
                                      </p:cBhvr>
                                    </p:animEffect>
                                    <p:anim calcmode="lin" valueType="num">
                                      <p:cBhvr>
                                        <p:cTn id="205" dur="200" fill="hold"/>
                                        <p:tgtEl>
                                          <p:spTgt spid="28"/>
                                        </p:tgtEl>
                                        <p:attrNameLst>
                                          <p:attrName>ppt_x</p:attrName>
                                        </p:attrNameLst>
                                      </p:cBhvr>
                                      <p:tavLst>
                                        <p:tav tm="0">
                                          <p:val>
                                            <p:strVal val="#ppt_x"/>
                                          </p:val>
                                        </p:tav>
                                        <p:tav tm="100000">
                                          <p:val>
                                            <p:strVal val="#ppt_x"/>
                                          </p:val>
                                        </p:tav>
                                      </p:tavLst>
                                    </p:anim>
                                    <p:anim calcmode="lin" valueType="num">
                                      <p:cBhvr>
                                        <p:cTn id="206" dur="200" fill="hold"/>
                                        <p:tgtEl>
                                          <p:spTgt spid="28"/>
                                        </p:tgtEl>
                                        <p:attrNameLst>
                                          <p:attrName>ppt_y</p:attrName>
                                        </p:attrNameLst>
                                      </p:cBhvr>
                                      <p:tavLst>
                                        <p:tav tm="0">
                                          <p:val>
                                            <p:strVal val="#ppt_y+0.31"/>
                                          </p:val>
                                        </p:tav>
                                        <p:tav tm="100000">
                                          <p:val>
                                            <p:strVal val="#ppt_y+0.31"/>
                                          </p:val>
                                        </p:tav>
                                      </p:tavLst>
                                    </p:anim>
                                    <p:anim calcmode="lin" valueType="num">
                                      <p:cBhvr>
                                        <p:cTn id="207" dur="300" decel="50000" fill="hold">
                                          <p:stCondLst>
                                            <p:cond delay="2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8" dur="300" decel="50000" fill="hold">
                                          <p:stCondLst>
                                            <p:cond delay="2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3" name="type.wav"/>
                                        </p:tgtEl>
                                      </p:cMediaNode>
                                    </p:audio>
                                  </p:subTnLst>
                                </p:cTn>
                              </p:par>
                              <p:par>
                                <p:cTn id="209" presetID="43" presetClass="entr" presetSubtype="0" fill="hold" grpId="0" nodeType="withEffect">
                                  <p:stCondLst>
                                    <p:cond delay="0"/>
                                  </p:stCondLst>
                                  <p:childTnLst>
                                    <p:set>
                                      <p:cBhvr>
                                        <p:cTn id="210" dur="1" fill="hold">
                                          <p:stCondLst>
                                            <p:cond delay="0"/>
                                          </p:stCondLst>
                                        </p:cTn>
                                        <p:tgtEl>
                                          <p:spTgt spid="29"/>
                                        </p:tgtEl>
                                        <p:attrNameLst>
                                          <p:attrName>style.visibility</p:attrName>
                                        </p:attrNameLst>
                                      </p:cBhvr>
                                      <p:to>
                                        <p:strVal val="visible"/>
                                      </p:to>
                                    </p:set>
                                    <p:animEffect transition="in" filter="fade">
                                      <p:cBhvr>
                                        <p:cTn id="211" dur="50"/>
                                        <p:tgtEl>
                                          <p:spTgt spid="29"/>
                                        </p:tgtEl>
                                      </p:cBhvr>
                                    </p:animEffect>
                                    <p:anim calcmode="lin" valueType="num">
                                      <p:cBhvr>
                                        <p:cTn id="212" dur="200" fill="hold"/>
                                        <p:tgtEl>
                                          <p:spTgt spid="29"/>
                                        </p:tgtEl>
                                        <p:attrNameLst>
                                          <p:attrName>ppt_x</p:attrName>
                                        </p:attrNameLst>
                                      </p:cBhvr>
                                      <p:tavLst>
                                        <p:tav tm="0">
                                          <p:val>
                                            <p:strVal val="#ppt_x"/>
                                          </p:val>
                                        </p:tav>
                                        <p:tav tm="100000">
                                          <p:val>
                                            <p:strVal val="#ppt_x"/>
                                          </p:val>
                                        </p:tav>
                                      </p:tavLst>
                                    </p:anim>
                                    <p:anim calcmode="lin" valueType="num">
                                      <p:cBhvr>
                                        <p:cTn id="213" dur="200" fill="hold"/>
                                        <p:tgtEl>
                                          <p:spTgt spid="29"/>
                                        </p:tgtEl>
                                        <p:attrNameLst>
                                          <p:attrName>ppt_y</p:attrName>
                                        </p:attrNameLst>
                                      </p:cBhvr>
                                      <p:tavLst>
                                        <p:tav tm="0">
                                          <p:val>
                                            <p:strVal val="#ppt_y+0.31"/>
                                          </p:val>
                                        </p:tav>
                                        <p:tav tm="100000">
                                          <p:val>
                                            <p:strVal val="#ppt_y+0.31"/>
                                          </p:val>
                                        </p:tav>
                                      </p:tavLst>
                                    </p:anim>
                                    <p:anim calcmode="lin" valueType="num">
                                      <p:cBhvr>
                                        <p:cTn id="214" dur="300" decel="50000" fill="hold">
                                          <p:stCondLst>
                                            <p:cond delay="2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5" dur="300" decel="50000" fill="hold">
                                          <p:stCondLst>
                                            <p:cond delay="2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3" name="type.wav"/>
                                        </p:tgtEl>
                                      </p:cMediaNode>
                                    </p:audio>
                                  </p:subTnLst>
                                </p:cTn>
                              </p:par>
                              <p:par>
                                <p:cTn id="216" presetID="43" presetClass="entr" presetSubtype="0" fill="hold" grpId="0" nodeType="withEffect">
                                  <p:stCondLst>
                                    <p:cond delay="0"/>
                                  </p:stCondLst>
                                  <p:childTnLst>
                                    <p:set>
                                      <p:cBhvr>
                                        <p:cTn id="217" dur="1" fill="hold">
                                          <p:stCondLst>
                                            <p:cond delay="0"/>
                                          </p:stCondLst>
                                        </p:cTn>
                                        <p:tgtEl>
                                          <p:spTgt spid="30"/>
                                        </p:tgtEl>
                                        <p:attrNameLst>
                                          <p:attrName>style.visibility</p:attrName>
                                        </p:attrNameLst>
                                      </p:cBhvr>
                                      <p:to>
                                        <p:strVal val="visible"/>
                                      </p:to>
                                    </p:set>
                                    <p:animEffect transition="in" filter="fade">
                                      <p:cBhvr>
                                        <p:cTn id="218" dur="50"/>
                                        <p:tgtEl>
                                          <p:spTgt spid="30"/>
                                        </p:tgtEl>
                                      </p:cBhvr>
                                    </p:animEffect>
                                    <p:anim calcmode="lin" valueType="num">
                                      <p:cBhvr>
                                        <p:cTn id="219" dur="200" fill="hold"/>
                                        <p:tgtEl>
                                          <p:spTgt spid="30"/>
                                        </p:tgtEl>
                                        <p:attrNameLst>
                                          <p:attrName>ppt_x</p:attrName>
                                        </p:attrNameLst>
                                      </p:cBhvr>
                                      <p:tavLst>
                                        <p:tav tm="0">
                                          <p:val>
                                            <p:strVal val="#ppt_x"/>
                                          </p:val>
                                        </p:tav>
                                        <p:tav tm="100000">
                                          <p:val>
                                            <p:strVal val="#ppt_x"/>
                                          </p:val>
                                        </p:tav>
                                      </p:tavLst>
                                    </p:anim>
                                    <p:anim calcmode="lin" valueType="num">
                                      <p:cBhvr>
                                        <p:cTn id="220" dur="200" fill="hold"/>
                                        <p:tgtEl>
                                          <p:spTgt spid="30"/>
                                        </p:tgtEl>
                                        <p:attrNameLst>
                                          <p:attrName>ppt_y</p:attrName>
                                        </p:attrNameLst>
                                      </p:cBhvr>
                                      <p:tavLst>
                                        <p:tav tm="0">
                                          <p:val>
                                            <p:strVal val="#ppt_y+0.31"/>
                                          </p:val>
                                        </p:tav>
                                        <p:tav tm="100000">
                                          <p:val>
                                            <p:strVal val="#ppt_y+0.31"/>
                                          </p:val>
                                        </p:tav>
                                      </p:tavLst>
                                    </p:anim>
                                    <p:anim calcmode="lin" valueType="num">
                                      <p:cBhvr>
                                        <p:cTn id="221" dur="300" decel="50000" fill="hold">
                                          <p:stCondLst>
                                            <p:cond delay="2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2" dur="300" decel="50000" fill="hold">
                                          <p:stCondLst>
                                            <p:cond delay="2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16"/>
                                            </p:cond>
                                          </p:stCondLst>
                                          <p:endCondLst>
                                            <p:cond evt="onStopAudio" delay="0">
                                              <p:tgtEl>
                                                <p:sldTgt/>
                                              </p:tgtEl>
                                            </p:cond>
                                          </p:endCondLst>
                                        </p:cTn>
                                        <p:tgtEl>
                                          <p:sndTgt r:embed="rId3" name="type.wav"/>
                                        </p:tgtEl>
                                      </p:cMediaNode>
                                    </p:audio>
                                  </p:subTnLst>
                                </p:cTn>
                              </p:par>
                              <p:par>
                                <p:cTn id="223" presetID="43" presetClass="entr" presetSubtype="0" fill="hold" grpId="0" nodeType="withEffect">
                                  <p:stCondLst>
                                    <p:cond delay="0"/>
                                  </p:stCondLst>
                                  <p:childTnLst>
                                    <p:set>
                                      <p:cBhvr>
                                        <p:cTn id="224" dur="1" fill="hold">
                                          <p:stCondLst>
                                            <p:cond delay="0"/>
                                          </p:stCondLst>
                                        </p:cTn>
                                        <p:tgtEl>
                                          <p:spTgt spid="31"/>
                                        </p:tgtEl>
                                        <p:attrNameLst>
                                          <p:attrName>style.visibility</p:attrName>
                                        </p:attrNameLst>
                                      </p:cBhvr>
                                      <p:to>
                                        <p:strVal val="visible"/>
                                      </p:to>
                                    </p:set>
                                    <p:animEffect transition="in" filter="fade">
                                      <p:cBhvr>
                                        <p:cTn id="225" dur="50"/>
                                        <p:tgtEl>
                                          <p:spTgt spid="31"/>
                                        </p:tgtEl>
                                      </p:cBhvr>
                                    </p:animEffect>
                                    <p:anim calcmode="lin" valueType="num">
                                      <p:cBhvr>
                                        <p:cTn id="226" dur="200" fill="hold"/>
                                        <p:tgtEl>
                                          <p:spTgt spid="31"/>
                                        </p:tgtEl>
                                        <p:attrNameLst>
                                          <p:attrName>ppt_x</p:attrName>
                                        </p:attrNameLst>
                                      </p:cBhvr>
                                      <p:tavLst>
                                        <p:tav tm="0">
                                          <p:val>
                                            <p:strVal val="#ppt_x"/>
                                          </p:val>
                                        </p:tav>
                                        <p:tav tm="100000">
                                          <p:val>
                                            <p:strVal val="#ppt_x"/>
                                          </p:val>
                                        </p:tav>
                                      </p:tavLst>
                                    </p:anim>
                                    <p:anim calcmode="lin" valueType="num">
                                      <p:cBhvr>
                                        <p:cTn id="227" dur="200" fill="hold"/>
                                        <p:tgtEl>
                                          <p:spTgt spid="31"/>
                                        </p:tgtEl>
                                        <p:attrNameLst>
                                          <p:attrName>ppt_y</p:attrName>
                                        </p:attrNameLst>
                                      </p:cBhvr>
                                      <p:tavLst>
                                        <p:tav tm="0">
                                          <p:val>
                                            <p:strVal val="#ppt_y+0.31"/>
                                          </p:val>
                                        </p:tav>
                                        <p:tav tm="100000">
                                          <p:val>
                                            <p:strVal val="#ppt_y+0.31"/>
                                          </p:val>
                                        </p:tav>
                                      </p:tavLst>
                                    </p:anim>
                                    <p:anim calcmode="lin" valueType="num">
                                      <p:cBhvr>
                                        <p:cTn id="228" dur="300" decel="50000" fill="hold">
                                          <p:stCondLst>
                                            <p:cond delay="200"/>
                                          </p:stCondLst>
                                        </p:cTn>
                                        <p:tgtEl>
                                          <p:spTgt spid="3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9" dur="300" decel="50000" fill="hold">
                                          <p:stCondLst>
                                            <p:cond delay="200"/>
                                          </p:stCondLst>
                                        </p:cTn>
                                        <p:tgtEl>
                                          <p:spTgt spid="3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23"/>
                                            </p:cond>
                                          </p:stCondLst>
                                          <p:endCondLst>
                                            <p:cond evt="onStopAudio" delay="0">
                                              <p:tgtEl>
                                                <p:sldTgt/>
                                              </p:tgtEl>
                                            </p:cond>
                                          </p:endCondLst>
                                        </p:cTn>
                                        <p:tgtEl>
                                          <p:sndTgt r:embed="rId3" name="type.wav"/>
                                        </p:tgtEl>
                                      </p:cMediaNode>
                                    </p:audio>
                                  </p:subTnLst>
                                </p:cTn>
                              </p:par>
                              <p:par>
                                <p:cTn id="230" presetID="43"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animEffect transition="in" filter="fade">
                                      <p:cBhvr>
                                        <p:cTn id="232" dur="50"/>
                                        <p:tgtEl>
                                          <p:spTgt spid="32"/>
                                        </p:tgtEl>
                                      </p:cBhvr>
                                    </p:animEffect>
                                    <p:anim calcmode="lin" valueType="num">
                                      <p:cBhvr>
                                        <p:cTn id="233" dur="200" fill="hold"/>
                                        <p:tgtEl>
                                          <p:spTgt spid="32"/>
                                        </p:tgtEl>
                                        <p:attrNameLst>
                                          <p:attrName>ppt_x</p:attrName>
                                        </p:attrNameLst>
                                      </p:cBhvr>
                                      <p:tavLst>
                                        <p:tav tm="0">
                                          <p:val>
                                            <p:strVal val="#ppt_x"/>
                                          </p:val>
                                        </p:tav>
                                        <p:tav tm="100000">
                                          <p:val>
                                            <p:strVal val="#ppt_x"/>
                                          </p:val>
                                        </p:tav>
                                      </p:tavLst>
                                    </p:anim>
                                    <p:anim calcmode="lin" valueType="num">
                                      <p:cBhvr>
                                        <p:cTn id="234" dur="200" fill="hold"/>
                                        <p:tgtEl>
                                          <p:spTgt spid="32"/>
                                        </p:tgtEl>
                                        <p:attrNameLst>
                                          <p:attrName>ppt_y</p:attrName>
                                        </p:attrNameLst>
                                      </p:cBhvr>
                                      <p:tavLst>
                                        <p:tav tm="0">
                                          <p:val>
                                            <p:strVal val="#ppt_y+0.31"/>
                                          </p:val>
                                        </p:tav>
                                        <p:tav tm="100000">
                                          <p:val>
                                            <p:strVal val="#ppt_y+0.31"/>
                                          </p:val>
                                        </p:tav>
                                      </p:tavLst>
                                    </p:anim>
                                    <p:anim calcmode="lin" valueType="num">
                                      <p:cBhvr>
                                        <p:cTn id="235" dur="300" decel="50000" fill="hold">
                                          <p:stCondLst>
                                            <p:cond delay="2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6" dur="300" decel="50000" fill="hold">
                                          <p:stCondLst>
                                            <p:cond delay="2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0"/>
                                            </p:cond>
                                          </p:stCondLst>
                                          <p:endCondLst>
                                            <p:cond evt="onStopAudio" delay="0">
                                              <p:tgtEl>
                                                <p:sldTgt/>
                                              </p:tgtEl>
                                            </p:cond>
                                          </p:endCondLst>
                                        </p:cTn>
                                        <p:tgtEl>
                                          <p:sndTgt r:embed="rId3" name="type.wav"/>
                                        </p:tgtEl>
                                      </p:cMediaNode>
                                    </p:audio>
                                  </p:subTnLst>
                                </p:cTn>
                              </p:par>
                              <p:par>
                                <p:cTn id="237" presetID="43" presetClass="entr" presetSubtype="0" fill="hold" grpId="0" nodeType="withEffect">
                                  <p:stCondLst>
                                    <p:cond delay="0"/>
                                  </p:stCondLst>
                                  <p:childTnLst>
                                    <p:set>
                                      <p:cBhvr>
                                        <p:cTn id="238" dur="1" fill="hold">
                                          <p:stCondLst>
                                            <p:cond delay="0"/>
                                          </p:stCondLst>
                                        </p:cTn>
                                        <p:tgtEl>
                                          <p:spTgt spid="33"/>
                                        </p:tgtEl>
                                        <p:attrNameLst>
                                          <p:attrName>style.visibility</p:attrName>
                                        </p:attrNameLst>
                                      </p:cBhvr>
                                      <p:to>
                                        <p:strVal val="visible"/>
                                      </p:to>
                                    </p:set>
                                    <p:animEffect transition="in" filter="fade">
                                      <p:cBhvr>
                                        <p:cTn id="239" dur="50"/>
                                        <p:tgtEl>
                                          <p:spTgt spid="33"/>
                                        </p:tgtEl>
                                      </p:cBhvr>
                                    </p:animEffect>
                                    <p:anim calcmode="lin" valueType="num">
                                      <p:cBhvr>
                                        <p:cTn id="240" dur="200" fill="hold"/>
                                        <p:tgtEl>
                                          <p:spTgt spid="33"/>
                                        </p:tgtEl>
                                        <p:attrNameLst>
                                          <p:attrName>ppt_x</p:attrName>
                                        </p:attrNameLst>
                                      </p:cBhvr>
                                      <p:tavLst>
                                        <p:tav tm="0">
                                          <p:val>
                                            <p:strVal val="#ppt_x"/>
                                          </p:val>
                                        </p:tav>
                                        <p:tav tm="100000">
                                          <p:val>
                                            <p:strVal val="#ppt_x"/>
                                          </p:val>
                                        </p:tav>
                                      </p:tavLst>
                                    </p:anim>
                                    <p:anim calcmode="lin" valueType="num">
                                      <p:cBhvr>
                                        <p:cTn id="241" dur="200" fill="hold"/>
                                        <p:tgtEl>
                                          <p:spTgt spid="33"/>
                                        </p:tgtEl>
                                        <p:attrNameLst>
                                          <p:attrName>ppt_y</p:attrName>
                                        </p:attrNameLst>
                                      </p:cBhvr>
                                      <p:tavLst>
                                        <p:tav tm="0">
                                          <p:val>
                                            <p:strVal val="#ppt_y+0.31"/>
                                          </p:val>
                                        </p:tav>
                                        <p:tav tm="100000">
                                          <p:val>
                                            <p:strVal val="#ppt_y+0.31"/>
                                          </p:val>
                                        </p:tav>
                                      </p:tavLst>
                                    </p:anim>
                                    <p:anim calcmode="lin" valueType="num">
                                      <p:cBhvr>
                                        <p:cTn id="242" dur="300" decel="50000" fill="hold">
                                          <p:stCondLst>
                                            <p:cond delay="2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3" dur="300" decel="50000" fill="hold">
                                          <p:stCondLst>
                                            <p:cond delay="2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37"/>
                                            </p:cond>
                                          </p:stCondLst>
                                          <p:endCondLst>
                                            <p:cond evt="onStopAudio" delay="0">
                                              <p:tgtEl>
                                                <p:sldTgt/>
                                              </p:tgtEl>
                                            </p:cond>
                                          </p:endCondLst>
                                        </p:cTn>
                                        <p:tgtEl>
                                          <p:sndTgt r:embed="rId3" name="type.wav"/>
                                        </p:tgtEl>
                                      </p:cMediaNode>
                                    </p:audio>
                                  </p:subTnLst>
                                </p:cTn>
                              </p:par>
                              <p:par>
                                <p:cTn id="244" presetID="43" presetClass="entr" presetSubtype="0" fill="hold" grpId="0" nodeType="withEffect">
                                  <p:stCondLst>
                                    <p:cond delay="0"/>
                                  </p:stCondLst>
                                  <p:childTnLst>
                                    <p:set>
                                      <p:cBhvr>
                                        <p:cTn id="245" dur="1" fill="hold">
                                          <p:stCondLst>
                                            <p:cond delay="0"/>
                                          </p:stCondLst>
                                        </p:cTn>
                                        <p:tgtEl>
                                          <p:spTgt spid="34"/>
                                        </p:tgtEl>
                                        <p:attrNameLst>
                                          <p:attrName>style.visibility</p:attrName>
                                        </p:attrNameLst>
                                      </p:cBhvr>
                                      <p:to>
                                        <p:strVal val="visible"/>
                                      </p:to>
                                    </p:set>
                                    <p:animEffect transition="in" filter="fade">
                                      <p:cBhvr>
                                        <p:cTn id="246" dur="50"/>
                                        <p:tgtEl>
                                          <p:spTgt spid="34"/>
                                        </p:tgtEl>
                                      </p:cBhvr>
                                    </p:animEffect>
                                    <p:anim calcmode="lin" valueType="num">
                                      <p:cBhvr>
                                        <p:cTn id="247" dur="200" fill="hold"/>
                                        <p:tgtEl>
                                          <p:spTgt spid="34"/>
                                        </p:tgtEl>
                                        <p:attrNameLst>
                                          <p:attrName>ppt_x</p:attrName>
                                        </p:attrNameLst>
                                      </p:cBhvr>
                                      <p:tavLst>
                                        <p:tav tm="0">
                                          <p:val>
                                            <p:strVal val="#ppt_x"/>
                                          </p:val>
                                        </p:tav>
                                        <p:tav tm="100000">
                                          <p:val>
                                            <p:strVal val="#ppt_x"/>
                                          </p:val>
                                        </p:tav>
                                      </p:tavLst>
                                    </p:anim>
                                    <p:anim calcmode="lin" valueType="num">
                                      <p:cBhvr>
                                        <p:cTn id="248" dur="200" fill="hold"/>
                                        <p:tgtEl>
                                          <p:spTgt spid="34"/>
                                        </p:tgtEl>
                                        <p:attrNameLst>
                                          <p:attrName>ppt_y</p:attrName>
                                        </p:attrNameLst>
                                      </p:cBhvr>
                                      <p:tavLst>
                                        <p:tav tm="0">
                                          <p:val>
                                            <p:strVal val="#ppt_y+0.31"/>
                                          </p:val>
                                        </p:tav>
                                        <p:tav tm="100000">
                                          <p:val>
                                            <p:strVal val="#ppt_y+0.31"/>
                                          </p:val>
                                        </p:tav>
                                      </p:tavLst>
                                    </p:anim>
                                    <p:anim calcmode="lin" valueType="num">
                                      <p:cBhvr>
                                        <p:cTn id="249" dur="300" decel="50000" fill="hold">
                                          <p:stCondLst>
                                            <p:cond delay="2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0" dur="300" decel="50000" fill="hold">
                                          <p:stCondLst>
                                            <p:cond delay="2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44"/>
                                            </p:cond>
                                          </p:stCondLst>
                                          <p:endCondLst>
                                            <p:cond evt="onStopAudio" delay="0">
                                              <p:tgtEl>
                                                <p:sldTgt/>
                                              </p:tgtEl>
                                            </p:cond>
                                          </p:endCondLst>
                                        </p:cTn>
                                        <p:tgtEl>
                                          <p:sndTgt r:embed="rId3" name="type.wav"/>
                                        </p:tgtEl>
                                      </p:cMediaNode>
                                    </p:audio>
                                  </p:subTnLst>
                                </p:cTn>
                              </p:par>
                              <p:par>
                                <p:cTn id="251" presetID="43" presetClass="entr" presetSubtype="0" fill="hold" grpId="0" nodeType="withEffect">
                                  <p:stCondLst>
                                    <p:cond delay="0"/>
                                  </p:stCondLst>
                                  <p:childTnLst>
                                    <p:set>
                                      <p:cBhvr>
                                        <p:cTn id="252" dur="1" fill="hold">
                                          <p:stCondLst>
                                            <p:cond delay="0"/>
                                          </p:stCondLst>
                                        </p:cTn>
                                        <p:tgtEl>
                                          <p:spTgt spid="35"/>
                                        </p:tgtEl>
                                        <p:attrNameLst>
                                          <p:attrName>style.visibility</p:attrName>
                                        </p:attrNameLst>
                                      </p:cBhvr>
                                      <p:to>
                                        <p:strVal val="visible"/>
                                      </p:to>
                                    </p:set>
                                    <p:animEffect transition="in" filter="fade">
                                      <p:cBhvr>
                                        <p:cTn id="253" dur="50"/>
                                        <p:tgtEl>
                                          <p:spTgt spid="35"/>
                                        </p:tgtEl>
                                      </p:cBhvr>
                                    </p:animEffect>
                                    <p:anim calcmode="lin" valueType="num">
                                      <p:cBhvr>
                                        <p:cTn id="254" dur="200" fill="hold"/>
                                        <p:tgtEl>
                                          <p:spTgt spid="35"/>
                                        </p:tgtEl>
                                        <p:attrNameLst>
                                          <p:attrName>ppt_x</p:attrName>
                                        </p:attrNameLst>
                                      </p:cBhvr>
                                      <p:tavLst>
                                        <p:tav tm="0">
                                          <p:val>
                                            <p:strVal val="#ppt_x"/>
                                          </p:val>
                                        </p:tav>
                                        <p:tav tm="100000">
                                          <p:val>
                                            <p:strVal val="#ppt_x"/>
                                          </p:val>
                                        </p:tav>
                                      </p:tavLst>
                                    </p:anim>
                                    <p:anim calcmode="lin" valueType="num">
                                      <p:cBhvr>
                                        <p:cTn id="255" dur="200" fill="hold"/>
                                        <p:tgtEl>
                                          <p:spTgt spid="35"/>
                                        </p:tgtEl>
                                        <p:attrNameLst>
                                          <p:attrName>ppt_y</p:attrName>
                                        </p:attrNameLst>
                                      </p:cBhvr>
                                      <p:tavLst>
                                        <p:tav tm="0">
                                          <p:val>
                                            <p:strVal val="#ppt_y+0.31"/>
                                          </p:val>
                                        </p:tav>
                                        <p:tav tm="100000">
                                          <p:val>
                                            <p:strVal val="#ppt_y+0.31"/>
                                          </p:val>
                                        </p:tav>
                                      </p:tavLst>
                                    </p:anim>
                                    <p:anim calcmode="lin" valueType="num">
                                      <p:cBhvr>
                                        <p:cTn id="256" dur="300" decel="50000" fill="hold">
                                          <p:stCondLst>
                                            <p:cond delay="200"/>
                                          </p:stCondLst>
                                        </p:cTn>
                                        <p:tgtEl>
                                          <p:spTgt spid="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7" dur="300" decel="50000" fill="hold">
                                          <p:stCondLst>
                                            <p:cond delay="200"/>
                                          </p:stCondLst>
                                        </p:cTn>
                                        <p:tgtEl>
                                          <p:spTgt spid="3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51"/>
                                            </p:cond>
                                          </p:stCondLst>
                                          <p:endCondLst>
                                            <p:cond evt="onStopAudio" delay="0">
                                              <p:tgtEl>
                                                <p:sldTgt/>
                                              </p:tgtEl>
                                            </p:cond>
                                          </p:endCondLst>
                                        </p:cTn>
                                        <p:tgtEl>
                                          <p:sndTgt r:embed="rId3" name="type.wav"/>
                                        </p:tgtEl>
                                      </p:cMediaNode>
                                    </p:audio>
                                  </p:subTnLst>
                                </p:cTn>
                              </p:par>
                              <p:par>
                                <p:cTn id="258" presetID="43" presetClass="entr" presetSubtype="0" fill="hold" grpId="0" nodeType="withEffect">
                                  <p:stCondLst>
                                    <p:cond delay="0"/>
                                  </p:stCondLst>
                                  <p:childTnLst>
                                    <p:set>
                                      <p:cBhvr>
                                        <p:cTn id="259" dur="1" fill="hold">
                                          <p:stCondLst>
                                            <p:cond delay="0"/>
                                          </p:stCondLst>
                                        </p:cTn>
                                        <p:tgtEl>
                                          <p:spTgt spid="88"/>
                                        </p:tgtEl>
                                        <p:attrNameLst>
                                          <p:attrName>style.visibility</p:attrName>
                                        </p:attrNameLst>
                                      </p:cBhvr>
                                      <p:to>
                                        <p:strVal val="visible"/>
                                      </p:to>
                                    </p:set>
                                    <p:animEffect transition="in" filter="fade">
                                      <p:cBhvr>
                                        <p:cTn id="260" dur="50"/>
                                        <p:tgtEl>
                                          <p:spTgt spid="88"/>
                                        </p:tgtEl>
                                      </p:cBhvr>
                                    </p:animEffect>
                                    <p:anim calcmode="lin" valueType="num">
                                      <p:cBhvr>
                                        <p:cTn id="261" dur="200" fill="hold"/>
                                        <p:tgtEl>
                                          <p:spTgt spid="88"/>
                                        </p:tgtEl>
                                        <p:attrNameLst>
                                          <p:attrName>ppt_x</p:attrName>
                                        </p:attrNameLst>
                                      </p:cBhvr>
                                      <p:tavLst>
                                        <p:tav tm="0">
                                          <p:val>
                                            <p:strVal val="#ppt_x"/>
                                          </p:val>
                                        </p:tav>
                                        <p:tav tm="100000">
                                          <p:val>
                                            <p:strVal val="#ppt_x"/>
                                          </p:val>
                                        </p:tav>
                                      </p:tavLst>
                                    </p:anim>
                                    <p:anim calcmode="lin" valueType="num">
                                      <p:cBhvr>
                                        <p:cTn id="262" dur="200" fill="hold"/>
                                        <p:tgtEl>
                                          <p:spTgt spid="88"/>
                                        </p:tgtEl>
                                        <p:attrNameLst>
                                          <p:attrName>ppt_y</p:attrName>
                                        </p:attrNameLst>
                                      </p:cBhvr>
                                      <p:tavLst>
                                        <p:tav tm="0">
                                          <p:val>
                                            <p:strVal val="#ppt_y+0.31"/>
                                          </p:val>
                                        </p:tav>
                                        <p:tav tm="100000">
                                          <p:val>
                                            <p:strVal val="#ppt_y+0.31"/>
                                          </p:val>
                                        </p:tav>
                                      </p:tavLst>
                                    </p:anim>
                                    <p:anim calcmode="lin" valueType="num">
                                      <p:cBhvr>
                                        <p:cTn id="263" dur="300" decel="50000" fill="hold">
                                          <p:stCondLst>
                                            <p:cond delay="200"/>
                                          </p:stCondLst>
                                        </p:cTn>
                                        <p:tgtEl>
                                          <p:spTgt spid="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4" dur="300" decel="50000" fill="hold">
                                          <p:stCondLst>
                                            <p:cond delay="200"/>
                                          </p:stCondLst>
                                        </p:cTn>
                                        <p:tgtEl>
                                          <p:spTgt spid="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58"/>
                                            </p:cond>
                                          </p:stCondLst>
                                          <p:endCondLst>
                                            <p:cond evt="onStopAudio" delay="0">
                                              <p:tgtEl>
                                                <p:sldTgt/>
                                              </p:tgtEl>
                                            </p:cond>
                                          </p:endCondLst>
                                        </p:cTn>
                                        <p:tgtEl>
                                          <p:sndTgt r:embed="rId3" name="type.wav"/>
                                        </p:tgtEl>
                                      </p:cMediaNode>
                                    </p:audio>
                                  </p:subTnLst>
                                </p:cTn>
                              </p:par>
                              <p:par>
                                <p:cTn id="265" presetID="43" presetClass="entr" presetSubtype="0" fill="hold" grpId="0" nodeType="withEffect">
                                  <p:stCondLst>
                                    <p:cond delay="0"/>
                                  </p:stCondLst>
                                  <p:childTnLst>
                                    <p:set>
                                      <p:cBhvr>
                                        <p:cTn id="266" dur="1" fill="hold">
                                          <p:stCondLst>
                                            <p:cond delay="0"/>
                                          </p:stCondLst>
                                        </p:cTn>
                                        <p:tgtEl>
                                          <p:spTgt spid="36"/>
                                        </p:tgtEl>
                                        <p:attrNameLst>
                                          <p:attrName>style.visibility</p:attrName>
                                        </p:attrNameLst>
                                      </p:cBhvr>
                                      <p:to>
                                        <p:strVal val="visible"/>
                                      </p:to>
                                    </p:set>
                                    <p:animEffect transition="in" filter="fade">
                                      <p:cBhvr>
                                        <p:cTn id="267" dur="50"/>
                                        <p:tgtEl>
                                          <p:spTgt spid="36"/>
                                        </p:tgtEl>
                                      </p:cBhvr>
                                    </p:animEffect>
                                    <p:anim calcmode="lin" valueType="num">
                                      <p:cBhvr>
                                        <p:cTn id="268" dur="200" fill="hold"/>
                                        <p:tgtEl>
                                          <p:spTgt spid="36"/>
                                        </p:tgtEl>
                                        <p:attrNameLst>
                                          <p:attrName>ppt_x</p:attrName>
                                        </p:attrNameLst>
                                      </p:cBhvr>
                                      <p:tavLst>
                                        <p:tav tm="0">
                                          <p:val>
                                            <p:strVal val="#ppt_x"/>
                                          </p:val>
                                        </p:tav>
                                        <p:tav tm="100000">
                                          <p:val>
                                            <p:strVal val="#ppt_x"/>
                                          </p:val>
                                        </p:tav>
                                      </p:tavLst>
                                    </p:anim>
                                    <p:anim calcmode="lin" valueType="num">
                                      <p:cBhvr>
                                        <p:cTn id="269" dur="200" fill="hold"/>
                                        <p:tgtEl>
                                          <p:spTgt spid="36"/>
                                        </p:tgtEl>
                                        <p:attrNameLst>
                                          <p:attrName>ppt_y</p:attrName>
                                        </p:attrNameLst>
                                      </p:cBhvr>
                                      <p:tavLst>
                                        <p:tav tm="0">
                                          <p:val>
                                            <p:strVal val="#ppt_y+0.31"/>
                                          </p:val>
                                        </p:tav>
                                        <p:tav tm="100000">
                                          <p:val>
                                            <p:strVal val="#ppt_y+0.31"/>
                                          </p:val>
                                        </p:tav>
                                      </p:tavLst>
                                    </p:anim>
                                    <p:anim calcmode="lin" valueType="num">
                                      <p:cBhvr>
                                        <p:cTn id="270" dur="300" decel="50000" fill="hold">
                                          <p:stCondLst>
                                            <p:cond delay="200"/>
                                          </p:stCondLst>
                                        </p:cTn>
                                        <p:tgtEl>
                                          <p:spTgt spid="3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1" dur="300" decel="50000" fill="hold">
                                          <p:stCondLst>
                                            <p:cond delay="200"/>
                                          </p:stCondLst>
                                        </p:cTn>
                                        <p:tgtEl>
                                          <p:spTgt spid="3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65"/>
                                            </p:cond>
                                          </p:stCondLst>
                                          <p:endCondLst>
                                            <p:cond evt="onStopAudio" delay="0">
                                              <p:tgtEl>
                                                <p:sldTgt/>
                                              </p:tgtEl>
                                            </p:cond>
                                          </p:endCondLst>
                                        </p:cTn>
                                        <p:tgtEl>
                                          <p:sndTgt r:embed="rId3" name="type.wav"/>
                                        </p:tgtEl>
                                      </p:cMediaNode>
                                    </p:audio>
                                  </p:subTnLst>
                                </p:cTn>
                              </p:par>
                              <p:par>
                                <p:cTn id="272" presetID="43" presetClass="entr" presetSubtype="0" fill="hold" grpId="0" nodeType="withEffect">
                                  <p:stCondLst>
                                    <p:cond delay="0"/>
                                  </p:stCondLst>
                                  <p:childTnLst>
                                    <p:set>
                                      <p:cBhvr>
                                        <p:cTn id="273" dur="1" fill="hold">
                                          <p:stCondLst>
                                            <p:cond delay="0"/>
                                          </p:stCondLst>
                                        </p:cTn>
                                        <p:tgtEl>
                                          <p:spTgt spid="89"/>
                                        </p:tgtEl>
                                        <p:attrNameLst>
                                          <p:attrName>style.visibility</p:attrName>
                                        </p:attrNameLst>
                                      </p:cBhvr>
                                      <p:to>
                                        <p:strVal val="visible"/>
                                      </p:to>
                                    </p:set>
                                    <p:animEffect transition="in" filter="fade">
                                      <p:cBhvr>
                                        <p:cTn id="274" dur="50"/>
                                        <p:tgtEl>
                                          <p:spTgt spid="89"/>
                                        </p:tgtEl>
                                      </p:cBhvr>
                                    </p:animEffect>
                                    <p:anim calcmode="lin" valueType="num">
                                      <p:cBhvr>
                                        <p:cTn id="275" dur="200" fill="hold"/>
                                        <p:tgtEl>
                                          <p:spTgt spid="89"/>
                                        </p:tgtEl>
                                        <p:attrNameLst>
                                          <p:attrName>ppt_x</p:attrName>
                                        </p:attrNameLst>
                                      </p:cBhvr>
                                      <p:tavLst>
                                        <p:tav tm="0">
                                          <p:val>
                                            <p:strVal val="#ppt_x"/>
                                          </p:val>
                                        </p:tav>
                                        <p:tav tm="100000">
                                          <p:val>
                                            <p:strVal val="#ppt_x"/>
                                          </p:val>
                                        </p:tav>
                                      </p:tavLst>
                                    </p:anim>
                                    <p:anim calcmode="lin" valueType="num">
                                      <p:cBhvr>
                                        <p:cTn id="276" dur="200" fill="hold"/>
                                        <p:tgtEl>
                                          <p:spTgt spid="89"/>
                                        </p:tgtEl>
                                        <p:attrNameLst>
                                          <p:attrName>ppt_y</p:attrName>
                                        </p:attrNameLst>
                                      </p:cBhvr>
                                      <p:tavLst>
                                        <p:tav tm="0">
                                          <p:val>
                                            <p:strVal val="#ppt_y+0.31"/>
                                          </p:val>
                                        </p:tav>
                                        <p:tav tm="100000">
                                          <p:val>
                                            <p:strVal val="#ppt_y+0.31"/>
                                          </p:val>
                                        </p:tav>
                                      </p:tavLst>
                                    </p:anim>
                                    <p:anim calcmode="lin" valueType="num">
                                      <p:cBhvr>
                                        <p:cTn id="277" dur="300" decel="50000" fill="hold">
                                          <p:stCondLst>
                                            <p:cond delay="200"/>
                                          </p:stCondLst>
                                        </p:cTn>
                                        <p:tgtEl>
                                          <p:spTgt spid="8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8" dur="300" decel="50000" fill="hold">
                                          <p:stCondLst>
                                            <p:cond delay="200"/>
                                          </p:stCondLst>
                                        </p:cTn>
                                        <p:tgtEl>
                                          <p:spTgt spid="8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2"/>
                                            </p:cond>
                                          </p:stCondLst>
                                          <p:endCondLst>
                                            <p:cond evt="onStopAudio" delay="0">
                                              <p:tgtEl>
                                                <p:sldTgt/>
                                              </p:tgtEl>
                                            </p:cond>
                                          </p:endCondLst>
                                        </p:cTn>
                                        <p:tgtEl>
                                          <p:sndTgt r:embed="rId3" name="type.wav"/>
                                        </p:tgtEl>
                                      </p:cMediaNode>
                                    </p:audio>
                                  </p:subTnLst>
                                </p:cTn>
                              </p:par>
                              <p:par>
                                <p:cTn id="279" presetID="43" presetClass="entr" presetSubtype="0" fill="hold" grpId="0" nodeType="withEffect">
                                  <p:stCondLst>
                                    <p:cond delay="0"/>
                                  </p:stCondLst>
                                  <p:childTnLst>
                                    <p:set>
                                      <p:cBhvr>
                                        <p:cTn id="280" dur="1" fill="hold">
                                          <p:stCondLst>
                                            <p:cond delay="0"/>
                                          </p:stCondLst>
                                        </p:cTn>
                                        <p:tgtEl>
                                          <p:spTgt spid="37"/>
                                        </p:tgtEl>
                                        <p:attrNameLst>
                                          <p:attrName>style.visibility</p:attrName>
                                        </p:attrNameLst>
                                      </p:cBhvr>
                                      <p:to>
                                        <p:strVal val="visible"/>
                                      </p:to>
                                    </p:set>
                                    <p:animEffect transition="in" filter="fade">
                                      <p:cBhvr>
                                        <p:cTn id="281" dur="50"/>
                                        <p:tgtEl>
                                          <p:spTgt spid="37"/>
                                        </p:tgtEl>
                                      </p:cBhvr>
                                    </p:animEffect>
                                    <p:anim calcmode="lin" valueType="num">
                                      <p:cBhvr>
                                        <p:cTn id="282" dur="200" fill="hold"/>
                                        <p:tgtEl>
                                          <p:spTgt spid="37"/>
                                        </p:tgtEl>
                                        <p:attrNameLst>
                                          <p:attrName>ppt_x</p:attrName>
                                        </p:attrNameLst>
                                      </p:cBhvr>
                                      <p:tavLst>
                                        <p:tav tm="0">
                                          <p:val>
                                            <p:strVal val="#ppt_x"/>
                                          </p:val>
                                        </p:tav>
                                        <p:tav tm="100000">
                                          <p:val>
                                            <p:strVal val="#ppt_x"/>
                                          </p:val>
                                        </p:tav>
                                      </p:tavLst>
                                    </p:anim>
                                    <p:anim calcmode="lin" valueType="num">
                                      <p:cBhvr>
                                        <p:cTn id="283" dur="200" fill="hold"/>
                                        <p:tgtEl>
                                          <p:spTgt spid="37"/>
                                        </p:tgtEl>
                                        <p:attrNameLst>
                                          <p:attrName>ppt_y</p:attrName>
                                        </p:attrNameLst>
                                      </p:cBhvr>
                                      <p:tavLst>
                                        <p:tav tm="0">
                                          <p:val>
                                            <p:strVal val="#ppt_y+0.31"/>
                                          </p:val>
                                        </p:tav>
                                        <p:tav tm="100000">
                                          <p:val>
                                            <p:strVal val="#ppt_y+0.31"/>
                                          </p:val>
                                        </p:tav>
                                      </p:tavLst>
                                    </p:anim>
                                    <p:anim calcmode="lin" valueType="num">
                                      <p:cBhvr>
                                        <p:cTn id="284" dur="300" decel="50000" fill="hold">
                                          <p:stCondLst>
                                            <p:cond delay="2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5" dur="300" decel="50000" fill="hold">
                                          <p:stCondLst>
                                            <p:cond delay="2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79"/>
                                            </p:cond>
                                          </p:stCondLst>
                                          <p:endCondLst>
                                            <p:cond evt="onStopAudio" delay="0">
                                              <p:tgtEl>
                                                <p:sldTgt/>
                                              </p:tgtEl>
                                            </p:cond>
                                          </p:endCondLst>
                                        </p:cTn>
                                        <p:tgtEl>
                                          <p:sndTgt r:embed="rId3" name="type.wav"/>
                                        </p:tgtEl>
                                      </p:cMediaNode>
                                    </p:audio>
                                  </p:subTnLst>
                                </p:cTn>
                              </p:par>
                              <p:par>
                                <p:cTn id="286" presetID="43" presetClass="entr" presetSubtype="0" fill="hold" grpId="0" nodeType="withEffect">
                                  <p:stCondLst>
                                    <p:cond delay="0"/>
                                  </p:stCondLst>
                                  <p:childTnLst>
                                    <p:set>
                                      <p:cBhvr>
                                        <p:cTn id="287" dur="1" fill="hold">
                                          <p:stCondLst>
                                            <p:cond delay="0"/>
                                          </p:stCondLst>
                                        </p:cTn>
                                        <p:tgtEl>
                                          <p:spTgt spid="38"/>
                                        </p:tgtEl>
                                        <p:attrNameLst>
                                          <p:attrName>style.visibility</p:attrName>
                                        </p:attrNameLst>
                                      </p:cBhvr>
                                      <p:to>
                                        <p:strVal val="visible"/>
                                      </p:to>
                                    </p:set>
                                    <p:animEffect transition="in" filter="fade">
                                      <p:cBhvr>
                                        <p:cTn id="288" dur="50"/>
                                        <p:tgtEl>
                                          <p:spTgt spid="38"/>
                                        </p:tgtEl>
                                      </p:cBhvr>
                                    </p:animEffect>
                                    <p:anim calcmode="lin" valueType="num">
                                      <p:cBhvr>
                                        <p:cTn id="289" dur="200" fill="hold"/>
                                        <p:tgtEl>
                                          <p:spTgt spid="38"/>
                                        </p:tgtEl>
                                        <p:attrNameLst>
                                          <p:attrName>ppt_x</p:attrName>
                                        </p:attrNameLst>
                                      </p:cBhvr>
                                      <p:tavLst>
                                        <p:tav tm="0">
                                          <p:val>
                                            <p:strVal val="#ppt_x"/>
                                          </p:val>
                                        </p:tav>
                                        <p:tav tm="100000">
                                          <p:val>
                                            <p:strVal val="#ppt_x"/>
                                          </p:val>
                                        </p:tav>
                                      </p:tavLst>
                                    </p:anim>
                                    <p:anim calcmode="lin" valueType="num">
                                      <p:cBhvr>
                                        <p:cTn id="290" dur="200" fill="hold"/>
                                        <p:tgtEl>
                                          <p:spTgt spid="38"/>
                                        </p:tgtEl>
                                        <p:attrNameLst>
                                          <p:attrName>ppt_y</p:attrName>
                                        </p:attrNameLst>
                                      </p:cBhvr>
                                      <p:tavLst>
                                        <p:tav tm="0">
                                          <p:val>
                                            <p:strVal val="#ppt_y+0.31"/>
                                          </p:val>
                                        </p:tav>
                                        <p:tav tm="100000">
                                          <p:val>
                                            <p:strVal val="#ppt_y+0.31"/>
                                          </p:val>
                                        </p:tav>
                                      </p:tavLst>
                                    </p:anim>
                                    <p:anim calcmode="lin" valueType="num">
                                      <p:cBhvr>
                                        <p:cTn id="291" dur="300" decel="50000" fill="hold">
                                          <p:stCondLst>
                                            <p:cond delay="200"/>
                                          </p:stCondLst>
                                        </p:cTn>
                                        <p:tgtEl>
                                          <p:spTgt spid="3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2" dur="300" decel="50000" fill="hold">
                                          <p:stCondLst>
                                            <p:cond delay="200"/>
                                          </p:stCondLst>
                                        </p:cTn>
                                        <p:tgtEl>
                                          <p:spTgt spid="3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86"/>
                                            </p:cond>
                                          </p:stCondLst>
                                          <p:endCondLst>
                                            <p:cond evt="onStopAudio" delay="0">
                                              <p:tgtEl>
                                                <p:sldTgt/>
                                              </p:tgtEl>
                                            </p:cond>
                                          </p:endCondLst>
                                        </p:cTn>
                                        <p:tgtEl>
                                          <p:sndTgt r:embed="rId3" name="type.wav"/>
                                        </p:tgtEl>
                                      </p:cMediaNode>
                                    </p:audio>
                                  </p:subTnLst>
                                </p:cTn>
                              </p:par>
                              <p:par>
                                <p:cTn id="293" presetID="43" presetClass="entr" presetSubtype="0" fill="hold" grpId="0" nodeType="withEffect">
                                  <p:stCondLst>
                                    <p:cond delay="0"/>
                                  </p:stCondLst>
                                  <p:childTnLst>
                                    <p:set>
                                      <p:cBhvr>
                                        <p:cTn id="294" dur="1" fill="hold">
                                          <p:stCondLst>
                                            <p:cond delay="0"/>
                                          </p:stCondLst>
                                        </p:cTn>
                                        <p:tgtEl>
                                          <p:spTgt spid="39"/>
                                        </p:tgtEl>
                                        <p:attrNameLst>
                                          <p:attrName>style.visibility</p:attrName>
                                        </p:attrNameLst>
                                      </p:cBhvr>
                                      <p:to>
                                        <p:strVal val="visible"/>
                                      </p:to>
                                    </p:set>
                                    <p:animEffect transition="in" filter="fade">
                                      <p:cBhvr>
                                        <p:cTn id="295" dur="50"/>
                                        <p:tgtEl>
                                          <p:spTgt spid="39"/>
                                        </p:tgtEl>
                                      </p:cBhvr>
                                    </p:animEffect>
                                    <p:anim calcmode="lin" valueType="num">
                                      <p:cBhvr>
                                        <p:cTn id="296" dur="200" fill="hold"/>
                                        <p:tgtEl>
                                          <p:spTgt spid="39"/>
                                        </p:tgtEl>
                                        <p:attrNameLst>
                                          <p:attrName>ppt_x</p:attrName>
                                        </p:attrNameLst>
                                      </p:cBhvr>
                                      <p:tavLst>
                                        <p:tav tm="0">
                                          <p:val>
                                            <p:strVal val="#ppt_x"/>
                                          </p:val>
                                        </p:tav>
                                        <p:tav tm="100000">
                                          <p:val>
                                            <p:strVal val="#ppt_x"/>
                                          </p:val>
                                        </p:tav>
                                      </p:tavLst>
                                    </p:anim>
                                    <p:anim calcmode="lin" valueType="num">
                                      <p:cBhvr>
                                        <p:cTn id="297" dur="200" fill="hold"/>
                                        <p:tgtEl>
                                          <p:spTgt spid="39"/>
                                        </p:tgtEl>
                                        <p:attrNameLst>
                                          <p:attrName>ppt_y</p:attrName>
                                        </p:attrNameLst>
                                      </p:cBhvr>
                                      <p:tavLst>
                                        <p:tav tm="0">
                                          <p:val>
                                            <p:strVal val="#ppt_y+0.31"/>
                                          </p:val>
                                        </p:tav>
                                        <p:tav tm="100000">
                                          <p:val>
                                            <p:strVal val="#ppt_y+0.31"/>
                                          </p:val>
                                        </p:tav>
                                      </p:tavLst>
                                    </p:anim>
                                    <p:anim calcmode="lin" valueType="num">
                                      <p:cBhvr>
                                        <p:cTn id="298" dur="300" decel="50000" fill="hold">
                                          <p:stCondLst>
                                            <p:cond delay="2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9" dur="300" decel="50000" fill="hold">
                                          <p:stCondLst>
                                            <p:cond delay="2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293"/>
                                            </p:cond>
                                          </p:stCondLst>
                                          <p:endCondLst>
                                            <p:cond evt="onStopAudio" delay="0">
                                              <p:tgtEl>
                                                <p:sldTgt/>
                                              </p:tgtEl>
                                            </p:cond>
                                          </p:endCondLst>
                                        </p:cTn>
                                        <p:tgtEl>
                                          <p:sndTgt r:embed="rId3" name="type.wav"/>
                                        </p:tgtEl>
                                      </p:cMediaNode>
                                    </p:audio>
                                  </p:subTnLst>
                                </p:cTn>
                              </p:par>
                              <p:par>
                                <p:cTn id="300" presetID="43" presetClass="entr" presetSubtype="0" fill="hold" grpId="0" nodeType="withEffect">
                                  <p:stCondLst>
                                    <p:cond delay="0"/>
                                  </p:stCondLst>
                                  <p:childTnLst>
                                    <p:set>
                                      <p:cBhvr>
                                        <p:cTn id="301" dur="1" fill="hold">
                                          <p:stCondLst>
                                            <p:cond delay="0"/>
                                          </p:stCondLst>
                                        </p:cTn>
                                        <p:tgtEl>
                                          <p:spTgt spid="40"/>
                                        </p:tgtEl>
                                        <p:attrNameLst>
                                          <p:attrName>style.visibility</p:attrName>
                                        </p:attrNameLst>
                                      </p:cBhvr>
                                      <p:to>
                                        <p:strVal val="visible"/>
                                      </p:to>
                                    </p:set>
                                    <p:animEffect transition="in" filter="fade">
                                      <p:cBhvr>
                                        <p:cTn id="302" dur="50"/>
                                        <p:tgtEl>
                                          <p:spTgt spid="40"/>
                                        </p:tgtEl>
                                      </p:cBhvr>
                                    </p:animEffect>
                                    <p:anim calcmode="lin" valueType="num">
                                      <p:cBhvr>
                                        <p:cTn id="303" dur="200" fill="hold"/>
                                        <p:tgtEl>
                                          <p:spTgt spid="40"/>
                                        </p:tgtEl>
                                        <p:attrNameLst>
                                          <p:attrName>ppt_x</p:attrName>
                                        </p:attrNameLst>
                                      </p:cBhvr>
                                      <p:tavLst>
                                        <p:tav tm="0">
                                          <p:val>
                                            <p:strVal val="#ppt_x"/>
                                          </p:val>
                                        </p:tav>
                                        <p:tav tm="100000">
                                          <p:val>
                                            <p:strVal val="#ppt_x"/>
                                          </p:val>
                                        </p:tav>
                                      </p:tavLst>
                                    </p:anim>
                                    <p:anim calcmode="lin" valueType="num">
                                      <p:cBhvr>
                                        <p:cTn id="304" dur="200" fill="hold"/>
                                        <p:tgtEl>
                                          <p:spTgt spid="40"/>
                                        </p:tgtEl>
                                        <p:attrNameLst>
                                          <p:attrName>ppt_y</p:attrName>
                                        </p:attrNameLst>
                                      </p:cBhvr>
                                      <p:tavLst>
                                        <p:tav tm="0">
                                          <p:val>
                                            <p:strVal val="#ppt_y+0.31"/>
                                          </p:val>
                                        </p:tav>
                                        <p:tav tm="100000">
                                          <p:val>
                                            <p:strVal val="#ppt_y+0.31"/>
                                          </p:val>
                                        </p:tav>
                                      </p:tavLst>
                                    </p:anim>
                                    <p:anim calcmode="lin" valueType="num">
                                      <p:cBhvr>
                                        <p:cTn id="305" dur="300" decel="50000" fill="hold">
                                          <p:stCondLst>
                                            <p:cond delay="200"/>
                                          </p:stCondLst>
                                        </p:cTn>
                                        <p:tgtEl>
                                          <p:spTgt spid="4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6" dur="300" decel="50000" fill="hold">
                                          <p:stCondLst>
                                            <p:cond delay="200"/>
                                          </p:stCondLst>
                                        </p:cTn>
                                        <p:tgtEl>
                                          <p:spTgt spid="4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0"/>
                                            </p:cond>
                                          </p:stCondLst>
                                          <p:endCondLst>
                                            <p:cond evt="onStopAudio" delay="0">
                                              <p:tgtEl>
                                                <p:sldTgt/>
                                              </p:tgtEl>
                                            </p:cond>
                                          </p:endCondLst>
                                        </p:cTn>
                                        <p:tgtEl>
                                          <p:sndTgt r:embed="rId3" name="type.wav"/>
                                        </p:tgtEl>
                                      </p:cMediaNode>
                                    </p:audio>
                                  </p:subTnLst>
                                </p:cTn>
                              </p:par>
                              <p:par>
                                <p:cTn id="307" presetID="43" presetClass="entr" presetSubtype="0" fill="hold" grpId="0" nodeType="withEffect">
                                  <p:stCondLst>
                                    <p:cond delay="0"/>
                                  </p:stCondLst>
                                  <p:childTnLst>
                                    <p:set>
                                      <p:cBhvr>
                                        <p:cTn id="308" dur="1" fill="hold">
                                          <p:stCondLst>
                                            <p:cond delay="0"/>
                                          </p:stCondLst>
                                        </p:cTn>
                                        <p:tgtEl>
                                          <p:spTgt spid="41"/>
                                        </p:tgtEl>
                                        <p:attrNameLst>
                                          <p:attrName>style.visibility</p:attrName>
                                        </p:attrNameLst>
                                      </p:cBhvr>
                                      <p:to>
                                        <p:strVal val="visible"/>
                                      </p:to>
                                    </p:set>
                                    <p:animEffect transition="in" filter="fade">
                                      <p:cBhvr>
                                        <p:cTn id="309" dur="50"/>
                                        <p:tgtEl>
                                          <p:spTgt spid="41"/>
                                        </p:tgtEl>
                                      </p:cBhvr>
                                    </p:animEffect>
                                    <p:anim calcmode="lin" valueType="num">
                                      <p:cBhvr>
                                        <p:cTn id="310" dur="200" fill="hold"/>
                                        <p:tgtEl>
                                          <p:spTgt spid="41"/>
                                        </p:tgtEl>
                                        <p:attrNameLst>
                                          <p:attrName>ppt_x</p:attrName>
                                        </p:attrNameLst>
                                      </p:cBhvr>
                                      <p:tavLst>
                                        <p:tav tm="0">
                                          <p:val>
                                            <p:strVal val="#ppt_x"/>
                                          </p:val>
                                        </p:tav>
                                        <p:tav tm="100000">
                                          <p:val>
                                            <p:strVal val="#ppt_x"/>
                                          </p:val>
                                        </p:tav>
                                      </p:tavLst>
                                    </p:anim>
                                    <p:anim calcmode="lin" valueType="num">
                                      <p:cBhvr>
                                        <p:cTn id="311" dur="200" fill="hold"/>
                                        <p:tgtEl>
                                          <p:spTgt spid="41"/>
                                        </p:tgtEl>
                                        <p:attrNameLst>
                                          <p:attrName>ppt_y</p:attrName>
                                        </p:attrNameLst>
                                      </p:cBhvr>
                                      <p:tavLst>
                                        <p:tav tm="0">
                                          <p:val>
                                            <p:strVal val="#ppt_y+0.31"/>
                                          </p:val>
                                        </p:tav>
                                        <p:tav tm="100000">
                                          <p:val>
                                            <p:strVal val="#ppt_y+0.31"/>
                                          </p:val>
                                        </p:tav>
                                      </p:tavLst>
                                    </p:anim>
                                    <p:anim calcmode="lin" valueType="num">
                                      <p:cBhvr>
                                        <p:cTn id="312" dur="300" decel="50000" fill="hold">
                                          <p:stCondLst>
                                            <p:cond delay="200"/>
                                          </p:stCondLst>
                                        </p:cTn>
                                        <p:tgtEl>
                                          <p:spTgt spid="4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3" dur="300" decel="50000" fill="hold">
                                          <p:stCondLst>
                                            <p:cond delay="200"/>
                                          </p:stCondLst>
                                        </p:cTn>
                                        <p:tgtEl>
                                          <p:spTgt spid="4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07"/>
                                            </p:cond>
                                          </p:stCondLst>
                                          <p:endCondLst>
                                            <p:cond evt="onStopAudio" delay="0">
                                              <p:tgtEl>
                                                <p:sldTgt/>
                                              </p:tgtEl>
                                            </p:cond>
                                          </p:endCondLst>
                                        </p:cTn>
                                        <p:tgtEl>
                                          <p:sndTgt r:embed="rId3" name="type.wav"/>
                                        </p:tgtEl>
                                      </p:cMediaNode>
                                    </p:audio>
                                  </p:subTnLst>
                                </p:cTn>
                              </p:par>
                              <p:par>
                                <p:cTn id="314" presetID="43" presetClass="entr" presetSubtype="0" fill="hold" grpId="0" nodeType="withEffect">
                                  <p:stCondLst>
                                    <p:cond delay="0"/>
                                  </p:stCondLst>
                                  <p:childTnLst>
                                    <p:set>
                                      <p:cBhvr>
                                        <p:cTn id="315" dur="1" fill="hold">
                                          <p:stCondLst>
                                            <p:cond delay="0"/>
                                          </p:stCondLst>
                                        </p:cTn>
                                        <p:tgtEl>
                                          <p:spTgt spid="42"/>
                                        </p:tgtEl>
                                        <p:attrNameLst>
                                          <p:attrName>style.visibility</p:attrName>
                                        </p:attrNameLst>
                                      </p:cBhvr>
                                      <p:to>
                                        <p:strVal val="visible"/>
                                      </p:to>
                                    </p:set>
                                    <p:animEffect transition="in" filter="fade">
                                      <p:cBhvr>
                                        <p:cTn id="316" dur="50"/>
                                        <p:tgtEl>
                                          <p:spTgt spid="42"/>
                                        </p:tgtEl>
                                      </p:cBhvr>
                                    </p:animEffect>
                                    <p:anim calcmode="lin" valueType="num">
                                      <p:cBhvr>
                                        <p:cTn id="317" dur="200" fill="hold"/>
                                        <p:tgtEl>
                                          <p:spTgt spid="42"/>
                                        </p:tgtEl>
                                        <p:attrNameLst>
                                          <p:attrName>ppt_x</p:attrName>
                                        </p:attrNameLst>
                                      </p:cBhvr>
                                      <p:tavLst>
                                        <p:tav tm="0">
                                          <p:val>
                                            <p:strVal val="#ppt_x"/>
                                          </p:val>
                                        </p:tav>
                                        <p:tav tm="100000">
                                          <p:val>
                                            <p:strVal val="#ppt_x"/>
                                          </p:val>
                                        </p:tav>
                                      </p:tavLst>
                                    </p:anim>
                                    <p:anim calcmode="lin" valueType="num">
                                      <p:cBhvr>
                                        <p:cTn id="318" dur="200" fill="hold"/>
                                        <p:tgtEl>
                                          <p:spTgt spid="42"/>
                                        </p:tgtEl>
                                        <p:attrNameLst>
                                          <p:attrName>ppt_y</p:attrName>
                                        </p:attrNameLst>
                                      </p:cBhvr>
                                      <p:tavLst>
                                        <p:tav tm="0">
                                          <p:val>
                                            <p:strVal val="#ppt_y+0.31"/>
                                          </p:val>
                                        </p:tav>
                                        <p:tav tm="100000">
                                          <p:val>
                                            <p:strVal val="#ppt_y+0.31"/>
                                          </p:val>
                                        </p:tav>
                                      </p:tavLst>
                                    </p:anim>
                                    <p:anim calcmode="lin" valueType="num">
                                      <p:cBhvr>
                                        <p:cTn id="319" dur="300" decel="50000" fill="hold">
                                          <p:stCondLst>
                                            <p:cond delay="200"/>
                                          </p:stCondLst>
                                        </p:cTn>
                                        <p:tgtEl>
                                          <p:spTgt spid="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0" dur="300" decel="50000" fill="hold">
                                          <p:stCondLst>
                                            <p:cond delay="200"/>
                                          </p:stCondLst>
                                        </p:cTn>
                                        <p:tgtEl>
                                          <p:spTgt spid="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14"/>
                                            </p:cond>
                                          </p:stCondLst>
                                          <p:endCondLst>
                                            <p:cond evt="onStopAudio" delay="0">
                                              <p:tgtEl>
                                                <p:sldTgt/>
                                              </p:tgtEl>
                                            </p:cond>
                                          </p:endCondLst>
                                        </p:cTn>
                                        <p:tgtEl>
                                          <p:sndTgt r:embed="rId3" name="type.wav"/>
                                        </p:tgtEl>
                                      </p:cMediaNode>
                                    </p:audio>
                                  </p:subTnLst>
                                </p:cTn>
                              </p:par>
                              <p:par>
                                <p:cTn id="321" presetID="43" presetClass="entr" presetSubtype="0" fill="hold" grpId="0" nodeType="withEffect">
                                  <p:stCondLst>
                                    <p:cond delay="0"/>
                                  </p:stCondLst>
                                  <p:childTnLst>
                                    <p:set>
                                      <p:cBhvr>
                                        <p:cTn id="322" dur="1" fill="hold">
                                          <p:stCondLst>
                                            <p:cond delay="0"/>
                                          </p:stCondLst>
                                        </p:cTn>
                                        <p:tgtEl>
                                          <p:spTgt spid="43"/>
                                        </p:tgtEl>
                                        <p:attrNameLst>
                                          <p:attrName>style.visibility</p:attrName>
                                        </p:attrNameLst>
                                      </p:cBhvr>
                                      <p:to>
                                        <p:strVal val="visible"/>
                                      </p:to>
                                    </p:set>
                                    <p:animEffect transition="in" filter="fade">
                                      <p:cBhvr>
                                        <p:cTn id="323" dur="50"/>
                                        <p:tgtEl>
                                          <p:spTgt spid="43"/>
                                        </p:tgtEl>
                                      </p:cBhvr>
                                    </p:animEffect>
                                    <p:anim calcmode="lin" valueType="num">
                                      <p:cBhvr>
                                        <p:cTn id="324" dur="200" fill="hold"/>
                                        <p:tgtEl>
                                          <p:spTgt spid="43"/>
                                        </p:tgtEl>
                                        <p:attrNameLst>
                                          <p:attrName>ppt_x</p:attrName>
                                        </p:attrNameLst>
                                      </p:cBhvr>
                                      <p:tavLst>
                                        <p:tav tm="0">
                                          <p:val>
                                            <p:strVal val="#ppt_x"/>
                                          </p:val>
                                        </p:tav>
                                        <p:tav tm="100000">
                                          <p:val>
                                            <p:strVal val="#ppt_x"/>
                                          </p:val>
                                        </p:tav>
                                      </p:tavLst>
                                    </p:anim>
                                    <p:anim calcmode="lin" valueType="num">
                                      <p:cBhvr>
                                        <p:cTn id="325" dur="200" fill="hold"/>
                                        <p:tgtEl>
                                          <p:spTgt spid="43"/>
                                        </p:tgtEl>
                                        <p:attrNameLst>
                                          <p:attrName>ppt_y</p:attrName>
                                        </p:attrNameLst>
                                      </p:cBhvr>
                                      <p:tavLst>
                                        <p:tav tm="0">
                                          <p:val>
                                            <p:strVal val="#ppt_y+0.31"/>
                                          </p:val>
                                        </p:tav>
                                        <p:tav tm="100000">
                                          <p:val>
                                            <p:strVal val="#ppt_y+0.31"/>
                                          </p:val>
                                        </p:tav>
                                      </p:tavLst>
                                    </p:anim>
                                    <p:anim calcmode="lin" valueType="num">
                                      <p:cBhvr>
                                        <p:cTn id="326" dur="300" decel="50000" fill="hold">
                                          <p:stCondLst>
                                            <p:cond delay="200"/>
                                          </p:stCondLst>
                                        </p:cTn>
                                        <p:tgtEl>
                                          <p:spTgt spid="4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7" dur="300" decel="50000" fill="hold">
                                          <p:stCondLst>
                                            <p:cond delay="200"/>
                                          </p:stCondLst>
                                        </p:cTn>
                                        <p:tgtEl>
                                          <p:spTgt spid="4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21"/>
                                            </p:cond>
                                          </p:stCondLst>
                                          <p:endCondLst>
                                            <p:cond evt="onStopAudio" delay="0">
                                              <p:tgtEl>
                                                <p:sldTgt/>
                                              </p:tgtEl>
                                            </p:cond>
                                          </p:endCondLst>
                                        </p:cTn>
                                        <p:tgtEl>
                                          <p:sndTgt r:embed="rId3" name="type.wav"/>
                                        </p:tgtEl>
                                      </p:cMediaNode>
                                    </p:audio>
                                  </p:subTnLst>
                                </p:cTn>
                              </p:par>
                              <p:par>
                                <p:cTn id="328" presetID="43" presetClass="entr" presetSubtype="0" fill="hold" grpId="0" nodeType="withEffect">
                                  <p:stCondLst>
                                    <p:cond delay="0"/>
                                  </p:stCondLst>
                                  <p:childTnLst>
                                    <p:set>
                                      <p:cBhvr>
                                        <p:cTn id="329" dur="1" fill="hold">
                                          <p:stCondLst>
                                            <p:cond delay="0"/>
                                          </p:stCondLst>
                                        </p:cTn>
                                        <p:tgtEl>
                                          <p:spTgt spid="44"/>
                                        </p:tgtEl>
                                        <p:attrNameLst>
                                          <p:attrName>style.visibility</p:attrName>
                                        </p:attrNameLst>
                                      </p:cBhvr>
                                      <p:to>
                                        <p:strVal val="visible"/>
                                      </p:to>
                                    </p:set>
                                    <p:animEffect transition="in" filter="fade">
                                      <p:cBhvr>
                                        <p:cTn id="330" dur="50"/>
                                        <p:tgtEl>
                                          <p:spTgt spid="44"/>
                                        </p:tgtEl>
                                      </p:cBhvr>
                                    </p:animEffect>
                                    <p:anim calcmode="lin" valueType="num">
                                      <p:cBhvr>
                                        <p:cTn id="331" dur="200" fill="hold"/>
                                        <p:tgtEl>
                                          <p:spTgt spid="44"/>
                                        </p:tgtEl>
                                        <p:attrNameLst>
                                          <p:attrName>ppt_x</p:attrName>
                                        </p:attrNameLst>
                                      </p:cBhvr>
                                      <p:tavLst>
                                        <p:tav tm="0">
                                          <p:val>
                                            <p:strVal val="#ppt_x"/>
                                          </p:val>
                                        </p:tav>
                                        <p:tav tm="100000">
                                          <p:val>
                                            <p:strVal val="#ppt_x"/>
                                          </p:val>
                                        </p:tav>
                                      </p:tavLst>
                                    </p:anim>
                                    <p:anim calcmode="lin" valueType="num">
                                      <p:cBhvr>
                                        <p:cTn id="332" dur="200" fill="hold"/>
                                        <p:tgtEl>
                                          <p:spTgt spid="44"/>
                                        </p:tgtEl>
                                        <p:attrNameLst>
                                          <p:attrName>ppt_y</p:attrName>
                                        </p:attrNameLst>
                                      </p:cBhvr>
                                      <p:tavLst>
                                        <p:tav tm="0">
                                          <p:val>
                                            <p:strVal val="#ppt_y+0.31"/>
                                          </p:val>
                                        </p:tav>
                                        <p:tav tm="100000">
                                          <p:val>
                                            <p:strVal val="#ppt_y+0.31"/>
                                          </p:val>
                                        </p:tav>
                                      </p:tavLst>
                                    </p:anim>
                                    <p:anim calcmode="lin" valueType="num">
                                      <p:cBhvr>
                                        <p:cTn id="333" dur="300" decel="50000" fill="hold">
                                          <p:stCondLst>
                                            <p:cond delay="200"/>
                                          </p:stCondLst>
                                        </p:cTn>
                                        <p:tgtEl>
                                          <p:spTgt spid="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4" dur="300" decel="50000" fill="hold">
                                          <p:stCondLst>
                                            <p:cond delay="200"/>
                                          </p:stCondLst>
                                        </p:cTn>
                                        <p:tgtEl>
                                          <p:spTgt spid="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28"/>
                                            </p:cond>
                                          </p:stCondLst>
                                          <p:endCondLst>
                                            <p:cond evt="onStopAudio" delay="0">
                                              <p:tgtEl>
                                                <p:sldTgt/>
                                              </p:tgtEl>
                                            </p:cond>
                                          </p:endCondLst>
                                        </p:cTn>
                                        <p:tgtEl>
                                          <p:sndTgt r:embed="rId3" name="type.wav"/>
                                        </p:tgtEl>
                                      </p:cMediaNode>
                                    </p:audio>
                                  </p:subTnLst>
                                </p:cTn>
                              </p:par>
                              <p:par>
                                <p:cTn id="335" presetID="43" presetClass="entr" presetSubtype="0" fill="hold" grpId="0" nodeType="withEffect">
                                  <p:stCondLst>
                                    <p:cond delay="0"/>
                                  </p:stCondLst>
                                  <p:childTnLst>
                                    <p:set>
                                      <p:cBhvr>
                                        <p:cTn id="336" dur="1" fill="hold">
                                          <p:stCondLst>
                                            <p:cond delay="0"/>
                                          </p:stCondLst>
                                        </p:cTn>
                                        <p:tgtEl>
                                          <p:spTgt spid="45"/>
                                        </p:tgtEl>
                                        <p:attrNameLst>
                                          <p:attrName>style.visibility</p:attrName>
                                        </p:attrNameLst>
                                      </p:cBhvr>
                                      <p:to>
                                        <p:strVal val="visible"/>
                                      </p:to>
                                    </p:set>
                                    <p:animEffect transition="in" filter="fade">
                                      <p:cBhvr>
                                        <p:cTn id="337" dur="50"/>
                                        <p:tgtEl>
                                          <p:spTgt spid="45"/>
                                        </p:tgtEl>
                                      </p:cBhvr>
                                    </p:animEffect>
                                    <p:anim calcmode="lin" valueType="num">
                                      <p:cBhvr>
                                        <p:cTn id="338" dur="200" fill="hold"/>
                                        <p:tgtEl>
                                          <p:spTgt spid="45"/>
                                        </p:tgtEl>
                                        <p:attrNameLst>
                                          <p:attrName>ppt_x</p:attrName>
                                        </p:attrNameLst>
                                      </p:cBhvr>
                                      <p:tavLst>
                                        <p:tav tm="0">
                                          <p:val>
                                            <p:strVal val="#ppt_x"/>
                                          </p:val>
                                        </p:tav>
                                        <p:tav tm="100000">
                                          <p:val>
                                            <p:strVal val="#ppt_x"/>
                                          </p:val>
                                        </p:tav>
                                      </p:tavLst>
                                    </p:anim>
                                    <p:anim calcmode="lin" valueType="num">
                                      <p:cBhvr>
                                        <p:cTn id="339" dur="200" fill="hold"/>
                                        <p:tgtEl>
                                          <p:spTgt spid="45"/>
                                        </p:tgtEl>
                                        <p:attrNameLst>
                                          <p:attrName>ppt_y</p:attrName>
                                        </p:attrNameLst>
                                      </p:cBhvr>
                                      <p:tavLst>
                                        <p:tav tm="0">
                                          <p:val>
                                            <p:strVal val="#ppt_y+0.31"/>
                                          </p:val>
                                        </p:tav>
                                        <p:tav tm="100000">
                                          <p:val>
                                            <p:strVal val="#ppt_y+0.31"/>
                                          </p:val>
                                        </p:tav>
                                      </p:tavLst>
                                    </p:anim>
                                    <p:anim calcmode="lin" valueType="num">
                                      <p:cBhvr>
                                        <p:cTn id="340" dur="300" decel="50000" fill="hold">
                                          <p:stCondLst>
                                            <p:cond delay="2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1" dur="300" decel="50000" fill="hold">
                                          <p:stCondLst>
                                            <p:cond delay="2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35"/>
                                            </p:cond>
                                          </p:stCondLst>
                                          <p:endCondLst>
                                            <p:cond evt="onStopAudio" delay="0">
                                              <p:tgtEl>
                                                <p:sldTgt/>
                                              </p:tgtEl>
                                            </p:cond>
                                          </p:endCondLst>
                                        </p:cTn>
                                        <p:tgtEl>
                                          <p:sndTgt r:embed="rId3" name="type.wav"/>
                                        </p:tgtEl>
                                      </p:cMediaNode>
                                    </p:audio>
                                  </p:subTnLst>
                                </p:cTn>
                              </p:par>
                              <p:par>
                                <p:cTn id="342" presetID="43" presetClass="entr" presetSubtype="0" fill="hold" grpId="0" nodeType="withEffect">
                                  <p:stCondLst>
                                    <p:cond delay="0"/>
                                  </p:stCondLst>
                                  <p:childTnLst>
                                    <p:set>
                                      <p:cBhvr>
                                        <p:cTn id="343" dur="1" fill="hold">
                                          <p:stCondLst>
                                            <p:cond delay="0"/>
                                          </p:stCondLst>
                                        </p:cTn>
                                        <p:tgtEl>
                                          <p:spTgt spid="46"/>
                                        </p:tgtEl>
                                        <p:attrNameLst>
                                          <p:attrName>style.visibility</p:attrName>
                                        </p:attrNameLst>
                                      </p:cBhvr>
                                      <p:to>
                                        <p:strVal val="visible"/>
                                      </p:to>
                                    </p:set>
                                    <p:animEffect transition="in" filter="fade">
                                      <p:cBhvr>
                                        <p:cTn id="344" dur="50"/>
                                        <p:tgtEl>
                                          <p:spTgt spid="46"/>
                                        </p:tgtEl>
                                      </p:cBhvr>
                                    </p:animEffect>
                                    <p:anim calcmode="lin" valueType="num">
                                      <p:cBhvr>
                                        <p:cTn id="345" dur="200" fill="hold"/>
                                        <p:tgtEl>
                                          <p:spTgt spid="46"/>
                                        </p:tgtEl>
                                        <p:attrNameLst>
                                          <p:attrName>ppt_x</p:attrName>
                                        </p:attrNameLst>
                                      </p:cBhvr>
                                      <p:tavLst>
                                        <p:tav tm="0">
                                          <p:val>
                                            <p:strVal val="#ppt_x"/>
                                          </p:val>
                                        </p:tav>
                                        <p:tav tm="100000">
                                          <p:val>
                                            <p:strVal val="#ppt_x"/>
                                          </p:val>
                                        </p:tav>
                                      </p:tavLst>
                                    </p:anim>
                                    <p:anim calcmode="lin" valueType="num">
                                      <p:cBhvr>
                                        <p:cTn id="346" dur="200" fill="hold"/>
                                        <p:tgtEl>
                                          <p:spTgt spid="46"/>
                                        </p:tgtEl>
                                        <p:attrNameLst>
                                          <p:attrName>ppt_y</p:attrName>
                                        </p:attrNameLst>
                                      </p:cBhvr>
                                      <p:tavLst>
                                        <p:tav tm="0">
                                          <p:val>
                                            <p:strVal val="#ppt_y+0.31"/>
                                          </p:val>
                                        </p:tav>
                                        <p:tav tm="100000">
                                          <p:val>
                                            <p:strVal val="#ppt_y+0.31"/>
                                          </p:val>
                                        </p:tav>
                                      </p:tavLst>
                                    </p:anim>
                                    <p:anim calcmode="lin" valueType="num">
                                      <p:cBhvr>
                                        <p:cTn id="347" dur="300" decel="50000" fill="hold">
                                          <p:stCondLst>
                                            <p:cond delay="200"/>
                                          </p:stCondLst>
                                        </p:cTn>
                                        <p:tgtEl>
                                          <p:spTgt spid="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8" dur="300" decel="50000" fill="hold">
                                          <p:stCondLst>
                                            <p:cond delay="200"/>
                                          </p:stCondLst>
                                        </p:cTn>
                                        <p:tgtEl>
                                          <p:spTgt spid="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2"/>
                                            </p:cond>
                                          </p:stCondLst>
                                          <p:endCondLst>
                                            <p:cond evt="onStopAudio" delay="0">
                                              <p:tgtEl>
                                                <p:sldTgt/>
                                              </p:tgtEl>
                                            </p:cond>
                                          </p:endCondLst>
                                        </p:cTn>
                                        <p:tgtEl>
                                          <p:sndTgt r:embed="rId3" name="type.wav"/>
                                        </p:tgtEl>
                                      </p:cMediaNode>
                                    </p:audio>
                                  </p:subTnLst>
                                </p:cTn>
                              </p:par>
                              <p:par>
                                <p:cTn id="349" presetID="43" presetClass="entr" presetSubtype="0" fill="hold" grpId="0" nodeType="withEffect">
                                  <p:stCondLst>
                                    <p:cond delay="0"/>
                                  </p:stCondLst>
                                  <p:childTnLst>
                                    <p:set>
                                      <p:cBhvr>
                                        <p:cTn id="350" dur="1" fill="hold">
                                          <p:stCondLst>
                                            <p:cond delay="0"/>
                                          </p:stCondLst>
                                        </p:cTn>
                                        <p:tgtEl>
                                          <p:spTgt spid="47"/>
                                        </p:tgtEl>
                                        <p:attrNameLst>
                                          <p:attrName>style.visibility</p:attrName>
                                        </p:attrNameLst>
                                      </p:cBhvr>
                                      <p:to>
                                        <p:strVal val="visible"/>
                                      </p:to>
                                    </p:set>
                                    <p:animEffect transition="in" filter="fade">
                                      <p:cBhvr>
                                        <p:cTn id="351" dur="50"/>
                                        <p:tgtEl>
                                          <p:spTgt spid="47"/>
                                        </p:tgtEl>
                                      </p:cBhvr>
                                    </p:animEffect>
                                    <p:anim calcmode="lin" valueType="num">
                                      <p:cBhvr>
                                        <p:cTn id="352" dur="200" fill="hold"/>
                                        <p:tgtEl>
                                          <p:spTgt spid="47"/>
                                        </p:tgtEl>
                                        <p:attrNameLst>
                                          <p:attrName>ppt_x</p:attrName>
                                        </p:attrNameLst>
                                      </p:cBhvr>
                                      <p:tavLst>
                                        <p:tav tm="0">
                                          <p:val>
                                            <p:strVal val="#ppt_x"/>
                                          </p:val>
                                        </p:tav>
                                        <p:tav tm="100000">
                                          <p:val>
                                            <p:strVal val="#ppt_x"/>
                                          </p:val>
                                        </p:tav>
                                      </p:tavLst>
                                    </p:anim>
                                    <p:anim calcmode="lin" valueType="num">
                                      <p:cBhvr>
                                        <p:cTn id="353" dur="200" fill="hold"/>
                                        <p:tgtEl>
                                          <p:spTgt spid="47"/>
                                        </p:tgtEl>
                                        <p:attrNameLst>
                                          <p:attrName>ppt_y</p:attrName>
                                        </p:attrNameLst>
                                      </p:cBhvr>
                                      <p:tavLst>
                                        <p:tav tm="0">
                                          <p:val>
                                            <p:strVal val="#ppt_y+0.31"/>
                                          </p:val>
                                        </p:tav>
                                        <p:tav tm="100000">
                                          <p:val>
                                            <p:strVal val="#ppt_y+0.31"/>
                                          </p:val>
                                        </p:tav>
                                      </p:tavLst>
                                    </p:anim>
                                    <p:anim calcmode="lin" valueType="num">
                                      <p:cBhvr>
                                        <p:cTn id="354" dur="300" decel="50000" fill="hold">
                                          <p:stCondLst>
                                            <p:cond delay="2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5" dur="300" decel="50000" fill="hold">
                                          <p:stCondLst>
                                            <p:cond delay="2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49"/>
                                            </p:cond>
                                          </p:stCondLst>
                                          <p:endCondLst>
                                            <p:cond evt="onStopAudio" delay="0">
                                              <p:tgtEl>
                                                <p:sldTgt/>
                                              </p:tgtEl>
                                            </p:cond>
                                          </p:endCondLst>
                                        </p:cTn>
                                        <p:tgtEl>
                                          <p:sndTgt r:embed="rId3" name="type.wav"/>
                                        </p:tgtEl>
                                      </p:cMediaNode>
                                    </p:audio>
                                  </p:subTnLst>
                                </p:cTn>
                              </p:par>
                              <p:par>
                                <p:cTn id="356" presetID="43" presetClass="entr" presetSubtype="0" fill="hold" grpId="0" nodeType="withEffect">
                                  <p:stCondLst>
                                    <p:cond delay="0"/>
                                  </p:stCondLst>
                                  <p:childTnLst>
                                    <p:set>
                                      <p:cBhvr>
                                        <p:cTn id="357" dur="1" fill="hold">
                                          <p:stCondLst>
                                            <p:cond delay="0"/>
                                          </p:stCondLst>
                                        </p:cTn>
                                        <p:tgtEl>
                                          <p:spTgt spid="48"/>
                                        </p:tgtEl>
                                        <p:attrNameLst>
                                          <p:attrName>style.visibility</p:attrName>
                                        </p:attrNameLst>
                                      </p:cBhvr>
                                      <p:to>
                                        <p:strVal val="visible"/>
                                      </p:to>
                                    </p:set>
                                    <p:animEffect transition="in" filter="fade">
                                      <p:cBhvr>
                                        <p:cTn id="358" dur="50"/>
                                        <p:tgtEl>
                                          <p:spTgt spid="48"/>
                                        </p:tgtEl>
                                      </p:cBhvr>
                                    </p:animEffect>
                                    <p:anim calcmode="lin" valueType="num">
                                      <p:cBhvr>
                                        <p:cTn id="359" dur="200" fill="hold"/>
                                        <p:tgtEl>
                                          <p:spTgt spid="48"/>
                                        </p:tgtEl>
                                        <p:attrNameLst>
                                          <p:attrName>ppt_x</p:attrName>
                                        </p:attrNameLst>
                                      </p:cBhvr>
                                      <p:tavLst>
                                        <p:tav tm="0">
                                          <p:val>
                                            <p:strVal val="#ppt_x"/>
                                          </p:val>
                                        </p:tav>
                                        <p:tav tm="100000">
                                          <p:val>
                                            <p:strVal val="#ppt_x"/>
                                          </p:val>
                                        </p:tav>
                                      </p:tavLst>
                                    </p:anim>
                                    <p:anim calcmode="lin" valueType="num">
                                      <p:cBhvr>
                                        <p:cTn id="360" dur="200" fill="hold"/>
                                        <p:tgtEl>
                                          <p:spTgt spid="48"/>
                                        </p:tgtEl>
                                        <p:attrNameLst>
                                          <p:attrName>ppt_y</p:attrName>
                                        </p:attrNameLst>
                                      </p:cBhvr>
                                      <p:tavLst>
                                        <p:tav tm="0">
                                          <p:val>
                                            <p:strVal val="#ppt_y+0.31"/>
                                          </p:val>
                                        </p:tav>
                                        <p:tav tm="100000">
                                          <p:val>
                                            <p:strVal val="#ppt_y+0.31"/>
                                          </p:val>
                                        </p:tav>
                                      </p:tavLst>
                                    </p:anim>
                                    <p:anim calcmode="lin" valueType="num">
                                      <p:cBhvr>
                                        <p:cTn id="361" dur="300" decel="50000" fill="hold">
                                          <p:stCondLst>
                                            <p:cond delay="200"/>
                                          </p:stCondLst>
                                        </p:cTn>
                                        <p:tgtEl>
                                          <p:spTgt spid="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2" dur="300" decel="50000" fill="hold">
                                          <p:stCondLst>
                                            <p:cond delay="200"/>
                                          </p:stCondLst>
                                        </p:cTn>
                                        <p:tgtEl>
                                          <p:spTgt spid="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56"/>
                                            </p:cond>
                                          </p:stCondLst>
                                          <p:endCondLst>
                                            <p:cond evt="onStopAudio" delay="0">
                                              <p:tgtEl>
                                                <p:sldTgt/>
                                              </p:tgtEl>
                                            </p:cond>
                                          </p:endCondLst>
                                        </p:cTn>
                                        <p:tgtEl>
                                          <p:sndTgt r:embed="rId3" name="type.wav"/>
                                        </p:tgtEl>
                                      </p:cMediaNode>
                                    </p:audio>
                                  </p:subTnLst>
                                </p:cTn>
                              </p:par>
                              <p:par>
                                <p:cTn id="363" presetID="43" presetClass="entr" presetSubtype="0" fill="hold" grpId="0" nodeType="withEffect">
                                  <p:stCondLst>
                                    <p:cond delay="0"/>
                                  </p:stCondLst>
                                  <p:childTnLst>
                                    <p:set>
                                      <p:cBhvr>
                                        <p:cTn id="364" dur="1" fill="hold">
                                          <p:stCondLst>
                                            <p:cond delay="0"/>
                                          </p:stCondLst>
                                        </p:cTn>
                                        <p:tgtEl>
                                          <p:spTgt spid="90"/>
                                        </p:tgtEl>
                                        <p:attrNameLst>
                                          <p:attrName>style.visibility</p:attrName>
                                        </p:attrNameLst>
                                      </p:cBhvr>
                                      <p:to>
                                        <p:strVal val="visible"/>
                                      </p:to>
                                    </p:set>
                                    <p:animEffect transition="in" filter="fade">
                                      <p:cBhvr>
                                        <p:cTn id="365" dur="50"/>
                                        <p:tgtEl>
                                          <p:spTgt spid="90"/>
                                        </p:tgtEl>
                                      </p:cBhvr>
                                    </p:animEffect>
                                    <p:anim calcmode="lin" valueType="num">
                                      <p:cBhvr>
                                        <p:cTn id="366" dur="200" fill="hold"/>
                                        <p:tgtEl>
                                          <p:spTgt spid="90"/>
                                        </p:tgtEl>
                                        <p:attrNameLst>
                                          <p:attrName>ppt_x</p:attrName>
                                        </p:attrNameLst>
                                      </p:cBhvr>
                                      <p:tavLst>
                                        <p:tav tm="0">
                                          <p:val>
                                            <p:strVal val="#ppt_x"/>
                                          </p:val>
                                        </p:tav>
                                        <p:tav tm="100000">
                                          <p:val>
                                            <p:strVal val="#ppt_x"/>
                                          </p:val>
                                        </p:tav>
                                      </p:tavLst>
                                    </p:anim>
                                    <p:anim calcmode="lin" valueType="num">
                                      <p:cBhvr>
                                        <p:cTn id="367" dur="200" fill="hold"/>
                                        <p:tgtEl>
                                          <p:spTgt spid="90"/>
                                        </p:tgtEl>
                                        <p:attrNameLst>
                                          <p:attrName>ppt_y</p:attrName>
                                        </p:attrNameLst>
                                      </p:cBhvr>
                                      <p:tavLst>
                                        <p:tav tm="0">
                                          <p:val>
                                            <p:strVal val="#ppt_y+0.31"/>
                                          </p:val>
                                        </p:tav>
                                        <p:tav tm="100000">
                                          <p:val>
                                            <p:strVal val="#ppt_y+0.31"/>
                                          </p:val>
                                        </p:tav>
                                      </p:tavLst>
                                    </p:anim>
                                    <p:anim calcmode="lin" valueType="num">
                                      <p:cBhvr>
                                        <p:cTn id="368" dur="300" decel="50000" fill="hold">
                                          <p:stCondLst>
                                            <p:cond delay="200"/>
                                          </p:stCondLst>
                                        </p:cTn>
                                        <p:tgtEl>
                                          <p:spTgt spid="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9" dur="300" decel="50000" fill="hold">
                                          <p:stCondLst>
                                            <p:cond delay="200"/>
                                          </p:stCondLst>
                                        </p:cTn>
                                        <p:tgtEl>
                                          <p:spTgt spid="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63"/>
                                            </p:cond>
                                          </p:stCondLst>
                                          <p:endCondLst>
                                            <p:cond evt="onStopAudio" delay="0">
                                              <p:tgtEl>
                                                <p:sldTgt/>
                                              </p:tgtEl>
                                            </p:cond>
                                          </p:endCondLst>
                                        </p:cTn>
                                        <p:tgtEl>
                                          <p:sndTgt r:embed="rId3" name="type.wav"/>
                                        </p:tgtEl>
                                      </p:cMediaNode>
                                    </p:audio>
                                  </p:subTnLst>
                                </p:cTn>
                              </p:par>
                              <p:par>
                                <p:cTn id="370" presetID="43" presetClass="entr" presetSubtype="0" fill="hold" grpId="0" nodeType="withEffect">
                                  <p:stCondLst>
                                    <p:cond delay="0"/>
                                  </p:stCondLst>
                                  <p:childTnLst>
                                    <p:set>
                                      <p:cBhvr>
                                        <p:cTn id="371" dur="1" fill="hold">
                                          <p:stCondLst>
                                            <p:cond delay="0"/>
                                          </p:stCondLst>
                                        </p:cTn>
                                        <p:tgtEl>
                                          <p:spTgt spid="49"/>
                                        </p:tgtEl>
                                        <p:attrNameLst>
                                          <p:attrName>style.visibility</p:attrName>
                                        </p:attrNameLst>
                                      </p:cBhvr>
                                      <p:to>
                                        <p:strVal val="visible"/>
                                      </p:to>
                                    </p:set>
                                    <p:animEffect transition="in" filter="fade">
                                      <p:cBhvr>
                                        <p:cTn id="372" dur="50"/>
                                        <p:tgtEl>
                                          <p:spTgt spid="49"/>
                                        </p:tgtEl>
                                      </p:cBhvr>
                                    </p:animEffect>
                                    <p:anim calcmode="lin" valueType="num">
                                      <p:cBhvr>
                                        <p:cTn id="373" dur="200" fill="hold"/>
                                        <p:tgtEl>
                                          <p:spTgt spid="49"/>
                                        </p:tgtEl>
                                        <p:attrNameLst>
                                          <p:attrName>ppt_x</p:attrName>
                                        </p:attrNameLst>
                                      </p:cBhvr>
                                      <p:tavLst>
                                        <p:tav tm="0">
                                          <p:val>
                                            <p:strVal val="#ppt_x"/>
                                          </p:val>
                                        </p:tav>
                                        <p:tav tm="100000">
                                          <p:val>
                                            <p:strVal val="#ppt_x"/>
                                          </p:val>
                                        </p:tav>
                                      </p:tavLst>
                                    </p:anim>
                                    <p:anim calcmode="lin" valueType="num">
                                      <p:cBhvr>
                                        <p:cTn id="374" dur="200" fill="hold"/>
                                        <p:tgtEl>
                                          <p:spTgt spid="49"/>
                                        </p:tgtEl>
                                        <p:attrNameLst>
                                          <p:attrName>ppt_y</p:attrName>
                                        </p:attrNameLst>
                                      </p:cBhvr>
                                      <p:tavLst>
                                        <p:tav tm="0">
                                          <p:val>
                                            <p:strVal val="#ppt_y+0.31"/>
                                          </p:val>
                                        </p:tav>
                                        <p:tav tm="100000">
                                          <p:val>
                                            <p:strVal val="#ppt_y+0.31"/>
                                          </p:val>
                                        </p:tav>
                                      </p:tavLst>
                                    </p:anim>
                                    <p:anim calcmode="lin" valueType="num">
                                      <p:cBhvr>
                                        <p:cTn id="375" dur="300" decel="50000" fill="hold">
                                          <p:stCondLst>
                                            <p:cond delay="200"/>
                                          </p:stCondLst>
                                        </p:cTn>
                                        <p:tgtEl>
                                          <p:spTgt spid="4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6" dur="300" decel="50000" fill="hold">
                                          <p:stCondLst>
                                            <p:cond delay="200"/>
                                          </p:stCondLst>
                                        </p:cTn>
                                        <p:tgtEl>
                                          <p:spTgt spid="4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70"/>
                                            </p:cond>
                                          </p:stCondLst>
                                          <p:endCondLst>
                                            <p:cond evt="onStopAudio" delay="0">
                                              <p:tgtEl>
                                                <p:sldTgt/>
                                              </p:tgtEl>
                                            </p:cond>
                                          </p:endCondLst>
                                        </p:cTn>
                                        <p:tgtEl>
                                          <p:sndTgt r:embed="rId3" name="type.wav"/>
                                        </p:tgtEl>
                                      </p:cMediaNode>
                                    </p:audio>
                                  </p:subTnLst>
                                </p:cTn>
                              </p:par>
                              <p:par>
                                <p:cTn id="377" presetID="43" presetClass="entr" presetSubtype="0" fill="hold" grpId="0" nodeType="withEffect">
                                  <p:stCondLst>
                                    <p:cond delay="0"/>
                                  </p:stCondLst>
                                  <p:childTnLst>
                                    <p:set>
                                      <p:cBhvr>
                                        <p:cTn id="378" dur="1" fill="hold">
                                          <p:stCondLst>
                                            <p:cond delay="0"/>
                                          </p:stCondLst>
                                        </p:cTn>
                                        <p:tgtEl>
                                          <p:spTgt spid="91"/>
                                        </p:tgtEl>
                                        <p:attrNameLst>
                                          <p:attrName>style.visibility</p:attrName>
                                        </p:attrNameLst>
                                      </p:cBhvr>
                                      <p:to>
                                        <p:strVal val="visible"/>
                                      </p:to>
                                    </p:set>
                                    <p:animEffect transition="in" filter="fade">
                                      <p:cBhvr>
                                        <p:cTn id="379" dur="50"/>
                                        <p:tgtEl>
                                          <p:spTgt spid="91"/>
                                        </p:tgtEl>
                                      </p:cBhvr>
                                    </p:animEffect>
                                    <p:anim calcmode="lin" valueType="num">
                                      <p:cBhvr>
                                        <p:cTn id="380" dur="200" fill="hold"/>
                                        <p:tgtEl>
                                          <p:spTgt spid="91"/>
                                        </p:tgtEl>
                                        <p:attrNameLst>
                                          <p:attrName>ppt_x</p:attrName>
                                        </p:attrNameLst>
                                      </p:cBhvr>
                                      <p:tavLst>
                                        <p:tav tm="0">
                                          <p:val>
                                            <p:strVal val="#ppt_x"/>
                                          </p:val>
                                        </p:tav>
                                        <p:tav tm="100000">
                                          <p:val>
                                            <p:strVal val="#ppt_x"/>
                                          </p:val>
                                        </p:tav>
                                      </p:tavLst>
                                    </p:anim>
                                    <p:anim calcmode="lin" valueType="num">
                                      <p:cBhvr>
                                        <p:cTn id="381" dur="200" fill="hold"/>
                                        <p:tgtEl>
                                          <p:spTgt spid="91"/>
                                        </p:tgtEl>
                                        <p:attrNameLst>
                                          <p:attrName>ppt_y</p:attrName>
                                        </p:attrNameLst>
                                      </p:cBhvr>
                                      <p:tavLst>
                                        <p:tav tm="0">
                                          <p:val>
                                            <p:strVal val="#ppt_y+0.31"/>
                                          </p:val>
                                        </p:tav>
                                        <p:tav tm="100000">
                                          <p:val>
                                            <p:strVal val="#ppt_y+0.31"/>
                                          </p:val>
                                        </p:tav>
                                      </p:tavLst>
                                    </p:anim>
                                    <p:anim calcmode="lin" valueType="num">
                                      <p:cBhvr>
                                        <p:cTn id="382" dur="300" decel="50000" fill="hold">
                                          <p:stCondLst>
                                            <p:cond delay="2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3" dur="300" decel="50000" fill="hold">
                                          <p:stCondLst>
                                            <p:cond delay="2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77"/>
                                            </p:cond>
                                          </p:stCondLst>
                                          <p:endCondLst>
                                            <p:cond evt="onStopAudio" delay="0">
                                              <p:tgtEl>
                                                <p:sldTgt/>
                                              </p:tgtEl>
                                            </p:cond>
                                          </p:endCondLst>
                                        </p:cTn>
                                        <p:tgtEl>
                                          <p:sndTgt r:embed="rId3" name="type.wav"/>
                                        </p:tgtEl>
                                      </p:cMediaNode>
                                    </p:audio>
                                  </p:subTnLst>
                                </p:cTn>
                              </p:par>
                              <p:par>
                                <p:cTn id="384" presetID="43" presetClass="entr" presetSubtype="0" fill="hold" grpId="0" nodeType="withEffect">
                                  <p:stCondLst>
                                    <p:cond delay="0"/>
                                  </p:stCondLst>
                                  <p:childTnLst>
                                    <p:set>
                                      <p:cBhvr>
                                        <p:cTn id="385" dur="1" fill="hold">
                                          <p:stCondLst>
                                            <p:cond delay="0"/>
                                          </p:stCondLst>
                                        </p:cTn>
                                        <p:tgtEl>
                                          <p:spTgt spid="50"/>
                                        </p:tgtEl>
                                        <p:attrNameLst>
                                          <p:attrName>style.visibility</p:attrName>
                                        </p:attrNameLst>
                                      </p:cBhvr>
                                      <p:to>
                                        <p:strVal val="visible"/>
                                      </p:to>
                                    </p:set>
                                    <p:animEffect transition="in" filter="fade">
                                      <p:cBhvr>
                                        <p:cTn id="386" dur="50"/>
                                        <p:tgtEl>
                                          <p:spTgt spid="50"/>
                                        </p:tgtEl>
                                      </p:cBhvr>
                                    </p:animEffect>
                                    <p:anim calcmode="lin" valueType="num">
                                      <p:cBhvr>
                                        <p:cTn id="387" dur="200" fill="hold"/>
                                        <p:tgtEl>
                                          <p:spTgt spid="50"/>
                                        </p:tgtEl>
                                        <p:attrNameLst>
                                          <p:attrName>ppt_x</p:attrName>
                                        </p:attrNameLst>
                                      </p:cBhvr>
                                      <p:tavLst>
                                        <p:tav tm="0">
                                          <p:val>
                                            <p:strVal val="#ppt_x"/>
                                          </p:val>
                                        </p:tav>
                                        <p:tav tm="100000">
                                          <p:val>
                                            <p:strVal val="#ppt_x"/>
                                          </p:val>
                                        </p:tav>
                                      </p:tavLst>
                                    </p:anim>
                                    <p:anim calcmode="lin" valueType="num">
                                      <p:cBhvr>
                                        <p:cTn id="388" dur="200" fill="hold"/>
                                        <p:tgtEl>
                                          <p:spTgt spid="50"/>
                                        </p:tgtEl>
                                        <p:attrNameLst>
                                          <p:attrName>ppt_y</p:attrName>
                                        </p:attrNameLst>
                                      </p:cBhvr>
                                      <p:tavLst>
                                        <p:tav tm="0">
                                          <p:val>
                                            <p:strVal val="#ppt_y+0.31"/>
                                          </p:val>
                                        </p:tav>
                                        <p:tav tm="100000">
                                          <p:val>
                                            <p:strVal val="#ppt_y+0.31"/>
                                          </p:val>
                                        </p:tav>
                                      </p:tavLst>
                                    </p:anim>
                                    <p:anim calcmode="lin" valueType="num">
                                      <p:cBhvr>
                                        <p:cTn id="389" dur="300" decel="50000" fill="hold">
                                          <p:stCondLst>
                                            <p:cond delay="200"/>
                                          </p:stCondLst>
                                        </p:cTn>
                                        <p:tgtEl>
                                          <p:spTgt spid="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0" dur="300" decel="50000" fill="hold">
                                          <p:stCondLst>
                                            <p:cond delay="200"/>
                                          </p:stCondLst>
                                        </p:cTn>
                                        <p:tgtEl>
                                          <p:spTgt spid="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84"/>
                                            </p:cond>
                                          </p:stCondLst>
                                          <p:endCondLst>
                                            <p:cond evt="onStopAudio" delay="0">
                                              <p:tgtEl>
                                                <p:sldTgt/>
                                              </p:tgtEl>
                                            </p:cond>
                                          </p:endCondLst>
                                        </p:cTn>
                                        <p:tgtEl>
                                          <p:sndTgt r:embed="rId3" name="type.wav"/>
                                        </p:tgtEl>
                                      </p:cMediaNode>
                                    </p:audio>
                                  </p:subTnLst>
                                </p:cTn>
                              </p:par>
                              <p:par>
                                <p:cTn id="391" presetID="43" presetClass="entr" presetSubtype="0" fill="hold" grpId="0" nodeType="withEffect">
                                  <p:stCondLst>
                                    <p:cond delay="0"/>
                                  </p:stCondLst>
                                  <p:childTnLst>
                                    <p:set>
                                      <p:cBhvr>
                                        <p:cTn id="392" dur="1" fill="hold">
                                          <p:stCondLst>
                                            <p:cond delay="0"/>
                                          </p:stCondLst>
                                        </p:cTn>
                                        <p:tgtEl>
                                          <p:spTgt spid="51"/>
                                        </p:tgtEl>
                                        <p:attrNameLst>
                                          <p:attrName>style.visibility</p:attrName>
                                        </p:attrNameLst>
                                      </p:cBhvr>
                                      <p:to>
                                        <p:strVal val="visible"/>
                                      </p:to>
                                    </p:set>
                                    <p:animEffect transition="in" filter="fade">
                                      <p:cBhvr>
                                        <p:cTn id="393" dur="50"/>
                                        <p:tgtEl>
                                          <p:spTgt spid="51"/>
                                        </p:tgtEl>
                                      </p:cBhvr>
                                    </p:animEffect>
                                    <p:anim calcmode="lin" valueType="num">
                                      <p:cBhvr>
                                        <p:cTn id="394" dur="200" fill="hold"/>
                                        <p:tgtEl>
                                          <p:spTgt spid="51"/>
                                        </p:tgtEl>
                                        <p:attrNameLst>
                                          <p:attrName>ppt_x</p:attrName>
                                        </p:attrNameLst>
                                      </p:cBhvr>
                                      <p:tavLst>
                                        <p:tav tm="0">
                                          <p:val>
                                            <p:strVal val="#ppt_x"/>
                                          </p:val>
                                        </p:tav>
                                        <p:tav tm="100000">
                                          <p:val>
                                            <p:strVal val="#ppt_x"/>
                                          </p:val>
                                        </p:tav>
                                      </p:tavLst>
                                    </p:anim>
                                    <p:anim calcmode="lin" valueType="num">
                                      <p:cBhvr>
                                        <p:cTn id="395" dur="200" fill="hold"/>
                                        <p:tgtEl>
                                          <p:spTgt spid="51"/>
                                        </p:tgtEl>
                                        <p:attrNameLst>
                                          <p:attrName>ppt_y</p:attrName>
                                        </p:attrNameLst>
                                      </p:cBhvr>
                                      <p:tavLst>
                                        <p:tav tm="0">
                                          <p:val>
                                            <p:strVal val="#ppt_y+0.31"/>
                                          </p:val>
                                        </p:tav>
                                        <p:tav tm="100000">
                                          <p:val>
                                            <p:strVal val="#ppt_y+0.31"/>
                                          </p:val>
                                        </p:tav>
                                      </p:tavLst>
                                    </p:anim>
                                    <p:anim calcmode="lin" valueType="num">
                                      <p:cBhvr>
                                        <p:cTn id="396" dur="300" decel="50000" fill="hold">
                                          <p:stCondLst>
                                            <p:cond delay="200"/>
                                          </p:stCondLst>
                                        </p:cTn>
                                        <p:tgtEl>
                                          <p:spTgt spid="5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7" dur="300" decel="50000" fill="hold">
                                          <p:stCondLst>
                                            <p:cond delay="200"/>
                                          </p:stCondLst>
                                        </p:cTn>
                                        <p:tgtEl>
                                          <p:spTgt spid="5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1"/>
                                            </p:cond>
                                          </p:stCondLst>
                                          <p:endCondLst>
                                            <p:cond evt="onStopAudio" delay="0">
                                              <p:tgtEl>
                                                <p:sldTgt/>
                                              </p:tgtEl>
                                            </p:cond>
                                          </p:endCondLst>
                                        </p:cTn>
                                        <p:tgtEl>
                                          <p:sndTgt r:embed="rId3" name="type.wav"/>
                                        </p:tgtEl>
                                      </p:cMediaNode>
                                    </p:audio>
                                  </p:subTnLst>
                                </p:cTn>
                              </p:par>
                              <p:par>
                                <p:cTn id="398" presetID="43" presetClass="entr" presetSubtype="0" fill="hold" grpId="0" nodeType="withEffect">
                                  <p:stCondLst>
                                    <p:cond delay="0"/>
                                  </p:stCondLst>
                                  <p:childTnLst>
                                    <p:set>
                                      <p:cBhvr>
                                        <p:cTn id="399" dur="1" fill="hold">
                                          <p:stCondLst>
                                            <p:cond delay="0"/>
                                          </p:stCondLst>
                                        </p:cTn>
                                        <p:tgtEl>
                                          <p:spTgt spid="52"/>
                                        </p:tgtEl>
                                        <p:attrNameLst>
                                          <p:attrName>style.visibility</p:attrName>
                                        </p:attrNameLst>
                                      </p:cBhvr>
                                      <p:to>
                                        <p:strVal val="visible"/>
                                      </p:to>
                                    </p:set>
                                    <p:animEffect transition="in" filter="fade">
                                      <p:cBhvr>
                                        <p:cTn id="400" dur="50"/>
                                        <p:tgtEl>
                                          <p:spTgt spid="52"/>
                                        </p:tgtEl>
                                      </p:cBhvr>
                                    </p:animEffect>
                                    <p:anim calcmode="lin" valueType="num">
                                      <p:cBhvr>
                                        <p:cTn id="401" dur="200" fill="hold"/>
                                        <p:tgtEl>
                                          <p:spTgt spid="52"/>
                                        </p:tgtEl>
                                        <p:attrNameLst>
                                          <p:attrName>ppt_x</p:attrName>
                                        </p:attrNameLst>
                                      </p:cBhvr>
                                      <p:tavLst>
                                        <p:tav tm="0">
                                          <p:val>
                                            <p:strVal val="#ppt_x"/>
                                          </p:val>
                                        </p:tav>
                                        <p:tav tm="100000">
                                          <p:val>
                                            <p:strVal val="#ppt_x"/>
                                          </p:val>
                                        </p:tav>
                                      </p:tavLst>
                                    </p:anim>
                                    <p:anim calcmode="lin" valueType="num">
                                      <p:cBhvr>
                                        <p:cTn id="402" dur="200" fill="hold"/>
                                        <p:tgtEl>
                                          <p:spTgt spid="52"/>
                                        </p:tgtEl>
                                        <p:attrNameLst>
                                          <p:attrName>ppt_y</p:attrName>
                                        </p:attrNameLst>
                                      </p:cBhvr>
                                      <p:tavLst>
                                        <p:tav tm="0">
                                          <p:val>
                                            <p:strVal val="#ppt_y+0.31"/>
                                          </p:val>
                                        </p:tav>
                                        <p:tav tm="100000">
                                          <p:val>
                                            <p:strVal val="#ppt_y+0.31"/>
                                          </p:val>
                                        </p:tav>
                                      </p:tavLst>
                                    </p:anim>
                                    <p:anim calcmode="lin" valueType="num">
                                      <p:cBhvr>
                                        <p:cTn id="403" dur="300" decel="50000" fill="hold">
                                          <p:stCondLst>
                                            <p:cond delay="200"/>
                                          </p:stCondLst>
                                        </p:cTn>
                                        <p:tgtEl>
                                          <p:spTgt spid="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4" dur="300" decel="50000" fill="hold">
                                          <p:stCondLst>
                                            <p:cond delay="200"/>
                                          </p:stCondLst>
                                        </p:cTn>
                                        <p:tgtEl>
                                          <p:spTgt spid="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398"/>
                                            </p:cond>
                                          </p:stCondLst>
                                          <p:endCondLst>
                                            <p:cond evt="onStopAudio" delay="0">
                                              <p:tgtEl>
                                                <p:sldTgt/>
                                              </p:tgtEl>
                                            </p:cond>
                                          </p:endCondLst>
                                        </p:cTn>
                                        <p:tgtEl>
                                          <p:sndTgt r:embed="rId3" name="type.wav"/>
                                        </p:tgtEl>
                                      </p:cMediaNode>
                                    </p:audio>
                                  </p:subTnLst>
                                </p:cTn>
                              </p:par>
                              <p:par>
                                <p:cTn id="405" presetID="43" presetClass="entr" presetSubtype="0" fill="hold" grpId="0" nodeType="withEffect">
                                  <p:stCondLst>
                                    <p:cond delay="0"/>
                                  </p:stCondLst>
                                  <p:childTnLst>
                                    <p:set>
                                      <p:cBhvr>
                                        <p:cTn id="406" dur="1" fill="hold">
                                          <p:stCondLst>
                                            <p:cond delay="0"/>
                                          </p:stCondLst>
                                        </p:cTn>
                                        <p:tgtEl>
                                          <p:spTgt spid="53"/>
                                        </p:tgtEl>
                                        <p:attrNameLst>
                                          <p:attrName>style.visibility</p:attrName>
                                        </p:attrNameLst>
                                      </p:cBhvr>
                                      <p:to>
                                        <p:strVal val="visible"/>
                                      </p:to>
                                    </p:set>
                                    <p:animEffect transition="in" filter="fade">
                                      <p:cBhvr>
                                        <p:cTn id="407" dur="50"/>
                                        <p:tgtEl>
                                          <p:spTgt spid="53"/>
                                        </p:tgtEl>
                                      </p:cBhvr>
                                    </p:animEffect>
                                    <p:anim calcmode="lin" valueType="num">
                                      <p:cBhvr>
                                        <p:cTn id="408" dur="200" fill="hold"/>
                                        <p:tgtEl>
                                          <p:spTgt spid="53"/>
                                        </p:tgtEl>
                                        <p:attrNameLst>
                                          <p:attrName>ppt_x</p:attrName>
                                        </p:attrNameLst>
                                      </p:cBhvr>
                                      <p:tavLst>
                                        <p:tav tm="0">
                                          <p:val>
                                            <p:strVal val="#ppt_x"/>
                                          </p:val>
                                        </p:tav>
                                        <p:tav tm="100000">
                                          <p:val>
                                            <p:strVal val="#ppt_x"/>
                                          </p:val>
                                        </p:tav>
                                      </p:tavLst>
                                    </p:anim>
                                    <p:anim calcmode="lin" valueType="num">
                                      <p:cBhvr>
                                        <p:cTn id="409" dur="200" fill="hold"/>
                                        <p:tgtEl>
                                          <p:spTgt spid="53"/>
                                        </p:tgtEl>
                                        <p:attrNameLst>
                                          <p:attrName>ppt_y</p:attrName>
                                        </p:attrNameLst>
                                      </p:cBhvr>
                                      <p:tavLst>
                                        <p:tav tm="0">
                                          <p:val>
                                            <p:strVal val="#ppt_y+0.31"/>
                                          </p:val>
                                        </p:tav>
                                        <p:tav tm="100000">
                                          <p:val>
                                            <p:strVal val="#ppt_y+0.31"/>
                                          </p:val>
                                        </p:tav>
                                      </p:tavLst>
                                    </p:anim>
                                    <p:anim calcmode="lin" valueType="num">
                                      <p:cBhvr>
                                        <p:cTn id="410" dur="300" decel="50000" fill="hold">
                                          <p:stCondLst>
                                            <p:cond delay="200"/>
                                          </p:stCondLst>
                                        </p:cTn>
                                        <p:tgtEl>
                                          <p:spTgt spid="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1" dur="300" decel="50000" fill="hold">
                                          <p:stCondLst>
                                            <p:cond delay="200"/>
                                          </p:stCondLst>
                                        </p:cTn>
                                        <p:tgtEl>
                                          <p:spTgt spid="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05"/>
                                            </p:cond>
                                          </p:stCondLst>
                                          <p:endCondLst>
                                            <p:cond evt="onStopAudio" delay="0">
                                              <p:tgtEl>
                                                <p:sldTgt/>
                                              </p:tgtEl>
                                            </p:cond>
                                          </p:endCondLst>
                                        </p:cTn>
                                        <p:tgtEl>
                                          <p:sndTgt r:embed="rId3" name="type.wav"/>
                                        </p:tgtEl>
                                      </p:cMediaNode>
                                    </p:audio>
                                  </p:subTnLst>
                                </p:cTn>
                              </p:par>
                              <p:par>
                                <p:cTn id="412" presetID="43" presetClass="entr" presetSubtype="0" fill="hold" grpId="0" nodeType="withEffect">
                                  <p:stCondLst>
                                    <p:cond delay="0"/>
                                  </p:stCondLst>
                                  <p:childTnLst>
                                    <p:set>
                                      <p:cBhvr>
                                        <p:cTn id="413" dur="1" fill="hold">
                                          <p:stCondLst>
                                            <p:cond delay="0"/>
                                          </p:stCondLst>
                                        </p:cTn>
                                        <p:tgtEl>
                                          <p:spTgt spid="54"/>
                                        </p:tgtEl>
                                        <p:attrNameLst>
                                          <p:attrName>style.visibility</p:attrName>
                                        </p:attrNameLst>
                                      </p:cBhvr>
                                      <p:to>
                                        <p:strVal val="visible"/>
                                      </p:to>
                                    </p:set>
                                    <p:animEffect transition="in" filter="fade">
                                      <p:cBhvr>
                                        <p:cTn id="414" dur="50"/>
                                        <p:tgtEl>
                                          <p:spTgt spid="54"/>
                                        </p:tgtEl>
                                      </p:cBhvr>
                                    </p:animEffect>
                                    <p:anim calcmode="lin" valueType="num">
                                      <p:cBhvr>
                                        <p:cTn id="415" dur="200" fill="hold"/>
                                        <p:tgtEl>
                                          <p:spTgt spid="54"/>
                                        </p:tgtEl>
                                        <p:attrNameLst>
                                          <p:attrName>ppt_x</p:attrName>
                                        </p:attrNameLst>
                                      </p:cBhvr>
                                      <p:tavLst>
                                        <p:tav tm="0">
                                          <p:val>
                                            <p:strVal val="#ppt_x"/>
                                          </p:val>
                                        </p:tav>
                                        <p:tav tm="100000">
                                          <p:val>
                                            <p:strVal val="#ppt_x"/>
                                          </p:val>
                                        </p:tav>
                                      </p:tavLst>
                                    </p:anim>
                                    <p:anim calcmode="lin" valueType="num">
                                      <p:cBhvr>
                                        <p:cTn id="416" dur="200" fill="hold"/>
                                        <p:tgtEl>
                                          <p:spTgt spid="54"/>
                                        </p:tgtEl>
                                        <p:attrNameLst>
                                          <p:attrName>ppt_y</p:attrName>
                                        </p:attrNameLst>
                                      </p:cBhvr>
                                      <p:tavLst>
                                        <p:tav tm="0">
                                          <p:val>
                                            <p:strVal val="#ppt_y+0.31"/>
                                          </p:val>
                                        </p:tav>
                                        <p:tav tm="100000">
                                          <p:val>
                                            <p:strVal val="#ppt_y+0.31"/>
                                          </p:val>
                                        </p:tav>
                                      </p:tavLst>
                                    </p:anim>
                                    <p:anim calcmode="lin" valueType="num">
                                      <p:cBhvr>
                                        <p:cTn id="417" dur="300" decel="50000" fill="hold">
                                          <p:stCondLst>
                                            <p:cond delay="2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8" dur="300" decel="50000" fill="hold">
                                          <p:stCondLst>
                                            <p:cond delay="2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2"/>
                                            </p:cond>
                                          </p:stCondLst>
                                          <p:endCondLst>
                                            <p:cond evt="onStopAudio" delay="0">
                                              <p:tgtEl>
                                                <p:sldTgt/>
                                              </p:tgtEl>
                                            </p:cond>
                                          </p:endCondLst>
                                        </p:cTn>
                                        <p:tgtEl>
                                          <p:sndTgt r:embed="rId3" name="type.wav"/>
                                        </p:tgtEl>
                                      </p:cMediaNode>
                                    </p:audio>
                                  </p:subTnLst>
                                </p:cTn>
                              </p:par>
                              <p:par>
                                <p:cTn id="419" presetID="43" presetClass="entr" presetSubtype="0" fill="hold" grpId="0" nodeType="withEffect">
                                  <p:stCondLst>
                                    <p:cond delay="0"/>
                                  </p:stCondLst>
                                  <p:childTnLst>
                                    <p:set>
                                      <p:cBhvr>
                                        <p:cTn id="420" dur="1" fill="hold">
                                          <p:stCondLst>
                                            <p:cond delay="0"/>
                                          </p:stCondLst>
                                        </p:cTn>
                                        <p:tgtEl>
                                          <p:spTgt spid="55"/>
                                        </p:tgtEl>
                                        <p:attrNameLst>
                                          <p:attrName>style.visibility</p:attrName>
                                        </p:attrNameLst>
                                      </p:cBhvr>
                                      <p:to>
                                        <p:strVal val="visible"/>
                                      </p:to>
                                    </p:set>
                                    <p:animEffect transition="in" filter="fade">
                                      <p:cBhvr>
                                        <p:cTn id="421" dur="50"/>
                                        <p:tgtEl>
                                          <p:spTgt spid="55"/>
                                        </p:tgtEl>
                                      </p:cBhvr>
                                    </p:animEffect>
                                    <p:anim calcmode="lin" valueType="num">
                                      <p:cBhvr>
                                        <p:cTn id="422" dur="200" fill="hold"/>
                                        <p:tgtEl>
                                          <p:spTgt spid="55"/>
                                        </p:tgtEl>
                                        <p:attrNameLst>
                                          <p:attrName>ppt_x</p:attrName>
                                        </p:attrNameLst>
                                      </p:cBhvr>
                                      <p:tavLst>
                                        <p:tav tm="0">
                                          <p:val>
                                            <p:strVal val="#ppt_x"/>
                                          </p:val>
                                        </p:tav>
                                        <p:tav tm="100000">
                                          <p:val>
                                            <p:strVal val="#ppt_x"/>
                                          </p:val>
                                        </p:tav>
                                      </p:tavLst>
                                    </p:anim>
                                    <p:anim calcmode="lin" valueType="num">
                                      <p:cBhvr>
                                        <p:cTn id="423" dur="200" fill="hold"/>
                                        <p:tgtEl>
                                          <p:spTgt spid="55"/>
                                        </p:tgtEl>
                                        <p:attrNameLst>
                                          <p:attrName>ppt_y</p:attrName>
                                        </p:attrNameLst>
                                      </p:cBhvr>
                                      <p:tavLst>
                                        <p:tav tm="0">
                                          <p:val>
                                            <p:strVal val="#ppt_y+0.31"/>
                                          </p:val>
                                        </p:tav>
                                        <p:tav tm="100000">
                                          <p:val>
                                            <p:strVal val="#ppt_y+0.31"/>
                                          </p:val>
                                        </p:tav>
                                      </p:tavLst>
                                    </p:anim>
                                    <p:anim calcmode="lin" valueType="num">
                                      <p:cBhvr>
                                        <p:cTn id="424" dur="300" decel="50000" fill="hold">
                                          <p:stCondLst>
                                            <p:cond delay="200"/>
                                          </p:stCondLst>
                                        </p:cTn>
                                        <p:tgtEl>
                                          <p:spTgt spid="5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5" dur="300" decel="50000" fill="hold">
                                          <p:stCondLst>
                                            <p:cond delay="200"/>
                                          </p:stCondLst>
                                        </p:cTn>
                                        <p:tgtEl>
                                          <p:spTgt spid="5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19"/>
                                            </p:cond>
                                          </p:stCondLst>
                                          <p:endCondLst>
                                            <p:cond evt="onStopAudio" delay="0">
                                              <p:tgtEl>
                                                <p:sldTgt/>
                                              </p:tgtEl>
                                            </p:cond>
                                          </p:endCondLst>
                                        </p:cTn>
                                        <p:tgtEl>
                                          <p:sndTgt r:embed="rId3" name="type.wav"/>
                                        </p:tgtEl>
                                      </p:cMediaNode>
                                    </p:audio>
                                  </p:subTnLst>
                                </p:cTn>
                              </p:par>
                              <p:par>
                                <p:cTn id="426" presetID="43" presetClass="entr" presetSubtype="0" fill="hold" grpId="0" nodeType="withEffect">
                                  <p:stCondLst>
                                    <p:cond delay="0"/>
                                  </p:stCondLst>
                                  <p:childTnLst>
                                    <p:set>
                                      <p:cBhvr>
                                        <p:cTn id="427" dur="1" fill="hold">
                                          <p:stCondLst>
                                            <p:cond delay="0"/>
                                          </p:stCondLst>
                                        </p:cTn>
                                        <p:tgtEl>
                                          <p:spTgt spid="56"/>
                                        </p:tgtEl>
                                        <p:attrNameLst>
                                          <p:attrName>style.visibility</p:attrName>
                                        </p:attrNameLst>
                                      </p:cBhvr>
                                      <p:to>
                                        <p:strVal val="visible"/>
                                      </p:to>
                                    </p:set>
                                    <p:animEffect transition="in" filter="fade">
                                      <p:cBhvr>
                                        <p:cTn id="428" dur="50"/>
                                        <p:tgtEl>
                                          <p:spTgt spid="56"/>
                                        </p:tgtEl>
                                      </p:cBhvr>
                                    </p:animEffect>
                                    <p:anim calcmode="lin" valueType="num">
                                      <p:cBhvr>
                                        <p:cTn id="429" dur="200" fill="hold"/>
                                        <p:tgtEl>
                                          <p:spTgt spid="56"/>
                                        </p:tgtEl>
                                        <p:attrNameLst>
                                          <p:attrName>ppt_x</p:attrName>
                                        </p:attrNameLst>
                                      </p:cBhvr>
                                      <p:tavLst>
                                        <p:tav tm="0">
                                          <p:val>
                                            <p:strVal val="#ppt_x"/>
                                          </p:val>
                                        </p:tav>
                                        <p:tav tm="100000">
                                          <p:val>
                                            <p:strVal val="#ppt_x"/>
                                          </p:val>
                                        </p:tav>
                                      </p:tavLst>
                                    </p:anim>
                                    <p:anim calcmode="lin" valueType="num">
                                      <p:cBhvr>
                                        <p:cTn id="430" dur="200" fill="hold"/>
                                        <p:tgtEl>
                                          <p:spTgt spid="56"/>
                                        </p:tgtEl>
                                        <p:attrNameLst>
                                          <p:attrName>ppt_y</p:attrName>
                                        </p:attrNameLst>
                                      </p:cBhvr>
                                      <p:tavLst>
                                        <p:tav tm="0">
                                          <p:val>
                                            <p:strVal val="#ppt_y+0.31"/>
                                          </p:val>
                                        </p:tav>
                                        <p:tav tm="100000">
                                          <p:val>
                                            <p:strVal val="#ppt_y+0.31"/>
                                          </p:val>
                                        </p:tav>
                                      </p:tavLst>
                                    </p:anim>
                                    <p:anim calcmode="lin" valueType="num">
                                      <p:cBhvr>
                                        <p:cTn id="431" dur="300" decel="50000" fill="hold">
                                          <p:stCondLst>
                                            <p:cond delay="200"/>
                                          </p:stCondLst>
                                        </p:cTn>
                                        <p:tgtEl>
                                          <p:spTgt spid="5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2" dur="300" decel="50000" fill="hold">
                                          <p:stCondLst>
                                            <p:cond delay="200"/>
                                          </p:stCondLst>
                                        </p:cTn>
                                        <p:tgtEl>
                                          <p:spTgt spid="5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26"/>
                                            </p:cond>
                                          </p:stCondLst>
                                          <p:endCondLst>
                                            <p:cond evt="onStopAudio" delay="0">
                                              <p:tgtEl>
                                                <p:sldTgt/>
                                              </p:tgtEl>
                                            </p:cond>
                                          </p:endCondLst>
                                        </p:cTn>
                                        <p:tgtEl>
                                          <p:sndTgt r:embed="rId3" name="type.wav"/>
                                        </p:tgtEl>
                                      </p:cMediaNode>
                                    </p:audio>
                                  </p:subTnLst>
                                </p:cTn>
                              </p:par>
                              <p:par>
                                <p:cTn id="433" presetID="43" presetClass="entr" presetSubtype="0" fill="hold" grpId="0" nodeType="withEffect">
                                  <p:stCondLst>
                                    <p:cond delay="0"/>
                                  </p:stCondLst>
                                  <p:childTnLst>
                                    <p:set>
                                      <p:cBhvr>
                                        <p:cTn id="434" dur="1" fill="hold">
                                          <p:stCondLst>
                                            <p:cond delay="0"/>
                                          </p:stCondLst>
                                        </p:cTn>
                                        <p:tgtEl>
                                          <p:spTgt spid="57"/>
                                        </p:tgtEl>
                                        <p:attrNameLst>
                                          <p:attrName>style.visibility</p:attrName>
                                        </p:attrNameLst>
                                      </p:cBhvr>
                                      <p:to>
                                        <p:strVal val="visible"/>
                                      </p:to>
                                    </p:set>
                                    <p:animEffect transition="in" filter="fade">
                                      <p:cBhvr>
                                        <p:cTn id="435" dur="50"/>
                                        <p:tgtEl>
                                          <p:spTgt spid="57"/>
                                        </p:tgtEl>
                                      </p:cBhvr>
                                    </p:animEffect>
                                    <p:anim calcmode="lin" valueType="num">
                                      <p:cBhvr>
                                        <p:cTn id="436" dur="200" fill="hold"/>
                                        <p:tgtEl>
                                          <p:spTgt spid="57"/>
                                        </p:tgtEl>
                                        <p:attrNameLst>
                                          <p:attrName>ppt_x</p:attrName>
                                        </p:attrNameLst>
                                      </p:cBhvr>
                                      <p:tavLst>
                                        <p:tav tm="0">
                                          <p:val>
                                            <p:strVal val="#ppt_x"/>
                                          </p:val>
                                        </p:tav>
                                        <p:tav tm="100000">
                                          <p:val>
                                            <p:strVal val="#ppt_x"/>
                                          </p:val>
                                        </p:tav>
                                      </p:tavLst>
                                    </p:anim>
                                    <p:anim calcmode="lin" valueType="num">
                                      <p:cBhvr>
                                        <p:cTn id="437" dur="200" fill="hold"/>
                                        <p:tgtEl>
                                          <p:spTgt spid="57"/>
                                        </p:tgtEl>
                                        <p:attrNameLst>
                                          <p:attrName>ppt_y</p:attrName>
                                        </p:attrNameLst>
                                      </p:cBhvr>
                                      <p:tavLst>
                                        <p:tav tm="0">
                                          <p:val>
                                            <p:strVal val="#ppt_y+0.31"/>
                                          </p:val>
                                        </p:tav>
                                        <p:tav tm="100000">
                                          <p:val>
                                            <p:strVal val="#ppt_y+0.31"/>
                                          </p:val>
                                        </p:tav>
                                      </p:tavLst>
                                    </p:anim>
                                    <p:anim calcmode="lin" valueType="num">
                                      <p:cBhvr>
                                        <p:cTn id="438" dur="300" decel="50000" fill="hold">
                                          <p:stCondLst>
                                            <p:cond delay="2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9" dur="300" decel="50000" fill="hold">
                                          <p:stCondLst>
                                            <p:cond delay="2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33"/>
                                            </p:cond>
                                          </p:stCondLst>
                                          <p:endCondLst>
                                            <p:cond evt="onStopAudio" delay="0">
                                              <p:tgtEl>
                                                <p:sldTgt/>
                                              </p:tgtEl>
                                            </p:cond>
                                          </p:endCondLst>
                                        </p:cTn>
                                        <p:tgtEl>
                                          <p:sndTgt r:embed="rId3" name="type.wav"/>
                                        </p:tgtEl>
                                      </p:cMediaNode>
                                    </p:audio>
                                  </p:subTnLst>
                                </p:cTn>
                              </p:par>
                              <p:par>
                                <p:cTn id="440" presetID="43" presetClass="entr" presetSubtype="0" fill="hold" grpId="0" nodeType="withEffect">
                                  <p:stCondLst>
                                    <p:cond delay="0"/>
                                  </p:stCondLst>
                                  <p:childTnLst>
                                    <p:set>
                                      <p:cBhvr>
                                        <p:cTn id="441" dur="1" fill="hold">
                                          <p:stCondLst>
                                            <p:cond delay="0"/>
                                          </p:stCondLst>
                                        </p:cTn>
                                        <p:tgtEl>
                                          <p:spTgt spid="58"/>
                                        </p:tgtEl>
                                        <p:attrNameLst>
                                          <p:attrName>style.visibility</p:attrName>
                                        </p:attrNameLst>
                                      </p:cBhvr>
                                      <p:to>
                                        <p:strVal val="visible"/>
                                      </p:to>
                                    </p:set>
                                    <p:animEffect transition="in" filter="fade">
                                      <p:cBhvr>
                                        <p:cTn id="442" dur="50"/>
                                        <p:tgtEl>
                                          <p:spTgt spid="58"/>
                                        </p:tgtEl>
                                      </p:cBhvr>
                                    </p:animEffect>
                                    <p:anim calcmode="lin" valueType="num">
                                      <p:cBhvr>
                                        <p:cTn id="443" dur="200" fill="hold"/>
                                        <p:tgtEl>
                                          <p:spTgt spid="58"/>
                                        </p:tgtEl>
                                        <p:attrNameLst>
                                          <p:attrName>ppt_x</p:attrName>
                                        </p:attrNameLst>
                                      </p:cBhvr>
                                      <p:tavLst>
                                        <p:tav tm="0">
                                          <p:val>
                                            <p:strVal val="#ppt_x"/>
                                          </p:val>
                                        </p:tav>
                                        <p:tav tm="100000">
                                          <p:val>
                                            <p:strVal val="#ppt_x"/>
                                          </p:val>
                                        </p:tav>
                                      </p:tavLst>
                                    </p:anim>
                                    <p:anim calcmode="lin" valueType="num">
                                      <p:cBhvr>
                                        <p:cTn id="444" dur="200" fill="hold"/>
                                        <p:tgtEl>
                                          <p:spTgt spid="58"/>
                                        </p:tgtEl>
                                        <p:attrNameLst>
                                          <p:attrName>ppt_y</p:attrName>
                                        </p:attrNameLst>
                                      </p:cBhvr>
                                      <p:tavLst>
                                        <p:tav tm="0">
                                          <p:val>
                                            <p:strVal val="#ppt_y+0.31"/>
                                          </p:val>
                                        </p:tav>
                                        <p:tav tm="100000">
                                          <p:val>
                                            <p:strVal val="#ppt_y+0.31"/>
                                          </p:val>
                                        </p:tav>
                                      </p:tavLst>
                                    </p:anim>
                                    <p:anim calcmode="lin" valueType="num">
                                      <p:cBhvr>
                                        <p:cTn id="445" dur="300" decel="50000" fill="hold">
                                          <p:stCondLst>
                                            <p:cond delay="200"/>
                                          </p:stCondLst>
                                        </p:cTn>
                                        <p:tgtEl>
                                          <p:spTgt spid="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6" dur="300" decel="50000" fill="hold">
                                          <p:stCondLst>
                                            <p:cond delay="200"/>
                                          </p:stCondLst>
                                        </p:cTn>
                                        <p:tgtEl>
                                          <p:spTgt spid="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40"/>
                                            </p:cond>
                                          </p:stCondLst>
                                          <p:endCondLst>
                                            <p:cond evt="onStopAudio" delay="0">
                                              <p:tgtEl>
                                                <p:sldTgt/>
                                              </p:tgtEl>
                                            </p:cond>
                                          </p:endCondLst>
                                        </p:cTn>
                                        <p:tgtEl>
                                          <p:sndTgt r:embed="rId3" name="type.wav"/>
                                        </p:tgtEl>
                                      </p:cMediaNode>
                                    </p:audio>
                                  </p:subTnLst>
                                </p:cTn>
                              </p:par>
                              <p:par>
                                <p:cTn id="447" presetID="43" presetClass="entr" presetSubtype="0" fill="hold" grpId="0" nodeType="withEffect">
                                  <p:stCondLst>
                                    <p:cond delay="0"/>
                                  </p:stCondLst>
                                  <p:childTnLst>
                                    <p:set>
                                      <p:cBhvr>
                                        <p:cTn id="448" dur="1" fill="hold">
                                          <p:stCondLst>
                                            <p:cond delay="0"/>
                                          </p:stCondLst>
                                        </p:cTn>
                                        <p:tgtEl>
                                          <p:spTgt spid="59"/>
                                        </p:tgtEl>
                                        <p:attrNameLst>
                                          <p:attrName>style.visibility</p:attrName>
                                        </p:attrNameLst>
                                      </p:cBhvr>
                                      <p:to>
                                        <p:strVal val="visible"/>
                                      </p:to>
                                    </p:set>
                                    <p:animEffect transition="in" filter="fade">
                                      <p:cBhvr>
                                        <p:cTn id="449" dur="50"/>
                                        <p:tgtEl>
                                          <p:spTgt spid="59"/>
                                        </p:tgtEl>
                                      </p:cBhvr>
                                    </p:animEffect>
                                    <p:anim calcmode="lin" valueType="num">
                                      <p:cBhvr>
                                        <p:cTn id="450" dur="200" fill="hold"/>
                                        <p:tgtEl>
                                          <p:spTgt spid="59"/>
                                        </p:tgtEl>
                                        <p:attrNameLst>
                                          <p:attrName>ppt_x</p:attrName>
                                        </p:attrNameLst>
                                      </p:cBhvr>
                                      <p:tavLst>
                                        <p:tav tm="0">
                                          <p:val>
                                            <p:strVal val="#ppt_x"/>
                                          </p:val>
                                        </p:tav>
                                        <p:tav tm="100000">
                                          <p:val>
                                            <p:strVal val="#ppt_x"/>
                                          </p:val>
                                        </p:tav>
                                      </p:tavLst>
                                    </p:anim>
                                    <p:anim calcmode="lin" valueType="num">
                                      <p:cBhvr>
                                        <p:cTn id="451" dur="200" fill="hold"/>
                                        <p:tgtEl>
                                          <p:spTgt spid="59"/>
                                        </p:tgtEl>
                                        <p:attrNameLst>
                                          <p:attrName>ppt_y</p:attrName>
                                        </p:attrNameLst>
                                      </p:cBhvr>
                                      <p:tavLst>
                                        <p:tav tm="0">
                                          <p:val>
                                            <p:strVal val="#ppt_y+0.31"/>
                                          </p:val>
                                        </p:tav>
                                        <p:tav tm="100000">
                                          <p:val>
                                            <p:strVal val="#ppt_y+0.31"/>
                                          </p:val>
                                        </p:tav>
                                      </p:tavLst>
                                    </p:anim>
                                    <p:anim calcmode="lin" valueType="num">
                                      <p:cBhvr>
                                        <p:cTn id="452" dur="300" decel="50000" fill="hold">
                                          <p:stCondLst>
                                            <p:cond delay="200"/>
                                          </p:stCondLst>
                                        </p:cTn>
                                        <p:tgtEl>
                                          <p:spTgt spid="5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3" dur="300" decel="50000" fill="hold">
                                          <p:stCondLst>
                                            <p:cond delay="200"/>
                                          </p:stCondLst>
                                        </p:cTn>
                                        <p:tgtEl>
                                          <p:spTgt spid="5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47"/>
                                            </p:cond>
                                          </p:stCondLst>
                                          <p:endCondLst>
                                            <p:cond evt="onStopAudio" delay="0">
                                              <p:tgtEl>
                                                <p:sldTgt/>
                                              </p:tgtEl>
                                            </p:cond>
                                          </p:endCondLst>
                                        </p:cTn>
                                        <p:tgtEl>
                                          <p:sndTgt r:embed="rId3" name="type.wav"/>
                                        </p:tgtEl>
                                      </p:cMediaNode>
                                    </p:audio>
                                  </p:subTnLst>
                                </p:cTn>
                              </p:par>
                              <p:par>
                                <p:cTn id="454" presetID="43" presetClass="entr" presetSubtype="0" fill="hold" grpId="0" nodeType="withEffect">
                                  <p:stCondLst>
                                    <p:cond delay="0"/>
                                  </p:stCondLst>
                                  <p:childTnLst>
                                    <p:set>
                                      <p:cBhvr>
                                        <p:cTn id="455" dur="1" fill="hold">
                                          <p:stCondLst>
                                            <p:cond delay="0"/>
                                          </p:stCondLst>
                                        </p:cTn>
                                        <p:tgtEl>
                                          <p:spTgt spid="60"/>
                                        </p:tgtEl>
                                        <p:attrNameLst>
                                          <p:attrName>style.visibility</p:attrName>
                                        </p:attrNameLst>
                                      </p:cBhvr>
                                      <p:to>
                                        <p:strVal val="visible"/>
                                      </p:to>
                                    </p:set>
                                    <p:animEffect transition="in" filter="fade">
                                      <p:cBhvr>
                                        <p:cTn id="456" dur="50"/>
                                        <p:tgtEl>
                                          <p:spTgt spid="60"/>
                                        </p:tgtEl>
                                      </p:cBhvr>
                                    </p:animEffect>
                                    <p:anim calcmode="lin" valueType="num">
                                      <p:cBhvr>
                                        <p:cTn id="457" dur="200" fill="hold"/>
                                        <p:tgtEl>
                                          <p:spTgt spid="60"/>
                                        </p:tgtEl>
                                        <p:attrNameLst>
                                          <p:attrName>ppt_x</p:attrName>
                                        </p:attrNameLst>
                                      </p:cBhvr>
                                      <p:tavLst>
                                        <p:tav tm="0">
                                          <p:val>
                                            <p:strVal val="#ppt_x"/>
                                          </p:val>
                                        </p:tav>
                                        <p:tav tm="100000">
                                          <p:val>
                                            <p:strVal val="#ppt_x"/>
                                          </p:val>
                                        </p:tav>
                                      </p:tavLst>
                                    </p:anim>
                                    <p:anim calcmode="lin" valueType="num">
                                      <p:cBhvr>
                                        <p:cTn id="458" dur="200" fill="hold"/>
                                        <p:tgtEl>
                                          <p:spTgt spid="60"/>
                                        </p:tgtEl>
                                        <p:attrNameLst>
                                          <p:attrName>ppt_y</p:attrName>
                                        </p:attrNameLst>
                                      </p:cBhvr>
                                      <p:tavLst>
                                        <p:tav tm="0">
                                          <p:val>
                                            <p:strVal val="#ppt_y+0.31"/>
                                          </p:val>
                                        </p:tav>
                                        <p:tav tm="100000">
                                          <p:val>
                                            <p:strVal val="#ppt_y+0.31"/>
                                          </p:val>
                                        </p:tav>
                                      </p:tavLst>
                                    </p:anim>
                                    <p:anim calcmode="lin" valueType="num">
                                      <p:cBhvr>
                                        <p:cTn id="459" dur="300" decel="50000" fill="hold">
                                          <p:stCondLst>
                                            <p:cond delay="200"/>
                                          </p:stCondLst>
                                        </p:cTn>
                                        <p:tgtEl>
                                          <p:spTgt spid="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0" dur="300" decel="50000" fill="hold">
                                          <p:stCondLst>
                                            <p:cond delay="200"/>
                                          </p:stCondLst>
                                        </p:cTn>
                                        <p:tgtEl>
                                          <p:spTgt spid="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54"/>
                                            </p:cond>
                                          </p:stCondLst>
                                          <p:endCondLst>
                                            <p:cond evt="onStopAudio" delay="0">
                                              <p:tgtEl>
                                                <p:sldTgt/>
                                              </p:tgtEl>
                                            </p:cond>
                                          </p:endCondLst>
                                        </p:cTn>
                                        <p:tgtEl>
                                          <p:sndTgt r:embed="rId3" name="type.wav"/>
                                        </p:tgtEl>
                                      </p:cMediaNode>
                                    </p:audio>
                                  </p:subTnLst>
                                </p:cTn>
                              </p:par>
                              <p:par>
                                <p:cTn id="461" presetID="43" presetClass="entr" presetSubtype="0" fill="hold" grpId="0" nodeType="withEffect">
                                  <p:stCondLst>
                                    <p:cond delay="0"/>
                                  </p:stCondLst>
                                  <p:childTnLst>
                                    <p:set>
                                      <p:cBhvr>
                                        <p:cTn id="462" dur="1" fill="hold">
                                          <p:stCondLst>
                                            <p:cond delay="0"/>
                                          </p:stCondLst>
                                        </p:cTn>
                                        <p:tgtEl>
                                          <p:spTgt spid="92"/>
                                        </p:tgtEl>
                                        <p:attrNameLst>
                                          <p:attrName>style.visibility</p:attrName>
                                        </p:attrNameLst>
                                      </p:cBhvr>
                                      <p:to>
                                        <p:strVal val="visible"/>
                                      </p:to>
                                    </p:set>
                                    <p:animEffect transition="in" filter="fade">
                                      <p:cBhvr>
                                        <p:cTn id="463" dur="50"/>
                                        <p:tgtEl>
                                          <p:spTgt spid="92"/>
                                        </p:tgtEl>
                                      </p:cBhvr>
                                    </p:animEffect>
                                    <p:anim calcmode="lin" valueType="num">
                                      <p:cBhvr>
                                        <p:cTn id="464" dur="200" fill="hold"/>
                                        <p:tgtEl>
                                          <p:spTgt spid="92"/>
                                        </p:tgtEl>
                                        <p:attrNameLst>
                                          <p:attrName>ppt_x</p:attrName>
                                        </p:attrNameLst>
                                      </p:cBhvr>
                                      <p:tavLst>
                                        <p:tav tm="0">
                                          <p:val>
                                            <p:strVal val="#ppt_x"/>
                                          </p:val>
                                        </p:tav>
                                        <p:tav tm="100000">
                                          <p:val>
                                            <p:strVal val="#ppt_x"/>
                                          </p:val>
                                        </p:tav>
                                      </p:tavLst>
                                    </p:anim>
                                    <p:anim calcmode="lin" valueType="num">
                                      <p:cBhvr>
                                        <p:cTn id="465" dur="200" fill="hold"/>
                                        <p:tgtEl>
                                          <p:spTgt spid="92"/>
                                        </p:tgtEl>
                                        <p:attrNameLst>
                                          <p:attrName>ppt_y</p:attrName>
                                        </p:attrNameLst>
                                      </p:cBhvr>
                                      <p:tavLst>
                                        <p:tav tm="0">
                                          <p:val>
                                            <p:strVal val="#ppt_y+0.31"/>
                                          </p:val>
                                        </p:tav>
                                        <p:tav tm="100000">
                                          <p:val>
                                            <p:strVal val="#ppt_y+0.31"/>
                                          </p:val>
                                        </p:tav>
                                      </p:tavLst>
                                    </p:anim>
                                    <p:anim calcmode="lin" valueType="num">
                                      <p:cBhvr>
                                        <p:cTn id="466" dur="300" decel="50000" fill="hold">
                                          <p:stCondLst>
                                            <p:cond delay="200"/>
                                          </p:stCondLst>
                                        </p:cTn>
                                        <p:tgtEl>
                                          <p:spTgt spid="9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7" dur="300" decel="50000" fill="hold">
                                          <p:stCondLst>
                                            <p:cond delay="200"/>
                                          </p:stCondLst>
                                        </p:cTn>
                                        <p:tgtEl>
                                          <p:spTgt spid="9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61"/>
                                            </p:cond>
                                          </p:stCondLst>
                                          <p:endCondLst>
                                            <p:cond evt="onStopAudio" delay="0">
                                              <p:tgtEl>
                                                <p:sldTgt/>
                                              </p:tgtEl>
                                            </p:cond>
                                          </p:endCondLst>
                                        </p:cTn>
                                        <p:tgtEl>
                                          <p:sndTgt r:embed="rId3" name="type.wav"/>
                                        </p:tgtEl>
                                      </p:cMediaNode>
                                    </p:audio>
                                  </p:subTnLst>
                                </p:cTn>
                              </p:par>
                              <p:par>
                                <p:cTn id="468" presetID="43" presetClass="entr" presetSubtype="0" fill="hold" grpId="0" nodeType="withEffect">
                                  <p:stCondLst>
                                    <p:cond delay="0"/>
                                  </p:stCondLst>
                                  <p:childTnLst>
                                    <p:set>
                                      <p:cBhvr>
                                        <p:cTn id="469" dur="1" fill="hold">
                                          <p:stCondLst>
                                            <p:cond delay="0"/>
                                          </p:stCondLst>
                                        </p:cTn>
                                        <p:tgtEl>
                                          <p:spTgt spid="61"/>
                                        </p:tgtEl>
                                        <p:attrNameLst>
                                          <p:attrName>style.visibility</p:attrName>
                                        </p:attrNameLst>
                                      </p:cBhvr>
                                      <p:to>
                                        <p:strVal val="visible"/>
                                      </p:to>
                                    </p:set>
                                    <p:animEffect transition="in" filter="fade">
                                      <p:cBhvr>
                                        <p:cTn id="470" dur="50"/>
                                        <p:tgtEl>
                                          <p:spTgt spid="61"/>
                                        </p:tgtEl>
                                      </p:cBhvr>
                                    </p:animEffect>
                                    <p:anim calcmode="lin" valueType="num">
                                      <p:cBhvr>
                                        <p:cTn id="471" dur="200" fill="hold"/>
                                        <p:tgtEl>
                                          <p:spTgt spid="61"/>
                                        </p:tgtEl>
                                        <p:attrNameLst>
                                          <p:attrName>ppt_x</p:attrName>
                                        </p:attrNameLst>
                                      </p:cBhvr>
                                      <p:tavLst>
                                        <p:tav tm="0">
                                          <p:val>
                                            <p:strVal val="#ppt_x"/>
                                          </p:val>
                                        </p:tav>
                                        <p:tav tm="100000">
                                          <p:val>
                                            <p:strVal val="#ppt_x"/>
                                          </p:val>
                                        </p:tav>
                                      </p:tavLst>
                                    </p:anim>
                                    <p:anim calcmode="lin" valueType="num">
                                      <p:cBhvr>
                                        <p:cTn id="472" dur="200" fill="hold"/>
                                        <p:tgtEl>
                                          <p:spTgt spid="61"/>
                                        </p:tgtEl>
                                        <p:attrNameLst>
                                          <p:attrName>ppt_y</p:attrName>
                                        </p:attrNameLst>
                                      </p:cBhvr>
                                      <p:tavLst>
                                        <p:tav tm="0">
                                          <p:val>
                                            <p:strVal val="#ppt_y+0.31"/>
                                          </p:val>
                                        </p:tav>
                                        <p:tav tm="100000">
                                          <p:val>
                                            <p:strVal val="#ppt_y+0.31"/>
                                          </p:val>
                                        </p:tav>
                                      </p:tavLst>
                                    </p:anim>
                                    <p:anim calcmode="lin" valueType="num">
                                      <p:cBhvr>
                                        <p:cTn id="473" dur="300" decel="50000" fill="hold">
                                          <p:stCondLst>
                                            <p:cond delay="200"/>
                                          </p:stCondLst>
                                        </p:cTn>
                                        <p:tgtEl>
                                          <p:spTgt spid="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4" dur="300" decel="50000" fill="hold">
                                          <p:stCondLst>
                                            <p:cond delay="200"/>
                                          </p:stCondLst>
                                        </p:cTn>
                                        <p:tgtEl>
                                          <p:spTgt spid="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68"/>
                                            </p:cond>
                                          </p:stCondLst>
                                          <p:endCondLst>
                                            <p:cond evt="onStopAudio" delay="0">
                                              <p:tgtEl>
                                                <p:sldTgt/>
                                              </p:tgtEl>
                                            </p:cond>
                                          </p:endCondLst>
                                        </p:cTn>
                                        <p:tgtEl>
                                          <p:sndTgt r:embed="rId3" name="type.wav"/>
                                        </p:tgtEl>
                                      </p:cMediaNode>
                                    </p:audio>
                                  </p:subTnLst>
                                </p:cTn>
                              </p:par>
                              <p:par>
                                <p:cTn id="475" presetID="43" presetClass="entr" presetSubtype="0" fill="hold" grpId="0" nodeType="withEffect">
                                  <p:stCondLst>
                                    <p:cond delay="0"/>
                                  </p:stCondLst>
                                  <p:childTnLst>
                                    <p:set>
                                      <p:cBhvr>
                                        <p:cTn id="476" dur="1" fill="hold">
                                          <p:stCondLst>
                                            <p:cond delay="0"/>
                                          </p:stCondLst>
                                        </p:cTn>
                                        <p:tgtEl>
                                          <p:spTgt spid="93"/>
                                        </p:tgtEl>
                                        <p:attrNameLst>
                                          <p:attrName>style.visibility</p:attrName>
                                        </p:attrNameLst>
                                      </p:cBhvr>
                                      <p:to>
                                        <p:strVal val="visible"/>
                                      </p:to>
                                    </p:set>
                                    <p:animEffect transition="in" filter="fade">
                                      <p:cBhvr>
                                        <p:cTn id="477" dur="50"/>
                                        <p:tgtEl>
                                          <p:spTgt spid="93"/>
                                        </p:tgtEl>
                                      </p:cBhvr>
                                    </p:animEffect>
                                    <p:anim calcmode="lin" valueType="num">
                                      <p:cBhvr>
                                        <p:cTn id="478" dur="200" fill="hold"/>
                                        <p:tgtEl>
                                          <p:spTgt spid="93"/>
                                        </p:tgtEl>
                                        <p:attrNameLst>
                                          <p:attrName>ppt_x</p:attrName>
                                        </p:attrNameLst>
                                      </p:cBhvr>
                                      <p:tavLst>
                                        <p:tav tm="0">
                                          <p:val>
                                            <p:strVal val="#ppt_x"/>
                                          </p:val>
                                        </p:tav>
                                        <p:tav tm="100000">
                                          <p:val>
                                            <p:strVal val="#ppt_x"/>
                                          </p:val>
                                        </p:tav>
                                      </p:tavLst>
                                    </p:anim>
                                    <p:anim calcmode="lin" valueType="num">
                                      <p:cBhvr>
                                        <p:cTn id="479" dur="200" fill="hold"/>
                                        <p:tgtEl>
                                          <p:spTgt spid="93"/>
                                        </p:tgtEl>
                                        <p:attrNameLst>
                                          <p:attrName>ppt_y</p:attrName>
                                        </p:attrNameLst>
                                      </p:cBhvr>
                                      <p:tavLst>
                                        <p:tav tm="0">
                                          <p:val>
                                            <p:strVal val="#ppt_y+0.31"/>
                                          </p:val>
                                        </p:tav>
                                        <p:tav tm="100000">
                                          <p:val>
                                            <p:strVal val="#ppt_y+0.31"/>
                                          </p:val>
                                        </p:tav>
                                      </p:tavLst>
                                    </p:anim>
                                    <p:anim calcmode="lin" valueType="num">
                                      <p:cBhvr>
                                        <p:cTn id="480" dur="300" decel="50000" fill="hold">
                                          <p:stCondLst>
                                            <p:cond delay="200"/>
                                          </p:stCondLst>
                                        </p:cTn>
                                        <p:tgtEl>
                                          <p:spTgt spid="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1" dur="300" decel="50000" fill="hold">
                                          <p:stCondLst>
                                            <p:cond delay="200"/>
                                          </p:stCondLst>
                                        </p:cTn>
                                        <p:tgtEl>
                                          <p:spTgt spid="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75"/>
                                            </p:cond>
                                          </p:stCondLst>
                                          <p:endCondLst>
                                            <p:cond evt="onStopAudio" delay="0">
                                              <p:tgtEl>
                                                <p:sldTgt/>
                                              </p:tgtEl>
                                            </p:cond>
                                          </p:endCondLst>
                                        </p:cTn>
                                        <p:tgtEl>
                                          <p:sndTgt r:embed="rId3" name="type.wav"/>
                                        </p:tgtEl>
                                      </p:cMediaNode>
                                    </p:audio>
                                  </p:subTnLst>
                                </p:cTn>
                              </p:par>
                              <p:par>
                                <p:cTn id="482" presetID="43" presetClass="entr" presetSubtype="0" fill="hold" grpId="0" nodeType="withEffect">
                                  <p:stCondLst>
                                    <p:cond delay="0"/>
                                  </p:stCondLst>
                                  <p:childTnLst>
                                    <p:set>
                                      <p:cBhvr>
                                        <p:cTn id="483" dur="1" fill="hold">
                                          <p:stCondLst>
                                            <p:cond delay="0"/>
                                          </p:stCondLst>
                                        </p:cTn>
                                        <p:tgtEl>
                                          <p:spTgt spid="62"/>
                                        </p:tgtEl>
                                        <p:attrNameLst>
                                          <p:attrName>style.visibility</p:attrName>
                                        </p:attrNameLst>
                                      </p:cBhvr>
                                      <p:to>
                                        <p:strVal val="visible"/>
                                      </p:to>
                                    </p:set>
                                    <p:animEffect transition="in" filter="fade">
                                      <p:cBhvr>
                                        <p:cTn id="484" dur="50"/>
                                        <p:tgtEl>
                                          <p:spTgt spid="62"/>
                                        </p:tgtEl>
                                      </p:cBhvr>
                                    </p:animEffect>
                                    <p:anim calcmode="lin" valueType="num">
                                      <p:cBhvr>
                                        <p:cTn id="485" dur="200" fill="hold"/>
                                        <p:tgtEl>
                                          <p:spTgt spid="62"/>
                                        </p:tgtEl>
                                        <p:attrNameLst>
                                          <p:attrName>ppt_x</p:attrName>
                                        </p:attrNameLst>
                                      </p:cBhvr>
                                      <p:tavLst>
                                        <p:tav tm="0">
                                          <p:val>
                                            <p:strVal val="#ppt_x"/>
                                          </p:val>
                                        </p:tav>
                                        <p:tav tm="100000">
                                          <p:val>
                                            <p:strVal val="#ppt_x"/>
                                          </p:val>
                                        </p:tav>
                                      </p:tavLst>
                                    </p:anim>
                                    <p:anim calcmode="lin" valueType="num">
                                      <p:cBhvr>
                                        <p:cTn id="486" dur="200" fill="hold"/>
                                        <p:tgtEl>
                                          <p:spTgt spid="62"/>
                                        </p:tgtEl>
                                        <p:attrNameLst>
                                          <p:attrName>ppt_y</p:attrName>
                                        </p:attrNameLst>
                                      </p:cBhvr>
                                      <p:tavLst>
                                        <p:tav tm="0">
                                          <p:val>
                                            <p:strVal val="#ppt_y+0.31"/>
                                          </p:val>
                                        </p:tav>
                                        <p:tav tm="100000">
                                          <p:val>
                                            <p:strVal val="#ppt_y+0.31"/>
                                          </p:val>
                                        </p:tav>
                                      </p:tavLst>
                                    </p:anim>
                                    <p:anim calcmode="lin" valueType="num">
                                      <p:cBhvr>
                                        <p:cTn id="487" dur="300" decel="50000" fill="hold">
                                          <p:stCondLst>
                                            <p:cond delay="200"/>
                                          </p:stCondLst>
                                        </p:cTn>
                                        <p:tgtEl>
                                          <p:spTgt spid="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8" dur="300" decel="50000" fill="hold">
                                          <p:stCondLst>
                                            <p:cond delay="200"/>
                                          </p:stCondLst>
                                        </p:cTn>
                                        <p:tgtEl>
                                          <p:spTgt spid="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2"/>
                                            </p:cond>
                                          </p:stCondLst>
                                          <p:endCondLst>
                                            <p:cond evt="onStopAudio" delay="0">
                                              <p:tgtEl>
                                                <p:sldTgt/>
                                              </p:tgtEl>
                                            </p:cond>
                                          </p:endCondLst>
                                        </p:cTn>
                                        <p:tgtEl>
                                          <p:sndTgt r:embed="rId3" name="type.wav"/>
                                        </p:tgtEl>
                                      </p:cMediaNode>
                                    </p:audio>
                                  </p:subTnLst>
                                </p:cTn>
                              </p:par>
                              <p:par>
                                <p:cTn id="489" presetID="43" presetClass="entr" presetSubtype="0" fill="hold" grpId="0" nodeType="withEffect">
                                  <p:stCondLst>
                                    <p:cond delay="0"/>
                                  </p:stCondLst>
                                  <p:childTnLst>
                                    <p:set>
                                      <p:cBhvr>
                                        <p:cTn id="490" dur="1" fill="hold">
                                          <p:stCondLst>
                                            <p:cond delay="0"/>
                                          </p:stCondLst>
                                        </p:cTn>
                                        <p:tgtEl>
                                          <p:spTgt spid="63"/>
                                        </p:tgtEl>
                                        <p:attrNameLst>
                                          <p:attrName>style.visibility</p:attrName>
                                        </p:attrNameLst>
                                      </p:cBhvr>
                                      <p:to>
                                        <p:strVal val="visible"/>
                                      </p:to>
                                    </p:set>
                                    <p:animEffect transition="in" filter="fade">
                                      <p:cBhvr>
                                        <p:cTn id="491" dur="50"/>
                                        <p:tgtEl>
                                          <p:spTgt spid="63"/>
                                        </p:tgtEl>
                                      </p:cBhvr>
                                    </p:animEffect>
                                    <p:anim calcmode="lin" valueType="num">
                                      <p:cBhvr>
                                        <p:cTn id="492" dur="200" fill="hold"/>
                                        <p:tgtEl>
                                          <p:spTgt spid="63"/>
                                        </p:tgtEl>
                                        <p:attrNameLst>
                                          <p:attrName>ppt_x</p:attrName>
                                        </p:attrNameLst>
                                      </p:cBhvr>
                                      <p:tavLst>
                                        <p:tav tm="0">
                                          <p:val>
                                            <p:strVal val="#ppt_x"/>
                                          </p:val>
                                        </p:tav>
                                        <p:tav tm="100000">
                                          <p:val>
                                            <p:strVal val="#ppt_x"/>
                                          </p:val>
                                        </p:tav>
                                      </p:tavLst>
                                    </p:anim>
                                    <p:anim calcmode="lin" valueType="num">
                                      <p:cBhvr>
                                        <p:cTn id="493" dur="200" fill="hold"/>
                                        <p:tgtEl>
                                          <p:spTgt spid="63"/>
                                        </p:tgtEl>
                                        <p:attrNameLst>
                                          <p:attrName>ppt_y</p:attrName>
                                        </p:attrNameLst>
                                      </p:cBhvr>
                                      <p:tavLst>
                                        <p:tav tm="0">
                                          <p:val>
                                            <p:strVal val="#ppt_y+0.31"/>
                                          </p:val>
                                        </p:tav>
                                        <p:tav tm="100000">
                                          <p:val>
                                            <p:strVal val="#ppt_y+0.31"/>
                                          </p:val>
                                        </p:tav>
                                      </p:tavLst>
                                    </p:anim>
                                    <p:anim calcmode="lin" valueType="num">
                                      <p:cBhvr>
                                        <p:cTn id="494" dur="300" decel="50000" fill="hold">
                                          <p:stCondLst>
                                            <p:cond delay="200"/>
                                          </p:stCondLst>
                                        </p:cTn>
                                        <p:tgtEl>
                                          <p:spTgt spid="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5" dur="300" decel="50000" fill="hold">
                                          <p:stCondLst>
                                            <p:cond delay="200"/>
                                          </p:stCondLst>
                                        </p:cTn>
                                        <p:tgtEl>
                                          <p:spTgt spid="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89"/>
                                            </p:cond>
                                          </p:stCondLst>
                                          <p:endCondLst>
                                            <p:cond evt="onStopAudio" delay="0">
                                              <p:tgtEl>
                                                <p:sldTgt/>
                                              </p:tgtEl>
                                            </p:cond>
                                          </p:endCondLst>
                                        </p:cTn>
                                        <p:tgtEl>
                                          <p:sndTgt r:embed="rId3" name="type.wav"/>
                                        </p:tgtEl>
                                      </p:cMediaNode>
                                    </p:audio>
                                  </p:subTnLst>
                                </p:cTn>
                              </p:par>
                              <p:par>
                                <p:cTn id="496" presetID="43" presetClass="entr" presetSubtype="0" fill="hold" grpId="0" nodeType="withEffect">
                                  <p:stCondLst>
                                    <p:cond delay="0"/>
                                  </p:stCondLst>
                                  <p:childTnLst>
                                    <p:set>
                                      <p:cBhvr>
                                        <p:cTn id="497" dur="1" fill="hold">
                                          <p:stCondLst>
                                            <p:cond delay="0"/>
                                          </p:stCondLst>
                                        </p:cTn>
                                        <p:tgtEl>
                                          <p:spTgt spid="64"/>
                                        </p:tgtEl>
                                        <p:attrNameLst>
                                          <p:attrName>style.visibility</p:attrName>
                                        </p:attrNameLst>
                                      </p:cBhvr>
                                      <p:to>
                                        <p:strVal val="visible"/>
                                      </p:to>
                                    </p:set>
                                    <p:animEffect transition="in" filter="fade">
                                      <p:cBhvr>
                                        <p:cTn id="498" dur="50"/>
                                        <p:tgtEl>
                                          <p:spTgt spid="64"/>
                                        </p:tgtEl>
                                      </p:cBhvr>
                                    </p:animEffect>
                                    <p:anim calcmode="lin" valueType="num">
                                      <p:cBhvr>
                                        <p:cTn id="499" dur="200" fill="hold"/>
                                        <p:tgtEl>
                                          <p:spTgt spid="64"/>
                                        </p:tgtEl>
                                        <p:attrNameLst>
                                          <p:attrName>ppt_x</p:attrName>
                                        </p:attrNameLst>
                                      </p:cBhvr>
                                      <p:tavLst>
                                        <p:tav tm="0">
                                          <p:val>
                                            <p:strVal val="#ppt_x"/>
                                          </p:val>
                                        </p:tav>
                                        <p:tav tm="100000">
                                          <p:val>
                                            <p:strVal val="#ppt_x"/>
                                          </p:val>
                                        </p:tav>
                                      </p:tavLst>
                                    </p:anim>
                                    <p:anim calcmode="lin" valueType="num">
                                      <p:cBhvr>
                                        <p:cTn id="500" dur="200" fill="hold"/>
                                        <p:tgtEl>
                                          <p:spTgt spid="64"/>
                                        </p:tgtEl>
                                        <p:attrNameLst>
                                          <p:attrName>ppt_y</p:attrName>
                                        </p:attrNameLst>
                                      </p:cBhvr>
                                      <p:tavLst>
                                        <p:tav tm="0">
                                          <p:val>
                                            <p:strVal val="#ppt_y+0.31"/>
                                          </p:val>
                                        </p:tav>
                                        <p:tav tm="100000">
                                          <p:val>
                                            <p:strVal val="#ppt_y+0.31"/>
                                          </p:val>
                                        </p:tav>
                                      </p:tavLst>
                                    </p:anim>
                                    <p:anim calcmode="lin" valueType="num">
                                      <p:cBhvr>
                                        <p:cTn id="501" dur="300" decel="50000" fill="hold">
                                          <p:stCondLst>
                                            <p:cond delay="200"/>
                                          </p:stCondLst>
                                        </p:cTn>
                                        <p:tgtEl>
                                          <p:spTgt spid="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2" dur="300" decel="50000" fill="hold">
                                          <p:stCondLst>
                                            <p:cond delay="200"/>
                                          </p:stCondLst>
                                        </p:cTn>
                                        <p:tgtEl>
                                          <p:spTgt spid="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496"/>
                                            </p:cond>
                                          </p:stCondLst>
                                          <p:endCondLst>
                                            <p:cond evt="onStopAudio" delay="0">
                                              <p:tgtEl>
                                                <p:sldTgt/>
                                              </p:tgtEl>
                                            </p:cond>
                                          </p:endCondLst>
                                        </p:cTn>
                                        <p:tgtEl>
                                          <p:sndTgt r:embed="rId3" name="type.wav"/>
                                        </p:tgtEl>
                                      </p:cMediaNode>
                                    </p:audio>
                                  </p:subTnLst>
                                </p:cTn>
                              </p:par>
                              <p:par>
                                <p:cTn id="503" presetID="43" presetClass="entr" presetSubtype="0" fill="hold" grpId="0" nodeType="withEffect">
                                  <p:stCondLst>
                                    <p:cond delay="0"/>
                                  </p:stCondLst>
                                  <p:childTnLst>
                                    <p:set>
                                      <p:cBhvr>
                                        <p:cTn id="504" dur="1" fill="hold">
                                          <p:stCondLst>
                                            <p:cond delay="0"/>
                                          </p:stCondLst>
                                        </p:cTn>
                                        <p:tgtEl>
                                          <p:spTgt spid="65"/>
                                        </p:tgtEl>
                                        <p:attrNameLst>
                                          <p:attrName>style.visibility</p:attrName>
                                        </p:attrNameLst>
                                      </p:cBhvr>
                                      <p:to>
                                        <p:strVal val="visible"/>
                                      </p:to>
                                    </p:set>
                                    <p:animEffect transition="in" filter="fade">
                                      <p:cBhvr>
                                        <p:cTn id="505" dur="50"/>
                                        <p:tgtEl>
                                          <p:spTgt spid="65"/>
                                        </p:tgtEl>
                                      </p:cBhvr>
                                    </p:animEffect>
                                    <p:anim calcmode="lin" valueType="num">
                                      <p:cBhvr>
                                        <p:cTn id="506" dur="200" fill="hold"/>
                                        <p:tgtEl>
                                          <p:spTgt spid="65"/>
                                        </p:tgtEl>
                                        <p:attrNameLst>
                                          <p:attrName>ppt_x</p:attrName>
                                        </p:attrNameLst>
                                      </p:cBhvr>
                                      <p:tavLst>
                                        <p:tav tm="0">
                                          <p:val>
                                            <p:strVal val="#ppt_x"/>
                                          </p:val>
                                        </p:tav>
                                        <p:tav tm="100000">
                                          <p:val>
                                            <p:strVal val="#ppt_x"/>
                                          </p:val>
                                        </p:tav>
                                      </p:tavLst>
                                    </p:anim>
                                    <p:anim calcmode="lin" valueType="num">
                                      <p:cBhvr>
                                        <p:cTn id="507" dur="200" fill="hold"/>
                                        <p:tgtEl>
                                          <p:spTgt spid="65"/>
                                        </p:tgtEl>
                                        <p:attrNameLst>
                                          <p:attrName>ppt_y</p:attrName>
                                        </p:attrNameLst>
                                      </p:cBhvr>
                                      <p:tavLst>
                                        <p:tav tm="0">
                                          <p:val>
                                            <p:strVal val="#ppt_y+0.31"/>
                                          </p:val>
                                        </p:tav>
                                        <p:tav tm="100000">
                                          <p:val>
                                            <p:strVal val="#ppt_y+0.31"/>
                                          </p:val>
                                        </p:tav>
                                      </p:tavLst>
                                    </p:anim>
                                    <p:anim calcmode="lin" valueType="num">
                                      <p:cBhvr>
                                        <p:cTn id="508" dur="300" decel="50000" fill="hold">
                                          <p:stCondLst>
                                            <p:cond delay="200"/>
                                          </p:stCondLst>
                                        </p:cTn>
                                        <p:tgtEl>
                                          <p:spTgt spid="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9" dur="300" decel="50000" fill="hold">
                                          <p:stCondLst>
                                            <p:cond delay="200"/>
                                          </p:stCondLst>
                                        </p:cTn>
                                        <p:tgtEl>
                                          <p:spTgt spid="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03"/>
                                            </p:cond>
                                          </p:stCondLst>
                                          <p:endCondLst>
                                            <p:cond evt="onStopAudio" delay="0">
                                              <p:tgtEl>
                                                <p:sldTgt/>
                                              </p:tgtEl>
                                            </p:cond>
                                          </p:endCondLst>
                                        </p:cTn>
                                        <p:tgtEl>
                                          <p:sndTgt r:embed="rId3" name="type.wav"/>
                                        </p:tgtEl>
                                      </p:cMediaNode>
                                    </p:audio>
                                  </p:subTnLst>
                                </p:cTn>
                              </p:par>
                              <p:par>
                                <p:cTn id="510" presetID="43" presetClass="entr" presetSubtype="0" fill="hold" grpId="0" nodeType="withEffect">
                                  <p:stCondLst>
                                    <p:cond delay="0"/>
                                  </p:stCondLst>
                                  <p:childTnLst>
                                    <p:set>
                                      <p:cBhvr>
                                        <p:cTn id="511" dur="1" fill="hold">
                                          <p:stCondLst>
                                            <p:cond delay="0"/>
                                          </p:stCondLst>
                                        </p:cTn>
                                        <p:tgtEl>
                                          <p:spTgt spid="66"/>
                                        </p:tgtEl>
                                        <p:attrNameLst>
                                          <p:attrName>style.visibility</p:attrName>
                                        </p:attrNameLst>
                                      </p:cBhvr>
                                      <p:to>
                                        <p:strVal val="visible"/>
                                      </p:to>
                                    </p:set>
                                    <p:animEffect transition="in" filter="fade">
                                      <p:cBhvr>
                                        <p:cTn id="512" dur="50"/>
                                        <p:tgtEl>
                                          <p:spTgt spid="66"/>
                                        </p:tgtEl>
                                      </p:cBhvr>
                                    </p:animEffect>
                                    <p:anim calcmode="lin" valueType="num">
                                      <p:cBhvr>
                                        <p:cTn id="513" dur="200" fill="hold"/>
                                        <p:tgtEl>
                                          <p:spTgt spid="66"/>
                                        </p:tgtEl>
                                        <p:attrNameLst>
                                          <p:attrName>ppt_x</p:attrName>
                                        </p:attrNameLst>
                                      </p:cBhvr>
                                      <p:tavLst>
                                        <p:tav tm="0">
                                          <p:val>
                                            <p:strVal val="#ppt_x"/>
                                          </p:val>
                                        </p:tav>
                                        <p:tav tm="100000">
                                          <p:val>
                                            <p:strVal val="#ppt_x"/>
                                          </p:val>
                                        </p:tav>
                                      </p:tavLst>
                                    </p:anim>
                                    <p:anim calcmode="lin" valueType="num">
                                      <p:cBhvr>
                                        <p:cTn id="514" dur="200" fill="hold"/>
                                        <p:tgtEl>
                                          <p:spTgt spid="66"/>
                                        </p:tgtEl>
                                        <p:attrNameLst>
                                          <p:attrName>ppt_y</p:attrName>
                                        </p:attrNameLst>
                                      </p:cBhvr>
                                      <p:tavLst>
                                        <p:tav tm="0">
                                          <p:val>
                                            <p:strVal val="#ppt_y+0.31"/>
                                          </p:val>
                                        </p:tav>
                                        <p:tav tm="100000">
                                          <p:val>
                                            <p:strVal val="#ppt_y+0.31"/>
                                          </p:val>
                                        </p:tav>
                                      </p:tavLst>
                                    </p:anim>
                                    <p:anim calcmode="lin" valueType="num">
                                      <p:cBhvr>
                                        <p:cTn id="515" dur="300" decel="50000" fill="hold">
                                          <p:stCondLst>
                                            <p:cond delay="200"/>
                                          </p:stCondLst>
                                        </p:cTn>
                                        <p:tgtEl>
                                          <p:spTgt spid="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6" dur="300" decel="50000" fill="hold">
                                          <p:stCondLst>
                                            <p:cond delay="200"/>
                                          </p:stCondLst>
                                        </p:cTn>
                                        <p:tgtEl>
                                          <p:spTgt spid="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0"/>
                                            </p:cond>
                                          </p:stCondLst>
                                          <p:endCondLst>
                                            <p:cond evt="onStopAudio" delay="0">
                                              <p:tgtEl>
                                                <p:sldTgt/>
                                              </p:tgtEl>
                                            </p:cond>
                                          </p:endCondLst>
                                        </p:cTn>
                                        <p:tgtEl>
                                          <p:sndTgt r:embed="rId3" name="type.wav"/>
                                        </p:tgtEl>
                                      </p:cMediaNode>
                                    </p:audio>
                                  </p:subTnLst>
                                </p:cTn>
                              </p:par>
                              <p:par>
                                <p:cTn id="517" presetID="43" presetClass="entr" presetSubtype="0" fill="hold" grpId="0" nodeType="withEffect">
                                  <p:stCondLst>
                                    <p:cond delay="0"/>
                                  </p:stCondLst>
                                  <p:childTnLst>
                                    <p:set>
                                      <p:cBhvr>
                                        <p:cTn id="518" dur="1" fill="hold">
                                          <p:stCondLst>
                                            <p:cond delay="0"/>
                                          </p:stCondLst>
                                        </p:cTn>
                                        <p:tgtEl>
                                          <p:spTgt spid="67"/>
                                        </p:tgtEl>
                                        <p:attrNameLst>
                                          <p:attrName>style.visibility</p:attrName>
                                        </p:attrNameLst>
                                      </p:cBhvr>
                                      <p:to>
                                        <p:strVal val="visible"/>
                                      </p:to>
                                    </p:set>
                                    <p:animEffect transition="in" filter="fade">
                                      <p:cBhvr>
                                        <p:cTn id="519" dur="50"/>
                                        <p:tgtEl>
                                          <p:spTgt spid="67"/>
                                        </p:tgtEl>
                                      </p:cBhvr>
                                    </p:animEffect>
                                    <p:anim calcmode="lin" valueType="num">
                                      <p:cBhvr>
                                        <p:cTn id="520" dur="200" fill="hold"/>
                                        <p:tgtEl>
                                          <p:spTgt spid="67"/>
                                        </p:tgtEl>
                                        <p:attrNameLst>
                                          <p:attrName>ppt_x</p:attrName>
                                        </p:attrNameLst>
                                      </p:cBhvr>
                                      <p:tavLst>
                                        <p:tav tm="0">
                                          <p:val>
                                            <p:strVal val="#ppt_x"/>
                                          </p:val>
                                        </p:tav>
                                        <p:tav tm="100000">
                                          <p:val>
                                            <p:strVal val="#ppt_x"/>
                                          </p:val>
                                        </p:tav>
                                      </p:tavLst>
                                    </p:anim>
                                    <p:anim calcmode="lin" valueType="num">
                                      <p:cBhvr>
                                        <p:cTn id="521" dur="200" fill="hold"/>
                                        <p:tgtEl>
                                          <p:spTgt spid="67"/>
                                        </p:tgtEl>
                                        <p:attrNameLst>
                                          <p:attrName>ppt_y</p:attrName>
                                        </p:attrNameLst>
                                      </p:cBhvr>
                                      <p:tavLst>
                                        <p:tav tm="0">
                                          <p:val>
                                            <p:strVal val="#ppt_y+0.31"/>
                                          </p:val>
                                        </p:tav>
                                        <p:tav tm="100000">
                                          <p:val>
                                            <p:strVal val="#ppt_y+0.31"/>
                                          </p:val>
                                        </p:tav>
                                      </p:tavLst>
                                    </p:anim>
                                    <p:anim calcmode="lin" valueType="num">
                                      <p:cBhvr>
                                        <p:cTn id="522" dur="300" decel="50000" fill="hold">
                                          <p:stCondLst>
                                            <p:cond delay="200"/>
                                          </p:stCondLst>
                                        </p:cTn>
                                        <p:tgtEl>
                                          <p:spTgt spid="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3" dur="300" decel="50000" fill="hold">
                                          <p:stCondLst>
                                            <p:cond delay="200"/>
                                          </p:stCondLst>
                                        </p:cTn>
                                        <p:tgtEl>
                                          <p:spTgt spid="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17"/>
                                            </p:cond>
                                          </p:stCondLst>
                                          <p:endCondLst>
                                            <p:cond evt="onStopAudio" delay="0">
                                              <p:tgtEl>
                                                <p:sldTgt/>
                                              </p:tgtEl>
                                            </p:cond>
                                          </p:endCondLst>
                                        </p:cTn>
                                        <p:tgtEl>
                                          <p:sndTgt r:embed="rId3" name="type.wav"/>
                                        </p:tgtEl>
                                      </p:cMediaNode>
                                    </p:audio>
                                  </p:subTnLst>
                                </p:cTn>
                              </p:par>
                              <p:par>
                                <p:cTn id="524" presetID="43" presetClass="entr" presetSubtype="0" fill="hold" grpId="0" nodeType="withEffect">
                                  <p:stCondLst>
                                    <p:cond delay="0"/>
                                  </p:stCondLst>
                                  <p:childTnLst>
                                    <p:set>
                                      <p:cBhvr>
                                        <p:cTn id="525" dur="1" fill="hold">
                                          <p:stCondLst>
                                            <p:cond delay="0"/>
                                          </p:stCondLst>
                                        </p:cTn>
                                        <p:tgtEl>
                                          <p:spTgt spid="68"/>
                                        </p:tgtEl>
                                        <p:attrNameLst>
                                          <p:attrName>style.visibility</p:attrName>
                                        </p:attrNameLst>
                                      </p:cBhvr>
                                      <p:to>
                                        <p:strVal val="visible"/>
                                      </p:to>
                                    </p:set>
                                    <p:animEffect transition="in" filter="fade">
                                      <p:cBhvr>
                                        <p:cTn id="526" dur="50"/>
                                        <p:tgtEl>
                                          <p:spTgt spid="68"/>
                                        </p:tgtEl>
                                      </p:cBhvr>
                                    </p:animEffect>
                                    <p:anim calcmode="lin" valueType="num">
                                      <p:cBhvr>
                                        <p:cTn id="527" dur="200" fill="hold"/>
                                        <p:tgtEl>
                                          <p:spTgt spid="68"/>
                                        </p:tgtEl>
                                        <p:attrNameLst>
                                          <p:attrName>ppt_x</p:attrName>
                                        </p:attrNameLst>
                                      </p:cBhvr>
                                      <p:tavLst>
                                        <p:tav tm="0">
                                          <p:val>
                                            <p:strVal val="#ppt_x"/>
                                          </p:val>
                                        </p:tav>
                                        <p:tav tm="100000">
                                          <p:val>
                                            <p:strVal val="#ppt_x"/>
                                          </p:val>
                                        </p:tav>
                                      </p:tavLst>
                                    </p:anim>
                                    <p:anim calcmode="lin" valueType="num">
                                      <p:cBhvr>
                                        <p:cTn id="528" dur="200" fill="hold"/>
                                        <p:tgtEl>
                                          <p:spTgt spid="68"/>
                                        </p:tgtEl>
                                        <p:attrNameLst>
                                          <p:attrName>ppt_y</p:attrName>
                                        </p:attrNameLst>
                                      </p:cBhvr>
                                      <p:tavLst>
                                        <p:tav tm="0">
                                          <p:val>
                                            <p:strVal val="#ppt_y+0.31"/>
                                          </p:val>
                                        </p:tav>
                                        <p:tav tm="100000">
                                          <p:val>
                                            <p:strVal val="#ppt_y+0.31"/>
                                          </p:val>
                                        </p:tav>
                                      </p:tavLst>
                                    </p:anim>
                                    <p:anim calcmode="lin" valueType="num">
                                      <p:cBhvr>
                                        <p:cTn id="529" dur="300" decel="50000" fill="hold">
                                          <p:stCondLst>
                                            <p:cond delay="200"/>
                                          </p:stCondLst>
                                        </p:cTn>
                                        <p:tgtEl>
                                          <p:spTgt spid="6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0" dur="300" decel="50000" fill="hold">
                                          <p:stCondLst>
                                            <p:cond delay="200"/>
                                          </p:stCondLst>
                                        </p:cTn>
                                        <p:tgtEl>
                                          <p:spTgt spid="6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24"/>
                                            </p:cond>
                                          </p:stCondLst>
                                          <p:endCondLst>
                                            <p:cond evt="onStopAudio" delay="0">
                                              <p:tgtEl>
                                                <p:sldTgt/>
                                              </p:tgtEl>
                                            </p:cond>
                                          </p:endCondLst>
                                        </p:cTn>
                                        <p:tgtEl>
                                          <p:sndTgt r:embed="rId3" name="type.wav"/>
                                        </p:tgtEl>
                                      </p:cMediaNode>
                                    </p:audio>
                                  </p:subTnLst>
                                </p:cTn>
                              </p:par>
                              <p:par>
                                <p:cTn id="531" presetID="43" presetClass="entr" presetSubtype="0" fill="hold" grpId="0" nodeType="withEffect">
                                  <p:stCondLst>
                                    <p:cond delay="0"/>
                                  </p:stCondLst>
                                  <p:childTnLst>
                                    <p:set>
                                      <p:cBhvr>
                                        <p:cTn id="532" dur="1" fill="hold">
                                          <p:stCondLst>
                                            <p:cond delay="0"/>
                                          </p:stCondLst>
                                        </p:cTn>
                                        <p:tgtEl>
                                          <p:spTgt spid="69"/>
                                        </p:tgtEl>
                                        <p:attrNameLst>
                                          <p:attrName>style.visibility</p:attrName>
                                        </p:attrNameLst>
                                      </p:cBhvr>
                                      <p:to>
                                        <p:strVal val="visible"/>
                                      </p:to>
                                    </p:set>
                                    <p:animEffect transition="in" filter="fade">
                                      <p:cBhvr>
                                        <p:cTn id="533" dur="50"/>
                                        <p:tgtEl>
                                          <p:spTgt spid="69"/>
                                        </p:tgtEl>
                                      </p:cBhvr>
                                    </p:animEffect>
                                    <p:anim calcmode="lin" valueType="num">
                                      <p:cBhvr>
                                        <p:cTn id="534" dur="200" fill="hold"/>
                                        <p:tgtEl>
                                          <p:spTgt spid="69"/>
                                        </p:tgtEl>
                                        <p:attrNameLst>
                                          <p:attrName>ppt_x</p:attrName>
                                        </p:attrNameLst>
                                      </p:cBhvr>
                                      <p:tavLst>
                                        <p:tav tm="0">
                                          <p:val>
                                            <p:strVal val="#ppt_x"/>
                                          </p:val>
                                        </p:tav>
                                        <p:tav tm="100000">
                                          <p:val>
                                            <p:strVal val="#ppt_x"/>
                                          </p:val>
                                        </p:tav>
                                      </p:tavLst>
                                    </p:anim>
                                    <p:anim calcmode="lin" valueType="num">
                                      <p:cBhvr>
                                        <p:cTn id="535" dur="200" fill="hold"/>
                                        <p:tgtEl>
                                          <p:spTgt spid="69"/>
                                        </p:tgtEl>
                                        <p:attrNameLst>
                                          <p:attrName>ppt_y</p:attrName>
                                        </p:attrNameLst>
                                      </p:cBhvr>
                                      <p:tavLst>
                                        <p:tav tm="0">
                                          <p:val>
                                            <p:strVal val="#ppt_y+0.31"/>
                                          </p:val>
                                        </p:tav>
                                        <p:tav tm="100000">
                                          <p:val>
                                            <p:strVal val="#ppt_y+0.31"/>
                                          </p:val>
                                        </p:tav>
                                      </p:tavLst>
                                    </p:anim>
                                    <p:anim calcmode="lin" valueType="num">
                                      <p:cBhvr>
                                        <p:cTn id="536" dur="300" decel="50000" fill="hold">
                                          <p:stCondLst>
                                            <p:cond delay="200"/>
                                          </p:stCondLst>
                                        </p:cTn>
                                        <p:tgtEl>
                                          <p:spTgt spid="6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7" dur="300" decel="50000" fill="hold">
                                          <p:stCondLst>
                                            <p:cond delay="200"/>
                                          </p:stCondLst>
                                        </p:cTn>
                                        <p:tgtEl>
                                          <p:spTgt spid="6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31"/>
                                            </p:cond>
                                          </p:stCondLst>
                                          <p:endCondLst>
                                            <p:cond evt="onStopAudio" delay="0">
                                              <p:tgtEl>
                                                <p:sldTgt/>
                                              </p:tgtEl>
                                            </p:cond>
                                          </p:endCondLst>
                                        </p:cTn>
                                        <p:tgtEl>
                                          <p:sndTgt r:embed="rId3" name="type.wav"/>
                                        </p:tgtEl>
                                      </p:cMediaNode>
                                    </p:audio>
                                  </p:subTnLst>
                                </p:cTn>
                              </p:par>
                              <p:par>
                                <p:cTn id="538" presetID="43" presetClass="entr" presetSubtype="0" fill="hold" grpId="0" nodeType="withEffect">
                                  <p:stCondLst>
                                    <p:cond delay="0"/>
                                  </p:stCondLst>
                                  <p:childTnLst>
                                    <p:set>
                                      <p:cBhvr>
                                        <p:cTn id="539" dur="1" fill="hold">
                                          <p:stCondLst>
                                            <p:cond delay="0"/>
                                          </p:stCondLst>
                                        </p:cTn>
                                        <p:tgtEl>
                                          <p:spTgt spid="94"/>
                                        </p:tgtEl>
                                        <p:attrNameLst>
                                          <p:attrName>style.visibility</p:attrName>
                                        </p:attrNameLst>
                                      </p:cBhvr>
                                      <p:to>
                                        <p:strVal val="visible"/>
                                      </p:to>
                                    </p:set>
                                    <p:animEffect transition="in" filter="fade">
                                      <p:cBhvr>
                                        <p:cTn id="540" dur="50"/>
                                        <p:tgtEl>
                                          <p:spTgt spid="94"/>
                                        </p:tgtEl>
                                      </p:cBhvr>
                                    </p:animEffect>
                                    <p:anim calcmode="lin" valueType="num">
                                      <p:cBhvr>
                                        <p:cTn id="541" dur="200" fill="hold"/>
                                        <p:tgtEl>
                                          <p:spTgt spid="94"/>
                                        </p:tgtEl>
                                        <p:attrNameLst>
                                          <p:attrName>ppt_x</p:attrName>
                                        </p:attrNameLst>
                                      </p:cBhvr>
                                      <p:tavLst>
                                        <p:tav tm="0">
                                          <p:val>
                                            <p:strVal val="#ppt_x"/>
                                          </p:val>
                                        </p:tav>
                                        <p:tav tm="100000">
                                          <p:val>
                                            <p:strVal val="#ppt_x"/>
                                          </p:val>
                                        </p:tav>
                                      </p:tavLst>
                                    </p:anim>
                                    <p:anim calcmode="lin" valueType="num">
                                      <p:cBhvr>
                                        <p:cTn id="542" dur="200" fill="hold"/>
                                        <p:tgtEl>
                                          <p:spTgt spid="94"/>
                                        </p:tgtEl>
                                        <p:attrNameLst>
                                          <p:attrName>ppt_y</p:attrName>
                                        </p:attrNameLst>
                                      </p:cBhvr>
                                      <p:tavLst>
                                        <p:tav tm="0">
                                          <p:val>
                                            <p:strVal val="#ppt_y+0.31"/>
                                          </p:val>
                                        </p:tav>
                                        <p:tav tm="100000">
                                          <p:val>
                                            <p:strVal val="#ppt_y+0.31"/>
                                          </p:val>
                                        </p:tav>
                                      </p:tavLst>
                                    </p:anim>
                                    <p:anim calcmode="lin" valueType="num">
                                      <p:cBhvr>
                                        <p:cTn id="543" dur="300" decel="50000" fill="hold">
                                          <p:stCondLst>
                                            <p:cond delay="200"/>
                                          </p:stCondLst>
                                        </p:cTn>
                                        <p:tgtEl>
                                          <p:spTgt spid="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4" dur="300" decel="50000" fill="hold">
                                          <p:stCondLst>
                                            <p:cond delay="200"/>
                                          </p:stCondLst>
                                        </p:cTn>
                                        <p:tgtEl>
                                          <p:spTgt spid="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38"/>
                                            </p:cond>
                                          </p:stCondLst>
                                          <p:endCondLst>
                                            <p:cond evt="onStopAudio" delay="0">
                                              <p:tgtEl>
                                                <p:sldTgt/>
                                              </p:tgtEl>
                                            </p:cond>
                                          </p:endCondLst>
                                        </p:cTn>
                                        <p:tgtEl>
                                          <p:sndTgt r:embed="rId3" name="type.wav"/>
                                        </p:tgtEl>
                                      </p:cMediaNode>
                                    </p:audio>
                                  </p:subTnLst>
                                </p:cTn>
                              </p:par>
                              <p:par>
                                <p:cTn id="545" presetID="43" presetClass="entr" presetSubtype="0" fill="hold" grpId="0" nodeType="withEffect">
                                  <p:stCondLst>
                                    <p:cond delay="0"/>
                                  </p:stCondLst>
                                  <p:childTnLst>
                                    <p:set>
                                      <p:cBhvr>
                                        <p:cTn id="546" dur="1" fill="hold">
                                          <p:stCondLst>
                                            <p:cond delay="0"/>
                                          </p:stCondLst>
                                        </p:cTn>
                                        <p:tgtEl>
                                          <p:spTgt spid="70"/>
                                        </p:tgtEl>
                                        <p:attrNameLst>
                                          <p:attrName>style.visibility</p:attrName>
                                        </p:attrNameLst>
                                      </p:cBhvr>
                                      <p:to>
                                        <p:strVal val="visible"/>
                                      </p:to>
                                    </p:set>
                                    <p:animEffect transition="in" filter="fade">
                                      <p:cBhvr>
                                        <p:cTn id="547" dur="50"/>
                                        <p:tgtEl>
                                          <p:spTgt spid="70"/>
                                        </p:tgtEl>
                                      </p:cBhvr>
                                    </p:animEffect>
                                    <p:anim calcmode="lin" valueType="num">
                                      <p:cBhvr>
                                        <p:cTn id="548" dur="200" fill="hold"/>
                                        <p:tgtEl>
                                          <p:spTgt spid="70"/>
                                        </p:tgtEl>
                                        <p:attrNameLst>
                                          <p:attrName>ppt_x</p:attrName>
                                        </p:attrNameLst>
                                      </p:cBhvr>
                                      <p:tavLst>
                                        <p:tav tm="0">
                                          <p:val>
                                            <p:strVal val="#ppt_x"/>
                                          </p:val>
                                        </p:tav>
                                        <p:tav tm="100000">
                                          <p:val>
                                            <p:strVal val="#ppt_x"/>
                                          </p:val>
                                        </p:tav>
                                      </p:tavLst>
                                    </p:anim>
                                    <p:anim calcmode="lin" valueType="num">
                                      <p:cBhvr>
                                        <p:cTn id="549" dur="200" fill="hold"/>
                                        <p:tgtEl>
                                          <p:spTgt spid="70"/>
                                        </p:tgtEl>
                                        <p:attrNameLst>
                                          <p:attrName>ppt_y</p:attrName>
                                        </p:attrNameLst>
                                      </p:cBhvr>
                                      <p:tavLst>
                                        <p:tav tm="0">
                                          <p:val>
                                            <p:strVal val="#ppt_y+0.31"/>
                                          </p:val>
                                        </p:tav>
                                        <p:tav tm="100000">
                                          <p:val>
                                            <p:strVal val="#ppt_y+0.31"/>
                                          </p:val>
                                        </p:tav>
                                      </p:tavLst>
                                    </p:anim>
                                    <p:anim calcmode="lin" valueType="num">
                                      <p:cBhvr>
                                        <p:cTn id="550" dur="300" decel="50000" fill="hold">
                                          <p:stCondLst>
                                            <p:cond delay="200"/>
                                          </p:stCondLst>
                                        </p:cTn>
                                        <p:tgtEl>
                                          <p:spTgt spid="7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1" dur="300" decel="50000" fill="hold">
                                          <p:stCondLst>
                                            <p:cond delay="200"/>
                                          </p:stCondLst>
                                        </p:cTn>
                                        <p:tgtEl>
                                          <p:spTgt spid="7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45"/>
                                            </p:cond>
                                          </p:stCondLst>
                                          <p:endCondLst>
                                            <p:cond evt="onStopAudio" delay="0">
                                              <p:tgtEl>
                                                <p:sldTgt/>
                                              </p:tgtEl>
                                            </p:cond>
                                          </p:endCondLst>
                                        </p:cTn>
                                        <p:tgtEl>
                                          <p:sndTgt r:embed="rId3" name="type.wav"/>
                                        </p:tgtEl>
                                      </p:cMediaNode>
                                    </p:audio>
                                  </p:subTnLst>
                                </p:cTn>
                              </p:par>
                              <p:par>
                                <p:cTn id="552" presetID="43" presetClass="entr" presetSubtype="0" fill="hold" grpId="0" nodeType="withEffect">
                                  <p:stCondLst>
                                    <p:cond delay="0"/>
                                  </p:stCondLst>
                                  <p:childTnLst>
                                    <p:set>
                                      <p:cBhvr>
                                        <p:cTn id="553" dur="1" fill="hold">
                                          <p:stCondLst>
                                            <p:cond delay="0"/>
                                          </p:stCondLst>
                                        </p:cTn>
                                        <p:tgtEl>
                                          <p:spTgt spid="95"/>
                                        </p:tgtEl>
                                        <p:attrNameLst>
                                          <p:attrName>style.visibility</p:attrName>
                                        </p:attrNameLst>
                                      </p:cBhvr>
                                      <p:to>
                                        <p:strVal val="visible"/>
                                      </p:to>
                                    </p:set>
                                    <p:animEffect transition="in" filter="fade">
                                      <p:cBhvr>
                                        <p:cTn id="554" dur="50"/>
                                        <p:tgtEl>
                                          <p:spTgt spid="95"/>
                                        </p:tgtEl>
                                      </p:cBhvr>
                                    </p:animEffect>
                                    <p:anim calcmode="lin" valueType="num">
                                      <p:cBhvr>
                                        <p:cTn id="555" dur="200" fill="hold"/>
                                        <p:tgtEl>
                                          <p:spTgt spid="95"/>
                                        </p:tgtEl>
                                        <p:attrNameLst>
                                          <p:attrName>ppt_x</p:attrName>
                                        </p:attrNameLst>
                                      </p:cBhvr>
                                      <p:tavLst>
                                        <p:tav tm="0">
                                          <p:val>
                                            <p:strVal val="#ppt_x"/>
                                          </p:val>
                                        </p:tav>
                                        <p:tav tm="100000">
                                          <p:val>
                                            <p:strVal val="#ppt_x"/>
                                          </p:val>
                                        </p:tav>
                                      </p:tavLst>
                                    </p:anim>
                                    <p:anim calcmode="lin" valueType="num">
                                      <p:cBhvr>
                                        <p:cTn id="556" dur="200" fill="hold"/>
                                        <p:tgtEl>
                                          <p:spTgt spid="95"/>
                                        </p:tgtEl>
                                        <p:attrNameLst>
                                          <p:attrName>ppt_y</p:attrName>
                                        </p:attrNameLst>
                                      </p:cBhvr>
                                      <p:tavLst>
                                        <p:tav tm="0">
                                          <p:val>
                                            <p:strVal val="#ppt_y+0.31"/>
                                          </p:val>
                                        </p:tav>
                                        <p:tav tm="100000">
                                          <p:val>
                                            <p:strVal val="#ppt_y+0.31"/>
                                          </p:val>
                                        </p:tav>
                                      </p:tavLst>
                                    </p:anim>
                                    <p:anim calcmode="lin" valueType="num">
                                      <p:cBhvr>
                                        <p:cTn id="557" dur="300" decel="50000" fill="hold">
                                          <p:stCondLst>
                                            <p:cond delay="200"/>
                                          </p:stCondLst>
                                        </p:cTn>
                                        <p:tgtEl>
                                          <p:spTgt spid="9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8" dur="300" decel="50000" fill="hold">
                                          <p:stCondLst>
                                            <p:cond delay="200"/>
                                          </p:stCondLst>
                                        </p:cTn>
                                        <p:tgtEl>
                                          <p:spTgt spid="9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2"/>
                                            </p:cond>
                                          </p:stCondLst>
                                          <p:endCondLst>
                                            <p:cond evt="onStopAudio" delay="0">
                                              <p:tgtEl>
                                                <p:sldTgt/>
                                              </p:tgtEl>
                                            </p:cond>
                                          </p:endCondLst>
                                        </p:cTn>
                                        <p:tgtEl>
                                          <p:sndTgt r:embed="rId3" name="type.wav"/>
                                        </p:tgtEl>
                                      </p:cMediaNode>
                                    </p:audio>
                                  </p:subTnLst>
                                </p:cTn>
                              </p:par>
                              <p:par>
                                <p:cTn id="559" presetID="43" presetClass="entr" presetSubtype="0" fill="hold" grpId="0" nodeType="withEffect">
                                  <p:stCondLst>
                                    <p:cond delay="0"/>
                                  </p:stCondLst>
                                  <p:childTnLst>
                                    <p:set>
                                      <p:cBhvr>
                                        <p:cTn id="560" dur="1" fill="hold">
                                          <p:stCondLst>
                                            <p:cond delay="0"/>
                                          </p:stCondLst>
                                        </p:cTn>
                                        <p:tgtEl>
                                          <p:spTgt spid="71"/>
                                        </p:tgtEl>
                                        <p:attrNameLst>
                                          <p:attrName>style.visibility</p:attrName>
                                        </p:attrNameLst>
                                      </p:cBhvr>
                                      <p:to>
                                        <p:strVal val="visible"/>
                                      </p:to>
                                    </p:set>
                                    <p:animEffect transition="in" filter="fade">
                                      <p:cBhvr>
                                        <p:cTn id="561" dur="50"/>
                                        <p:tgtEl>
                                          <p:spTgt spid="71"/>
                                        </p:tgtEl>
                                      </p:cBhvr>
                                    </p:animEffect>
                                    <p:anim calcmode="lin" valueType="num">
                                      <p:cBhvr>
                                        <p:cTn id="562" dur="200" fill="hold"/>
                                        <p:tgtEl>
                                          <p:spTgt spid="71"/>
                                        </p:tgtEl>
                                        <p:attrNameLst>
                                          <p:attrName>ppt_x</p:attrName>
                                        </p:attrNameLst>
                                      </p:cBhvr>
                                      <p:tavLst>
                                        <p:tav tm="0">
                                          <p:val>
                                            <p:strVal val="#ppt_x"/>
                                          </p:val>
                                        </p:tav>
                                        <p:tav tm="100000">
                                          <p:val>
                                            <p:strVal val="#ppt_x"/>
                                          </p:val>
                                        </p:tav>
                                      </p:tavLst>
                                    </p:anim>
                                    <p:anim calcmode="lin" valueType="num">
                                      <p:cBhvr>
                                        <p:cTn id="563" dur="200" fill="hold"/>
                                        <p:tgtEl>
                                          <p:spTgt spid="71"/>
                                        </p:tgtEl>
                                        <p:attrNameLst>
                                          <p:attrName>ppt_y</p:attrName>
                                        </p:attrNameLst>
                                      </p:cBhvr>
                                      <p:tavLst>
                                        <p:tav tm="0">
                                          <p:val>
                                            <p:strVal val="#ppt_y+0.31"/>
                                          </p:val>
                                        </p:tav>
                                        <p:tav tm="100000">
                                          <p:val>
                                            <p:strVal val="#ppt_y+0.31"/>
                                          </p:val>
                                        </p:tav>
                                      </p:tavLst>
                                    </p:anim>
                                    <p:anim calcmode="lin" valueType="num">
                                      <p:cBhvr>
                                        <p:cTn id="564" dur="300" decel="50000" fill="hold">
                                          <p:stCondLst>
                                            <p:cond delay="200"/>
                                          </p:stCondLst>
                                        </p:cTn>
                                        <p:tgtEl>
                                          <p:spTgt spid="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5" dur="300" decel="50000" fill="hold">
                                          <p:stCondLst>
                                            <p:cond delay="200"/>
                                          </p:stCondLst>
                                        </p:cTn>
                                        <p:tgtEl>
                                          <p:spTgt spid="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59"/>
                                            </p:cond>
                                          </p:stCondLst>
                                          <p:endCondLst>
                                            <p:cond evt="onStopAudio" delay="0">
                                              <p:tgtEl>
                                                <p:sldTgt/>
                                              </p:tgtEl>
                                            </p:cond>
                                          </p:endCondLst>
                                        </p:cTn>
                                        <p:tgtEl>
                                          <p:sndTgt r:embed="rId3" name="type.wav"/>
                                        </p:tgtEl>
                                      </p:cMediaNode>
                                    </p:audio>
                                  </p:subTnLst>
                                </p:cTn>
                              </p:par>
                              <p:par>
                                <p:cTn id="566" presetID="43" presetClass="entr" presetSubtype="0" fill="hold" grpId="0" nodeType="withEffect">
                                  <p:stCondLst>
                                    <p:cond delay="0"/>
                                  </p:stCondLst>
                                  <p:childTnLst>
                                    <p:set>
                                      <p:cBhvr>
                                        <p:cTn id="567" dur="1" fill="hold">
                                          <p:stCondLst>
                                            <p:cond delay="0"/>
                                          </p:stCondLst>
                                        </p:cTn>
                                        <p:tgtEl>
                                          <p:spTgt spid="72"/>
                                        </p:tgtEl>
                                        <p:attrNameLst>
                                          <p:attrName>style.visibility</p:attrName>
                                        </p:attrNameLst>
                                      </p:cBhvr>
                                      <p:to>
                                        <p:strVal val="visible"/>
                                      </p:to>
                                    </p:set>
                                    <p:animEffect transition="in" filter="fade">
                                      <p:cBhvr>
                                        <p:cTn id="568" dur="50"/>
                                        <p:tgtEl>
                                          <p:spTgt spid="72"/>
                                        </p:tgtEl>
                                      </p:cBhvr>
                                    </p:animEffect>
                                    <p:anim calcmode="lin" valueType="num">
                                      <p:cBhvr>
                                        <p:cTn id="569" dur="200" fill="hold"/>
                                        <p:tgtEl>
                                          <p:spTgt spid="72"/>
                                        </p:tgtEl>
                                        <p:attrNameLst>
                                          <p:attrName>ppt_x</p:attrName>
                                        </p:attrNameLst>
                                      </p:cBhvr>
                                      <p:tavLst>
                                        <p:tav tm="0">
                                          <p:val>
                                            <p:strVal val="#ppt_x"/>
                                          </p:val>
                                        </p:tav>
                                        <p:tav tm="100000">
                                          <p:val>
                                            <p:strVal val="#ppt_x"/>
                                          </p:val>
                                        </p:tav>
                                      </p:tavLst>
                                    </p:anim>
                                    <p:anim calcmode="lin" valueType="num">
                                      <p:cBhvr>
                                        <p:cTn id="570" dur="200" fill="hold"/>
                                        <p:tgtEl>
                                          <p:spTgt spid="72"/>
                                        </p:tgtEl>
                                        <p:attrNameLst>
                                          <p:attrName>ppt_y</p:attrName>
                                        </p:attrNameLst>
                                      </p:cBhvr>
                                      <p:tavLst>
                                        <p:tav tm="0">
                                          <p:val>
                                            <p:strVal val="#ppt_y+0.31"/>
                                          </p:val>
                                        </p:tav>
                                        <p:tav tm="100000">
                                          <p:val>
                                            <p:strVal val="#ppt_y+0.31"/>
                                          </p:val>
                                        </p:tav>
                                      </p:tavLst>
                                    </p:anim>
                                    <p:anim calcmode="lin" valueType="num">
                                      <p:cBhvr>
                                        <p:cTn id="571" dur="300" decel="50000" fill="hold">
                                          <p:stCondLst>
                                            <p:cond delay="200"/>
                                          </p:stCondLst>
                                        </p:cTn>
                                        <p:tgtEl>
                                          <p:spTgt spid="7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2" dur="300" decel="50000" fill="hold">
                                          <p:stCondLst>
                                            <p:cond delay="200"/>
                                          </p:stCondLst>
                                        </p:cTn>
                                        <p:tgtEl>
                                          <p:spTgt spid="7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66"/>
                                            </p:cond>
                                          </p:stCondLst>
                                          <p:endCondLst>
                                            <p:cond evt="onStopAudio" delay="0">
                                              <p:tgtEl>
                                                <p:sldTgt/>
                                              </p:tgtEl>
                                            </p:cond>
                                          </p:endCondLst>
                                        </p:cTn>
                                        <p:tgtEl>
                                          <p:sndTgt r:embed="rId3" name="type.wav"/>
                                        </p:tgtEl>
                                      </p:cMediaNode>
                                    </p:audio>
                                  </p:subTnLst>
                                </p:cTn>
                              </p:par>
                              <p:par>
                                <p:cTn id="573" presetID="43" presetClass="entr" presetSubtype="0" fill="hold" grpId="0" nodeType="withEffect">
                                  <p:stCondLst>
                                    <p:cond delay="0"/>
                                  </p:stCondLst>
                                  <p:childTnLst>
                                    <p:set>
                                      <p:cBhvr>
                                        <p:cTn id="574" dur="1" fill="hold">
                                          <p:stCondLst>
                                            <p:cond delay="0"/>
                                          </p:stCondLst>
                                        </p:cTn>
                                        <p:tgtEl>
                                          <p:spTgt spid="73"/>
                                        </p:tgtEl>
                                        <p:attrNameLst>
                                          <p:attrName>style.visibility</p:attrName>
                                        </p:attrNameLst>
                                      </p:cBhvr>
                                      <p:to>
                                        <p:strVal val="visible"/>
                                      </p:to>
                                    </p:set>
                                    <p:animEffect transition="in" filter="fade">
                                      <p:cBhvr>
                                        <p:cTn id="575" dur="50"/>
                                        <p:tgtEl>
                                          <p:spTgt spid="73"/>
                                        </p:tgtEl>
                                      </p:cBhvr>
                                    </p:animEffect>
                                    <p:anim calcmode="lin" valueType="num">
                                      <p:cBhvr>
                                        <p:cTn id="576" dur="200" fill="hold"/>
                                        <p:tgtEl>
                                          <p:spTgt spid="73"/>
                                        </p:tgtEl>
                                        <p:attrNameLst>
                                          <p:attrName>ppt_x</p:attrName>
                                        </p:attrNameLst>
                                      </p:cBhvr>
                                      <p:tavLst>
                                        <p:tav tm="0">
                                          <p:val>
                                            <p:strVal val="#ppt_x"/>
                                          </p:val>
                                        </p:tav>
                                        <p:tav tm="100000">
                                          <p:val>
                                            <p:strVal val="#ppt_x"/>
                                          </p:val>
                                        </p:tav>
                                      </p:tavLst>
                                    </p:anim>
                                    <p:anim calcmode="lin" valueType="num">
                                      <p:cBhvr>
                                        <p:cTn id="577" dur="200" fill="hold"/>
                                        <p:tgtEl>
                                          <p:spTgt spid="73"/>
                                        </p:tgtEl>
                                        <p:attrNameLst>
                                          <p:attrName>ppt_y</p:attrName>
                                        </p:attrNameLst>
                                      </p:cBhvr>
                                      <p:tavLst>
                                        <p:tav tm="0">
                                          <p:val>
                                            <p:strVal val="#ppt_y+0.31"/>
                                          </p:val>
                                        </p:tav>
                                        <p:tav tm="100000">
                                          <p:val>
                                            <p:strVal val="#ppt_y+0.31"/>
                                          </p:val>
                                        </p:tav>
                                      </p:tavLst>
                                    </p:anim>
                                    <p:anim calcmode="lin" valueType="num">
                                      <p:cBhvr>
                                        <p:cTn id="578" dur="300" decel="50000" fill="hold">
                                          <p:stCondLst>
                                            <p:cond delay="200"/>
                                          </p:stCondLst>
                                        </p:cTn>
                                        <p:tgtEl>
                                          <p:spTgt spid="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9" dur="300" decel="50000" fill="hold">
                                          <p:stCondLst>
                                            <p:cond delay="200"/>
                                          </p:stCondLst>
                                        </p:cTn>
                                        <p:tgtEl>
                                          <p:spTgt spid="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73"/>
                                            </p:cond>
                                          </p:stCondLst>
                                          <p:endCondLst>
                                            <p:cond evt="onStopAudio" delay="0">
                                              <p:tgtEl>
                                                <p:sldTgt/>
                                              </p:tgtEl>
                                            </p:cond>
                                          </p:endCondLst>
                                        </p:cTn>
                                        <p:tgtEl>
                                          <p:sndTgt r:embed="rId3" name="type.wav"/>
                                        </p:tgtEl>
                                      </p:cMediaNode>
                                    </p:audio>
                                  </p:subTnLst>
                                </p:cTn>
                              </p:par>
                              <p:par>
                                <p:cTn id="580" presetID="43" presetClass="entr" presetSubtype="0" fill="hold" grpId="0" nodeType="withEffect">
                                  <p:stCondLst>
                                    <p:cond delay="0"/>
                                  </p:stCondLst>
                                  <p:childTnLst>
                                    <p:set>
                                      <p:cBhvr>
                                        <p:cTn id="581" dur="1" fill="hold">
                                          <p:stCondLst>
                                            <p:cond delay="0"/>
                                          </p:stCondLst>
                                        </p:cTn>
                                        <p:tgtEl>
                                          <p:spTgt spid="74"/>
                                        </p:tgtEl>
                                        <p:attrNameLst>
                                          <p:attrName>style.visibility</p:attrName>
                                        </p:attrNameLst>
                                      </p:cBhvr>
                                      <p:to>
                                        <p:strVal val="visible"/>
                                      </p:to>
                                    </p:set>
                                    <p:animEffect transition="in" filter="fade">
                                      <p:cBhvr>
                                        <p:cTn id="582" dur="50"/>
                                        <p:tgtEl>
                                          <p:spTgt spid="74"/>
                                        </p:tgtEl>
                                      </p:cBhvr>
                                    </p:animEffect>
                                    <p:anim calcmode="lin" valueType="num">
                                      <p:cBhvr>
                                        <p:cTn id="583" dur="200" fill="hold"/>
                                        <p:tgtEl>
                                          <p:spTgt spid="74"/>
                                        </p:tgtEl>
                                        <p:attrNameLst>
                                          <p:attrName>ppt_x</p:attrName>
                                        </p:attrNameLst>
                                      </p:cBhvr>
                                      <p:tavLst>
                                        <p:tav tm="0">
                                          <p:val>
                                            <p:strVal val="#ppt_x"/>
                                          </p:val>
                                        </p:tav>
                                        <p:tav tm="100000">
                                          <p:val>
                                            <p:strVal val="#ppt_x"/>
                                          </p:val>
                                        </p:tav>
                                      </p:tavLst>
                                    </p:anim>
                                    <p:anim calcmode="lin" valueType="num">
                                      <p:cBhvr>
                                        <p:cTn id="584" dur="200" fill="hold"/>
                                        <p:tgtEl>
                                          <p:spTgt spid="74"/>
                                        </p:tgtEl>
                                        <p:attrNameLst>
                                          <p:attrName>ppt_y</p:attrName>
                                        </p:attrNameLst>
                                      </p:cBhvr>
                                      <p:tavLst>
                                        <p:tav tm="0">
                                          <p:val>
                                            <p:strVal val="#ppt_y+0.31"/>
                                          </p:val>
                                        </p:tav>
                                        <p:tav tm="100000">
                                          <p:val>
                                            <p:strVal val="#ppt_y+0.31"/>
                                          </p:val>
                                        </p:tav>
                                      </p:tavLst>
                                    </p:anim>
                                    <p:anim calcmode="lin" valueType="num">
                                      <p:cBhvr>
                                        <p:cTn id="585" dur="300" decel="50000" fill="hold">
                                          <p:stCondLst>
                                            <p:cond delay="200"/>
                                          </p:stCondLst>
                                        </p:cTn>
                                        <p:tgtEl>
                                          <p:spTgt spid="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6" dur="300" decel="50000" fill="hold">
                                          <p:stCondLst>
                                            <p:cond delay="200"/>
                                          </p:stCondLst>
                                        </p:cTn>
                                        <p:tgtEl>
                                          <p:spTgt spid="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80"/>
                                            </p:cond>
                                          </p:stCondLst>
                                          <p:endCondLst>
                                            <p:cond evt="onStopAudio" delay="0">
                                              <p:tgtEl>
                                                <p:sldTgt/>
                                              </p:tgtEl>
                                            </p:cond>
                                          </p:endCondLst>
                                        </p:cTn>
                                        <p:tgtEl>
                                          <p:sndTgt r:embed="rId3" name="type.wav"/>
                                        </p:tgtEl>
                                      </p:cMediaNode>
                                    </p:audio>
                                  </p:subTnLst>
                                </p:cTn>
                              </p:par>
                              <p:par>
                                <p:cTn id="587" presetID="43" presetClass="entr" presetSubtype="0" fill="hold" grpId="0" nodeType="withEffect">
                                  <p:stCondLst>
                                    <p:cond delay="0"/>
                                  </p:stCondLst>
                                  <p:childTnLst>
                                    <p:set>
                                      <p:cBhvr>
                                        <p:cTn id="588" dur="1" fill="hold">
                                          <p:stCondLst>
                                            <p:cond delay="0"/>
                                          </p:stCondLst>
                                        </p:cTn>
                                        <p:tgtEl>
                                          <p:spTgt spid="75"/>
                                        </p:tgtEl>
                                        <p:attrNameLst>
                                          <p:attrName>style.visibility</p:attrName>
                                        </p:attrNameLst>
                                      </p:cBhvr>
                                      <p:to>
                                        <p:strVal val="visible"/>
                                      </p:to>
                                    </p:set>
                                    <p:animEffect transition="in" filter="fade">
                                      <p:cBhvr>
                                        <p:cTn id="589" dur="50"/>
                                        <p:tgtEl>
                                          <p:spTgt spid="75"/>
                                        </p:tgtEl>
                                      </p:cBhvr>
                                    </p:animEffect>
                                    <p:anim calcmode="lin" valueType="num">
                                      <p:cBhvr>
                                        <p:cTn id="590" dur="200" fill="hold"/>
                                        <p:tgtEl>
                                          <p:spTgt spid="75"/>
                                        </p:tgtEl>
                                        <p:attrNameLst>
                                          <p:attrName>ppt_x</p:attrName>
                                        </p:attrNameLst>
                                      </p:cBhvr>
                                      <p:tavLst>
                                        <p:tav tm="0">
                                          <p:val>
                                            <p:strVal val="#ppt_x"/>
                                          </p:val>
                                        </p:tav>
                                        <p:tav tm="100000">
                                          <p:val>
                                            <p:strVal val="#ppt_x"/>
                                          </p:val>
                                        </p:tav>
                                      </p:tavLst>
                                    </p:anim>
                                    <p:anim calcmode="lin" valueType="num">
                                      <p:cBhvr>
                                        <p:cTn id="591" dur="200" fill="hold"/>
                                        <p:tgtEl>
                                          <p:spTgt spid="75"/>
                                        </p:tgtEl>
                                        <p:attrNameLst>
                                          <p:attrName>ppt_y</p:attrName>
                                        </p:attrNameLst>
                                      </p:cBhvr>
                                      <p:tavLst>
                                        <p:tav tm="0">
                                          <p:val>
                                            <p:strVal val="#ppt_y+0.31"/>
                                          </p:val>
                                        </p:tav>
                                        <p:tav tm="100000">
                                          <p:val>
                                            <p:strVal val="#ppt_y+0.31"/>
                                          </p:val>
                                        </p:tav>
                                      </p:tavLst>
                                    </p:anim>
                                    <p:anim calcmode="lin" valueType="num">
                                      <p:cBhvr>
                                        <p:cTn id="592" dur="300" decel="50000" fill="hold">
                                          <p:stCondLst>
                                            <p:cond delay="200"/>
                                          </p:stCondLst>
                                        </p:cTn>
                                        <p:tgtEl>
                                          <p:spTgt spid="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3" dur="300" decel="50000" fill="hold">
                                          <p:stCondLst>
                                            <p:cond delay="200"/>
                                          </p:stCondLst>
                                        </p:cTn>
                                        <p:tgtEl>
                                          <p:spTgt spid="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87"/>
                                            </p:cond>
                                          </p:stCondLst>
                                          <p:endCondLst>
                                            <p:cond evt="onStopAudio" delay="0">
                                              <p:tgtEl>
                                                <p:sldTgt/>
                                              </p:tgtEl>
                                            </p:cond>
                                          </p:endCondLst>
                                        </p:cTn>
                                        <p:tgtEl>
                                          <p:sndTgt r:embed="rId3" name="type.wav"/>
                                        </p:tgtEl>
                                      </p:cMediaNode>
                                    </p:audio>
                                  </p:subTnLst>
                                </p:cTn>
                              </p:par>
                              <p:par>
                                <p:cTn id="594" presetID="43" presetClass="entr" presetSubtype="0" fill="hold" grpId="0" nodeType="withEffect">
                                  <p:stCondLst>
                                    <p:cond delay="0"/>
                                  </p:stCondLst>
                                  <p:childTnLst>
                                    <p:set>
                                      <p:cBhvr>
                                        <p:cTn id="595" dur="1" fill="hold">
                                          <p:stCondLst>
                                            <p:cond delay="0"/>
                                          </p:stCondLst>
                                        </p:cTn>
                                        <p:tgtEl>
                                          <p:spTgt spid="76"/>
                                        </p:tgtEl>
                                        <p:attrNameLst>
                                          <p:attrName>style.visibility</p:attrName>
                                        </p:attrNameLst>
                                      </p:cBhvr>
                                      <p:to>
                                        <p:strVal val="visible"/>
                                      </p:to>
                                    </p:set>
                                    <p:animEffect transition="in" filter="fade">
                                      <p:cBhvr>
                                        <p:cTn id="596" dur="50"/>
                                        <p:tgtEl>
                                          <p:spTgt spid="76"/>
                                        </p:tgtEl>
                                      </p:cBhvr>
                                    </p:animEffect>
                                    <p:anim calcmode="lin" valueType="num">
                                      <p:cBhvr>
                                        <p:cTn id="597" dur="200" fill="hold"/>
                                        <p:tgtEl>
                                          <p:spTgt spid="76"/>
                                        </p:tgtEl>
                                        <p:attrNameLst>
                                          <p:attrName>ppt_x</p:attrName>
                                        </p:attrNameLst>
                                      </p:cBhvr>
                                      <p:tavLst>
                                        <p:tav tm="0">
                                          <p:val>
                                            <p:strVal val="#ppt_x"/>
                                          </p:val>
                                        </p:tav>
                                        <p:tav tm="100000">
                                          <p:val>
                                            <p:strVal val="#ppt_x"/>
                                          </p:val>
                                        </p:tav>
                                      </p:tavLst>
                                    </p:anim>
                                    <p:anim calcmode="lin" valueType="num">
                                      <p:cBhvr>
                                        <p:cTn id="598" dur="200" fill="hold"/>
                                        <p:tgtEl>
                                          <p:spTgt spid="76"/>
                                        </p:tgtEl>
                                        <p:attrNameLst>
                                          <p:attrName>ppt_y</p:attrName>
                                        </p:attrNameLst>
                                      </p:cBhvr>
                                      <p:tavLst>
                                        <p:tav tm="0">
                                          <p:val>
                                            <p:strVal val="#ppt_y+0.31"/>
                                          </p:val>
                                        </p:tav>
                                        <p:tav tm="100000">
                                          <p:val>
                                            <p:strVal val="#ppt_y+0.31"/>
                                          </p:val>
                                        </p:tav>
                                      </p:tavLst>
                                    </p:anim>
                                    <p:anim calcmode="lin" valueType="num">
                                      <p:cBhvr>
                                        <p:cTn id="599" dur="300" decel="50000" fill="hold">
                                          <p:stCondLst>
                                            <p:cond delay="2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0" dur="300" decel="50000" fill="hold">
                                          <p:stCondLst>
                                            <p:cond delay="2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94"/>
                                            </p:cond>
                                          </p:stCondLst>
                                          <p:endCondLst>
                                            <p:cond evt="onStopAudio" delay="0">
                                              <p:tgtEl>
                                                <p:sldTgt/>
                                              </p:tgtEl>
                                            </p:cond>
                                          </p:endCondLst>
                                        </p:cTn>
                                        <p:tgtEl>
                                          <p:sndTgt r:embed="rId3" name="type.wav"/>
                                        </p:tgtEl>
                                      </p:cMediaNode>
                                    </p:audio>
                                  </p:subTnLst>
                                </p:cTn>
                              </p:par>
                              <p:par>
                                <p:cTn id="601" presetID="43" presetClass="entr" presetSubtype="0" fill="hold" grpId="0" nodeType="withEffect">
                                  <p:stCondLst>
                                    <p:cond delay="0"/>
                                  </p:stCondLst>
                                  <p:childTnLst>
                                    <p:set>
                                      <p:cBhvr>
                                        <p:cTn id="602" dur="1" fill="hold">
                                          <p:stCondLst>
                                            <p:cond delay="0"/>
                                          </p:stCondLst>
                                        </p:cTn>
                                        <p:tgtEl>
                                          <p:spTgt spid="96"/>
                                        </p:tgtEl>
                                        <p:attrNameLst>
                                          <p:attrName>style.visibility</p:attrName>
                                        </p:attrNameLst>
                                      </p:cBhvr>
                                      <p:to>
                                        <p:strVal val="visible"/>
                                      </p:to>
                                    </p:set>
                                    <p:animEffect transition="in" filter="fade">
                                      <p:cBhvr>
                                        <p:cTn id="603" dur="50"/>
                                        <p:tgtEl>
                                          <p:spTgt spid="96"/>
                                        </p:tgtEl>
                                      </p:cBhvr>
                                    </p:animEffect>
                                    <p:anim calcmode="lin" valueType="num">
                                      <p:cBhvr>
                                        <p:cTn id="604" dur="200" fill="hold"/>
                                        <p:tgtEl>
                                          <p:spTgt spid="96"/>
                                        </p:tgtEl>
                                        <p:attrNameLst>
                                          <p:attrName>ppt_x</p:attrName>
                                        </p:attrNameLst>
                                      </p:cBhvr>
                                      <p:tavLst>
                                        <p:tav tm="0">
                                          <p:val>
                                            <p:strVal val="#ppt_x"/>
                                          </p:val>
                                        </p:tav>
                                        <p:tav tm="100000">
                                          <p:val>
                                            <p:strVal val="#ppt_x"/>
                                          </p:val>
                                        </p:tav>
                                      </p:tavLst>
                                    </p:anim>
                                    <p:anim calcmode="lin" valueType="num">
                                      <p:cBhvr>
                                        <p:cTn id="605" dur="200" fill="hold"/>
                                        <p:tgtEl>
                                          <p:spTgt spid="96"/>
                                        </p:tgtEl>
                                        <p:attrNameLst>
                                          <p:attrName>ppt_y</p:attrName>
                                        </p:attrNameLst>
                                      </p:cBhvr>
                                      <p:tavLst>
                                        <p:tav tm="0">
                                          <p:val>
                                            <p:strVal val="#ppt_y+0.31"/>
                                          </p:val>
                                        </p:tav>
                                        <p:tav tm="100000">
                                          <p:val>
                                            <p:strVal val="#ppt_y+0.31"/>
                                          </p:val>
                                        </p:tav>
                                      </p:tavLst>
                                    </p:anim>
                                    <p:anim calcmode="lin" valueType="num">
                                      <p:cBhvr>
                                        <p:cTn id="606" dur="300" decel="50000" fill="hold">
                                          <p:stCondLst>
                                            <p:cond delay="200"/>
                                          </p:stCondLst>
                                        </p:cTn>
                                        <p:tgtEl>
                                          <p:spTgt spid="9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7" dur="300" decel="50000" fill="hold">
                                          <p:stCondLst>
                                            <p:cond delay="200"/>
                                          </p:stCondLst>
                                        </p:cTn>
                                        <p:tgtEl>
                                          <p:spTgt spid="9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1"/>
                                            </p:cond>
                                          </p:stCondLst>
                                          <p:endCondLst>
                                            <p:cond evt="onStopAudio" delay="0">
                                              <p:tgtEl>
                                                <p:sldTgt/>
                                              </p:tgtEl>
                                            </p:cond>
                                          </p:endCondLst>
                                        </p:cTn>
                                        <p:tgtEl>
                                          <p:sndTgt r:embed="rId3" name="type.wav"/>
                                        </p:tgtEl>
                                      </p:cMediaNode>
                                    </p:audio>
                                  </p:subTnLst>
                                </p:cTn>
                              </p:par>
                              <p:par>
                                <p:cTn id="608" presetID="43" presetClass="entr" presetSubtype="0" fill="hold" grpId="0" nodeType="withEffect">
                                  <p:stCondLst>
                                    <p:cond delay="0"/>
                                  </p:stCondLst>
                                  <p:childTnLst>
                                    <p:set>
                                      <p:cBhvr>
                                        <p:cTn id="609" dur="1" fill="hold">
                                          <p:stCondLst>
                                            <p:cond delay="0"/>
                                          </p:stCondLst>
                                        </p:cTn>
                                        <p:tgtEl>
                                          <p:spTgt spid="77"/>
                                        </p:tgtEl>
                                        <p:attrNameLst>
                                          <p:attrName>style.visibility</p:attrName>
                                        </p:attrNameLst>
                                      </p:cBhvr>
                                      <p:to>
                                        <p:strVal val="visible"/>
                                      </p:to>
                                    </p:set>
                                    <p:animEffect transition="in" filter="fade">
                                      <p:cBhvr>
                                        <p:cTn id="610" dur="50"/>
                                        <p:tgtEl>
                                          <p:spTgt spid="77"/>
                                        </p:tgtEl>
                                      </p:cBhvr>
                                    </p:animEffect>
                                    <p:anim calcmode="lin" valueType="num">
                                      <p:cBhvr>
                                        <p:cTn id="611" dur="200" fill="hold"/>
                                        <p:tgtEl>
                                          <p:spTgt spid="77"/>
                                        </p:tgtEl>
                                        <p:attrNameLst>
                                          <p:attrName>ppt_x</p:attrName>
                                        </p:attrNameLst>
                                      </p:cBhvr>
                                      <p:tavLst>
                                        <p:tav tm="0">
                                          <p:val>
                                            <p:strVal val="#ppt_x"/>
                                          </p:val>
                                        </p:tav>
                                        <p:tav tm="100000">
                                          <p:val>
                                            <p:strVal val="#ppt_x"/>
                                          </p:val>
                                        </p:tav>
                                      </p:tavLst>
                                    </p:anim>
                                    <p:anim calcmode="lin" valueType="num">
                                      <p:cBhvr>
                                        <p:cTn id="612" dur="200" fill="hold"/>
                                        <p:tgtEl>
                                          <p:spTgt spid="77"/>
                                        </p:tgtEl>
                                        <p:attrNameLst>
                                          <p:attrName>ppt_y</p:attrName>
                                        </p:attrNameLst>
                                      </p:cBhvr>
                                      <p:tavLst>
                                        <p:tav tm="0">
                                          <p:val>
                                            <p:strVal val="#ppt_y+0.31"/>
                                          </p:val>
                                        </p:tav>
                                        <p:tav tm="100000">
                                          <p:val>
                                            <p:strVal val="#ppt_y+0.31"/>
                                          </p:val>
                                        </p:tav>
                                      </p:tavLst>
                                    </p:anim>
                                    <p:anim calcmode="lin" valueType="num">
                                      <p:cBhvr>
                                        <p:cTn id="613" dur="300" decel="50000" fill="hold">
                                          <p:stCondLst>
                                            <p:cond delay="200"/>
                                          </p:stCondLst>
                                        </p:cTn>
                                        <p:tgtEl>
                                          <p:spTgt spid="7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4" dur="300" decel="50000" fill="hold">
                                          <p:stCondLst>
                                            <p:cond delay="200"/>
                                          </p:stCondLst>
                                        </p:cTn>
                                        <p:tgtEl>
                                          <p:spTgt spid="7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08"/>
                                            </p:cond>
                                          </p:stCondLst>
                                          <p:endCondLst>
                                            <p:cond evt="onStopAudio" delay="0">
                                              <p:tgtEl>
                                                <p:sldTgt/>
                                              </p:tgtEl>
                                            </p:cond>
                                          </p:endCondLst>
                                        </p:cTn>
                                        <p:tgtEl>
                                          <p:sndTgt r:embed="rId3" name="type.wav"/>
                                        </p:tgtEl>
                                      </p:cMediaNode>
                                    </p:audio>
                                  </p:subTnLst>
                                </p:cTn>
                              </p:par>
                              <p:par>
                                <p:cTn id="615" presetID="43" presetClass="entr" presetSubtype="0" fill="hold" grpId="0" nodeType="withEffect">
                                  <p:stCondLst>
                                    <p:cond delay="0"/>
                                  </p:stCondLst>
                                  <p:childTnLst>
                                    <p:set>
                                      <p:cBhvr>
                                        <p:cTn id="616" dur="1" fill="hold">
                                          <p:stCondLst>
                                            <p:cond delay="0"/>
                                          </p:stCondLst>
                                        </p:cTn>
                                        <p:tgtEl>
                                          <p:spTgt spid="97"/>
                                        </p:tgtEl>
                                        <p:attrNameLst>
                                          <p:attrName>style.visibility</p:attrName>
                                        </p:attrNameLst>
                                      </p:cBhvr>
                                      <p:to>
                                        <p:strVal val="visible"/>
                                      </p:to>
                                    </p:set>
                                    <p:animEffect transition="in" filter="fade">
                                      <p:cBhvr>
                                        <p:cTn id="617" dur="50"/>
                                        <p:tgtEl>
                                          <p:spTgt spid="97"/>
                                        </p:tgtEl>
                                      </p:cBhvr>
                                    </p:animEffect>
                                    <p:anim calcmode="lin" valueType="num">
                                      <p:cBhvr>
                                        <p:cTn id="618" dur="200" fill="hold"/>
                                        <p:tgtEl>
                                          <p:spTgt spid="97"/>
                                        </p:tgtEl>
                                        <p:attrNameLst>
                                          <p:attrName>ppt_x</p:attrName>
                                        </p:attrNameLst>
                                      </p:cBhvr>
                                      <p:tavLst>
                                        <p:tav tm="0">
                                          <p:val>
                                            <p:strVal val="#ppt_x"/>
                                          </p:val>
                                        </p:tav>
                                        <p:tav tm="100000">
                                          <p:val>
                                            <p:strVal val="#ppt_x"/>
                                          </p:val>
                                        </p:tav>
                                      </p:tavLst>
                                    </p:anim>
                                    <p:anim calcmode="lin" valueType="num">
                                      <p:cBhvr>
                                        <p:cTn id="619" dur="200" fill="hold"/>
                                        <p:tgtEl>
                                          <p:spTgt spid="97"/>
                                        </p:tgtEl>
                                        <p:attrNameLst>
                                          <p:attrName>ppt_y</p:attrName>
                                        </p:attrNameLst>
                                      </p:cBhvr>
                                      <p:tavLst>
                                        <p:tav tm="0">
                                          <p:val>
                                            <p:strVal val="#ppt_y+0.31"/>
                                          </p:val>
                                        </p:tav>
                                        <p:tav tm="100000">
                                          <p:val>
                                            <p:strVal val="#ppt_y+0.31"/>
                                          </p:val>
                                        </p:tav>
                                      </p:tavLst>
                                    </p:anim>
                                    <p:anim calcmode="lin" valueType="num">
                                      <p:cBhvr>
                                        <p:cTn id="620" dur="300" decel="50000" fill="hold">
                                          <p:stCondLst>
                                            <p:cond delay="200"/>
                                          </p:stCondLst>
                                        </p:cTn>
                                        <p:tgtEl>
                                          <p:spTgt spid="9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1" dur="300" decel="50000" fill="hold">
                                          <p:stCondLst>
                                            <p:cond delay="200"/>
                                          </p:stCondLst>
                                        </p:cTn>
                                        <p:tgtEl>
                                          <p:spTgt spid="9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15"/>
                                            </p:cond>
                                          </p:stCondLst>
                                          <p:endCondLst>
                                            <p:cond evt="onStopAudio" delay="0">
                                              <p:tgtEl>
                                                <p:sldTgt/>
                                              </p:tgtEl>
                                            </p:cond>
                                          </p:endCondLst>
                                        </p:cTn>
                                        <p:tgtEl>
                                          <p:sndTgt r:embed="rId3" name="type.wav"/>
                                        </p:tgtEl>
                                      </p:cMediaNode>
                                    </p:audio>
                                  </p:subTnLst>
                                </p:cTn>
                              </p:par>
                              <p:par>
                                <p:cTn id="622" presetID="43" presetClass="entr" presetSubtype="0" fill="hold" grpId="0" nodeType="withEffect">
                                  <p:stCondLst>
                                    <p:cond delay="0"/>
                                  </p:stCondLst>
                                  <p:childTnLst>
                                    <p:set>
                                      <p:cBhvr>
                                        <p:cTn id="623" dur="1" fill="hold">
                                          <p:stCondLst>
                                            <p:cond delay="0"/>
                                          </p:stCondLst>
                                        </p:cTn>
                                        <p:tgtEl>
                                          <p:spTgt spid="78"/>
                                        </p:tgtEl>
                                        <p:attrNameLst>
                                          <p:attrName>style.visibility</p:attrName>
                                        </p:attrNameLst>
                                      </p:cBhvr>
                                      <p:to>
                                        <p:strVal val="visible"/>
                                      </p:to>
                                    </p:set>
                                    <p:animEffect transition="in" filter="fade">
                                      <p:cBhvr>
                                        <p:cTn id="624" dur="50"/>
                                        <p:tgtEl>
                                          <p:spTgt spid="78"/>
                                        </p:tgtEl>
                                      </p:cBhvr>
                                    </p:animEffect>
                                    <p:anim calcmode="lin" valueType="num">
                                      <p:cBhvr>
                                        <p:cTn id="625" dur="200" fill="hold"/>
                                        <p:tgtEl>
                                          <p:spTgt spid="78"/>
                                        </p:tgtEl>
                                        <p:attrNameLst>
                                          <p:attrName>ppt_x</p:attrName>
                                        </p:attrNameLst>
                                      </p:cBhvr>
                                      <p:tavLst>
                                        <p:tav tm="0">
                                          <p:val>
                                            <p:strVal val="#ppt_x"/>
                                          </p:val>
                                        </p:tav>
                                        <p:tav tm="100000">
                                          <p:val>
                                            <p:strVal val="#ppt_x"/>
                                          </p:val>
                                        </p:tav>
                                      </p:tavLst>
                                    </p:anim>
                                    <p:anim calcmode="lin" valueType="num">
                                      <p:cBhvr>
                                        <p:cTn id="626" dur="200" fill="hold"/>
                                        <p:tgtEl>
                                          <p:spTgt spid="78"/>
                                        </p:tgtEl>
                                        <p:attrNameLst>
                                          <p:attrName>ppt_y</p:attrName>
                                        </p:attrNameLst>
                                      </p:cBhvr>
                                      <p:tavLst>
                                        <p:tav tm="0">
                                          <p:val>
                                            <p:strVal val="#ppt_y+0.31"/>
                                          </p:val>
                                        </p:tav>
                                        <p:tav tm="100000">
                                          <p:val>
                                            <p:strVal val="#ppt_y+0.31"/>
                                          </p:val>
                                        </p:tav>
                                      </p:tavLst>
                                    </p:anim>
                                    <p:anim calcmode="lin" valueType="num">
                                      <p:cBhvr>
                                        <p:cTn id="627" dur="300" decel="50000" fill="hold">
                                          <p:stCondLst>
                                            <p:cond delay="200"/>
                                          </p:stCondLst>
                                        </p:cTn>
                                        <p:tgtEl>
                                          <p:spTgt spid="7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8" dur="300" decel="50000" fill="hold">
                                          <p:stCondLst>
                                            <p:cond delay="200"/>
                                          </p:stCondLst>
                                        </p:cTn>
                                        <p:tgtEl>
                                          <p:spTgt spid="7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22"/>
                                            </p:cond>
                                          </p:stCondLst>
                                          <p:endCondLst>
                                            <p:cond evt="onStopAudio" delay="0">
                                              <p:tgtEl>
                                                <p:sldTgt/>
                                              </p:tgtEl>
                                            </p:cond>
                                          </p:endCondLst>
                                        </p:cTn>
                                        <p:tgtEl>
                                          <p:sndTgt r:embed="rId3" name="type.wav"/>
                                        </p:tgtEl>
                                      </p:cMediaNode>
                                    </p:audio>
                                  </p:subTnLst>
                                </p:cTn>
                              </p:par>
                              <p:par>
                                <p:cTn id="629" presetID="43" presetClass="entr" presetSubtype="0" fill="hold" grpId="0" nodeType="withEffect">
                                  <p:stCondLst>
                                    <p:cond delay="0"/>
                                  </p:stCondLst>
                                  <p:childTnLst>
                                    <p:set>
                                      <p:cBhvr>
                                        <p:cTn id="630" dur="1" fill="hold">
                                          <p:stCondLst>
                                            <p:cond delay="0"/>
                                          </p:stCondLst>
                                        </p:cTn>
                                        <p:tgtEl>
                                          <p:spTgt spid="79"/>
                                        </p:tgtEl>
                                        <p:attrNameLst>
                                          <p:attrName>style.visibility</p:attrName>
                                        </p:attrNameLst>
                                      </p:cBhvr>
                                      <p:to>
                                        <p:strVal val="visible"/>
                                      </p:to>
                                    </p:set>
                                    <p:animEffect transition="in" filter="fade">
                                      <p:cBhvr>
                                        <p:cTn id="631" dur="50"/>
                                        <p:tgtEl>
                                          <p:spTgt spid="79"/>
                                        </p:tgtEl>
                                      </p:cBhvr>
                                    </p:animEffect>
                                    <p:anim calcmode="lin" valueType="num">
                                      <p:cBhvr>
                                        <p:cTn id="632" dur="200" fill="hold"/>
                                        <p:tgtEl>
                                          <p:spTgt spid="79"/>
                                        </p:tgtEl>
                                        <p:attrNameLst>
                                          <p:attrName>ppt_x</p:attrName>
                                        </p:attrNameLst>
                                      </p:cBhvr>
                                      <p:tavLst>
                                        <p:tav tm="0">
                                          <p:val>
                                            <p:strVal val="#ppt_x"/>
                                          </p:val>
                                        </p:tav>
                                        <p:tav tm="100000">
                                          <p:val>
                                            <p:strVal val="#ppt_x"/>
                                          </p:val>
                                        </p:tav>
                                      </p:tavLst>
                                    </p:anim>
                                    <p:anim calcmode="lin" valueType="num">
                                      <p:cBhvr>
                                        <p:cTn id="633" dur="200" fill="hold"/>
                                        <p:tgtEl>
                                          <p:spTgt spid="79"/>
                                        </p:tgtEl>
                                        <p:attrNameLst>
                                          <p:attrName>ppt_y</p:attrName>
                                        </p:attrNameLst>
                                      </p:cBhvr>
                                      <p:tavLst>
                                        <p:tav tm="0">
                                          <p:val>
                                            <p:strVal val="#ppt_y+0.31"/>
                                          </p:val>
                                        </p:tav>
                                        <p:tav tm="100000">
                                          <p:val>
                                            <p:strVal val="#ppt_y+0.31"/>
                                          </p:val>
                                        </p:tav>
                                      </p:tavLst>
                                    </p:anim>
                                    <p:anim calcmode="lin" valueType="num">
                                      <p:cBhvr>
                                        <p:cTn id="634" dur="300" decel="50000" fill="hold">
                                          <p:stCondLst>
                                            <p:cond delay="2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5" dur="300" decel="50000" fill="hold">
                                          <p:stCondLst>
                                            <p:cond delay="2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29"/>
                                            </p:cond>
                                          </p:stCondLst>
                                          <p:endCondLst>
                                            <p:cond evt="onStopAudio" delay="0">
                                              <p:tgtEl>
                                                <p:sldTgt/>
                                              </p:tgtEl>
                                            </p:cond>
                                          </p:endCondLst>
                                        </p:cTn>
                                        <p:tgtEl>
                                          <p:sndTgt r:embed="rId3" name="type.wav"/>
                                        </p:tgtEl>
                                      </p:cMediaNode>
                                    </p:audio>
                                  </p:subTnLst>
                                </p:cTn>
                              </p:par>
                              <p:par>
                                <p:cTn id="636" presetID="43" presetClass="entr" presetSubtype="0" fill="hold" grpId="0" nodeType="withEffect">
                                  <p:stCondLst>
                                    <p:cond delay="0"/>
                                  </p:stCondLst>
                                  <p:childTnLst>
                                    <p:set>
                                      <p:cBhvr>
                                        <p:cTn id="637" dur="1" fill="hold">
                                          <p:stCondLst>
                                            <p:cond delay="0"/>
                                          </p:stCondLst>
                                        </p:cTn>
                                        <p:tgtEl>
                                          <p:spTgt spid="80"/>
                                        </p:tgtEl>
                                        <p:attrNameLst>
                                          <p:attrName>style.visibility</p:attrName>
                                        </p:attrNameLst>
                                      </p:cBhvr>
                                      <p:to>
                                        <p:strVal val="visible"/>
                                      </p:to>
                                    </p:set>
                                    <p:animEffect transition="in" filter="fade">
                                      <p:cBhvr>
                                        <p:cTn id="638" dur="50"/>
                                        <p:tgtEl>
                                          <p:spTgt spid="80"/>
                                        </p:tgtEl>
                                      </p:cBhvr>
                                    </p:animEffect>
                                    <p:anim calcmode="lin" valueType="num">
                                      <p:cBhvr>
                                        <p:cTn id="639" dur="200" fill="hold"/>
                                        <p:tgtEl>
                                          <p:spTgt spid="80"/>
                                        </p:tgtEl>
                                        <p:attrNameLst>
                                          <p:attrName>ppt_x</p:attrName>
                                        </p:attrNameLst>
                                      </p:cBhvr>
                                      <p:tavLst>
                                        <p:tav tm="0">
                                          <p:val>
                                            <p:strVal val="#ppt_x"/>
                                          </p:val>
                                        </p:tav>
                                        <p:tav tm="100000">
                                          <p:val>
                                            <p:strVal val="#ppt_x"/>
                                          </p:val>
                                        </p:tav>
                                      </p:tavLst>
                                    </p:anim>
                                    <p:anim calcmode="lin" valueType="num">
                                      <p:cBhvr>
                                        <p:cTn id="640" dur="200" fill="hold"/>
                                        <p:tgtEl>
                                          <p:spTgt spid="80"/>
                                        </p:tgtEl>
                                        <p:attrNameLst>
                                          <p:attrName>ppt_y</p:attrName>
                                        </p:attrNameLst>
                                      </p:cBhvr>
                                      <p:tavLst>
                                        <p:tav tm="0">
                                          <p:val>
                                            <p:strVal val="#ppt_y+0.31"/>
                                          </p:val>
                                        </p:tav>
                                        <p:tav tm="100000">
                                          <p:val>
                                            <p:strVal val="#ppt_y+0.31"/>
                                          </p:val>
                                        </p:tav>
                                      </p:tavLst>
                                    </p:anim>
                                    <p:anim calcmode="lin" valueType="num">
                                      <p:cBhvr>
                                        <p:cTn id="641" dur="300" decel="50000" fill="hold">
                                          <p:stCondLst>
                                            <p:cond delay="200"/>
                                          </p:stCondLst>
                                        </p:cTn>
                                        <p:tgtEl>
                                          <p:spTgt spid="8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2" dur="300" decel="50000" fill="hold">
                                          <p:stCondLst>
                                            <p:cond delay="200"/>
                                          </p:stCondLst>
                                        </p:cTn>
                                        <p:tgtEl>
                                          <p:spTgt spid="8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36"/>
                                            </p:cond>
                                          </p:stCondLst>
                                          <p:endCondLst>
                                            <p:cond evt="onStopAudio" delay="0">
                                              <p:tgtEl>
                                                <p:sldTgt/>
                                              </p:tgtEl>
                                            </p:cond>
                                          </p:endCondLst>
                                        </p:cTn>
                                        <p:tgtEl>
                                          <p:sndTgt r:embed="rId3" name="type.wav"/>
                                        </p:tgtEl>
                                      </p:cMediaNode>
                                    </p:audio>
                                  </p:subTnLst>
                                </p:cTn>
                              </p:par>
                              <p:par>
                                <p:cTn id="643" presetID="43" presetClass="entr" presetSubtype="0" fill="hold" grpId="0" nodeType="withEffect">
                                  <p:stCondLst>
                                    <p:cond delay="0"/>
                                  </p:stCondLst>
                                  <p:childTnLst>
                                    <p:set>
                                      <p:cBhvr>
                                        <p:cTn id="644" dur="1" fill="hold">
                                          <p:stCondLst>
                                            <p:cond delay="0"/>
                                          </p:stCondLst>
                                        </p:cTn>
                                        <p:tgtEl>
                                          <p:spTgt spid="98"/>
                                        </p:tgtEl>
                                        <p:attrNameLst>
                                          <p:attrName>style.visibility</p:attrName>
                                        </p:attrNameLst>
                                      </p:cBhvr>
                                      <p:to>
                                        <p:strVal val="visible"/>
                                      </p:to>
                                    </p:set>
                                    <p:animEffect transition="in" filter="fade">
                                      <p:cBhvr>
                                        <p:cTn id="645" dur="50"/>
                                        <p:tgtEl>
                                          <p:spTgt spid="98"/>
                                        </p:tgtEl>
                                      </p:cBhvr>
                                    </p:animEffect>
                                    <p:anim calcmode="lin" valueType="num">
                                      <p:cBhvr>
                                        <p:cTn id="646" dur="200" fill="hold"/>
                                        <p:tgtEl>
                                          <p:spTgt spid="98"/>
                                        </p:tgtEl>
                                        <p:attrNameLst>
                                          <p:attrName>ppt_x</p:attrName>
                                        </p:attrNameLst>
                                      </p:cBhvr>
                                      <p:tavLst>
                                        <p:tav tm="0">
                                          <p:val>
                                            <p:strVal val="#ppt_x"/>
                                          </p:val>
                                        </p:tav>
                                        <p:tav tm="100000">
                                          <p:val>
                                            <p:strVal val="#ppt_x"/>
                                          </p:val>
                                        </p:tav>
                                      </p:tavLst>
                                    </p:anim>
                                    <p:anim calcmode="lin" valueType="num">
                                      <p:cBhvr>
                                        <p:cTn id="647" dur="200" fill="hold"/>
                                        <p:tgtEl>
                                          <p:spTgt spid="98"/>
                                        </p:tgtEl>
                                        <p:attrNameLst>
                                          <p:attrName>ppt_y</p:attrName>
                                        </p:attrNameLst>
                                      </p:cBhvr>
                                      <p:tavLst>
                                        <p:tav tm="0">
                                          <p:val>
                                            <p:strVal val="#ppt_y+0.31"/>
                                          </p:val>
                                        </p:tav>
                                        <p:tav tm="100000">
                                          <p:val>
                                            <p:strVal val="#ppt_y+0.31"/>
                                          </p:val>
                                        </p:tav>
                                      </p:tavLst>
                                    </p:anim>
                                    <p:anim calcmode="lin" valueType="num">
                                      <p:cBhvr>
                                        <p:cTn id="648" dur="300" decel="50000" fill="hold">
                                          <p:stCondLst>
                                            <p:cond delay="200"/>
                                          </p:stCondLst>
                                        </p:cTn>
                                        <p:tgtEl>
                                          <p:spTgt spid="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9" dur="300" decel="50000" fill="hold">
                                          <p:stCondLst>
                                            <p:cond delay="200"/>
                                          </p:stCondLst>
                                        </p:cTn>
                                        <p:tgtEl>
                                          <p:spTgt spid="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43"/>
                                            </p:cond>
                                          </p:stCondLst>
                                          <p:endCondLst>
                                            <p:cond evt="onStopAudio" delay="0">
                                              <p:tgtEl>
                                                <p:sldTgt/>
                                              </p:tgtEl>
                                            </p:cond>
                                          </p:endCondLst>
                                        </p:cTn>
                                        <p:tgtEl>
                                          <p:sndTgt r:embed="rId3" name="type.wav"/>
                                        </p:tgtEl>
                                      </p:cMediaNode>
                                    </p:audio>
                                  </p:subTnLst>
                                </p:cTn>
                              </p:par>
                              <p:par>
                                <p:cTn id="650" presetID="43" presetClass="entr" presetSubtype="0" fill="hold" grpId="0" nodeType="withEffect">
                                  <p:stCondLst>
                                    <p:cond delay="0"/>
                                  </p:stCondLst>
                                  <p:childTnLst>
                                    <p:set>
                                      <p:cBhvr>
                                        <p:cTn id="651" dur="1" fill="hold">
                                          <p:stCondLst>
                                            <p:cond delay="0"/>
                                          </p:stCondLst>
                                        </p:cTn>
                                        <p:tgtEl>
                                          <p:spTgt spid="81"/>
                                        </p:tgtEl>
                                        <p:attrNameLst>
                                          <p:attrName>style.visibility</p:attrName>
                                        </p:attrNameLst>
                                      </p:cBhvr>
                                      <p:to>
                                        <p:strVal val="visible"/>
                                      </p:to>
                                    </p:set>
                                    <p:animEffect transition="in" filter="fade">
                                      <p:cBhvr>
                                        <p:cTn id="652" dur="50"/>
                                        <p:tgtEl>
                                          <p:spTgt spid="81"/>
                                        </p:tgtEl>
                                      </p:cBhvr>
                                    </p:animEffect>
                                    <p:anim calcmode="lin" valueType="num">
                                      <p:cBhvr>
                                        <p:cTn id="653" dur="200" fill="hold"/>
                                        <p:tgtEl>
                                          <p:spTgt spid="81"/>
                                        </p:tgtEl>
                                        <p:attrNameLst>
                                          <p:attrName>ppt_x</p:attrName>
                                        </p:attrNameLst>
                                      </p:cBhvr>
                                      <p:tavLst>
                                        <p:tav tm="0">
                                          <p:val>
                                            <p:strVal val="#ppt_x"/>
                                          </p:val>
                                        </p:tav>
                                        <p:tav tm="100000">
                                          <p:val>
                                            <p:strVal val="#ppt_x"/>
                                          </p:val>
                                        </p:tav>
                                      </p:tavLst>
                                    </p:anim>
                                    <p:anim calcmode="lin" valueType="num">
                                      <p:cBhvr>
                                        <p:cTn id="654" dur="200" fill="hold"/>
                                        <p:tgtEl>
                                          <p:spTgt spid="81"/>
                                        </p:tgtEl>
                                        <p:attrNameLst>
                                          <p:attrName>ppt_y</p:attrName>
                                        </p:attrNameLst>
                                      </p:cBhvr>
                                      <p:tavLst>
                                        <p:tav tm="0">
                                          <p:val>
                                            <p:strVal val="#ppt_y+0.31"/>
                                          </p:val>
                                        </p:tav>
                                        <p:tav tm="100000">
                                          <p:val>
                                            <p:strVal val="#ppt_y+0.31"/>
                                          </p:val>
                                        </p:tav>
                                      </p:tavLst>
                                    </p:anim>
                                    <p:anim calcmode="lin" valueType="num">
                                      <p:cBhvr>
                                        <p:cTn id="655" dur="300" decel="50000" fill="hold">
                                          <p:stCondLst>
                                            <p:cond delay="200"/>
                                          </p:stCondLst>
                                        </p:cTn>
                                        <p:tgtEl>
                                          <p:spTgt spid="8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6" dur="300" decel="50000" fill="hold">
                                          <p:stCondLst>
                                            <p:cond delay="200"/>
                                          </p:stCondLst>
                                        </p:cTn>
                                        <p:tgtEl>
                                          <p:spTgt spid="8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50"/>
                                            </p:cond>
                                          </p:stCondLst>
                                          <p:endCondLst>
                                            <p:cond evt="onStopAudio" delay="0">
                                              <p:tgtEl>
                                                <p:sldTgt/>
                                              </p:tgtEl>
                                            </p:cond>
                                          </p:endCondLst>
                                        </p:cTn>
                                        <p:tgtEl>
                                          <p:sndTgt r:embed="rId3" name="type.wav"/>
                                        </p:tgtEl>
                                      </p:cMediaNode>
                                    </p:audio>
                                  </p:subTnLst>
                                </p:cTn>
                              </p:par>
                              <p:par>
                                <p:cTn id="657" presetID="43" presetClass="entr" presetSubtype="0" fill="hold" grpId="0" nodeType="withEffect">
                                  <p:stCondLst>
                                    <p:cond delay="0"/>
                                  </p:stCondLst>
                                  <p:childTnLst>
                                    <p:set>
                                      <p:cBhvr>
                                        <p:cTn id="658" dur="1" fill="hold">
                                          <p:stCondLst>
                                            <p:cond delay="0"/>
                                          </p:stCondLst>
                                        </p:cTn>
                                        <p:tgtEl>
                                          <p:spTgt spid="99"/>
                                        </p:tgtEl>
                                        <p:attrNameLst>
                                          <p:attrName>style.visibility</p:attrName>
                                        </p:attrNameLst>
                                      </p:cBhvr>
                                      <p:to>
                                        <p:strVal val="visible"/>
                                      </p:to>
                                    </p:set>
                                    <p:animEffect transition="in" filter="fade">
                                      <p:cBhvr>
                                        <p:cTn id="659" dur="50"/>
                                        <p:tgtEl>
                                          <p:spTgt spid="99"/>
                                        </p:tgtEl>
                                      </p:cBhvr>
                                    </p:animEffect>
                                    <p:anim calcmode="lin" valueType="num">
                                      <p:cBhvr>
                                        <p:cTn id="660" dur="200" fill="hold"/>
                                        <p:tgtEl>
                                          <p:spTgt spid="99"/>
                                        </p:tgtEl>
                                        <p:attrNameLst>
                                          <p:attrName>ppt_x</p:attrName>
                                        </p:attrNameLst>
                                      </p:cBhvr>
                                      <p:tavLst>
                                        <p:tav tm="0">
                                          <p:val>
                                            <p:strVal val="#ppt_x"/>
                                          </p:val>
                                        </p:tav>
                                        <p:tav tm="100000">
                                          <p:val>
                                            <p:strVal val="#ppt_x"/>
                                          </p:val>
                                        </p:tav>
                                      </p:tavLst>
                                    </p:anim>
                                    <p:anim calcmode="lin" valueType="num">
                                      <p:cBhvr>
                                        <p:cTn id="661" dur="200" fill="hold"/>
                                        <p:tgtEl>
                                          <p:spTgt spid="99"/>
                                        </p:tgtEl>
                                        <p:attrNameLst>
                                          <p:attrName>ppt_y</p:attrName>
                                        </p:attrNameLst>
                                      </p:cBhvr>
                                      <p:tavLst>
                                        <p:tav tm="0">
                                          <p:val>
                                            <p:strVal val="#ppt_y+0.31"/>
                                          </p:val>
                                        </p:tav>
                                        <p:tav tm="100000">
                                          <p:val>
                                            <p:strVal val="#ppt_y+0.31"/>
                                          </p:val>
                                        </p:tav>
                                      </p:tavLst>
                                    </p:anim>
                                    <p:anim calcmode="lin" valueType="num">
                                      <p:cBhvr>
                                        <p:cTn id="662" dur="300" decel="50000" fill="hold">
                                          <p:stCondLst>
                                            <p:cond delay="200"/>
                                          </p:stCondLst>
                                        </p:cTn>
                                        <p:tgtEl>
                                          <p:spTgt spid="9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3" dur="300" decel="50000" fill="hold">
                                          <p:stCondLst>
                                            <p:cond delay="200"/>
                                          </p:stCondLst>
                                        </p:cTn>
                                        <p:tgtEl>
                                          <p:spTgt spid="9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57"/>
                                            </p:cond>
                                          </p:stCondLst>
                                          <p:endCondLst>
                                            <p:cond evt="onStopAudio" delay="0">
                                              <p:tgtEl>
                                                <p:sldTgt/>
                                              </p:tgtEl>
                                            </p:cond>
                                          </p:endCondLst>
                                        </p:cTn>
                                        <p:tgtEl>
                                          <p:sndTgt r:embed="rId3" name="type.wav"/>
                                        </p:tgtEl>
                                      </p:cMediaNode>
                                    </p:audio>
                                  </p:subTnLst>
                                </p:cTn>
                              </p:par>
                              <p:par>
                                <p:cTn id="664" presetID="43" presetClass="entr" presetSubtype="0" fill="hold" grpId="0" nodeType="withEffect">
                                  <p:stCondLst>
                                    <p:cond delay="0"/>
                                  </p:stCondLst>
                                  <p:childTnLst>
                                    <p:set>
                                      <p:cBhvr>
                                        <p:cTn id="665" dur="1" fill="hold">
                                          <p:stCondLst>
                                            <p:cond delay="0"/>
                                          </p:stCondLst>
                                        </p:cTn>
                                        <p:tgtEl>
                                          <p:spTgt spid="82"/>
                                        </p:tgtEl>
                                        <p:attrNameLst>
                                          <p:attrName>style.visibility</p:attrName>
                                        </p:attrNameLst>
                                      </p:cBhvr>
                                      <p:to>
                                        <p:strVal val="visible"/>
                                      </p:to>
                                    </p:set>
                                    <p:animEffect transition="in" filter="fade">
                                      <p:cBhvr>
                                        <p:cTn id="666" dur="50"/>
                                        <p:tgtEl>
                                          <p:spTgt spid="82"/>
                                        </p:tgtEl>
                                      </p:cBhvr>
                                    </p:animEffect>
                                    <p:anim calcmode="lin" valueType="num">
                                      <p:cBhvr>
                                        <p:cTn id="667" dur="200" fill="hold"/>
                                        <p:tgtEl>
                                          <p:spTgt spid="82"/>
                                        </p:tgtEl>
                                        <p:attrNameLst>
                                          <p:attrName>ppt_x</p:attrName>
                                        </p:attrNameLst>
                                      </p:cBhvr>
                                      <p:tavLst>
                                        <p:tav tm="0">
                                          <p:val>
                                            <p:strVal val="#ppt_x"/>
                                          </p:val>
                                        </p:tav>
                                        <p:tav tm="100000">
                                          <p:val>
                                            <p:strVal val="#ppt_x"/>
                                          </p:val>
                                        </p:tav>
                                      </p:tavLst>
                                    </p:anim>
                                    <p:anim calcmode="lin" valueType="num">
                                      <p:cBhvr>
                                        <p:cTn id="668" dur="200" fill="hold"/>
                                        <p:tgtEl>
                                          <p:spTgt spid="82"/>
                                        </p:tgtEl>
                                        <p:attrNameLst>
                                          <p:attrName>ppt_y</p:attrName>
                                        </p:attrNameLst>
                                      </p:cBhvr>
                                      <p:tavLst>
                                        <p:tav tm="0">
                                          <p:val>
                                            <p:strVal val="#ppt_y+0.31"/>
                                          </p:val>
                                        </p:tav>
                                        <p:tav tm="100000">
                                          <p:val>
                                            <p:strVal val="#ppt_y+0.31"/>
                                          </p:val>
                                        </p:tav>
                                      </p:tavLst>
                                    </p:anim>
                                    <p:anim calcmode="lin" valueType="num">
                                      <p:cBhvr>
                                        <p:cTn id="669" dur="300" decel="50000" fill="hold">
                                          <p:stCondLst>
                                            <p:cond delay="200"/>
                                          </p:stCondLst>
                                        </p:cTn>
                                        <p:tgtEl>
                                          <p:spTgt spid="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0" dur="300" decel="50000" fill="hold">
                                          <p:stCondLst>
                                            <p:cond delay="200"/>
                                          </p:stCondLst>
                                        </p:cTn>
                                        <p:tgtEl>
                                          <p:spTgt spid="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64"/>
                                            </p:cond>
                                          </p:stCondLst>
                                          <p:endCondLst>
                                            <p:cond evt="onStopAudio" delay="0">
                                              <p:tgtEl>
                                                <p:sldTgt/>
                                              </p:tgtEl>
                                            </p:cond>
                                          </p:endCondLst>
                                        </p:cTn>
                                        <p:tgtEl>
                                          <p:sndTgt r:embed="rId3" name="type.wav"/>
                                        </p:tgtEl>
                                      </p:cMediaNode>
                                    </p:audio>
                                  </p:subTnLst>
                                </p:cTn>
                              </p:par>
                              <p:par>
                                <p:cTn id="671" presetID="43" presetClass="entr" presetSubtype="0" fill="hold" grpId="0" nodeType="withEffect">
                                  <p:stCondLst>
                                    <p:cond delay="0"/>
                                  </p:stCondLst>
                                  <p:childTnLst>
                                    <p:set>
                                      <p:cBhvr>
                                        <p:cTn id="672" dur="1" fill="hold">
                                          <p:stCondLst>
                                            <p:cond delay="0"/>
                                          </p:stCondLst>
                                        </p:cTn>
                                        <p:tgtEl>
                                          <p:spTgt spid="83"/>
                                        </p:tgtEl>
                                        <p:attrNameLst>
                                          <p:attrName>style.visibility</p:attrName>
                                        </p:attrNameLst>
                                      </p:cBhvr>
                                      <p:to>
                                        <p:strVal val="visible"/>
                                      </p:to>
                                    </p:set>
                                    <p:animEffect transition="in" filter="fade">
                                      <p:cBhvr>
                                        <p:cTn id="673" dur="50"/>
                                        <p:tgtEl>
                                          <p:spTgt spid="83"/>
                                        </p:tgtEl>
                                      </p:cBhvr>
                                    </p:animEffect>
                                    <p:anim calcmode="lin" valueType="num">
                                      <p:cBhvr>
                                        <p:cTn id="674" dur="200" fill="hold"/>
                                        <p:tgtEl>
                                          <p:spTgt spid="83"/>
                                        </p:tgtEl>
                                        <p:attrNameLst>
                                          <p:attrName>ppt_x</p:attrName>
                                        </p:attrNameLst>
                                      </p:cBhvr>
                                      <p:tavLst>
                                        <p:tav tm="0">
                                          <p:val>
                                            <p:strVal val="#ppt_x"/>
                                          </p:val>
                                        </p:tav>
                                        <p:tav tm="100000">
                                          <p:val>
                                            <p:strVal val="#ppt_x"/>
                                          </p:val>
                                        </p:tav>
                                      </p:tavLst>
                                    </p:anim>
                                    <p:anim calcmode="lin" valueType="num">
                                      <p:cBhvr>
                                        <p:cTn id="675" dur="200" fill="hold"/>
                                        <p:tgtEl>
                                          <p:spTgt spid="83"/>
                                        </p:tgtEl>
                                        <p:attrNameLst>
                                          <p:attrName>ppt_y</p:attrName>
                                        </p:attrNameLst>
                                      </p:cBhvr>
                                      <p:tavLst>
                                        <p:tav tm="0">
                                          <p:val>
                                            <p:strVal val="#ppt_y+0.31"/>
                                          </p:val>
                                        </p:tav>
                                        <p:tav tm="100000">
                                          <p:val>
                                            <p:strVal val="#ppt_y+0.31"/>
                                          </p:val>
                                        </p:tav>
                                      </p:tavLst>
                                    </p:anim>
                                    <p:anim calcmode="lin" valueType="num">
                                      <p:cBhvr>
                                        <p:cTn id="676" dur="300" decel="50000" fill="hold">
                                          <p:stCondLst>
                                            <p:cond delay="200"/>
                                          </p:stCondLst>
                                        </p:cTn>
                                        <p:tgtEl>
                                          <p:spTgt spid="8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7" dur="300" decel="50000" fill="hold">
                                          <p:stCondLst>
                                            <p:cond delay="200"/>
                                          </p:stCondLst>
                                        </p:cTn>
                                        <p:tgtEl>
                                          <p:spTgt spid="8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71"/>
                                            </p:cond>
                                          </p:stCondLst>
                                          <p:endCondLst>
                                            <p:cond evt="onStopAudio" delay="0">
                                              <p:tgtEl>
                                                <p:sldTgt/>
                                              </p:tgtEl>
                                            </p:cond>
                                          </p:endCondLst>
                                        </p:cTn>
                                        <p:tgtEl>
                                          <p:sndTgt r:embed="rId3" name="type.wav"/>
                                        </p:tgtEl>
                                      </p:cMediaNode>
                                    </p:audio>
                                  </p:subTnLst>
                                </p:cTn>
                              </p:par>
                              <p:par>
                                <p:cTn id="678" presetID="43" presetClass="entr" presetSubtype="0" fill="hold" grpId="0" nodeType="withEffect">
                                  <p:stCondLst>
                                    <p:cond delay="0"/>
                                  </p:stCondLst>
                                  <p:childTnLst>
                                    <p:set>
                                      <p:cBhvr>
                                        <p:cTn id="679" dur="1" fill="hold">
                                          <p:stCondLst>
                                            <p:cond delay="0"/>
                                          </p:stCondLst>
                                        </p:cTn>
                                        <p:tgtEl>
                                          <p:spTgt spid="84"/>
                                        </p:tgtEl>
                                        <p:attrNameLst>
                                          <p:attrName>style.visibility</p:attrName>
                                        </p:attrNameLst>
                                      </p:cBhvr>
                                      <p:to>
                                        <p:strVal val="visible"/>
                                      </p:to>
                                    </p:set>
                                    <p:animEffect transition="in" filter="fade">
                                      <p:cBhvr>
                                        <p:cTn id="680" dur="50"/>
                                        <p:tgtEl>
                                          <p:spTgt spid="84"/>
                                        </p:tgtEl>
                                      </p:cBhvr>
                                    </p:animEffect>
                                    <p:anim calcmode="lin" valueType="num">
                                      <p:cBhvr>
                                        <p:cTn id="681" dur="200" fill="hold"/>
                                        <p:tgtEl>
                                          <p:spTgt spid="84"/>
                                        </p:tgtEl>
                                        <p:attrNameLst>
                                          <p:attrName>ppt_x</p:attrName>
                                        </p:attrNameLst>
                                      </p:cBhvr>
                                      <p:tavLst>
                                        <p:tav tm="0">
                                          <p:val>
                                            <p:strVal val="#ppt_x"/>
                                          </p:val>
                                        </p:tav>
                                        <p:tav tm="100000">
                                          <p:val>
                                            <p:strVal val="#ppt_x"/>
                                          </p:val>
                                        </p:tav>
                                      </p:tavLst>
                                    </p:anim>
                                    <p:anim calcmode="lin" valueType="num">
                                      <p:cBhvr>
                                        <p:cTn id="682" dur="200" fill="hold"/>
                                        <p:tgtEl>
                                          <p:spTgt spid="84"/>
                                        </p:tgtEl>
                                        <p:attrNameLst>
                                          <p:attrName>ppt_y</p:attrName>
                                        </p:attrNameLst>
                                      </p:cBhvr>
                                      <p:tavLst>
                                        <p:tav tm="0">
                                          <p:val>
                                            <p:strVal val="#ppt_y+0.31"/>
                                          </p:val>
                                        </p:tav>
                                        <p:tav tm="100000">
                                          <p:val>
                                            <p:strVal val="#ppt_y+0.31"/>
                                          </p:val>
                                        </p:tav>
                                      </p:tavLst>
                                    </p:anim>
                                    <p:anim calcmode="lin" valueType="num">
                                      <p:cBhvr>
                                        <p:cTn id="683" dur="300" decel="50000" fill="hold">
                                          <p:stCondLst>
                                            <p:cond delay="200"/>
                                          </p:stCondLst>
                                        </p:cTn>
                                        <p:tgtEl>
                                          <p:spTgt spid="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4" dur="300" decel="50000" fill="hold">
                                          <p:stCondLst>
                                            <p:cond delay="200"/>
                                          </p:stCondLst>
                                        </p:cTn>
                                        <p:tgtEl>
                                          <p:spTgt spid="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78"/>
                                            </p:cond>
                                          </p:stCondLst>
                                          <p:endCondLst>
                                            <p:cond evt="onStopAudio" delay="0">
                                              <p:tgtEl>
                                                <p:sldTgt/>
                                              </p:tgtEl>
                                            </p:cond>
                                          </p:endCondLst>
                                        </p:cTn>
                                        <p:tgtEl>
                                          <p:sndTgt r:embed="rId3" name="type.wav"/>
                                        </p:tgtEl>
                                      </p:cMediaNode>
                                    </p:audio>
                                  </p:subTnLst>
                                </p:cTn>
                              </p:par>
                              <p:par>
                                <p:cTn id="685" presetID="43" presetClass="entr" presetSubtype="0" fill="hold" grpId="0" nodeType="withEffect">
                                  <p:stCondLst>
                                    <p:cond delay="0"/>
                                  </p:stCondLst>
                                  <p:childTnLst>
                                    <p:set>
                                      <p:cBhvr>
                                        <p:cTn id="686" dur="1" fill="hold">
                                          <p:stCondLst>
                                            <p:cond delay="0"/>
                                          </p:stCondLst>
                                        </p:cTn>
                                        <p:tgtEl>
                                          <p:spTgt spid="100"/>
                                        </p:tgtEl>
                                        <p:attrNameLst>
                                          <p:attrName>style.visibility</p:attrName>
                                        </p:attrNameLst>
                                      </p:cBhvr>
                                      <p:to>
                                        <p:strVal val="visible"/>
                                      </p:to>
                                    </p:set>
                                    <p:animEffect transition="in" filter="fade">
                                      <p:cBhvr>
                                        <p:cTn id="687" dur="50"/>
                                        <p:tgtEl>
                                          <p:spTgt spid="100"/>
                                        </p:tgtEl>
                                      </p:cBhvr>
                                    </p:animEffect>
                                    <p:anim calcmode="lin" valueType="num">
                                      <p:cBhvr>
                                        <p:cTn id="688" dur="200" fill="hold"/>
                                        <p:tgtEl>
                                          <p:spTgt spid="100"/>
                                        </p:tgtEl>
                                        <p:attrNameLst>
                                          <p:attrName>ppt_x</p:attrName>
                                        </p:attrNameLst>
                                      </p:cBhvr>
                                      <p:tavLst>
                                        <p:tav tm="0">
                                          <p:val>
                                            <p:strVal val="#ppt_x"/>
                                          </p:val>
                                        </p:tav>
                                        <p:tav tm="100000">
                                          <p:val>
                                            <p:strVal val="#ppt_x"/>
                                          </p:val>
                                        </p:tav>
                                      </p:tavLst>
                                    </p:anim>
                                    <p:anim calcmode="lin" valueType="num">
                                      <p:cBhvr>
                                        <p:cTn id="689" dur="200" fill="hold"/>
                                        <p:tgtEl>
                                          <p:spTgt spid="100"/>
                                        </p:tgtEl>
                                        <p:attrNameLst>
                                          <p:attrName>ppt_y</p:attrName>
                                        </p:attrNameLst>
                                      </p:cBhvr>
                                      <p:tavLst>
                                        <p:tav tm="0">
                                          <p:val>
                                            <p:strVal val="#ppt_y+0.31"/>
                                          </p:val>
                                        </p:tav>
                                        <p:tav tm="100000">
                                          <p:val>
                                            <p:strVal val="#ppt_y+0.31"/>
                                          </p:val>
                                        </p:tav>
                                      </p:tavLst>
                                    </p:anim>
                                    <p:anim calcmode="lin" valueType="num">
                                      <p:cBhvr>
                                        <p:cTn id="690" dur="300" decel="50000" fill="hold">
                                          <p:stCondLst>
                                            <p:cond delay="200"/>
                                          </p:stCondLst>
                                        </p:cTn>
                                        <p:tgtEl>
                                          <p:spTgt spid="1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1" dur="300" decel="50000" fill="hold">
                                          <p:stCondLst>
                                            <p:cond delay="200"/>
                                          </p:stCondLst>
                                        </p:cTn>
                                        <p:tgtEl>
                                          <p:spTgt spid="1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85"/>
                                            </p:cond>
                                          </p:stCondLst>
                                          <p:endCondLst>
                                            <p:cond evt="onStopAudio" delay="0">
                                              <p:tgtEl>
                                                <p:sldTgt/>
                                              </p:tgtEl>
                                            </p:cond>
                                          </p:endCondLst>
                                        </p:cTn>
                                        <p:tgtEl>
                                          <p:sndTgt r:embed="rId3" name="type.wav"/>
                                        </p:tgtEl>
                                      </p:cMediaNode>
                                    </p:audio>
                                  </p:subTnLst>
                                </p:cTn>
                              </p:par>
                              <p:par>
                                <p:cTn id="692" presetID="43" presetClass="entr" presetSubtype="0" fill="hold" grpId="0" nodeType="withEffect">
                                  <p:stCondLst>
                                    <p:cond delay="0"/>
                                  </p:stCondLst>
                                  <p:childTnLst>
                                    <p:set>
                                      <p:cBhvr>
                                        <p:cTn id="693" dur="1" fill="hold">
                                          <p:stCondLst>
                                            <p:cond delay="0"/>
                                          </p:stCondLst>
                                        </p:cTn>
                                        <p:tgtEl>
                                          <p:spTgt spid="85"/>
                                        </p:tgtEl>
                                        <p:attrNameLst>
                                          <p:attrName>style.visibility</p:attrName>
                                        </p:attrNameLst>
                                      </p:cBhvr>
                                      <p:to>
                                        <p:strVal val="visible"/>
                                      </p:to>
                                    </p:set>
                                    <p:animEffect transition="in" filter="fade">
                                      <p:cBhvr>
                                        <p:cTn id="694" dur="50"/>
                                        <p:tgtEl>
                                          <p:spTgt spid="85"/>
                                        </p:tgtEl>
                                      </p:cBhvr>
                                    </p:animEffect>
                                    <p:anim calcmode="lin" valueType="num">
                                      <p:cBhvr>
                                        <p:cTn id="695" dur="200" fill="hold"/>
                                        <p:tgtEl>
                                          <p:spTgt spid="85"/>
                                        </p:tgtEl>
                                        <p:attrNameLst>
                                          <p:attrName>ppt_x</p:attrName>
                                        </p:attrNameLst>
                                      </p:cBhvr>
                                      <p:tavLst>
                                        <p:tav tm="0">
                                          <p:val>
                                            <p:strVal val="#ppt_x"/>
                                          </p:val>
                                        </p:tav>
                                        <p:tav tm="100000">
                                          <p:val>
                                            <p:strVal val="#ppt_x"/>
                                          </p:val>
                                        </p:tav>
                                      </p:tavLst>
                                    </p:anim>
                                    <p:anim calcmode="lin" valueType="num">
                                      <p:cBhvr>
                                        <p:cTn id="696" dur="200" fill="hold"/>
                                        <p:tgtEl>
                                          <p:spTgt spid="85"/>
                                        </p:tgtEl>
                                        <p:attrNameLst>
                                          <p:attrName>ppt_y</p:attrName>
                                        </p:attrNameLst>
                                      </p:cBhvr>
                                      <p:tavLst>
                                        <p:tav tm="0">
                                          <p:val>
                                            <p:strVal val="#ppt_y+0.31"/>
                                          </p:val>
                                        </p:tav>
                                        <p:tav tm="100000">
                                          <p:val>
                                            <p:strVal val="#ppt_y+0.31"/>
                                          </p:val>
                                        </p:tav>
                                      </p:tavLst>
                                    </p:anim>
                                    <p:anim calcmode="lin" valueType="num">
                                      <p:cBhvr>
                                        <p:cTn id="697" dur="300" decel="50000" fill="hold">
                                          <p:stCondLst>
                                            <p:cond delay="200"/>
                                          </p:stCondLst>
                                        </p:cTn>
                                        <p:tgtEl>
                                          <p:spTgt spid="8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8" dur="300" decel="50000" fill="hold">
                                          <p:stCondLst>
                                            <p:cond delay="200"/>
                                          </p:stCondLst>
                                        </p:cTn>
                                        <p:tgtEl>
                                          <p:spTgt spid="8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2"/>
                                            </p:cond>
                                          </p:stCondLst>
                                          <p:endCondLst>
                                            <p:cond evt="onStopAudio" delay="0">
                                              <p:tgtEl>
                                                <p:sldTgt/>
                                              </p:tgtEl>
                                            </p:cond>
                                          </p:endCondLst>
                                        </p:cTn>
                                        <p:tgtEl>
                                          <p:sndTgt r:embed="rId3" name="type.wav"/>
                                        </p:tgtEl>
                                      </p:cMediaNode>
                                    </p:audio>
                                  </p:subTnLst>
                                </p:cTn>
                              </p:par>
                              <p:par>
                                <p:cTn id="699" presetID="43" presetClass="entr" presetSubtype="0" fill="hold" grpId="0" nodeType="withEffect">
                                  <p:stCondLst>
                                    <p:cond delay="0"/>
                                  </p:stCondLst>
                                  <p:childTnLst>
                                    <p:set>
                                      <p:cBhvr>
                                        <p:cTn id="700" dur="1" fill="hold">
                                          <p:stCondLst>
                                            <p:cond delay="0"/>
                                          </p:stCondLst>
                                        </p:cTn>
                                        <p:tgtEl>
                                          <p:spTgt spid="101"/>
                                        </p:tgtEl>
                                        <p:attrNameLst>
                                          <p:attrName>style.visibility</p:attrName>
                                        </p:attrNameLst>
                                      </p:cBhvr>
                                      <p:to>
                                        <p:strVal val="visible"/>
                                      </p:to>
                                    </p:set>
                                    <p:animEffect transition="in" filter="fade">
                                      <p:cBhvr>
                                        <p:cTn id="701" dur="50"/>
                                        <p:tgtEl>
                                          <p:spTgt spid="101"/>
                                        </p:tgtEl>
                                      </p:cBhvr>
                                    </p:animEffect>
                                    <p:anim calcmode="lin" valueType="num">
                                      <p:cBhvr>
                                        <p:cTn id="702" dur="200" fill="hold"/>
                                        <p:tgtEl>
                                          <p:spTgt spid="101"/>
                                        </p:tgtEl>
                                        <p:attrNameLst>
                                          <p:attrName>ppt_x</p:attrName>
                                        </p:attrNameLst>
                                      </p:cBhvr>
                                      <p:tavLst>
                                        <p:tav tm="0">
                                          <p:val>
                                            <p:strVal val="#ppt_x"/>
                                          </p:val>
                                        </p:tav>
                                        <p:tav tm="100000">
                                          <p:val>
                                            <p:strVal val="#ppt_x"/>
                                          </p:val>
                                        </p:tav>
                                      </p:tavLst>
                                    </p:anim>
                                    <p:anim calcmode="lin" valueType="num">
                                      <p:cBhvr>
                                        <p:cTn id="703" dur="200" fill="hold"/>
                                        <p:tgtEl>
                                          <p:spTgt spid="101"/>
                                        </p:tgtEl>
                                        <p:attrNameLst>
                                          <p:attrName>ppt_y</p:attrName>
                                        </p:attrNameLst>
                                      </p:cBhvr>
                                      <p:tavLst>
                                        <p:tav tm="0">
                                          <p:val>
                                            <p:strVal val="#ppt_y+0.31"/>
                                          </p:val>
                                        </p:tav>
                                        <p:tav tm="100000">
                                          <p:val>
                                            <p:strVal val="#ppt_y+0.31"/>
                                          </p:val>
                                        </p:tav>
                                      </p:tavLst>
                                    </p:anim>
                                    <p:anim calcmode="lin" valueType="num">
                                      <p:cBhvr>
                                        <p:cTn id="704" dur="300" decel="50000" fill="hold">
                                          <p:stCondLst>
                                            <p:cond delay="200"/>
                                          </p:stCondLst>
                                        </p:cTn>
                                        <p:tgtEl>
                                          <p:spTgt spid="10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5" dur="300" decel="50000" fill="hold">
                                          <p:stCondLst>
                                            <p:cond delay="200"/>
                                          </p:stCondLst>
                                        </p:cTn>
                                        <p:tgtEl>
                                          <p:spTgt spid="10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699"/>
                                            </p:cond>
                                          </p:stCondLst>
                                          <p:endCondLst>
                                            <p:cond evt="onStopAudio" delay="0">
                                              <p:tgtEl>
                                                <p:sldTgt/>
                                              </p:tgtEl>
                                            </p:cond>
                                          </p:endCondLst>
                                        </p:cTn>
                                        <p:tgtEl>
                                          <p:sndTgt r:embed="rId3" name="type.wav"/>
                                        </p:tgtEl>
                                      </p:cMediaNode>
                                    </p:audio>
                                  </p:subTnLst>
                                </p:cTn>
                              </p:par>
                              <p:par>
                                <p:cTn id="706" presetID="43" presetClass="entr" presetSubtype="0" fill="hold" grpId="0" nodeType="withEffect">
                                  <p:stCondLst>
                                    <p:cond delay="0"/>
                                  </p:stCondLst>
                                  <p:childTnLst>
                                    <p:set>
                                      <p:cBhvr>
                                        <p:cTn id="707" dur="1" fill="hold">
                                          <p:stCondLst>
                                            <p:cond delay="0"/>
                                          </p:stCondLst>
                                        </p:cTn>
                                        <p:tgtEl>
                                          <p:spTgt spid="102"/>
                                        </p:tgtEl>
                                        <p:attrNameLst>
                                          <p:attrName>style.visibility</p:attrName>
                                        </p:attrNameLst>
                                      </p:cBhvr>
                                      <p:to>
                                        <p:strVal val="visible"/>
                                      </p:to>
                                    </p:set>
                                    <p:animEffect transition="in" filter="fade">
                                      <p:cBhvr>
                                        <p:cTn id="708" dur="50"/>
                                        <p:tgtEl>
                                          <p:spTgt spid="102"/>
                                        </p:tgtEl>
                                      </p:cBhvr>
                                    </p:animEffect>
                                    <p:anim calcmode="lin" valueType="num">
                                      <p:cBhvr>
                                        <p:cTn id="709" dur="200" fill="hold"/>
                                        <p:tgtEl>
                                          <p:spTgt spid="102"/>
                                        </p:tgtEl>
                                        <p:attrNameLst>
                                          <p:attrName>ppt_x</p:attrName>
                                        </p:attrNameLst>
                                      </p:cBhvr>
                                      <p:tavLst>
                                        <p:tav tm="0">
                                          <p:val>
                                            <p:strVal val="#ppt_x"/>
                                          </p:val>
                                        </p:tav>
                                        <p:tav tm="100000">
                                          <p:val>
                                            <p:strVal val="#ppt_x"/>
                                          </p:val>
                                        </p:tav>
                                      </p:tavLst>
                                    </p:anim>
                                    <p:anim calcmode="lin" valueType="num">
                                      <p:cBhvr>
                                        <p:cTn id="710" dur="200" fill="hold"/>
                                        <p:tgtEl>
                                          <p:spTgt spid="102"/>
                                        </p:tgtEl>
                                        <p:attrNameLst>
                                          <p:attrName>ppt_y</p:attrName>
                                        </p:attrNameLst>
                                      </p:cBhvr>
                                      <p:tavLst>
                                        <p:tav tm="0">
                                          <p:val>
                                            <p:strVal val="#ppt_y+0.31"/>
                                          </p:val>
                                        </p:tav>
                                        <p:tav tm="100000">
                                          <p:val>
                                            <p:strVal val="#ppt_y+0.31"/>
                                          </p:val>
                                        </p:tav>
                                      </p:tavLst>
                                    </p:anim>
                                    <p:anim calcmode="lin" valueType="num">
                                      <p:cBhvr>
                                        <p:cTn id="711" dur="300" decel="50000" fill="hold">
                                          <p:stCondLst>
                                            <p:cond delay="200"/>
                                          </p:stCondLst>
                                        </p:cTn>
                                        <p:tgtEl>
                                          <p:spTgt spid="10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2" dur="300" decel="50000" fill="hold">
                                          <p:stCondLst>
                                            <p:cond delay="200"/>
                                          </p:stCondLst>
                                        </p:cTn>
                                        <p:tgtEl>
                                          <p:spTgt spid="10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06"/>
                                            </p:cond>
                                          </p:stCondLst>
                                          <p:endCondLst>
                                            <p:cond evt="onStopAudio" delay="0">
                                              <p:tgtEl>
                                                <p:sldTgt/>
                                              </p:tgtEl>
                                            </p:cond>
                                          </p:endCondLst>
                                        </p:cTn>
                                        <p:tgtEl>
                                          <p:sndTgt r:embed="rId3" name="type.wav"/>
                                        </p:tgtEl>
                                      </p:cMediaNode>
                                    </p:audio>
                                  </p:subTnLst>
                                </p:cTn>
                              </p:par>
                              <p:par>
                                <p:cTn id="713" presetID="43" presetClass="entr" presetSubtype="0" fill="hold" grpId="0" nodeType="withEffect">
                                  <p:stCondLst>
                                    <p:cond delay="0"/>
                                  </p:stCondLst>
                                  <p:childTnLst>
                                    <p:set>
                                      <p:cBhvr>
                                        <p:cTn id="714" dur="1" fill="hold">
                                          <p:stCondLst>
                                            <p:cond delay="0"/>
                                          </p:stCondLst>
                                        </p:cTn>
                                        <p:tgtEl>
                                          <p:spTgt spid="103"/>
                                        </p:tgtEl>
                                        <p:attrNameLst>
                                          <p:attrName>style.visibility</p:attrName>
                                        </p:attrNameLst>
                                      </p:cBhvr>
                                      <p:to>
                                        <p:strVal val="visible"/>
                                      </p:to>
                                    </p:set>
                                    <p:animEffect transition="in" filter="fade">
                                      <p:cBhvr>
                                        <p:cTn id="715" dur="50"/>
                                        <p:tgtEl>
                                          <p:spTgt spid="103"/>
                                        </p:tgtEl>
                                      </p:cBhvr>
                                    </p:animEffect>
                                    <p:anim calcmode="lin" valueType="num">
                                      <p:cBhvr>
                                        <p:cTn id="716" dur="200" fill="hold"/>
                                        <p:tgtEl>
                                          <p:spTgt spid="103"/>
                                        </p:tgtEl>
                                        <p:attrNameLst>
                                          <p:attrName>ppt_x</p:attrName>
                                        </p:attrNameLst>
                                      </p:cBhvr>
                                      <p:tavLst>
                                        <p:tav tm="0">
                                          <p:val>
                                            <p:strVal val="#ppt_x"/>
                                          </p:val>
                                        </p:tav>
                                        <p:tav tm="100000">
                                          <p:val>
                                            <p:strVal val="#ppt_x"/>
                                          </p:val>
                                        </p:tav>
                                      </p:tavLst>
                                    </p:anim>
                                    <p:anim calcmode="lin" valueType="num">
                                      <p:cBhvr>
                                        <p:cTn id="717" dur="200" fill="hold"/>
                                        <p:tgtEl>
                                          <p:spTgt spid="103"/>
                                        </p:tgtEl>
                                        <p:attrNameLst>
                                          <p:attrName>ppt_y</p:attrName>
                                        </p:attrNameLst>
                                      </p:cBhvr>
                                      <p:tavLst>
                                        <p:tav tm="0">
                                          <p:val>
                                            <p:strVal val="#ppt_y+0.31"/>
                                          </p:val>
                                        </p:tav>
                                        <p:tav tm="100000">
                                          <p:val>
                                            <p:strVal val="#ppt_y+0.31"/>
                                          </p:val>
                                        </p:tav>
                                      </p:tavLst>
                                    </p:anim>
                                    <p:anim calcmode="lin" valueType="num">
                                      <p:cBhvr>
                                        <p:cTn id="718" dur="300" decel="50000" fill="hold">
                                          <p:stCondLst>
                                            <p:cond delay="200"/>
                                          </p:stCondLst>
                                        </p:cTn>
                                        <p:tgtEl>
                                          <p:spTgt spid="10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9" dur="300" decel="50000" fill="hold">
                                          <p:stCondLst>
                                            <p:cond delay="200"/>
                                          </p:stCondLst>
                                        </p:cTn>
                                        <p:tgtEl>
                                          <p:spTgt spid="10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13"/>
                                            </p:cond>
                                          </p:stCondLst>
                                          <p:endCondLst>
                                            <p:cond evt="onStopAudio" delay="0">
                                              <p:tgtEl>
                                                <p:sldTgt/>
                                              </p:tgtEl>
                                            </p:cond>
                                          </p:endCondLst>
                                        </p:cTn>
                                        <p:tgtEl>
                                          <p:sndTgt r:embed="rId3" name="type.wav"/>
                                        </p:tgtEl>
                                      </p:cMediaNode>
                                    </p:audio>
                                  </p:subTnLst>
                                </p:cTn>
                              </p:par>
                              <p:par>
                                <p:cTn id="720" presetID="43" presetClass="entr" presetSubtype="0" fill="hold" grpId="0" nodeType="withEffect">
                                  <p:stCondLst>
                                    <p:cond delay="0"/>
                                  </p:stCondLst>
                                  <p:childTnLst>
                                    <p:set>
                                      <p:cBhvr>
                                        <p:cTn id="721" dur="1" fill="hold">
                                          <p:stCondLst>
                                            <p:cond delay="0"/>
                                          </p:stCondLst>
                                        </p:cTn>
                                        <p:tgtEl>
                                          <p:spTgt spid="104"/>
                                        </p:tgtEl>
                                        <p:attrNameLst>
                                          <p:attrName>style.visibility</p:attrName>
                                        </p:attrNameLst>
                                      </p:cBhvr>
                                      <p:to>
                                        <p:strVal val="visible"/>
                                      </p:to>
                                    </p:set>
                                    <p:animEffect transition="in" filter="fade">
                                      <p:cBhvr>
                                        <p:cTn id="722" dur="50"/>
                                        <p:tgtEl>
                                          <p:spTgt spid="104"/>
                                        </p:tgtEl>
                                      </p:cBhvr>
                                    </p:animEffect>
                                    <p:anim calcmode="lin" valueType="num">
                                      <p:cBhvr>
                                        <p:cTn id="723" dur="200" fill="hold"/>
                                        <p:tgtEl>
                                          <p:spTgt spid="104"/>
                                        </p:tgtEl>
                                        <p:attrNameLst>
                                          <p:attrName>ppt_x</p:attrName>
                                        </p:attrNameLst>
                                      </p:cBhvr>
                                      <p:tavLst>
                                        <p:tav tm="0">
                                          <p:val>
                                            <p:strVal val="#ppt_x"/>
                                          </p:val>
                                        </p:tav>
                                        <p:tav tm="100000">
                                          <p:val>
                                            <p:strVal val="#ppt_x"/>
                                          </p:val>
                                        </p:tav>
                                      </p:tavLst>
                                    </p:anim>
                                    <p:anim calcmode="lin" valueType="num">
                                      <p:cBhvr>
                                        <p:cTn id="724" dur="200" fill="hold"/>
                                        <p:tgtEl>
                                          <p:spTgt spid="104"/>
                                        </p:tgtEl>
                                        <p:attrNameLst>
                                          <p:attrName>ppt_y</p:attrName>
                                        </p:attrNameLst>
                                      </p:cBhvr>
                                      <p:tavLst>
                                        <p:tav tm="0">
                                          <p:val>
                                            <p:strVal val="#ppt_y+0.31"/>
                                          </p:val>
                                        </p:tav>
                                        <p:tav tm="100000">
                                          <p:val>
                                            <p:strVal val="#ppt_y+0.31"/>
                                          </p:val>
                                        </p:tav>
                                      </p:tavLst>
                                    </p:anim>
                                    <p:anim calcmode="lin" valueType="num">
                                      <p:cBhvr>
                                        <p:cTn id="725" dur="300" decel="50000" fill="hold">
                                          <p:stCondLst>
                                            <p:cond delay="200"/>
                                          </p:stCondLst>
                                        </p:cTn>
                                        <p:tgtEl>
                                          <p:spTgt spid="10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6" dur="300" decel="50000" fill="hold">
                                          <p:stCondLst>
                                            <p:cond delay="200"/>
                                          </p:stCondLst>
                                        </p:cTn>
                                        <p:tgtEl>
                                          <p:spTgt spid="10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20"/>
                                            </p:cond>
                                          </p:stCondLst>
                                          <p:endCondLst>
                                            <p:cond evt="onStopAudio" delay="0">
                                              <p:tgtEl>
                                                <p:sldTgt/>
                                              </p:tgtEl>
                                            </p:cond>
                                          </p:endCondLst>
                                        </p:cTn>
                                        <p:tgtEl>
                                          <p:sndTgt r:embed="rId3" name="type.wav"/>
                                        </p:tgtEl>
                                      </p:cMediaNode>
                                    </p:audio>
                                  </p:subTnLst>
                                </p:cTn>
                              </p:par>
                              <p:par>
                                <p:cTn id="727" presetID="43" presetClass="entr" presetSubtype="0" fill="hold" grpId="0" nodeType="withEffect">
                                  <p:stCondLst>
                                    <p:cond delay="0"/>
                                  </p:stCondLst>
                                  <p:childTnLst>
                                    <p:set>
                                      <p:cBhvr>
                                        <p:cTn id="728" dur="1" fill="hold">
                                          <p:stCondLst>
                                            <p:cond delay="0"/>
                                          </p:stCondLst>
                                        </p:cTn>
                                        <p:tgtEl>
                                          <p:spTgt spid="105"/>
                                        </p:tgtEl>
                                        <p:attrNameLst>
                                          <p:attrName>style.visibility</p:attrName>
                                        </p:attrNameLst>
                                      </p:cBhvr>
                                      <p:to>
                                        <p:strVal val="visible"/>
                                      </p:to>
                                    </p:set>
                                    <p:animEffect transition="in" filter="fade">
                                      <p:cBhvr>
                                        <p:cTn id="729" dur="50"/>
                                        <p:tgtEl>
                                          <p:spTgt spid="105"/>
                                        </p:tgtEl>
                                      </p:cBhvr>
                                    </p:animEffect>
                                    <p:anim calcmode="lin" valueType="num">
                                      <p:cBhvr>
                                        <p:cTn id="730" dur="200" fill="hold"/>
                                        <p:tgtEl>
                                          <p:spTgt spid="105"/>
                                        </p:tgtEl>
                                        <p:attrNameLst>
                                          <p:attrName>ppt_x</p:attrName>
                                        </p:attrNameLst>
                                      </p:cBhvr>
                                      <p:tavLst>
                                        <p:tav tm="0">
                                          <p:val>
                                            <p:strVal val="#ppt_x"/>
                                          </p:val>
                                        </p:tav>
                                        <p:tav tm="100000">
                                          <p:val>
                                            <p:strVal val="#ppt_x"/>
                                          </p:val>
                                        </p:tav>
                                      </p:tavLst>
                                    </p:anim>
                                    <p:anim calcmode="lin" valueType="num">
                                      <p:cBhvr>
                                        <p:cTn id="731" dur="200" fill="hold"/>
                                        <p:tgtEl>
                                          <p:spTgt spid="105"/>
                                        </p:tgtEl>
                                        <p:attrNameLst>
                                          <p:attrName>ppt_y</p:attrName>
                                        </p:attrNameLst>
                                      </p:cBhvr>
                                      <p:tavLst>
                                        <p:tav tm="0">
                                          <p:val>
                                            <p:strVal val="#ppt_y+0.31"/>
                                          </p:val>
                                        </p:tav>
                                        <p:tav tm="100000">
                                          <p:val>
                                            <p:strVal val="#ppt_y+0.31"/>
                                          </p:val>
                                        </p:tav>
                                      </p:tavLst>
                                    </p:anim>
                                    <p:anim calcmode="lin" valueType="num">
                                      <p:cBhvr>
                                        <p:cTn id="732" dur="300" decel="50000" fill="hold">
                                          <p:stCondLst>
                                            <p:cond delay="200"/>
                                          </p:stCondLst>
                                        </p:cTn>
                                        <p:tgtEl>
                                          <p:spTgt spid="10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33" dur="300" decel="50000" fill="hold">
                                          <p:stCondLst>
                                            <p:cond delay="200"/>
                                          </p:stCondLst>
                                        </p:cTn>
                                        <p:tgtEl>
                                          <p:spTgt spid="10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727"/>
                                            </p:cond>
                                          </p:stCondLst>
                                          <p:endCondLst>
                                            <p:cond evt="onStopAudio" delay="0">
                                              <p:tgtEl>
                                                <p:sldTgt/>
                                              </p:tgtEl>
                                            </p:cond>
                                          </p:endCondLst>
                                        </p:cTn>
                                        <p:tgtEl>
                                          <p:sndTgt r:embed="rId3" name="type.wav"/>
                                        </p:tgtEl>
                                      </p:cMediaNode>
                                    </p:audio>
                                  </p:subTnLst>
                                </p:cTn>
                              </p:par>
                            </p:childTnLst>
                          </p:cTn>
                        </p:par>
                      </p:childTnLst>
                    </p:cTn>
                  </p:par>
                  <p:par>
                    <p:cTn id="734" fill="hold">
                      <p:stCondLst>
                        <p:cond delay="indefinite"/>
                      </p:stCondLst>
                      <p:childTnLst>
                        <p:par>
                          <p:cTn id="735" fill="hold">
                            <p:stCondLst>
                              <p:cond delay="0"/>
                            </p:stCondLst>
                            <p:childTnLst>
                              <p:par>
                                <p:cTn id="736" presetID="53" presetClass="entr" presetSubtype="0" fill="hold" grpId="0" nodeType="clickEffect">
                                  <p:stCondLst>
                                    <p:cond delay="0"/>
                                  </p:stCondLst>
                                  <p:childTnLst>
                                    <p:set>
                                      <p:cBhvr>
                                        <p:cTn id="737" dur="1" fill="hold">
                                          <p:stCondLst>
                                            <p:cond delay="0"/>
                                          </p:stCondLst>
                                        </p:cTn>
                                        <p:tgtEl>
                                          <p:spTgt spid="109"/>
                                        </p:tgtEl>
                                        <p:attrNameLst>
                                          <p:attrName>style.visibility</p:attrName>
                                        </p:attrNameLst>
                                      </p:cBhvr>
                                      <p:to>
                                        <p:strVal val="visible"/>
                                      </p:to>
                                    </p:set>
                                    <p:anim calcmode="lin" valueType="num">
                                      <p:cBhvr>
                                        <p:cTn id="738" dur="500" fill="hold"/>
                                        <p:tgtEl>
                                          <p:spTgt spid="109"/>
                                        </p:tgtEl>
                                        <p:attrNameLst>
                                          <p:attrName>ppt_w</p:attrName>
                                        </p:attrNameLst>
                                      </p:cBhvr>
                                      <p:tavLst>
                                        <p:tav tm="0">
                                          <p:val>
                                            <p:fltVal val="0"/>
                                          </p:val>
                                        </p:tav>
                                        <p:tav tm="100000">
                                          <p:val>
                                            <p:strVal val="#ppt_w"/>
                                          </p:val>
                                        </p:tav>
                                      </p:tavLst>
                                    </p:anim>
                                    <p:anim calcmode="lin" valueType="num">
                                      <p:cBhvr>
                                        <p:cTn id="739" dur="500" fill="hold"/>
                                        <p:tgtEl>
                                          <p:spTgt spid="109"/>
                                        </p:tgtEl>
                                        <p:attrNameLst>
                                          <p:attrName>ppt_h</p:attrName>
                                        </p:attrNameLst>
                                      </p:cBhvr>
                                      <p:tavLst>
                                        <p:tav tm="0">
                                          <p:val>
                                            <p:fltVal val="0"/>
                                          </p:val>
                                        </p:tav>
                                        <p:tav tm="100000">
                                          <p:val>
                                            <p:strVal val="#ppt_h"/>
                                          </p:val>
                                        </p:tav>
                                      </p:tavLst>
                                    </p:anim>
                                    <p:animEffect transition="in" filter="fade">
                                      <p:cBhvr>
                                        <p:cTn id="740" dur="500"/>
                                        <p:tgtEl>
                                          <p:spTgt spid="109"/>
                                        </p:tgtEl>
                                      </p:cBhvr>
                                    </p:animEffect>
                                  </p:childTnLst>
                                </p:cTn>
                              </p:par>
                              <p:par>
                                <p:cTn id="741" presetID="53" presetClass="entr" presetSubtype="0" fill="hold" grpId="0" nodeType="withEffect">
                                  <p:stCondLst>
                                    <p:cond delay="0"/>
                                  </p:stCondLst>
                                  <p:childTnLst>
                                    <p:set>
                                      <p:cBhvr>
                                        <p:cTn id="742" dur="1" fill="hold">
                                          <p:stCondLst>
                                            <p:cond delay="0"/>
                                          </p:stCondLst>
                                        </p:cTn>
                                        <p:tgtEl>
                                          <p:spTgt spid="110"/>
                                        </p:tgtEl>
                                        <p:attrNameLst>
                                          <p:attrName>style.visibility</p:attrName>
                                        </p:attrNameLst>
                                      </p:cBhvr>
                                      <p:to>
                                        <p:strVal val="visible"/>
                                      </p:to>
                                    </p:set>
                                    <p:anim calcmode="lin" valueType="num">
                                      <p:cBhvr>
                                        <p:cTn id="743" dur="500" fill="hold"/>
                                        <p:tgtEl>
                                          <p:spTgt spid="110"/>
                                        </p:tgtEl>
                                        <p:attrNameLst>
                                          <p:attrName>ppt_w</p:attrName>
                                        </p:attrNameLst>
                                      </p:cBhvr>
                                      <p:tavLst>
                                        <p:tav tm="0">
                                          <p:val>
                                            <p:fltVal val="0"/>
                                          </p:val>
                                        </p:tav>
                                        <p:tav tm="100000">
                                          <p:val>
                                            <p:strVal val="#ppt_w"/>
                                          </p:val>
                                        </p:tav>
                                      </p:tavLst>
                                    </p:anim>
                                    <p:anim calcmode="lin" valueType="num">
                                      <p:cBhvr>
                                        <p:cTn id="744" dur="500" fill="hold"/>
                                        <p:tgtEl>
                                          <p:spTgt spid="110"/>
                                        </p:tgtEl>
                                        <p:attrNameLst>
                                          <p:attrName>ppt_h</p:attrName>
                                        </p:attrNameLst>
                                      </p:cBhvr>
                                      <p:tavLst>
                                        <p:tav tm="0">
                                          <p:val>
                                            <p:fltVal val="0"/>
                                          </p:val>
                                        </p:tav>
                                        <p:tav tm="100000">
                                          <p:val>
                                            <p:strVal val="#ppt_h"/>
                                          </p:val>
                                        </p:tav>
                                      </p:tavLst>
                                    </p:anim>
                                    <p:animEffect transition="in" filter="fade">
                                      <p:cBhvr>
                                        <p:cTn id="745" dur="500"/>
                                        <p:tgtEl>
                                          <p:spTgt spid="110"/>
                                        </p:tgtEl>
                                      </p:cBhvr>
                                    </p:animEffect>
                                  </p:childTnLst>
                                </p:cTn>
                              </p:par>
                              <p:par>
                                <p:cTn id="746" presetID="53" presetClass="entr" presetSubtype="0" fill="hold" grpId="0" nodeType="withEffect">
                                  <p:stCondLst>
                                    <p:cond delay="0"/>
                                  </p:stCondLst>
                                  <p:childTnLst>
                                    <p:set>
                                      <p:cBhvr>
                                        <p:cTn id="747" dur="1" fill="hold">
                                          <p:stCondLst>
                                            <p:cond delay="0"/>
                                          </p:stCondLst>
                                        </p:cTn>
                                        <p:tgtEl>
                                          <p:spTgt spid="112"/>
                                        </p:tgtEl>
                                        <p:attrNameLst>
                                          <p:attrName>style.visibility</p:attrName>
                                        </p:attrNameLst>
                                      </p:cBhvr>
                                      <p:to>
                                        <p:strVal val="visible"/>
                                      </p:to>
                                    </p:set>
                                    <p:anim calcmode="lin" valueType="num">
                                      <p:cBhvr>
                                        <p:cTn id="748" dur="500" fill="hold"/>
                                        <p:tgtEl>
                                          <p:spTgt spid="112"/>
                                        </p:tgtEl>
                                        <p:attrNameLst>
                                          <p:attrName>ppt_w</p:attrName>
                                        </p:attrNameLst>
                                      </p:cBhvr>
                                      <p:tavLst>
                                        <p:tav tm="0">
                                          <p:val>
                                            <p:fltVal val="0"/>
                                          </p:val>
                                        </p:tav>
                                        <p:tav tm="100000">
                                          <p:val>
                                            <p:strVal val="#ppt_w"/>
                                          </p:val>
                                        </p:tav>
                                      </p:tavLst>
                                    </p:anim>
                                    <p:anim calcmode="lin" valueType="num">
                                      <p:cBhvr>
                                        <p:cTn id="749" dur="500" fill="hold"/>
                                        <p:tgtEl>
                                          <p:spTgt spid="112"/>
                                        </p:tgtEl>
                                        <p:attrNameLst>
                                          <p:attrName>ppt_h</p:attrName>
                                        </p:attrNameLst>
                                      </p:cBhvr>
                                      <p:tavLst>
                                        <p:tav tm="0">
                                          <p:val>
                                            <p:fltVal val="0"/>
                                          </p:val>
                                        </p:tav>
                                        <p:tav tm="100000">
                                          <p:val>
                                            <p:strVal val="#ppt_h"/>
                                          </p:val>
                                        </p:tav>
                                      </p:tavLst>
                                    </p:anim>
                                    <p:animEffect transition="in" filter="fade">
                                      <p:cBhvr>
                                        <p:cTn id="750" dur="500"/>
                                        <p:tgtEl>
                                          <p:spTgt spid="112"/>
                                        </p:tgtEl>
                                      </p:cBhvr>
                                    </p:animEffect>
                                  </p:childTnLst>
                                </p:cTn>
                              </p:par>
                            </p:childTnLst>
                          </p:cTn>
                        </p:par>
                      </p:childTnLst>
                    </p:cTn>
                  </p:par>
                  <p:par>
                    <p:cTn id="751" fill="hold">
                      <p:stCondLst>
                        <p:cond delay="indefinite"/>
                      </p:stCondLst>
                      <p:childTnLst>
                        <p:par>
                          <p:cTn id="752" fill="hold">
                            <p:stCondLst>
                              <p:cond delay="0"/>
                            </p:stCondLst>
                            <p:childTnLst>
                              <p:par>
                                <p:cTn id="753" presetID="53" presetClass="exit" presetSubtype="0" fill="hold" grpId="1" nodeType="clickEffect">
                                  <p:stCondLst>
                                    <p:cond delay="0"/>
                                  </p:stCondLst>
                                  <p:childTnLst>
                                    <p:anim calcmode="lin" valueType="num">
                                      <p:cBhvr>
                                        <p:cTn id="754" dur="500"/>
                                        <p:tgtEl>
                                          <p:spTgt spid="112"/>
                                        </p:tgtEl>
                                        <p:attrNameLst>
                                          <p:attrName>ppt_w</p:attrName>
                                        </p:attrNameLst>
                                      </p:cBhvr>
                                      <p:tavLst>
                                        <p:tav tm="0">
                                          <p:val>
                                            <p:strVal val="ppt_w"/>
                                          </p:val>
                                        </p:tav>
                                        <p:tav tm="100000">
                                          <p:val>
                                            <p:fltVal val="0"/>
                                          </p:val>
                                        </p:tav>
                                      </p:tavLst>
                                    </p:anim>
                                    <p:anim calcmode="lin" valueType="num">
                                      <p:cBhvr>
                                        <p:cTn id="755" dur="500"/>
                                        <p:tgtEl>
                                          <p:spTgt spid="112"/>
                                        </p:tgtEl>
                                        <p:attrNameLst>
                                          <p:attrName>ppt_h</p:attrName>
                                        </p:attrNameLst>
                                      </p:cBhvr>
                                      <p:tavLst>
                                        <p:tav tm="0">
                                          <p:val>
                                            <p:strVal val="ppt_h"/>
                                          </p:val>
                                        </p:tav>
                                        <p:tav tm="100000">
                                          <p:val>
                                            <p:fltVal val="0"/>
                                          </p:val>
                                        </p:tav>
                                      </p:tavLst>
                                    </p:anim>
                                    <p:animEffect transition="out" filter="fade">
                                      <p:cBhvr>
                                        <p:cTn id="756" dur="500"/>
                                        <p:tgtEl>
                                          <p:spTgt spid="112"/>
                                        </p:tgtEl>
                                      </p:cBhvr>
                                    </p:animEffect>
                                    <p:set>
                                      <p:cBhvr>
                                        <p:cTn id="757" dur="1" fill="hold">
                                          <p:stCondLst>
                                            <p:cond delay="499"/>
                                          </p:stCondLst>
                                        </p:cTn>
                                        <p:tgtEl>
                                          <p:spTgt spid="112"/>
                                        </p:tgtEl>
                                        <p:attrNameLst>
                                          <p:attrName>style.visibility</p:attrName>
                                        </p:attrNameLst>
                                      </p:cBhvr>
                                      <p:to>
                                        <p:strVal val="hidden"/>
                                      </p:to>
                                    </p:set>
                                  </p:childTnLst>
                                </p:cTn>
                              </p:par>
                            </p:childTnLst>
                          </p:cTn>
                        </p:par>
                        <p:par>
                          <p:cTn id="758" fill="hold">
                            <p:stCondLst>
                              <p:cond delay="500"/>
                            </p:stCondLst>
                            <p:childTnLst>
                              <p:par>
                                <p:cTn id="759" presetID="53" presetClass="entr" presetSubtype="0" fill="hold" grpId="0" nodeType="afterEffect">
                                  <p:stCondLst>
                                    <p:cond delay="0"/>
                                  </p:stCondLst>
                                  <p:childTnLst>
                                    <p:set>
                                      <p:cBhvr>
                                        <p:cTn id="760" dur="1" fill="hold">
                                          <p:stCondLst>
                                            <p:cond delay="0"/>
                                          </p:stCondLst>
                                        </p:cTn>
                                        <p:tgtEl>
                                          <p:spTgt spid="111"/>
                                        </p:tgtEl>
                                        <p:attrNameLst>
                                          <p:attrName>style.visibility</p:attrName>
                                        </p:attrNameLst>
                                      </p:cBhvr>
                                      <p:to>
                                        <p:strVal val="visible"/>
                                      </p:to>
                                    </p:set>
                                    <p:anim calcmode="lin" valueType="num">
                                      <p:cBhvr>
                                        <p:cTn id="761" dur="500" fill="hold"/>
                                        <p:tgtEl>
                                          <p:spTgt spid="111"/>
                                        </p:tgtEl>
                                        <p:attrNameLst>
                                          <p:attrName>ppt_w</p:attrName>
                                        </p:attrNameLst>
                                      </p:cBhvr>
                                      <p:tavLst>
                                        <p:tav tm="0">
                                          <p:val>
                                            <p:fltVal val="0"/>
                                          </p:val>
                                        </p:tav>
                                        <p:tav tm="100000">
                                          <p:val>
                                            <p:strVal val="#ppt_w"/>
                                          </p:val>
                                        </p:tav>
                                      </p:tavLst>
                                    </p:anim>
                                    <p:anim calcmode="lin" valueType="num">
                                      <p:cBhvr>
                                        <p:cTn id="762" dur="500" fill="hold"/>
                                        <p:tgtEl>
                                          <p:spTgt spid="111"/>
                                        </p:tgtEl>
                                        <p:attrNameLst>
                                          <p:attrName>ppt_h</p:attrName>
                                        </p:attrNameLst>
                                      </p:cBhvr>
                                      <p:tavLst>
                                        <p:tav tm="0">
                                          <p:val>
                                            <p:fltVal val="0"/>
                                          </p:val>
                                        </p:tav>
                                        <p:tav tm="100000">
                                          <p:val>
                                            <p:strVal val="#ppt_h"/>
                                          </p:val>
                                        </p:tav>
                                      </p:tavLst>
                                    </p:anim>
                                    <p:animEffect transition="in" filter="fade">
                                      <p:cBhvr>
                                        <p:cTn id="76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p:bldP spid="107" grpId="0" animBg="1"/>
      <p:bldP spid="109" grpId="0"/>
      <p:bldP spid="110" grpId="0"/>
      <p:bldP spid="111" grpId="0"/>
      <p:bldP spid="112" grpId="0"/>
      <p:bldP spid="1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sp>
        <p:nvSpPr>
          <p:cNvPr id="5" name="Text Box 2"/>
          <p:cNvSpPr txBox="1">
            <a:spLocks noChangeArrowheads="1"/>
          </p:cNvSpPr>
          <p:nvPr/>
        </p:nvSpPr>
        <p:spPr bwMode="auto">
          <a:xfrm>
            <a:off x="5461000" y="553244"/>
            <a:ext cx="4656667"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333" b="1" dirty="0">
                <a:solidFill>
                  <a:srgbClr val="002060"/>
                </a:solidFill>
                <a:latin typeface="Times New Roman" pitchFamily="18" charset="0"/>
                <a:cs typeface="Times New Roman" pitchFamily="18" charset="0"/>
              </a:rPr>
              <a:t>1 dm</a:t>
            </a:r>
            <a:r>
              <a:rPr lang="en-US" altLang="en-US" sz="3333" b="1" baseline="30000" dirty="0">
                <a:solidFill>
                  <a:srgbClr val="002060"/>
                </a:solidFill>
                <a:latin typeface="Times New Roman" pitchFamily="18" charset="0"/>
                <a:cs typeface="Times New Roman" pitchFamily="18" charset="0"/>
              </a:rPr>
              <a:t>2 </a:t>
            </a:r>
            <a:r>
              <a:rPr lang="en-US" altLang="en-US" sz="3333" b="1" dirty="0">
                <a:solidFill>
                  <a:srgbClr val="002060"/>
                </a:solidFill>
                <a:latin typeface="Times New Roman" pitchFamily="18" charset="0"/>
                <a:cs typeface="Times New Roman" pitchFamily="18" charset="0"/>
              </a:rPr>
              <a:t> =  100 cm</a:t>
            </a:r>
            <a:r>
              <a:rPr lang="en-US" altLang="en-US" sz="3333" b="1" baseline="30000" dirty="0">
                <a:solidFill>
                  <a:srgbClr val="002060"/>
                </a:solidFill>
                <a:latin typeface="Times New Roman" pitchFamily="18" charset="0"/>
                <a:cs typeface="Times New Roman" pitchFamily="18" charset="0"/>
              </a:rPr>
              <a:t>2 </a:t>
            </a:r>
          </a:p>
        </p:txBody>
      </p:sp>
      <p:sp>
        <p:nvSpPr>
          <p:cNvPr id="6" name="Text Box 3"/>
          <p:cNvSpPr txBox="1">
            <a:spLocks noChangeArrowheads="1"/>
          </p:cNvSpPr>
          <p:nvPr/>
        </p:nvSpPr>
        <p:spPr bwMode="auto">
          <a:xfrm>
            <a:off x="5507559" y="1956094"/>
            <a:ext cx="4069292"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333" b="1" dirty="0">
                <a:solidFill>
                  <a:srgbClr val="002060"/>
                </a:solidFill>
                <a:latin typeface="Times New Roman" pitchFamily="18" charset="0"/>
                <a:cs typeface="Times New Roman" pitchFamily="18" charset="0"/>
              </a:rPr>
              <a:t>1 m</a:t>
            </a:r>
            <a:r>
              <a:rPr lang="en-US" altLang="en-US" sz="3333" b="1" baseline="30000" dirty="0">
                <a:solidFill>
                  <a:srgbClr val="002060"/>
                </a:solidFill>
                <a:latin typeface="Times New Roman" pitchFamily="18" charset="0"/>
                <a:cs typeface="Times New Roman" pitchFamily="18" charset="0"/>
              </a:rPr>
              <a:t>2 </a:t>
            </a:r>
            <a:r>
              <a:rPr lang="en-US" altLang="en-US" sz="3333" b="1" dirty="0">
                <a:solidFill>
                  <a:srgbClr val="002060"/>
                </a:solidFill>
                <a:latin typeface="Times New Roman" pitchFamily="18" charset="0"/>
                <a:cs typeface="Times New Roman" pitchFamily="18" charset="0"/>
              </a:rPr>
              <a:t> =  100 dm</a:t>
            </a:r>
            <a:r>
              <a:rPr lang="en-US" altLang="en-US" sz="3333" b="1" baseline="30000" dirty="0">
                <a:solidFill>
                  <a:srgbClr val="002060"/>
                </a:solidFill>
                <a:latin typeface="Times New Roman" pitchFamily="18" charset="0"/>
                <a:cs typeface="Times New Roman" pitchFamily="18" charset="0"/>
              </a:rPr>
              <a:t>2 </a:t>
            </a:r>
          </a:p>
        </p:txBody>
      </p:sp>
      <p:sp>
        <p:nvSpPr>
          <p:cNvPr id="7" name="Text Box 5"/>
          <p:cNvSpPr txBox="1">
            <a:spLocks noChangeArrowheads="1"/>
          </p:cNvSpPr>
          <p:nvPr/>
        </p:nvSpPr>
        <p:spPr bwMode="auto">
          <a:xfrm>
            <a:off x="468314" y="4720029"/>
            <a:ext cx="863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600" b="1" dirty="0">
                <a:solidFill>
                  <a:srgbClr val="FF0000"/>
                </a:solidFill>
                <a:latin typeface="Times New Roman" pitchFamily="18" charset="0"/>
                <a:cs typeface="Times New Roman" pitchFamily="18" charset="0"/>
              </a:rPr>
              <a:t>1m</a:t>
            </a:r>
            <a:r>
              <a:rPr lang="en-US" altLang="en-US" sz="3600" b="1" baseline="30000" dirty="0">
                <a:solidFill>
                  <a:srgbClr val="FF0000"/>
                </a:solidFill>
                <a:latin typeface="Times New Roman" pitchFamily="18" charset="0"/>
                <a:cs typeface="Times New Roman" pitchFamily="18" charset="0"/>
              </a:rPr>
              <a:t>2  </a:t>
            </a:r>
            <a:r>
              <a:rPr lang="en-US" altLang="en-US" sz="3600" b="1" dirty="0">
                <a:solidFill>
                  <a:srgbClr val="FF0000"/>
                </a:solidFill>
                <a:latin typeface="Times New Roman" pitchFamily="18" charset="0"/>
                <a:cs typeface="Times New Roman" pitchFamily="18" charset="0"/>
              </a:rPr>
              <a:t> = 100dm</a:t>
            </a:r>
            <a:r>
              <a:rPr lang="en-US" altLang="en-US" sz="3600" b="1" baseline="30000" dirty="0">
                <a:solidFill>
                  <a:srgbClr val="FF0000"/>
                </a:solidFill>
                <a:latin typeface="Times New Roman" pitchFamily="18" charset="0"/>
                <a:cs typeface="Times New Roman" pitchFamily="18" charset="0"/>
              </a:rPr>
              <a:t>2  </a:t>
            </a:r>
            <a:r>
              <a:rPr lang="en-US" altLang="en-US" sz="3600" b="1" dirty="0">
                <a:solidFill>
                  <a:srgbClr val="FF0000"/>
                </a:solidFill>
                <a:latin typeface="Times New Roman" pitchFamily="18" charset="0"/>
                <a:cs typeface="Times New Roman" pitchFamily="18" charset="0"/>
              </a:rPr>
              <a:t>= 10 000cm</a:t>
            </a:r>
            <a:r>
              <a:rPr lang="en-US" altLang="en-US" sz="3600" b="1" baseline="30000" dirty="0">
                <a:solidFill>
                  <a:srgbClr val="FF0000"/>
                </a:solidFill>
                <a:latin typeface="Times New Roman" pitchFamily="18" charset="0"/>
                <a:cs typeface="Times New Roman" pitchFamily="18" charset="0"/>
              </a:rPr>
              <a:t>2 </a:t>
            </a:r>
          </a:p>
        </p:txBody>
      </p:sp>
      <p:grpSp>
        <p:nvGrpSpPr>
          <p:cNvPr id="8" name="Group 6"/>
          <p:cNvGrpSpPr>
            <a:grpSpLocks/>
          </p:cNvGrpSpPr>
          <p:nvPr/>
        </p:nvGrpSpPr>
        <p:grpSpPr bwMode="auto">
          <a:xfrm>
            <a:off x="5080002" y="670836"/>
            <a:ext cx="758472" cy="382176"/>
            <a:chOff x="2880" y="896"/>
            <a:chExt cx="574" cy="356"/>
          </a:xfrm>
        </p:grpSpPr>
        <p:sp>
          <p:nvSpPr>
            <p:cNvPr id="9" name="AutoShape 7"/>
            <p:cNvSpPr>
              <a:spLocks/>
            </p:cNvSpPr>
            <p:nvPr/>
          </p:nvSpPr>
          <p:spPr bwMode="auto">
            <a:xfrm>
              <a:off x="2880" y="896"/>
              <a:ext cx="48" cy="356"/>
            </a:xfrm>
            <a:prstGeom prst="rightBrace">
              <a:avLst>
                <a:gd name="adj1" fmla="val 61806"/>
                <a:gd name="adj2" fmla="val 50000"/>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2000"/>
            </a:p>
          </p:txBody>
        </p:sp>
        <p:sp>
          <p:nvSpPr>
            <p:cNvPr id="10" name="Line 8"/>
            <p:cNvSpPr>
              <a:spLocks noChangeShapeType="1"/>
            </p:cNvSpPr>
            <p:nvPr/>
          </p:nvSpPr>
          <p:spPr bwMode="auto">
            <a:xfrm>
              <a:off x="2928" y="1060"/>
              <a:ext cx="52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sz="2000"/>
            </a:p>
          </p:txBody>
        </p:sp>
      </p:grpSp>
      <p:sp>
        <p:nvSpPr>
          <p:cNvPr id="11" name="AutoShape 9"/>
          <p:cNvSpPr>
            <a:spLocks/>
          </p:cNvSpPr>
          <p:nvPr/>
        </p:nvSpPr>
        <p:spPr bwMode="auto">
          <a:xfrm>
            <a:off x="5199946" y="691415"/>
            <a:ext cx="421570" cy="3724746"/>
          </a:xfrm>
          <a:prstGeom prst="rightBrace">
            <a:avLst>
              <a:gd name="adj1" fmla="val 88354"/>
              <a:gd name="adj2" fmla="val 49227"/>
            </a:avLst>
          </a:prstGeom>
          <a:noFill/>
          <a:ln w="38100">
            <a:solidFill>
              <a:srgbClr val="9900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2000"/>
          </a:p>
        </p:txBody>
      </p:sp>
      <p:graphicFrame>
        <p:nvGraphicFramePr>
          <p:cNvPr id="12" name="Group 10"/>
          <p:cNvGraphicFramePr>
            <a:graphicFrameLocks noGrp="1"/>
          </p:cNvGraphicFramePr>
          <p:nvPr>
            <p:extLst>
              <p:ext uri="{D42A27DB-BD31-4B8C-83A1-F6EECF244321}">
                <p14:modId xmlns:p14="http://schemas.microsoft.com/office/powerpoint/2010/main" val="1503967757"/>
              </p:ext>
            </p:extLst>
          </p:nvPr>
        </p:nvGraphicFramePr>
        <p:xfrm>
          <a:off x="525639" y="670836"/>
          <a:ext cx="4482042" cy="3762970"/>
        </p:xfrm>
        <a:graphic>
          <a:graphicData uri="http://schemas.openxmlformats.org/drawingml/2006/table">
            <a:tbl>
              <a:tblPr/>
              <a:tblGrid>
                <a:gridCol w="449792">
                  <a:extLst>
                    <a:ext uri="{9D8B030D-6E8A-4147-A177-3AD203B41FA5}">
                      <a16:colId xmlns:a16="http://schemas.microsoft.com/office/drawing/2014/main" val="20000"/>
                    </a:ext>
                  </a:extLst>
                </a:gridCol>
                <a:gridCol w="446263">
                  <a:extLst>
                    <a:ext uri="{9D8B030D-6E8A-4147-A177-3AD203B41FA5}">
                      <a16:colId xmlns:a16="http://schemas.microsoft.com/office/drawing/2014/main" val="20001"/>
                    </a:ext>
                  </a:extLst>
                </a:gridCol>
                <a:gridCol w="449792">
                  <a:extLst>
                    <a:ext uri="{9D8B030D-6E8A-4147-A177-3AD203B41FA5}">
                      <a16:colId xmlns:a16="http://schemas.microsoft.com/office/drawing/2014/main" val="20002"/>
                    </a:ext>
                  </a:extLst>
                </a:gridCol>
                <a:gridCol w="446263">
                  <a:extLst>
                    <a:ext uri="{9D8B030D-6E8A-4147-A177-3AD203B41FA5}">
                      <a16:colId xmlns:a16="http://schemas.microsoft.com/office/drawing/2014/main" val="20003"/>
                    </a:ext>
                  </a:extLst>
                </a:gridCol>
                <a:gridCol w="449792">
                  <a:extLst>
                    <a:ext uri="{9D8B030D-6E8A-4147-A177-3AD203B41FA5}">
                      <a16:colId xmlns:a16="http://schemas.microsoft.com/office/drawing/2014/main" val="20004"/>
                    </a:ext>
                  </a:extLst>
                </a:gridCol>
                <a:gridCol w="448028">
                  <a:extLst>
                    <a:ext uri="{9D8B030D-6E8A-4147-A177-3AD203B41FA5}">
                      <a16:colId xmlns:a16="http://schemas.microsoft.com/office/drawing/2014/main" val="20005"/>
                    </a:ext>
                  </a:extLst>
                </a:gridCol>
                <a:gridCol w="448028">
                  <a:extLst>
                    <a:ext uri="{9D8B030D-6E8A-4147-A177-3AD203B41FA5}">
                      <a16:colId xmlns:a16="http://schemas.microsoft.com/office/drawing/2014/main" val="20006"/>
                    </a:ext>
                  </a:extLst>
                </a:gridCol>
                <a:gridCol w="448028">
                  <a:extLst>
                    <a:ext uri="{9D8B030D-6E8A-4147-A177-3AD203B41FA5}">
                      <a16:colId xmlns:a16="http://schemas.microsoft.com/office/drawing/2014/main" val="20007"/>
                    </a:ext>
                  </a:extLst>
                </a:gridCol>
                <a:gridCol w="448028">
                  <a:extLst>
                    <a:ext uri="{9D8B030D-6E8A-4147-A177-3AD203B41FA5}">
                      <a16:colId xmlns:a16="http://schemas.microsoft.com/office/drawing/2014/main" val="20008"/>
                    </a:ext>
                  </a:extLst>
                </a:gridCol>
                <a:gridCol w="448028">
                  <a:extLst>
                    <a:ext uri="{9D8B030D-6E8A-4147-A177-3AD203B41FA5}">
                      <a16:colId xmlns:a16="http://schemas.microsoft.com/office/drawing/2014/main" val="20009"/>
                    </a:ext>
                  </a:extLst>
                </a:gridCol>
              </a:tblGrid>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dirty="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0"/>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1"/>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2"/>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3"/>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4"/>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5"/>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6"/>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7"/>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8"/>
                  </a:ext>
                </a:extLst>
              </a:tr>
              <a:tr h="376297">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30000"/>
                        </a:lnSpc>
                        <a:spcBef>
                          <a:spcPct val="20000"/>
                        </a:spcBef>
                        <a:spcAft>
                          <a:spcPct val="0"/>
                        </a:spcAft>
                        <a:buClrTx/>
                        <a:buSzTx/>
                        <a:buFontTx/>
                        <a:buNone/>
                        <a:tabLst/>
                      </a:pPr>
                      <a:endParaRPr kumimoji="0" lang="en-US" sz="2600" b="0" i="0" u="none" strike="noStrike" cap="none" normalizeH="0" baseline="0" dirty="0">
                        <a:ln>
                          <a:noFill/>
                        </a:ln>
                        <a:solidFill>
                          <a:schemeClr val="tx1"/>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10009"/>
                  </a:ext>
                </a:extLst>
              </a:tr>
            </a:tbl>
          </a:graphicData>
        </a:graphic>
      </p:graphicFrame>
      <p:sp>
        <p:nvSpPr>
          <p:cNvPr id="13" name="Rectangle 133"/>
          <p:cNvSpPr>
            <a:spLocks noChangeArrowheads="1"/>
          </p:cNvSpPr>
          <p:nvPr/>
        </p:nvSpPr>
        <p:spPr bwMode="auto">
          <a:xfrm>
            <a:off x="4563183" y="672306"/>
            <a:ext cx="446263" cy="370417"/>
          </a:xfrm>
          <a:prstGeom prst="rect">
            <a:avLst/>
          </a:prstGeom>
          <a:solidFill>
            <a:srgbClr val="FF0000"/>
          </a:solidFill>
          <a:ln w="12700">
            <a:solidFill>
              <a:schemeClr val="tx1"/>
            </a:solidFill>
            <a:miter lim="800000"/>
            <a:headEnd/>
            <a:tailEnd/>
          </a:ln>
        </p:spPr>
        <p:txBody>
          <a:bodyPr wrap="none" anchor="ctr"/>
          <a:lstStyle/>
          <a:p>
            <a:pPr eaLnBrk="1" hangingPunct="1"/>
            <a:endParaRPr lang="en-US" altLang="en-US" sz="2000"/>
          </a:p>
        </p:txBody>
      </p:sp>
      <p:grpSp>
        <p:nvGrpSpPr>
          <p:cNvPr id="14" name="Group 187"/>
          <p:cNvGrpSpPr>
            <a:grpSpLocks/>
          </p:cNvGrpSpPr>
          <p:nvPr/>
        </p:nvGrpSpPr>
        <p:grpSpPr bwMode="auto">
          <a:xfrm>
            <a:off x="6013099" y="2619935"/>
            <a:ext cx="4030486" cy="605602"/>
            <a:chOff x="3409" y="2195"/>
            <a:chExt cx="2285" cy="412"/>
          </a:xfrm>
        </p:grpSpPr>
        <p:sp>
          <p:nvSpPr>
            <p:cNvPr id="15" name="Text Box 182"/>
            <p:cNvSpPr txBox="1">
              <a:spLocks noChangeArrowheads="1"/>
            </p:cNvSpPr>
            <p:nvPr/>
          </p:nvSpPr>
          <p:spPr bwMode="auto">
            <a:xfrm>
              <a:off x="3409" y="2195"/>
              <a:ext cx="1113"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a:solidFill>
                    <a:srgbClr val="002060"/>
                  </a:solidFill>
                  <a:latin typeface="Times New Roman" pitchFamily="18" charset="0"/>
                  <a:cs typeface="Times New Roman" pitchFamily="18" charset="0"/>
                </a:rPr>
                <a:t>1 m</a:t>
              </a:r>
              <a:r>
                <a:rPr lang="en-US" altLang="en-US" sz="3333" b="1" baseline="30000">
                  <a:solidFill>
                    <a:srgbClr val="002060"/>
                  </a:solidFill>
                  <a:latin typeface="Times New Roman" pitchFamily="18" charset="0"/>
                  <a:cs typeface="Times New Roman" pitchFamily="18" charset="0"/>
                </a:rPr>
                <a:t>2 </a:t>
              </a:r>
              <a:r>
                <a:rPr lang="en-US" altLang="en-US" sz="3333" b="1">
                  <a:solidFill>
                    <a:srgbClr val="002060"/>
                  </a:solidFill>
                  <a:latin typeface="Times New Roman" pitchFamily="18" charset="0"/>
                  <a:cs typeface="Times New Roman" pitchFamily="18" charset="0"/>
                </a:rPr>
                <a:t> = </a:t>
              </a:r>
            </a:p>
          </p:txBody>
        </p:sp>
        <p:sp>
          <p:nvSpPr>
            <p:cNvPr id="16" name="Text Box 183"/>
            <p:cNvSpPr txBox="1">
              <a:spLocks noChangeArrowheads="1"/>
            </p:cNvSpPr>
            <p:nvPr/>
          </p:nvSpPr>
          <p:spPr bwMode="auto">
            <a:xfrm>
              <a:off x="4926" y="2195"/>
              <a:ext cx="7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a:solidFill>
                    <a:srgbClr val="002060"/>
                  </a:solidFill>
                  <a:latin typeface="Times New Roman" pitchFamily="18" charset="0"/>
                  <a:cs typeface="Times New Roman" pitchFamily="18" charset="0"/>
                </a:rPr>
                <a:t>cm</a:t>
              </a:r>
              <a:r>
                <a:rPr lang="en-US" altLang="en-US" sz="3333" b="1" baseline="30000">
                  <a:solidFill>
                    <a:srgbClr val="002060"/>
                  </a:solidFill>
                  <a:latin typeface="Times New Roman" pitchFamily="18" charset="0"/>
                  <a:cs typeface="Times New Roman" pitchFamily="18" charset="0"/>
                </a:rPr>
                <a:t>2</a:t>
              </a:r>
              <a:endParaRPr lang="en-US" altLang="en-US" sz="3333" b="1">
                <a:solidFill>
                  <a:srgbClr val="002060"/>
                </a:solidFill>
                <a:latin typeface="Times New Roman" pitchFamily="18" charset="0"/>
                <a:cs typeface="Times New Roman" pitchFamily="18" charset="0"/>
              </a:endParaRPr>
            </a:p>
          </p:txBody>
        </p:sp>
      </p:grpSp>
      <p:sp>
        <p:nvSpPr>
          <p:cNvPr id="17" name="Text Box 184"/>
          <p:cNvSpPr txBox="1">
            <a:spLocks noChangeArrowheads="1"/>
          </p:cNvSpPr>
          <p:nvPr/>
        </p:nvSpPr>
        <p:spPr bwMode="auto">
          <a:xfrm>
            <a:off x="7912808" y="2623574"/>
            <a:ext cx="67733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dirty="0">
                <a:solidFill>
                  <a:srgbClr val="FF0000"/>
                </a:solidFill>
                <a:latin typeface="Times New Roman" panose="02020603050405020304" pitchFamily="18" charset="0"/>
                <a:cs typeface="Times New Roman" panose="02020603050405020304" pitchFamily="18" charset="0"/>
              </a:rPr>
              <a:t>?</a:t>
            </a:r>
          </a:p>
        </p:txBody>
      </p:sp>
      <p:sp>
        <p:nvSpPr>
          <p:cNvPr id="18" name="Text Box 185"/>
          <p:cNvSpPr txBox="1">
            <a:spLocks noChangeArrowheads="1"/>
          </p:cNvSpPr>
          <p:nvPr/>
        </p:nvSpPr>
        <p:spPr bwMode="auto">
          <a:xfrm>
            <a:off x="7355417" y="2630023"/>
            <a:ext cx="143933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333" b="1" dirty="0">
                <a:solidFill>
                  <a:srgbClr val="FF0000"/>
                </a:solidFill>
                <a:latin typeface="Times New Roman" pitchFamily="18" charset="0"/>
                <a:cs typeface="Times New Roman" pitchFamily="18" charset="0"/>
              </a:rPr>
              <a:t>10 000</a:t>
            </a:r>
          </a:p>
        </p:txBody>
      </p:sp>
      <p:pic>
        <p:nvPicPr>
          <p:cNvPr id="19"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2648" y="3479202"/>
            <a:ext cx="1531535" cy="2265104"/>
          </a:xfrm>
          <a:prstGeom prst="rect">
            <a:avLst/>
          </a:prstGeom>
        </p:spPr>
      </p:pic>
    </p:spTree>
    <p:extLst>
      <p:ext uri="{BB962C8B-B14F-4D97-AF65-F5344CB8AC3E}">
        <p14:creationId xmlns:p14="http://schemas.microsoft.com/office/powerpoint/2010/main" val="1294305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xit" presetSubtype="0" fill="hold" grpId="1" nodeType="clickEffect">
                                  <p:stCondLst>
                                    <p:cond delay="0"/>
                                  </p:stCondLst>
                                  <p:childTnLst>
                                    <p:anim calcmode="lin" valueType="num">
                                      <p:cBhvr>
                                        <p:cTn id="47" dur="1000"/>
                                        <p:tgtEl>
                                          <p:spTgt spid="17"/>
                                        </p:tgtEl>
                                        <p:attrNameLst>
                                          <p:attrName>ppt_w</p:attrName>
                                        </p:attrNameLst>
                                      </p:cBhvr>
                                      <p:tavLst>
                                        <p:tav tm="0">
                                          <p:val>
                                            <p:strVal val="ppt_w"/>
                                          </p:val>
                                        </p:tav>
                                        <p:tav tm="100000">
                                          <p:val>
                                            <p:strVal val="ppt_w*0.70"/>
                                          </p:val>
                                        </p:tav>
                                      </p:tavLst>
                                    </p:anim>
                                    <p:anim calcmode="lin" valueType="num">
                                      <p:cBhvr>
                                        <p:cTn id="48" dur="1000"/>
                                        <p:tgtEl>
                                          <p:spTgt spid="17"/>
                                        </p:tgtEl>
                                        <p:attrNameLst>
                                          <p:attrName>ppt_h</p:attrName>
                                        </p:attrNameLst>
                                      </p:cBhvr>
                                      <p:tavLst>
                                        <p:tav tm="0">
                                          <p:val>
                                            <p:strVal val="ppt_h"/>
                                          </p:val>
                                        </p:tav>
                                        <p:tav tm="100000">
                                          <p:val>
                                            <p:strVal val="ppt_h"/>
                                          </p:val>
                                        </p:tav>
                                      </p:tavLst>
                                    </p:anim>
                                    <p:animEffect transition="out" filter="fade">
                                      <p:cBhvr>
                                        <p:cTn id="49" dur="1000"/>
                                        <p:tgtEl>
                                          <p:spTgt spid="17"/>
                                        </p:tgtEl>
                                      </p:cBhvr>
                                    </p:animEffect>
                                    <p:set>
                                      <p:cBhvr>
                                        <p:cTn id="50" dur="1" fill="hold">
                                          <p:stCondLst>
                                            <p:cond delay="999"/>
                                          </p:stCondLst>
                                        </p:cTn>
                                        <p:tgtEl>
                                          <p:spTgt spid="17"/>
                                        </p:tgtEl>
                                        <p:attrNameLst>
                                          <p:attrName>style.visibility</p:attrName>
                                        </p:attrNameLst>
                                      </p:cBhvr>
                                      <p:to>
                                        <p:strVal val="hidden"/>
                                      </p:to>
                                    </p:set>
                                  </p:childTnLst>
                                </p:cTn>
                              </p:par>
                            </p:childTnLst>
                          </p:cTn>
                        </p:par>
                        <p:par>
                          <p:cTn id="51" fill="hold">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7" presetClass="entr" presetSubtype="1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animBg="1"/>
      <p:bldP spid="13" grpId="0" animBg="1"/>
      <p:bldP spid="17" grpId="0"/>
      <p:bldP spid="17" grpId="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6169868"/>
          </a:xfrm>
        </p:spPr>
      </p:pic>
      <p:sp>
        <p:nvSpPr>
          <p:cNvPr id="5" name="Rectangle 39">
            <a:extLst>
              <a:ext uri="{FF2B5EF4-FFF2-40B4-BE49-F238E27FC236}">
                <a16:creationId xmlns:a16="http://schemas.microsoft.com/office/drawing/2014/main" id="{FEF7539B-48A5-4942-A83A-2EE0E8AF1FC3}"/>
              </a:ext>
            </a:extLst>
          </p:cNvPr>
          <p:cNvSpPr>
            <a:spLocks noChangeArrowheads="1"/>
          </p:cNvSpPr>
          <p:nvPr/>
        </p:nvSpPr>
        <p:spPr bwMode="auto">
          <a:xfrm>
            <a:off x="374324" y="351099"/>
            <a:ext cx="9241693" cy="50038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r>
              <a:rPr lang="en-US" altLang="zh-CN" sz="1600">
                <a:ln w="57150">
                  <a:noFill/>
                </a:ln>
                <a:solidFill>
                  <a:srgbClr val="058F8F"/>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                                                    </a:t>
            </a:r>
            <a:r>
              <a:rPr lang="en-US" altLang="zh-CN" sz="3200">
                <a:ln w="57150">
                  <a:noFill/>
                </a:ln>
                <a:solidFill>
                  <a:srgbClr val="058F8F"/>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Mét vuông</a:t>
            </a:r>
            <a:endParaRPr lang="zh-CN" altLang="en-US" sz="3200" dirty="0">
              <a:ln w="57150">
                <a:noFill/>
              </a:ln>
              <a:solidFill>
                <a:prstClr val="black"/>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endParaRPr>
          </a:p>
        </p:txBody>
      </p:sp>
      <p:pic>
        <p:nvPicPr>
          <p:cNvPr id="6" name="图片 3">
            <a:extLst>
              <a:ext uri="{FF2B5EF4-FFF2-40B4-BE49-F238E27FC236}">
                <a16:creationId xmlns:a16="http://schemas.microsoft.com/office/drawing/2014/main" id="{79507BFA-98AC-4AFA-AF02-FA69E97E7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9434" y="0"/>
            <a:ext cx="813166" cy="498407"/>
          </a:xfrm>
          <a:prstGeom prst="rect">
            <a:avLst/>
          </a:prstGeom>
        </p:spPr>
      </p:pic>
      <p:sp>
        <p:nvSpPr>
          <p:cNvPr id="7" name="TextBox 6"/>
          <p:cNvSpPr txBox="1"/>
          <p:nvPr/>
        </p:nvSpPr>
        <p:spPr>
          <a:xfrm>
            <a:off x="119450" y="2161939"/>
            <a:ext cx="9521058" cy="605230"/>
          </a:xfrm>
          <a:prstGeom prst="rect">
            <a:avLst/>
          </a:prstGeom>
          <a:noFill/>
        </p:spPr>
        <p:txBody>
          <a:bodyPr wrap="square" rtlCol="0">
            <a:spAutoFit/>
          </a:bodyPr>
          <a:lstStyle/>
          <a:p>
            <a:pPr algn="ctr"/>
            <a:r>
              <a:rPr lang="en-US" sz="3333" b="1" dirty="0" err="1">
                <a:solidFill>
                  <a:srgbClr val="FF6699"/>
                </a:solidFill>
                <a:latin typeface="Times New Roman" panose="02020603050405020304" pitchFamily="18" charset="0"/>
                <a:cs typeface="Times New Roman" panose="02020603050405020304" pitchFamily="18" charset="0"/>
              </a:rPr>
              <a:t>Mét</a:t>
            </a:r>
            <a:r>
              <a:rPr lang="en-US" sz="3333" b="1" dirty="0">
                <a:solidFill>
                  <a:srgbClr val="FF6699"/>
                </a:solidFill>
                <a:latin typeface="Times New Roman" panose="02020603050405020304" pitchFamily="18" charset="0"/>
                <a:cs typeface="Times New Roman" panose="02020603050405020304" pitchFamily="18" charset="0"/>
              </a:rPr>
              <a:t> </a:t>
            </a:r>
            <a:r>
              <a:rPr lang="en-US" sz="3333" b="1" dirty="0" err="1">
                <a:solidFill>
                  <a:srgbClr val="FF6699"/>
                </a:solidFill>
                <a:latin typeface="Times New Roman" panose="02020603050405020304" pitchFamily="18" charset="0"/>
                <a:cs typeface="Times New Roman" panose="02020603050405020304" pitchFamily="18" charset="0"/>
              </a:rPr>
              <a:t>vuông</a:t>
            </a:r>
            <a:r>
              <a:rPr lang="en-US" sz="3333" b="1" dirty="0">
                <a:solidFill>
                  <a:srgbClr val="FF6699"/>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là</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diện</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tích</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hình</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vuông</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có</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cạnh</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dài</a:t>
            </a:r>
            <a:r>
              <a:rPr lang="en-US" sz="3333" b="1" dirty="0">
                <a:solidFill>
                  <a:srgbClr val="002060"/>
                </a:solidFill>
                <a:latin typeface="Times New Roman" panose="02020603050405020304" pitchFamily="18" charset="0"/>
                <a:cs typeface="Times New Roman" panose="02020603050405020304" pitchFamily="18" charset="0"/>
              </a:rPr>
              <a:t> 1m</a:t>
            </a:r>
            <a:endParaRPr lang="vi-VN" sz="3333"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57604" y="2777492"/>
            <a:ext cx="5941761" cy="1118127"/>
          </a:xfrm>
          <a:prstGeom prst="rect">
            <a:avLst/>
          </a:prstGeom>
          <a:noFill/>
          <a:scene3d>
            <a:camera prst="orthographicFront"/>
            <a:lightRig rig="threePt" dir="t"/>
          </a:scene3d>
          <a:sp3d>
            <a:bevelT w="0" h="0"/>
            <a:bevelB w="0" h="0"/>
          </a:sp3d>
        </p:spPr>
        <p:txBody>
          <a:bodyPr wrap="square" rtlCol="0">
            <a:spAutoFit/>
          </a:bodyPr>
          <a:lstStyle/>
          <a:p>
            <a:r>
              <a:rPr lang="en-US" sz="3333" b="1" dirty="0" err="1">
                <a:solidFill>
                  <a:srgbClr val="002060"/>
                </a:solidFill>
                <a:latin typeface="Times New Roman" panose="02020603050405020304" pitchFamily="18" charset="0"/>
                <a:cs typeface="Times New Roman" panose="02020603050405020304" pitchFamily="18" charset="0"/>
              </a:rPr>
              <a:t>Mét</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vuông</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viết</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tắt</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là</a:t>
            </a:r>
            <a:r>
              <a:rPr lang="en-US" sz="3333" b="1" dirty="0">
                <a:solidFill>
                  <a:srgbClr val="002060"/>
                </a:solidFill>
                <a:latin typeface="Times New Roman" panose="02020603050405020304" pitchFamily="18" charset="0"/>
                <a:cs typeface="Times New Roman" panose="02020603050405020304" pitchFamily="18" charset="0"/>
              </a:rPr>
              <a:t>:</a:t>
            </a:r>
            <a:r>
              <a:rPr lang="vi-VN" sz="3333" b="1" dirty="0">
                <a:latin typeface="Times New Roman" panose="02020603050405020304" pitchFamily="18" charset="0"/>
                <a:cs typeface="Times New Roman" panose="02020603050405020304" pitchFamily="18" charset="0"/>
              </a:rPr>
              <a:t> </a:t>
            </a:r>
            <a:r>
              <a:rPr lang="vi-VN" sz="3333" b="1" dirty="0">
                <a:solidFill>
                  <a:srgbClr val="FF0000"/>
                </a:solidFill>
                <a:latin typeface="Times New Roman" panose="02020603050405020304" pitchFamily="18" charset="0"/>
                <a:cs typeface="Times New Roman" panose="02020603050405020304" pitchFamily="18" charset="0"/>
              </a:rPr>
              <a:t>m</a:t>
            </a:r>
            <a:r>
              <a:rPr lang="vi-VN" sz="3333" b="1" baseline="30000" dirty="0">
                <a:solidFill>
                  <a:srgbClr val="FF0000"/>
                </a:solidFill>
                <a:latin typeface="Times New Roman" panose="02020603050405020304" pitchFamily="18" charset="0"/>
                <a:cs typeface="Times New Roman" panose="02020603050405020304" pitchFamily="18" charset="0"/>
              </a:rPr>
              <a:t>2</a:t>
            </a:r>
            <a:endParaRPr lang="vi-VN" sz="3333" b="1" dirty="0">
              <a:solidFill>
                <a:srgbClr val="FF0000"/>
              </a:solidFill>
              <a:latin typeface="Times New Roman" panose="02020603050405020304" pitchFamily="18" charset="0"/>
              <a:cs typeface="Times New Roman" panose="02020603050405020304" pitchFamily="18" charset="0"/>
            </a:endParaRPr>
          </a:p>
          <a:p>
            <a:r>
              <a:rPr lang="en-US" sz="3333" b="1" dirty="0">
                <a:latin typeface="Times New Roman" panose="02020603050405020304" pitchFamily="18" charset="0"/>
                <a:cs typeface="Times New Roman" panose="02020603050405020304" pitchFamily="18" charset="0"/>
              </a:rPr>
              <a:t> </a:t>
            </a:r>
            <a:endParaRPr lang="vi-VN" sz="3333"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989517" y="3493695"/>
            <a:ext cx="4877933" cy="1460208"/>
          </a:xfrm>
          <a:prstGeom prst="rect">
            <a:avLst/>
          </a:prstGeom>
          <a:noFill/>
          <a:scene3d>
            <a:camera prst="orthographicFront"/>
            <a:lightRig rig="threePt" dir="t"/>
          </a:scene3d>
          <a:sp3d>
            <a:bevelT w="0" h="0"/>
            <a:bevelB w="0" h="0"/>
          </a:sp3d>
        </p:spPr>
        <p:txBody>
          <a:bodyPr wrap="square" rtlCol="0">
            <a:spAutoFit/>
          </a:bodyPr>
          <a:lstStyle/>
          <a:p>
            <a:r>
              <a:rPr lang="vi-VN" sz="3556" b="1" dirty="0">
                <a:solidFill>
                  <a:srgbClr val="FF0000"/>
                </a:solidFill>
                <a:latin typeface="+mj-lt"/>
              </a:rPr>
              <a:t>1 m</a:t>
            </a:r>
            <a:r>
              <a:rPr lang="vi-VN" sz="3556" b="1" baseline="30000" dirty="0">
                <a:solidFill>
                  <a:srgbClr val="FF0000"/>
                </a:solidFill>
                <a:latin typeface="+mj-lt"/>
              </a:rPr>
              <a:t>2 </a:t>
            </a:r>
            <a:r>
              <a:rPr lang="vi-VN" sz="3556" b="1" dirty="0">
                <a:solidFill>
                  <a:srgbClr val="FF0000"/>
                </a:solidFill>
                <a:latin typeface="+mj-lt"/>
              </a:rPr>
              <a:t>= 100 dm</a:t>
            </a:r>
            <a:r>
              <a:rPr lang="vi-VN" sz="3556" b="1" baseline="30000" dirty="0">
                <a:solidFill>
                  <a:srgbClr val="FF0000"/>
                </a:solidFill>
                <a:latin typeface="+mj-lt"/>
              </a:rPr>
              <a:t>2</a:t>
            </a:r>
            <a:endParaRPr lang="vi-VN" sz="3556" b="1" dirty="0">
              <a:solidFill>
                <a:srgbClr val="FF0000"/>
              </a:solidFill>
              <a:latin typeface="+mj-lt"/>
            </a:endParaRPr>
          </a:p>
          <a:p>
            <a:r>
              <a:rPr lang="vi-VN" sz="3556" b="1" dirty="0">
                <a:solidFill>
                  <a:srgbClr val="FF0000"/>
                </a:solidFill>
                <a:latin typeface="+mj-lt"/>
                <a:cs typeface="Arial" panose="020B0604020202020204" pitchFamily="34" charset="0"/>
              </a:rPr>
              <a:t>1 </a:t>
            </a:r>
            <a:r>
              <a:rPr lang="vi-VN" sz="3556" b="1" dirty="0">
                <a:solidFill>
                  <a:srgbClr val="FF0000"/>
                </a:solidFill>
                <a:latin typeface="+mj-lt"/>
              </a:rPr>
              <a:t>m</a:t>
            </a:r>
            <a:r>
              <a:rPr lang="vi-VN" sz="3556" b="1" baseline="30000" dirty="0">
                <a:solidFill>
                  <a:srgbClr val="FF0000"/>
                </a:solidFill>
                <a:latin typeface="+mj-lt"/>
              </a:rPr>
              <a:t>2</a:t>
            </a:r>
            <a:r>
              <a:rPr lang="vi-VN" sz="5333" b="1" dirty="0">
                <a:solidFill>
                  <a:srgbClr val="FF0000"/>
                </a:solidFill>
                <a:latin typeface="+mj-lt"/>
                <a:cs typeface="Arial" panose="020B0604020202020204" pitchFamily="34" charset="0"/>
              </a:rPr>
              <a:t> </a:t>
            </a:r>
            <a:r>
              <a:rPr lang="vi-VN" sz="3556" b="1" dirty="0">
                <a:solidFill>
                  <a:srgbClr val="FF0000"/>
                </a:solidFill>
                <a:latin typeface="+mj-lt"/>
                <a:cs typeface="Arial" panose="020B0604020202020204" pitchFamily="34" charset="0"/>
              </a:rPr>
              <a:t>= 10 000 c</a:t>
            </a:r>
            <a:r>
              <a:rPr lang="vi-VN" sz="3556" b="1" dirty="0">
                <a:solidFill>
                  <a:srgbClr val="FF0000"/>
                </a:solidFill>
                <a:latin typeface="+mj-lt"/>
              </a:rPr>
              <a:t>m</a:t>
            </a:r>
            <a:r>
              <a:rPr lang="vi-VN" sz="3556" b="1" baseline="30000" dirty="0">
                <a:solidFill>
                  <a:srgbClr val="FF0000"/>
                </a:solidFill>
                <a:latin typeface="+mj-lt"/>
              </a:rPr>
              <a:t>2</a:t>
            </a:r>
          </a:p>
        </p:txBody>
      </p:sp>
      <p:sp>
        <p:nvSpPr>
          <p:cNvPr id="10" name="TextBox 9"/>
          <p:cNvSpPr txBox="1"/>
          <p:nvPr/>
        </p:nvSpPr>
        <p:spPr>
          <a:xfrm>
            <a:off x="270151" y="1493036"/>
            <a:ext cx="9690391" cy="605230"/>
          </a:xfrm>
          <a:prstGeom prst="rect">
            <a:avLst/>
          </a:prstGeom>
          <a:noFill/>
        </p:spPr>
        <p:txBody>
          <a:bodyPr wrap="square" rtlCol="0">
            <a:spAutoFit/>
          </a:bodyPr>
          <a:lstStyle/>
          <a:p>
            <a:pPr algn="ctr"/>
            <a:r>
              <a:rPr lang="en-US" sz="3333" b="1" dirty="0" err="1">
                <a:solidFill>
                  <a:srgbClr val="002060"/>
                </a:solidFill>
                <a:latin typeface="Times New Roman" panose="02020603050405020304" pitchFamily="18" charset="0"/>
                <a:cs typeface="Times New Roman" panose="02020603050405020304" pitchFamily="18" charset="0"/>
              </a:rPr>
              <a:t>Để</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đo</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diện</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tích</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người</a:t>
            </a:r>
            <a:r>
              <a:rPr lang="en-US" sz="3333" b="1" dirty="0">
                <a:solidFill>
                  <a:srgbClr val="002060"/>
                </a:solidFill>
                <a:latin typeface="Times New Roman" panose="02020603050405020304" pitchFamily="18" charset="0"/>
                <a:cs typeface="Times New Roman" panose="02020603050405020304" pitchFamily="18" charset="0"/>
              </a:rPr>
              <a:t> ta </a:t>
            </a:r>
            <a:r>
              <a:rPr lang="en-US" sz="3333" b="1" dirty="0" err="1">
                <a:solidFill>
                  <a:srgbClr val="002060"/>
                </a:solidFill>
                <a:latin typeface="Times New Roman" panose="02020603050405020304" pitchFamily="18" charset="0"/>
                <a:cs typeface="Times New Roman" panose="02020603050405020304" pitchFamily="18" charset="0"/>
              </a:rPr>
              <a:t>còn</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dùng</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đơn</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002060"/>
                </a:solidFill>
                <a:latin typeface="Times New Roman" panose="02020603050405020304" pitchFamily="18" charset="0"/>
                <a:cs typeface="Times New Roman" panose="02020603050405020304" pitchFamily="18" charset="0"/>
              </a:rPr>
              <a:t>vị</a:t>
            </a:r>
            <a:r>
              <a:rPr lang="en-US" sz="3333" b="1" dirty="0">
                <a:solidFill>
                  <a:srgbClr val="002060"/>
                </a:solidFill>
                <a:latin typeface="Times New Roman" panose="02020603050405020304" pitchFamily="18" charset="0"/>
                <a:cs typeface="Times New Roman" panose="02020603050405020304" pitchFamily="18" charset="0"/>
              </a:rPr>
              <a:t>: </a:t>
            </a:r>
            <a:r>
              <a:rPr lang="en-US" sz="3333" b="1" dirty="0" err="1">
                <a:solidFill>
                  <a:srgbClr val="FF6699"/>
                </a:solidFill>
                <a:latin typeface="Times New Roman" panose="02020603050405020304" pitchFamily="18" charset="0"/>
                <a:cs typeface="Times New Roman" panose="02020603050405020304" pitchFamily="18" charset="0"/>
              </a:rPr>
              <a:t>mét</a:t>
            </a:r>
            <a:r>
              <a:rPr lang="en-US" sz="3333" b="1" dirty="0">
                <a:solidFill>
                  <a:srgbClr val="FF6699"/>
                </a:solidFill>
                <a:latin typeface="Times New Roman" panose="02020603050405020304" pitchFamily="18" charset="0"/>
                <a:cs typeface="Times New Roman" panose="02020603050405020304" pitchFamily="18" charset="0"/>
              </a:rPr>
              <a:t> </a:t>
            </a:r>
            <a:r>
              <a:rPr lang="en-US" sz="3333" b="1" dirty="0" err="1">
                <a:solidFill>
                  <a:srgbClr val="FF6699"/>
                </a:solidFill>
                <a:latin typeface="Times New Roman" panose="02020603050405020304" pitchFamily="18" charset="0"/>
                <a:cs typeface="Times New Roman" panose="02020603050405020304" pitchFamily="18" charset="0"/>
              </a:rPr>
              <a:t>vuông</a:t>
            </a:r>
            <a:endParaRPr lang="vi-VN" sz="3333" b="1" dirty="0">
              <a:solidFill>
                <a:srgbClr val="FF6699"/>
              </a:solidFill>
              <a:latin typeface="Times New Roman" panose="02020603050405020304" pitchFamily="18" charset="0"/>
              <a:cs typeface="Times New Roman" panose="02020603050405020304" pitchFamily="18" charset="0"/>
            </a:endParaRPr>
          </a:p>
        </p:txBody>
      </p:sp>
      <p:pic>
        <p:nvPicPr>
          <p:cNvPr id="11"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9" y="3968205"/>
            <a:ext cx="1224136" cy="1810468"/>
          </a:xfrm>
          <a:prstGeom prst="rect">
            <a:avLst/>
          </a:prstGeom>
        </p:spPr>
      </p:pic>
    </p:spTree>
    <p:extLst>
      <p:ext uri="{BB962C8B-B14F-4D97-AF65-F5344CB8AC3E}">
        <p14:creationId xmlns:p14="http://schemas.microsoft.com/office/powerpoint/2010/main" val="88249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sp>
        <p:nvSpPr>
          <p:cNvPr id="5" name="任意多边形 10"/>
          <p:cNvSpPr/>
          <p:nvPr/>
        </p:nvSpPr>
        <p:spPr>
          <a:xfrm>
            <a:off x="-104575" y="4657701"/>
            <a:ext cx="10585176" cy="1057300"/>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E2B7C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6" name="任意多边形 11"/>
          <p:cNvSpPr/>
          <p:nvPr/>
        </p:nvSpPr>
        <p:spPr>
          <a:xfrm>
            <a:off x="-1184696" y="4442801"/>
            <a:ext cx="5285118" cy="1275338"/>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 name="connsiteX0" fmla="*/ 181593 w 12358602"/>
              <a:gd name="connsiteY0" fmla="*/ 830441 h 868049"/>
              <a:gd name="connsiteX1" fmla="*/ 378874 w 12358602"/>
              <a:gd name="connsiteY1" fmla="*/ 293240 h 868049"/>
              <a:gd name="connsiteX2" fmla="*/ 3324252 w 12358602"/>
              <a:gd name="connsiteY2" fmla="*/ 178 h 868049"/>
              <a:gd name="connsiteX3" fmla="*/ 5495952 w 12358602"/>
              <a:gd name="connsiteY3" fmla="*/ 247828 h 868049"/>
              <a:gd name="connsiteX4" fmla="*/ 7781952 w 12358602"/>
              <a:gd name="connsiteY4" fmla="*/ 114478 h 868049"/>
              <a:gd name="connsiteX5" fmla="*/ 10487052 w 12358602"/>
              <a:gd name="connsiteY5" fmla="*/ 38278 h 868049"/>
              <a:gd name="connsiteX6" fmla="*/ 12224728 w 12358602"/>
              <a:gd name="connsiteY6" fmla="*/ 515460 h 868049"/>
              <a:gd name="connsiteX7" fmla="*/ 12205266 w 12358602"/>
              <a:gd name="connsiteY7" fmla="*/ 868049 h 868049"/>
              <a:gd name="connsiteX8" fmla="*/ 181593 w 12358602"/>
              <a:gd name="connsiteY8" fmla="*/ 830441 h 868049"/>
              <a:gd name="connsiteX0" fmla="*/ 181593 w 12358602"/>
              <a:gd name="connsiteY0" fmla="*/ 884369 h 921977"/>
              <a:gd name="connsiteX1" fmla="*/ 378874 w 12358602"/>
              <a:gd name="connsiteY1" fmla="*/ 347168 h 921977"/>
              <a:gd name="connsiteX2" fmla="*/ 3324252 w 12358602"/>
              <a:gd name="connsiteY2" fmla="*/ 54106 h 921977"/>
              <a:gd name="connsiteX3" fmla="*/ 5495952 w 12358602"/>
              <a:gd name="connsiteY3" fmla="*/ 301756 h 921977"/>
              <a:gd name="connsiteX4" fmla="*/ 7840340 w 12358602"/>
              <a:gd name="connsiteY4" fmla="*/ 7689 h 921977"/>
              <a:gd name="connsiteX5" fmla="*/ 10487052 w 12358602"/>
              <a:gd name="connsiteY5" fmla="*/ 92206 h 921977"/>
              <a:gd name="connsiteX6" fmla="*/ 12224728 w 12358602"/>
              <a:gd name="connsiteY6" fmla="*/ 569388 h 921977"/>
              <a:gd name="connsiteX7" fmla="*/ 12205266 w 12358602"/>
              <a:gd name="connsiteY7" fmla="*/ 921977 h 921977"/>
              <a:gd name="connsiteX8" fmla="*/ 181593 w 12358602"/>
              <a:gd name="connsiteY8" fmla="*/ 884369 h 921977"/>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9996592 w 12358602"/>
              <a:gd name="connsiteY5" fmla="*/ 84517 h 914288"/>
              <a:gd name="connsiteX6" fmla="*/ 12224728 w 12358602"/>
              <a:gd name="connsiteY6" fmla="*/ 561699 h 914288"/>
              <a:gd name="connsiteX7" fmla="*/ 12205266 w 12358602"/>
              <a:gd name="connsiteY7" fmla="*/ 914288 h 914288"/>
              <a:gd name="connsiteX8" fmla="*/ 181593 w 12358602"/>
              <a:gd name="connsiteY8" fmla="*/ 876680 h 914288"/>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12224728 w 12358602"/>
              <a:gd name="connsiteY5" fmla="*/ 561699 h 914288"/>
              <a:gd name="connsiteX6" fmla="*/ 12205266 w 12358602"/>
              <a:gd name="connsiteY6" fmla="*/ 914288 h 914288"/>
              <a:gd name="connsiteX7" fmla="*/ 181593 w 12358602"/>
              <a:gd name="connsiteY7" fmla="*/ 876680 h 914288"/>
              <a:gd name="connsiteX0" fmla="*/ 181593 w 12358602"/>
              <a:gd name="connsiteY0" fmla="*/ 891982 h 929590"/>
              <a:gd name="connsiteX1" fmla="*/ 378874 w 12358602"/>
              <a:gd name="connsiteY1" fmla="*/ 354781 h 929590"/>
              <a:gd name="connsiteX2" fmla="*/ 3324252 w 12358602"/>
              <a:gd name="connsiteY2" fmla="*/ 61719 h 929590"/>
              <a:gd name="connsiteX3" fmla="*/ 5495952 w 12358602"/>
              <a:gd name="connsiteY3" fmla="*/ 309369 h 929590"/>
              <a:gd name="connsiteX4" fmla="*/ 7840340 w 12358602"/>
              <a:gd name="connsiteY4" fmla="*/ 15302 h 929590"/>
              <a:gd name="connsiteX5" fmla="*/ 12224728 w 12358602"/>
              <a:gd name="connsiteY5" fmla="*/ 577001 h 929590"/>
              <a:gd name="connsiteX6" fmla="*/ 12205266 w 12358602"/>
              <a:gd name="connsiteY6" fmla="*/ 929590 h 929590"/>
              <a:gd name="connsiteX7" fmla="*/ 181593 w 12358602"/>
              <a:gd name="connsiteY7" fmla="*/ 891982 h 929590"/>
              <a:gd name="connsiteX0" fmla="*/ 181593 w 12358602"/>
              <a:gd name="connsiteY0" fmla="*/ 920450 h 958058"/>
              <a:gd name="connsiteX1" fmla="*/ 378874 w 12358602"/>
              <a:gd name="connsiteY1" fmla="*/ 383249 h 958058"/>
              <a:gd name="connsiteX2" fmla="*/ 3324252 w 12358602"/>
              <a:gd name="connsiteY2" fmla="*/ 90187 h 958058"/>
              <a:gd name="connsiteX3" fmla="*/ 5495952 w 12358602"/>
              <a:gd name="connsiteY3" fmla="*/ 337837 h 958058"/>
              <a:gd name="connsiteX4" fmla="*/ 7840340 w 12358602"/>
              <a:gd name="connsiteY4" fmla="*/ 43770 h 958058"/>
              <a:gd name="connsiteX5" fmla="*/ 12224728 w 12358602"/>
              <a:gd name="connsiteY5" fmla="*/ 605469 h 958058"/>
              <a:gd name="connsiteX6" fmla="*/ 12205266 w 12358602"/>
              <a:gd name="connsiteY6" fmla="*/ 958058 h 958058"/>
              <a:gd name="connsiteX7" fmla="*/ 181593 w 12358602"/>
              <a:gd name="connsiteY7" fmla="*/ 920450 h 958058"/>
              <a:gd name="connsiteX0" fmla="*/ 181593 w 12358602"/>
              <a:gd name="connsiteY0" fmla="*/ 888120 h 925728"/>
              <a:gd name="connsiteX1" fmla="*/ 378874 w 12358602"/>
              <a:gd name="connsiteY1" fmla="*/ 350919 h 925728"/>
              <a:gd name="connsiteX2" fmla="*/ 3324252 w 12358602"/>
              <a:gd name="connsiteY2" fmla="*/ 57857 h 925728"/>
              <a:gd name="connsiteX3" fmla="*/ 5495952 w 12358602"/>
              <a:gd name="connsiteY3" fmla="*/ 305507 h 925728"/>
              <a:gd name="connsiteX4" fmla="*/ 7840340 w 12358602"/>
              <a:gd name="connsiteY4" fmla="*/ 11440 h 925728"/>
              <a:gd name="connsiteX5" fmla="*/ 12224728 w 12358602"/>
              <a:gd name="connsiteY5" fmla="*/ 573139 h 925728"/>
              <a:gd name="connsiteX6" fmla="*/ 12205266 w 12358602"/>
              <a:gd name="connsiteY6" fmla="*/ 925728 h 925728"/>
              <a:gd name="connsiteX7" fmla="*/ 181593 w 12358602"/>
              <a:gd name="connsiteY7" fmla="*/ 888120 h 925728"/>
              <a:gd name="connsiteX0" fmla="*/ 181593 w 12358602"/>
              <a:gd name="connsiteY0" fmla="*/ 938850 h 976458"/>
              <a:gd name="connsiteX1" fmla="*/ 378874 w 12358602"/>
              <a:gd name="connsiteY1" fmla="*/ 401649 h 976458"/>
              <a:gd name="connsiteX2" fmla="*/ 3324252 w 12358602"/>
              <a:gd name="connsiteY2" fmla="*/ 108587 h 976458"/>
              <a:gd name="connsiteX3" fmla="*/ 5495952 w 12358602"/>
              <a:gd name="connsiteY3" fmla="*/ 356237 h 976458"/>
              <a:gd name="connsiteX4" fmla="*/ 7840340 w 12358602"/>
              <a:gd name="connsiteY4" fmla="*/ 62170 h 976458"/>
              <a:gd name="connsiteX5" fmla="*/ 12224728 w 12358602"/>
              <a:gd name="connsiteY5" fmla="*/ 623869 h 976458"/>
              <a:gd name="connsiteX6" fmla="*/ 12205266 w 12358602"/>
              <a:gd name="connsiteY6" fmla="*/ 976458 h 976458"/>
              <a:gd name="connsiteX7" fmla="*/ 181593 w 12358602"/>
              <a:gd name="connsiteY7" fmla="*/ 938850 h 97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602" h="976458">
                <a:moveTo>
                  <a:pt x="181593" y="938850"/>
                </a:moveTo>
                <a:cubicBezTo>
                  <a:pt x="-39070" y="972187"/>
                  <a:pt x="-144903" y="540026"/>
                  <a:pt x="378874" y="401649"/>
                </a:cubicBezTo>
                <a:cubicBezTo>
                  <a:pt x="902651" y="263272"/>
                  <a:pt x="2471406" y="116156"/>
                  <a:pt x="3324252" y="108587"/>
                </a:cubicBezTo>
                <a:cubicBezTo>
                  <a:pt x="4177098" y="101018"/>
                  <a:pt x="4743271" y="363973"/>
                  <a:pt x="5495952" y="356237"/>
                </a:cubicBezTo>
                <a:cubicBezTo>
                  <a:pt x="6248633" y="348501"/>
                  <a:pt x="6519009" y="323604"/>
                  <a:pt x="7840340" y="62170"/>
                </a:cubicBezTo>
                <a:cubicBezTo>
                  <a:pt x="9161671" y="-199264"/>
                  <a:pt x="10763265" y="436636"/>
                  <a:pt x="12224728" y="623869"/>
                </a:cubicBezTo>
                <a:cubicBezTo>
                  <a:pt x="12569485" y="664734"/>
                  <a:pt x="12130659" y="973828"/>
                  <a:pt x="12205266" y="976458"/>
                </a:cubicBezTo>
                <a:lnTo>
                  <a:pt x="181593" y="938850"/>
                </a:lnTo>
                <a:close/>
              </a:path>
            </a:pathLst>
          </a:custGeom>
          <a:solidFill>
            <a:srgbClr val="E4D0D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pic>
        <p:nvPicPr>
          <p:cNvPr id="7"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64" y="1523980"/>
            <a:ext cx="2829486" cy="4184742"/>
          </a:xfrm>
          <a:prstGeom prst="rect">
            <a:avLst/>
          </a:prstGeom>
        </p:spPr>
      </p:pic>
      <p:sp>
        <p:nvSpPr>
          <p:cNvPr id="8" name="任意多边形 12"/>
          <p:cNvSpPr/>
          <p:nvPr/>
        </p:nvSpPr>
        <p:spPr>
          <a:xfrm>
            <a:off x="693568" y="5006222"/>
            <a:ext cx="9466432" cy="1125547"/>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D6A6B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grpSp>
        <p:nvGrpSpPr>
          <p:cNvPr id="9" name="组合 43">
            <a:extLst>
              <a:ext uri="{FF2B5EF4-FFF2-40B4-BE49-F238E27FC236}">
                <a16:creationId xmlns:a16="http://schemas.microsoft.com/office/drawing/2014/main" id="{E48C34C2-D5A2-4F0C-AC0F-4EF5A9C291B1}"/>
              </a:ext>
            </a:extLst>
          </p:cNvPr>
          <p:cNvGrpSpPr/>
          <p:nvPr/>
        </p:nvGrpSpPr>
        <p:grpSpPr>
          <a:xfrm>
            <a:off x="7606591" y="0"/>
            <a:ext cx="2308996" cy="1441260"/>
            <a:chOff x="7180022" y="219753"/>
            <a:chExt cx="1592029" cy="993734"/>
          </a:xfrm>
        </p:grpSpPr>
        <p:pic>
          <p:nvPicPr>
            <p:cNvPr id="10" name="图片 25">
              <a:extLst>
                <a:ext uri="{FF2B5EF4-FFF2-40B4-BE49-F238E27FC236}">
                  <a16:creationId xmlns:a16="http://schemas.microsoft.com/office/drawing/2014/main" id="{E7C3B35B-B8D2-4C49-81CB-DDBD637AFF90}"/>
                </a:ext>
              </a:extLst>
            </p:cNvPr>
            <p:cNvPicPr>
              <a:picLocks noChangeAspect="1"/>
            </p:cNvPicPr>
            <p:nvPr/>
          </p:nvPicPr>
          <p:blipFill>
            <a:blip r:embed="rId4"/>
            <a:stretch>
              <a:fillRect/>
            </a:stretch>
          </p:blipFill>
          <p:spPr>
            <a:xfrm>
              <a:off x="7778317" y="219753"/>
              <a:ext cx="993734" cy="993734"/>
            </a:xfrm>
            <a:prstGeom prst="rect">
              <a:avLst/>
            </a:prstGeom>
          </p:spPr>
        </p:pic>
        <p:pic>
          <p:nvPicPr>
            <p:cNvPr id="11" name="图片 32">
              <a:extLst>
                <a:ext uri="{FF2B5EF4-FFF2-40B4-BE49-F238E27FC236}">
                  <a16:creationId xmlns:a16="http://schemas.microsoft.com/office/drawing/2014/main" id="{895DE241-E92B-4927-900E-8FD3D5BB3797}"/>
                </a:ext>
              </a:extLst>
            </p:cNvPr>
            <p:cNvPicPr>
              <a:picLocks noChangeAspect="1"/>
            </p:cNvPicPr>
            <p:nvPr/>
          </p:nvPicPr>
          <p:blipFill>
            <a:blip r:embed="rId5"/>
            <a:stretch>
              <a:fillRect/>
            </a:stretch>
          </p:blipFill>
          <p:spPr>
            <a:xfrm>
              <a:off x="7180022" y="595615"/>
              <a:ext cx="1530229" cy="615749"/>
            </a:xfrm>
            <a:prstGeom prst="rect">
              <a:avLst/>
            </a:prstGeom>
          </p:spPr>
        </p:pic>
      </p:grpSp>
      <p:pic>
        <p:nvPicPr>
          <p:cNvPr id="12" name="图片 8"/>
          <p:cNvPicPr>
            <a:picLocks noChangeAspect="1"/>
          </p:cNvPicPr>
          <p:nvPr/>
        </p:nvPicPr>
        <p:blipFill rotWithShape="1">
          <a:blip r:embed="rId6" cstate="print">
            <a:extLst>
              <a:ext uri="{28A0092B-C50C-407E-A947-70E740481C1C}">
                <a14:useLocalDpi xmlns:a14="http://schemas.microsoft.com/office/drawing/2010/main" val="0"/>
              </a:ext>
            </a:extLst>
          </a:blip>
          <a:srcRect l="68719" t="73547" r="19910" b="12088"/>
          <a:stretch/>
        </p:blipFill>
        <p:spPr>
          <a:xfrm rot="2822833">
            <a:off x="118006" y="118361"/>
            <a:ext cx="865773" cy="985087"/>
          </a:xfrm>
          <a:prstGeom prst="rect">
            <a:avLst/>
          </a:prstGeom>
        </p:spPr>
      </p:pic>
      <p:pic>
        <p:nvPicPr>
          <p:cNvPr id="13" name="图片 7"/>
          <p:cNvPicPr>
            <a:picLocks noChangeAspect="1"/>
          </p:cNvPicPr>
          <p:nvPr/>
        </p:nvPicPr>
        <p:blipFill rotWithShape="1">
          <a:blip r:embed="rId6" cstate="print">
            <a:extLst>
              <a:ext uri="{28A0092B-C50C-407E-A947-70E740481C1C}">
                <a14:useLocalDpi xmlns:a14="http://schemas.microsoft.com/office/drawing/2010/main" val="0"/>
              </a:ext>
            </a:extLst>
          </a:blip>
          <a:srcRect l="87190" t="60000" b="351"/>
          <a:stretch/>
        </p:blipFill>
        <p:spPr>
          <a:xfrm>
            <a:off x="9100692" y="1263358"/>
            <a:ext cx="975339" cy="2719137"/>
          </a:xfrm>
          <a:prstGeom prst="rect">
            <a:avLst/>
          </a:prstGeom>
        </p:spPr>
      </p:pic>
      <p:grpSp>
        <p:nvGrpSpPr>
          <p:cNvPr id="15" name="组合 26"/>
          <p:cNvGrpSpPr/>
          <p:nvPr/>
        </p:nvGrpSpPr>
        <p:grpSpPr>
          <a:xfrm>
            <a:off x="2763256" y="-1246956"/>
            <a:ext cx="2778402" cy="4676762"/>
            <a:chOff x="3675185" y="-580292"/>
            <a:chExt cx="2092569" cy="4273061"/>
          </a:xfrm>
        </p:grpSpPr>
        <p:sp>
          <p:nvSpPr>
            <p:cNvPr id="20"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21"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grpSp>
        <p:nvGrpSpPr>
          <p:cNvPr id="22" name="组合 26"/>
          <p:cNvGrpSpPr/>
          <p:nvPr/>
        </p:nvGrpSpPr>
        <p:grpSpPr>
          <a:xfrm>
            <a:off x="6450486" y="-54945"/>
            <a:ext cx="2092569" cy="4273061"/>
            <a:chOff x="3675185" y="-580292"/>
            <a:chExt cx="2092569" cy="4273061"/>
          </a:xfrm>
        </p:grpSpPr>
        <p:sp>
          <p:nvSpPr>
            <p:cNvPr id="23"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24"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sp>
        <p:nvSpPr>
          <p:cNvPr id="25" name="TextBox 24"/>
          <p:cNvSpPr txBox="1"/>
          <p:nvPr/>
        </p:nvSpPr>
        <p:spPr>
          <a:xfrm>
            <a:off x="2950224" y="1913352"/>
            <a:ext cx="2591434" cy="830997"/>
          </a:xfrm>
          <a:prstGeom prst="rect">
            <a:avLst/>
          </a:prstGeom>
          <a:noFill/>
        </p:spPr>
        <p:txBody>
          <a:bodyPr wrap="square" rtlCol="0">
            <a:spAutoFit/>
          </a:bodyPr>
          <a:lstStyle/>
          <a:p>
            <a:r>
              <a:rPr lang="en-US" sz="4800">
                <a:ln w="57150">
                  <a:noFill/>
                </a:ln>
                <a:solidFill>
                  <a:schemeClr val="accent1">
                    <a:lumMod val="60000"/>
                    <a:lumOff val="40000"/>
                  </a:schemeClr>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LUYỆN </a:t>
            </a:r>
            <a:endParaRPr lang="en-US" sz="4800" b="1">
              <a:solidFill>
                <a:schemeClr val="accent1">
                  <a:lumMod val="60000"/>
                  <a:lumOff val="40000"/>
                </a:schemeClr>
              </a:solidFill>
              <a:latin typeface="UTM Copperplate" panose="02040603050506020204" pitchFamily="18" charset="0"/>
            </a:endParaRPr>
          </a:p>
        </p:txBody>
      </p:sp>
      <p:sp>
        <p:nvSpPr>
          <p:cNvPr id="26" name="TextBox 25"/>
          <p:cNvSpPr txBox="1"/>
          <p:nvPr/>
        </p:nvSpPr>
        <p:spPr>
          <a:xfrm>
            <a:off x="6616991" y="2660638"/>
            <a:ext cx="2713279" cy="1015663"/>
          </a:xfrm>
          <a:prstGeom prst="rect">
            <a:avLst/>
          </a:prstGeom>
          <a:noFill/>
        </p:spPr>
        <p:txBody>
          <a:bodyPr wrap="square" rtlCol="0">
            <a:spAutoFit/>
          </a:bodyPr>
          <a:lstStyle/>
          <a:p>
            <a:r>
              <a:rPr lang="en-US" sz="6000">
                <a:ln w="57150">
                  <a:noFill/>
                </a:ln>
                <a:solidFill>
                  <a:schemeClr val="accent1">
                    <a:lumMod val="75000"/>
                  </a:schemeClr>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TẬP</a:t>
            </a:r>
            <a:endParaRPr lang="en-US" sz="6000" b="1">
              <a:solidFill>
                <a:schemeClr val="accent1">
                  <a:lumMod val="75000"/>
                </a:schemeClr>
              </a:solidFill>
              <a:latin typeface="UTM Copperplate" panose="02040603050506020204" pitchFamily="18" charset="0"/>
            </a:endParaRPr>
          </a:p>
        </p:txBody>
      </p:sp>
      <p:pic>
        <p:nvPicPr>
          <p:cNvPr id="28" name="图片 21">
            <a:extLst>
              <a:ext uri="{FF2B5EF4-FFF2-40B4-BE49-F238E27FC236}">
                <a16:creationId xmlns:a16="http://schemas.microsoft.com/office/drawing/2014/main" id="{DF430FA6-B996-4B7E-B089-F52B0A5C74A9}"/>
              </a:ext>
            </a:extLst>
          </p:cNvPr>
          <p:cNvPicPr>
            <a:picLocks noChangeAspect="1"/>
          </p:cNvPicPr>
          <p:nvPr/>
        </p:nvPicPr>
        <p:blipFill>
          <a:blip r:embed="rId7"/>
          <a:stretch>
            <a:fillRect/>
          </a:stretch>
        </p:blipFill>
        <p:spPr>
          <a:xfrm>
            <a:off x="6987567" y="4622328"/>
            <a:ext cx="3191606" cy="1509441"/>
          </a:xfrm>
          <a:prstGeom prst="rect">
            <a:avLst/>
          </a:prstGeom>
        </p:spPr>
      </p:pic>
    </p:spTree>
    <p:extLst>
      <p:ext uri="{BB962C8B-B14F-4D97-AF65-F5344CB8AC3E}">
        <p14:creationId xmlns:p14="http://schemas.microsoft.com/office/powerpoint/2010/main" val="17245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26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26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28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28000">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26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26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22"/>
                                            </p:tgtEl>
                                          </p:cBhvr>
                                        </p:animEffect>
                                        <p:animScale>
                                          <p:cBhvr>
                                            <p:cTn id="50" dur="250" autoRev="1" fill="hold"/>
                                            <p:tgtEl>
                                              <p:spTgt spid="22"/>
                                            </p:tgtEl>
                                          </p:cBhvr>
                                          <p:by x="105000" y="105000"/>
                                        </p:animScale>
                                      </p:childTnLst>
                                    </p:cTn>
                                  </p:par>
                                </p:childTnLst>
                              </p:cTn>
                            </p:par>
                            <p:par>
                              <p:cTn id="51" fill="hold">
                                <p:stCondLst>
                                  <p:cond delay="500"/>
                                </p:stCondLst>
                                <p:childTnLst>
                                  <p:par>
                                    <p:cTn id="52" presetID="27" presetClass="emph" presetSubtype="0" fill="remove" nodeType="afterEffect">
                                      <p:stCondLst>
                                        <p:cond delay="0"/>
                                      </p:stCondLst>
                                      <p:childTnLst>
                                        <p:animClr clrSpc="rgb" dir="cw">
                                          <p:cBhvr override="childStyle">
                                            <p:cTn id="53" dur="5" autoRev="1" fill="remove"/>
                                            <p:tgtEl>
                                              <p:spTgt spid="4"/>
                                            </p:tgtEl>
                                            <p:attrNameLst>
                                              <p:attrName>style.color</p:attrName>
                                            </p:attrNameLst>
                                          </p:cBhvr>
                                          <p:to>
                                            <a:schemeClr val="bg1"/>
                                          </p:to>
                                        </p:animClr>
                                        <p:animClr clrSpc="rgb" dir="cw">
                                          <p:cBhvr>
                                            <p:cTn id="54" dur="5" autoRev="1" fill="remove"/>
                                            <p:tgtEl>
                                              <p:spTgt spid="4"/>
                                            </p:tgtEl>
                                            <p:attrNameLst>
                                              <p:attrName>fillcolor</p:attrName>
                                            </p:attrNameLst>
                                          </p:cBhvr>
                                          <p:to>
                                            <a:schemeClr val="bg1"/>
                                          </p:to>
                                        </p:animClr>
                                        <p:set>
                                          <p:cBhvr>
                                            <p:cTn id="55" dur="5" autoRev="1" fill="remove"/>
                                            <p:tgtEl>
                                              <p:spTgt spid="4"/>
                                            </p:tgtEl>
                                            <p:attrNameLst>
                                              <p:attrName>fill.type</p:attrName>
                                            </p:attrNameLst>
                                          </p:cBhvr>
                                          <p:to>
                                            <p:strVal val="solid"/>
                                          </p:to>
                                        </p:set>
                                        <p:set>
                                          <p:cBhvr>
                                            <p:cTn id="56" dur="5" autoRev="1" fill="remove"/>
                                            <p:tgtEl>
                                              <p:spTgt spid="4"/>
                                            </p:tgtEl>
                                            <p:attrNameLst>
                                              <p:attrName>fill.on</p:attrName>
                                            </p:attrNameLst>
                                          </p:cBhvr>
                                          <p:to>
                                            <p:strVal val="true"/>
                                          </p:to>
                                        </p:set>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22"/>
                                            </p:tgtEl>
                                          </p:cBhvr>
                                        </p:animEffect>
                                        <p:animScale>
                                          <p:cBhvr>
                                            <p:cTn id="50" dur="250" autoRev="1" fill="hold"/>
                                            <p:tgtEl>
                                              <p:spTgt spid="22"/>
                                            </p:tgtEl>
                                          </p:cBhvr>
                                          <p:by x="105000" y="105000"/>
                                        </p:animScale>
                                      </p:childTnLst>
                                    </p:cTn>
                                  </p:par>
                                </p:childTnLst>
                              </p:cTn>
                            </p:par>
                            <p:par>
                              <p:cTn id="51" fill="hold">
                                <p:stCondLst>
                                  <p:cond delay="500"/>
                                </p:stCondLst>
                                <p:childTnLst>
                                  <p:par>
                                    <p:cTn id="52" presetID="27" presetClass="emph" presetSubtype="0" fill="remove" nodeType="afterEffect">
                                      <p:stCondLst>
                                        <p:cond delay="0"/>
                                      </p:stCondLst>
                                      <p:childTnLst>
                                        <p:animClr clrSpc="rgb" dir="cw">
                                          <p:cBhvr override="childStyle">
                                            <p:cTn id="53" dur="5" autoRev="1" fill="remove"/>
                                            <p:tgtEl>
                                              <p:spTgt spid="4"/>
                                            </p:tgtEl>
                                            <p:attrNameLst>
                                              <p:attrName>style.color</p:attrName>
                                            </p:attrNameLst>
                                          </p:cBhvr>
                                          <p:to>
                                            <a:schemeClr val="bg1"/>
                                          </p:to>
                                        </p:animClr>
                                        <p:animClr clrSpc="rgb" dir="cw">
                                          <p:cBhvr>
                                            <p:cTn id="54" dur="5" autoRev="1" fill="remove"/>
                                            <p:tgtEl>
                                              <p:spTgt spid="4"/>
                                            </p:tgtEl>
                                            <p:attrNameLst>
                                              <p:attrName>fillcolor</p:attrName>
                                            </p:attrNameLst>
                                          </p:cBhvr>
                                          <p:to>
                                            <a:schemeClr val="bg1"/>
                                          </p:to>
                                        </p:animClr>
                                        <p:set>
                                          <p:cBhvr>
                                            <p:cTn id="55" dur="5" autoRev="1" fill="remove"/>
                                            <p:tgtEl>
                                              <p:spTgt spid="4"/>
                                            </p:tgtEl>
                                            <p:attrNameLst>
                                              <p:attrName>fill.type</p:attrName>
                                            </p:attrNameLst>
                                          </p:cBhvr>
                                          <p:to>
                                            <p:strVal val="solid"/>
                                          </p:to>
                                        </p:set>
                                        <p:set>
                                          <p:cBhvr>
                                            <p:cTn id="56" dur="5" autoRev="1" fill="remove"/>
                                            <p:tgtEl>
                                              <p:spTgt spid="4"/>
                                            </p:tgtEl>
                                            <p:attrNameLst>
                                              <p:attrName>fill.on</p:attrName>
                                            </p:attrNameLst>
                                          </p:cBhvr>
                                          <p:to>
                                            <p:strVal val="true"/>
                                          </p:to>
                                        </p:set>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5" grpId="0"/>
          <p:bldP spid="2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6097860"/>
          </a:xfrm>
        </p:spPr>
      </p:pic>
      <p:graphicFrame>
        <p:nvGraphicFramePr>
          <p:cNvPr id="6" name="Group 44"/>
          <p:cNvGraphicFramePr>
            <a:graphicFrameLocks noGrp="1"/>
          </p:cNvGraphicFramePr>
          <p:nvPr>
            <p:extLst>
              <p:ext uri="{D42A27DB-BD31-4B8C-83A1-F6EECF244321}">
                <p14:modId xmlns:p14="http://schemas.microsoft.com/office/powerpoint/2010/main" val="433963319"/>
              </p:ext>
            </p:extLst>
          </p:nvPr>
        </p:nvGraphicFramePr>
        <p:xfrm>
          <a:off x="759520" y="685285"/>
          <a:ext cx="8519718" cy="4908519"/>
        </p:xfrm>
        <a:graphic>
          <a:graphicData uri="http://schemas.openxmlformats.org/drawingml/2006/table">
            <a:tbl>
              <a:tblPr/>
              <a:tblGrid>
                <a:gridCol w="6714693">
                  <a:extLst>
                    <a:ext uri="{9D8B030D-6E8A-4147-A177-3AD203B41FA5}">
                      <a16:colId xmlns:a16="http://schemas.microsoft.com/office/drawing/2014/main" val="20000"/>
                    </a:ext>
                  </a:extLst>
                </a:gridCol>
                <a:gridCol w="1805025">
                  <a:extLst>
                    <a:ext uri="{9D8B030D-6E8A-4147-A177-3AD203B41FA5}">
                      <a16:colId xmlns:a16="http://schemas.microsoft.com/office/drawing/2014/main" val="20001"/>
                    </a:ext>
                  </a:extLst>
                </a:gridCol>
              </a:tblGrid>
              <a:tr h="4969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B050"/>
                          </a:solidFill>
                          <a:effectLst/>
                          <a:latin typeface="Times New Roman" pitchFamily="18" charset="0"/>
                          <a:cs typeface="Times New Roman" pitchFamily="18" charset="0"/>
                        </a:rPr>
                        <a:t>Đọc</a:t>
                      </a:r>
                      <a:endParaRPr kumimoji="0" lang="en-US" sz="2800" b="1" i="0" u="none" strike="noStrike" cap="none" normalizeH="0" baseline="0" dirty="0">
                        <a:ln>
                          <a:noFill/>
                        </a:ln>
                        <a:solidFill>
                          <a:srgbClr val="00B050"/>
                        </a:solidFill>
                        <a:effectLst/>
                        <a:latin typeface="Times New Roman" pitchFamily="18" charset="0"/>
                        <a:cs typeface="Times New Roman" pitchFamily="18"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B050"/>
                          </a:solidFill>
                          <a:effectLst/>
                          <a:latin typeface="Times New Roman" pitchFamily="18" charset="0"/>
                          <a:cs typeface="Times New Roman" pitchFamily="18" charset="0"/>
                        </a:rPr>
                        <a:t>Viết</a:t>
                      </a:r>
                      <a:endParaRPr kumimoji="0" lang="en-US" sz="2800" b="1" i="0" u="none" strike="noStrike" cap="none" normalizeH="0" baseline="0" dirty="0">
                        <a:ln>
                          <a:noFill/>
                        </a:ln>
                        <a:solidFill>
                          <a:srgbClr val="00B050"/>
                        </a:solidFill>
                        <a:effectLst/>
                        <a:latin typeface="Times New Roman" pitchFamily="18" charset="0"/>
                        <a:cs typeface="Times New Roman" pitchFamily="18"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7557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Arial" charset="0"/>
                        </a:rPr>
                        <a:t>  </a:t>
                      </a: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18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FF"/>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8204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00FF"/>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00FF"/>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745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00FF"/>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FF00FF"/>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1156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FF"/>
                        </a:solidFill>
                        <a:effectLst/>
                        <a:latin typeface="Arial" charset="0"/>
                        <a:cs typeface="Arial" charset="0"/>
                      </a:endParaRPr>
                    </a:p>
                  </a:txBody>
                  <a:tcPr marL="101600" marR="101600" marT="42333" marB="423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FF"/>
                        </a:solidFill>
                        <a:effectLst/>
                        <a:latin typeface="Arial" charset="0"/>
                        <a:cs typeface="Arial" charset="0"/>
                      </a:endParaRPr>
                    </a:p>
                  </a:txBody>
                  <a:tcPr marL="101600" marR="101600" marT="42333" marB="423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7" name="Text Box 26"/>
          <p:cNvSpPr txBox="1">
            <a:spLocks noChangeArrowheads="1"/>
          </p:cNvSpPr>
          <p:nvPr/>
        </p:nvSpPr>
        <p:spPr bwMode="auto">
          <a:xfrm>
            <a:off x="7730807" y="1247132"/>
            <a:ext cx="2201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dirty="0">
                <a:solidFill>
                  <a:srgbClr val="FF0000"/>
                </a:solidFill>
              </a:rPr>
              <a:t> </a:t>
            </a:r>
            <a:r>
              <a:rPr lang="en-US" altLang="en-US" sz="2800" b="1" dirty="0">
                <a:solidFill>
                  <a:srgbClr val="FF0000"/>
                </a:solidFill>
                <a:latin typeface="Times New Roman" pitchFamily="18" charset="0"/>
                <a:cs typeface="Times New Roman" pitchFamily="18" charset="0"/>
              </a:rPr>
              <a:t>990m</a:t>
            </a:r>
            <a:r>
              <a:rPr lang="en-US" altLang="en-US" sz="2800" b="1" baseline="30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 </a:t>
            </a:r>
            <a:r>
              <a:rPr lang="en-US" altLang="en-US" sz="2800" dirty="0">
                <a:solidFill>
                  <a:srgbClr val="FF0000"/>
                </a:solidFill>
              </a:rPr>
              <a:t>            </a:t>
            </a:r>
          </a:p>
        </p:txBody>
      </p:sp>
      <p:sp>
        <p:nvSpPr>
          <p:cNvPr id="8" name="Text Box 27"/>
          <p:cNvSpPr txBox="1">
            <a:spLocks noChangeArrowheads="1"/>
          </p:cNvSpPr>
          <p:nvPr/>
        </p:nvSpPr>
        <p:spPr bwMode="auto">
          <a:xfrm>
            <a:off x="759520" y="2142570"/>
            <a:ext cx="8043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dirty="0">
                <a:solidFill>
                  <a:srgbClr val="002060"/>
                </a:solidFill>
                <a:latin typeface="Times New Roman" pitchFamily="18" charset="0"/>
              </a:rPr>
              <a:t>Hai nghìn không trăm linh năm mét vuông</a:t>
            </a:r>
          </a:p>
        </p:txBody>
      </p:sp>
      <p:sp>
        <p:nvSpPr>
          <p:cNvPr id="9" name="Text Box 28"/>
          <p:cNvSpPr txBox="1">
            <a:spLocks noChangeArrowheads="1"/>
          </p:cNvSpPr>
          <p:nvPr/>
        </p:nvSpPr>
        <p:spPr bwMode="auto">
          <a:xfrm>
            <a:off x="7796071" y="3139545"/>
            <a:ext cx="177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FF0000"/>
                </a:solidFill>
                <a:latin typeface="Times New Roman" pitchFamily="18" charset="0"/>
                <a:cs typeface="Times New Roman" pitchFamily="18" charset="0"/>
              </a:rPr>
              <a:t>1980m</a:t>
            </a:r>
            <a:r>
              <a:rPr lang="en-US" altLang="en-US" sz="2800" b="1" baseline="30000">
                <a:solidFill>
                  <a:srgbClr val="FF0000"/>
                </a:solidFill>
                <a:latin typeface="Times New Roman" pitchFamily="18" charset="0"/>
                <a:cs typeface="Times New Roman" pitchFamily="18" charset="0"/>
              </a:rPr>
              <a:t>2</a:t>
            </a:r>
            <a:r>
              <a:rPr lang="en-US" altLang="en-US" sz="2800" b="1">
                <a:solidFill>
                  <a:srgbClr val="FF0000"/>
                </a:solidFill>
              </a:rPr>
              <a:t> </a:t>
            </a:r>
            <a:r>
              <a:rPr lang="en-US" altLang="en-US" sz="2800">
                <a:solidFill>
                  <a:srgbClr val="FF0000"/>
                </a:solidFill>
              </a:rPr>
              <a:t>            </a:t>
            </a:r>
          </a:p>
        </p:txBody>
      </p:sp>
      <p:sp>
        <p:nvSpPr>
          <p:cNvPr id="10" name="Text Box 29"/>
          <p:cNvSpPr txBox="1">
            <a:spLocks noChangeArrowheads="1"/>
          </p:cNvSpPr>
          <p:nvPr/>
        </p:nvSpPr>
        <p:spPr bwMode="auto">
          <a:xfrm>
            <a:off x="7670436" y="3874910"/>
            <a:ext cx="2264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8600dm</a:t>
            </a:r>
            <a:r>
              <a:rPr lang="en-US" altLang="en-US" sz="2800" b="1" baseline="30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 </a:t>
            </a:r>
            <a:r>
              <a:rPr lang="en-US" altLang="en-US" sz="2800" dirty="0">
                <a:solidFill>
                  <a:srgbClr val="FF0000"/>
                </a:solidFill>
              </a:rPr>
              <a:t>            </a:t>
            </a:r>
          </a:p>
        </p:txBody>
      </p:sp>
      <p:sp>
        <p:nvSpPr>
          <p:cNvPr id="11" name="Text Box 30"/>
          <p:cNvSpPr txBox="1">
            <a:spLocks noChangeArrowheads="1"/>
          </p:cNvSpPr>
          <p:nvPr/>
        </p:nvSpPr>
        <p:spPr bwMode="auto">
          <a:xfrm>
            <a:off x="752162" y="4501075"/>
            <a:ext cx="6652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eaLnBrk="1" hangingPunct="1">
              <a:spcBef>
                <a:spcPct val="50000"/>
              </a:spcBef>
            </a:pPr>
            <a:r>
              <a:rPr lang="en-US" altLang="en-US" sz="2800" b="1" dirty="0">
                <a:solidFill>
                  <a:srgbClr val="002060"/>
                </a:solidFill>
                <a:latin typeface="Times New Roman" pitchFamily="18" charset="0"/>
              </a:rPr>
              <a:t>Hai mươi tám nghìn chín trăm mười một xăng-ti-mét vuông</a:t>
            </a:r>
          </a:p>
        </p:txBody>
      </p:sp>
      <p:sp>
        <p:nvSpPr>
          <p:cNvPr id="12" name="Text Box 31"/>
          <p:cNvSpPr txBox="1">
            <a:spLocks noChangeArrowheads="1"/>
          </p:cNvSpPr>
          <p:nvPr/>
        </p:nvSpPr>
        <p:spPr bwMode="auto">
          <a:xfrm>
            <a:off x="738372" y="3002573"/>
            <a:ext cx="8043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002060"/>
                </a:solidFill>
                <a:latin typeface="Times New Roman" pitchFamily="18" charset="0"/>
              </a:rPr>
              <a:t>Một nghìn chín trăm tám mươi mét vuông</a:t>
            </a:r>
          </a:p>
        </p:txBody>
      </p:sp>
      <p:sp>
        <p:nvSpPr>
          <p:cNvPr id="13" name="Text Box 32"/>
          <p:cNvSpPr txBox="1">
            <a:spLocks noChangeArrowheads="1"/>
          </p:cNvSpPr>
          <p:nvPr/>
        </p:nvSpPr>
        <p:spPr bwMode="auto">
          <a:xfrm>
            <a:off x="7796071" y="2130939"/>
            <a:ext cx="203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2005m</a:t>
            </a:r>
            <a:r>
              <a:rPr lang="en-US" altLang="en-US" sz="2800" b="1" baseline="30000" dirty="0">
                <a:solidFill>
                  <a:srgbClr val="FF0000"/>
                </a:solidFill>
                <a:latin typeface="Times New Roman" pitchFamily="18" charset="0"/>
                <a:cs typeface="Times New Roman" pitchFamily="18" charset="0"/>
              </a:rPr>
              <a:t>2</a:t>
            </a:r>
            <a:r>
              <a:rPr lang="en-US" altLang="en-US" sz="2800" b="1" dirty="0">
                <a:solidFill>
                  <a:srgbClr val="FF0000"/>
                </a:solidFill>
              </a:rPr>
              <a:t> </a:t>
            </a:r>
            <a:r>
              <a:rPr lang="en-US" altLang="en-US" sz="2800" dirty="0">
                <a:solidFill>
                  <a:srgbClr val="FF0000"/>
                </a:solidFill>
              </a:rPr>
              <a:t>            </a:t>
            </a:r>
          </a:p>
        </p:txBody>
      </p:sp>
      <p:sp>
        <p:nvSpPr>
          <p:cNvPr id="14" name="Text Box 33"/>
          <p:cNvSpPr txBox="1">
            <a:spLocks noChangeArrowheads="1"/>
          </p:cNvSpPr>
          <p:nvPr/>
        </p:nvSpPr>
        <p:spPr bwMode="auto">
          <a:xfrm>
            <a:off x="790370" y="3835113"/>
            <a:ext cx="8043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a:solidFill>
                  <a:srgbClr val="002060"/>
                </a:solidFill>
                <a:latin typeface="Times New Roman" pitchFamily="18" charset="0"/>
              </a:rPr>
              <a:t>Tám  nghìn sáu trăm  đề-xi-mét vuông</a:t>
            </a:r>
          </a:p>
        </p:txBody>
      </p:sp>
      <p:sp>
        <p:nvSpPr>
          <p:cNvPr id="15" name="Text Box 34"/>
          <p:cNvSpPr txBox="1">
            <a:spLocks noChangeArrowheads="1"/>
          </p:cNvSpPr>
          <p:nvPr/>
        </p:nvSpPr>
        <p:spPr bwMode="auto">
          <a:xfrm>
            <a:off x="7512470" y="4716518"/>
            <a:ext cx="1845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dirty="0">
                <a:solidFill>
                  <a:srgbClr val="FF0000"/>
                </a:solidFill>
                <a:latin typeface="Times New Roman" pitchFamily="18" charset="0"/>
                <a:cs typeface="Times New Roman" pitchFamily="18" charset="0"/>
              </a:rPr>
              <a:t>28 911cm</a:t>
            </a:r>
            <a:r>
              <a:rPr lang="en-US" altLang="en-US" sz="2800" b="1" baseline="30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 </a:t>
            </a:r>
            <a:r>
              <a:rPr lang="en-US" altLang="en-US" sz="2800" dirty="0">
                <a:solidFill>
                  <a:srgbClr val="FF0000"/>
                </a:solidFill>
              </a:rPr>
              <a:t>            </a:t>
            </a:r>
          </a:p>
        </p:txBody>
      </p:sp>
      <p:sp>
        <p:nvSpPr>
          <p:cNvPr id="16" name="Text Box 38"/>
          <p:cNvSpPr txBox="1">
            <a:spLocks noChangeArrowheads="1"/>
          </p:cNvSpPr>
          <p:nvPr/>
        </p:nvSpPr>
        <p:spPr bwMode="auto">
          <a:xfrm>
            <a:off x="790370" y="1247132"/>
            <a:ext cx="61242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800" b="1" dirty="0" err="1">
                <a:solidFill>
                  <a:srgbClr val="002060"/>
                </a:solidFill>
                <a:latin typeface="Times New Roman" pitchFamily="18" charset="0"/>
              </a:rPr>
              <a:t>Chín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trăm</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chín</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mươi</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mét</a:t>
            </a:r>
            <a:r>
              <a:rPr lang="en-US" altLang="en-US" sz="2800" b="1" dirty="0">
                <a:solidFill>
                  <a:srgbClr val="002060"/>
                </a:solidFill>
                <a:latin typeface="Times New Roman" pitchFamily="18" charset="0"/>
              </a:rPr>
              <a:t> </a:t>
            </a:r>
            <a:r>
              <a:rPr lang="en-US" altLang="en-US" sz="2800" b="1" dirty="0" err="1">
                <a:solidFill>
                  <a:srgbClr val="002060"/>
                </a:solidFill>
                <a:latin typeface="Times New Roman" pitchFamily="18" charset="0"/>
              </a:rPr>
              <a:t>vuông</a:t>
            </a:r>
            <a:endParaRPr lang="en-US" altLang="en-US" sz="2800" b="1" dirty="0">
              <a:solidFill>
                <a:srgbClr val="002060"/>
              </a:solidFill>
              <a:latin typeface="Times New Roman" pitchFamily="18" charset="0"/>
            </a:endParaRPr>
          </a:p>
        </p:txBody>
      </p:sp>
      <p:sp>
        <p:nvSpPr>
          <p:cNvPr id="17" name="Text Box 2"/>
          <p:cNvSpPr txBox="1">
            <a:spLocks noChangeArrowheads="1"/>
          </p:cNvSpPr>
          <p:nvPr/>
        </p:nvSpPr>
        <p:spPr bwMode="auto">
          <a:xfrm>
            <a:off x="636782" y="71847"/>
            <a:ext cx="3324949" cy="52322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non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en-US" sz="2800" b="1" dirty="0">
                <a:solidFill>
                  <a:srgbClr val="FF0000"/>
                </a:solidFill>
              </a:rPr>
              <a:t> </a:t>
            </a:r>
            <a:r>
              <a:rPr lang="en-US" altLang="en-US" sz="2800" b="1" u="sng" dirty="0">
                <a:solidFill>
                  <a:srgbClr val="FF0000"/>
                </a:solidFill>
                <a:latin typeface="Script MT Bold" panose="03040602040607080904" pitchFamily="66" charset="0"/>
                <a:cs typeface="Times New Roman" pitchFamily="18" charset="0"/>
              </a:rPr>
              <a:t>Bài </a:t>
            </a:r>
            <a:r>
              <a:rPr lang="en-US" altLang="en-US" sz="2800" b="1" dirty="0">
                <a:solidFill>
                  <a:srgbClr val="FF0000"/>
                </a:solidFill>
                <a:latin typeface="Script MT Bold" panose="03040602040607080904" pitchFamily="66" charset="0"/>
                <a:cs typeface="Times New Roman" pitchFamily="18" charset="0"/>
              </a:rPr>
              <a:t>1. Viết theo mẫu:</a:t>
            </a:r>
          </a:p>
        </p:txBody>
      </p:sp>
      <p:pic>
        <p:nvPicPr>
          <p:cNvPr id="18" name="图片 4">
            <a:extLst>
              <a:ext uri="{FF2B5EF4-FFF2-40B4-BE49-F238E27FC236}">
                <a16:creationId xmlns:a16="http://schemas.microsoft.com/office/drawing/2014/main" id="{B1509875-3BFB-42B3-B581-46B4E9210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174763" y="-615576"/>
            <a:ext cx="2798616" cy="1403397"/>
          </a:xfrm>
          <a:prstGeom prst="rect">
            <a:avLst/>
          </a:prstGeom>
        </p:spPr>
      </p:pic>
      <p:pic>
        <p:nvPicPr>
          <p:cNvPr id="19" name="图片 4">
            <a:extLst>
              <a:ext uri="{FF2B5EF4-FFF2-40B4-BE49-F238E27FC236}">
                <a16:creationId xmlns:a16="http://schemas.microsoft.com/office/drawing/2014/main" id="{B1509875-3BFB-42B3-B581-46B4E9210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636476" y="-857028"/>
            <a:ext cx="3015524" cy="1512168"/>
          </a:xfrm>
          <a:prstGeom prst="rect">
            <a:avLst/>
          </a:prstGeom>
        </p:spPr>
      </p:pic>
    </p:spTree>
    <p:extLst>
      <p:ext uri="{BB962C8B-B14F-4D97-AF65-F5344CB8AC3E}">
        <p14:creationId xmlns:p14="http://schemas.microsoft.com/office/powerpoint/2010/main" val="21096616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6025852"/>
          </a:xfrm>
        </p:spPr>
      </p:pic>
      <p:sp>
        <p:nvSpPr>
          <p:cNvPr id="5" name="Rectangle 39">
            <a:extLst>
              <a:ext uri="{FF2B5EF4-FFF2-40B4-BE49-F238E27FC236}">
                <a16:creationId xmlns:a16="http://schemas.microsoft.com/office/drawing/2014/main" id="{FEF7539B-48A5-4942-A83A-2EE0E8AF1FC3}"/>
              </a:ext>
            </a:extLst>
          </p:cNvPr>
          <p:cNvSpPr>
            <a:spLocks noChangeArrowheads="1"/>
          </p:cNvSpPr>
          <p:nvPr/>
        </p:nvSpPr>
        <p:spPr bwMode="auto">
          <a:xfrm>
            <a:off x="459154" y="355559"/>
            <a:ext cx="9241693" cy="50038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defTabSz="380985"/>
            <a:endParaRPr lang="zh-CN" altLang="en-US" sz="1333" dirty="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6" name="图片 16">
            <a:extLst>
              <a:ext uri="{FF2B5EF4-FFF2-40B4-BE49-F238E27FC236}">
                <a16:creationId xmlns:a16="http://schemas.microsoft.com/office/drawing/2014/main" id="{6944DADB-678B-4B09-BD57-E10269B58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52" y="355558"/>
            <a:ext cx="7425544" cy="5423297"/>
          </a:xfrm>
          <a:prstGeom prst="rect">
            <a:avLst/>
          </a:prstGeom>
        </p:spPr>
      </p:pic>
      <p:sp>
        <p:nvSpPr>
          <p:cNvPr id="23" name="Rectangle 39">
            <a:extLst>
              <a:ext uri="{FF2B5EF4-FFF2-40B4-BE49-F238E27FC236}">
                <a16:creationId xmlns:a16="http://schemas.microsoft.com/office/drawing/2014/main" id="{FEF7539B-48A5-4942-A83A-2EE0E8AF1FC3}"/>
              </a:ext>
            </a:extLst>
          </p:cNvPr>
          <p:cNvSpPr>
            <a:spLocks noChangeArrowheads="1"/>
          </p:cNvSpPr>
          <p:nvPr/>
        </p:nvSpPr>
        <p:spPr bwMode="auto">
          <a:xfrm>
            <a:off x="459154" y="355559"/>
            <a:ext cx="9241693" cy="50038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defTabSz="380985"/>
            <a:endParaRPr lang="zh-CN" altLang="en-US" sz="1333" dirty="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24" name="图片 16">
            <a:extLst>
              <a:ext uri="{FF2B5EF4-FFF2-40B4-BE49-F238E27FC236}">
                <a16:creationId xmlns:a16="http://schemas.microsoft.com/office/drawing/2014/main" id="{6944DADB-678B-4B09-BD57-E10269B580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52" y="355558"/>
            <a:ext cx="7425544" cy="5423297"/>
          </a:xfrm>
          <a:prstGeom prst="rect">
            <a:avLst/>
          </a:prstGeom>
        </p:spPr>
      </p:pic>
      <p:grpSp>
        <p:nvGrpSpPr>
          <p:cNvPr id="26" name="Group 1261">
            <a:extLst>
              <a:ext uri="{FF2B5EF4-FFF2-40B4-BE49-F238E27FC236}">
                <a16:creationId xmlns:a16="http://schemas.microsoft.com/office/drawing/2014/main" id="{CD133467-40FD-4F51-A6E4-D3B1DAB42788}"/>
              </a:ext>
            </a:extLst>
          </p:cNvPr>
          <p:cNvGrpSpPr/>
          <p:nvPr/>
        </p:nvGrpSpPr>
        <p:grpSpPr>
          <a:xfrm>
            <a:off x="6088112" y="1057906"/>
            <a:ext cx="389683" cy="352396"/>
            <a:chOff x="0" y="0"/>
            <a:chExt cx="935237" cy="845748"/>
          </a:xfrm>
        </p:grpSpPr>
        <p:sp>
          <p:nvSpPr>
            <p:cNvPr id="27" name="Shape 1259">
              <a:extLst>
                <a:ext uri="{FF2B5EF4-FFF2-40B4-BE49-F238E27FC236}">
                  <a16:creationId xmlns:a16="http://schemas.microsoft.com/office/drawing/2014/main" id="{848929D6-A816-41E9-BC62-88B12D0E1474}"/>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19050" tIns="19050" rIns="19050" bIns="19050" numCol="1" anchor="ctr">
              <a:noAutofit/>
            </a:bodyPr>
            <a:lstStyle/>
            <a:p>
              <a:pPr defTabSz="190492" hangingPunct="0">
                <a:lnSpc>
                  <a:spcPct val="93000"/>
                </a:lnSpc>
                <a:defRPr sz="1800">
                  <a:latin typeface="Arial"/>
                  <a:ea typeface="Arial"/>
                  <a:cs typeface="Arial"/>
                  <a:sym typeface="Arial"/>
                </a:defRPr>
              </a:pPr>
              <a:endParaRPr sz="750" kern="0">
                <a:solidFill>
                  <a:srgbClr val="000000"/>
                </a:solidFill>
                <a:latin typeface="Arial"/>
                <a:ea typeface="Arial"/>
                <a:cs typeface="Arial"/>
                <a:sym typeface="Arial"/>
              </a:endParaRPr>
            </a:p>
          </p:txBody>
        </p:sp>
        <p:sp>
          <p:nvSpPr>
            <p:cNvPr id="28" name="Shape 1260">
              <a:extLst>
                <a:ext uri="{FF2B5EF4-FFF2-40B4-BE49-F238E27FC236}">
                  <a16:creationId xmlns:a16="http://schemas.microsoft.com/office/drawing/2014/main" id="{BCA95E93-0E29-41A7-B0C6-8DB49E07E456}"/>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19050" tIns="19050" rIns="19050" bIns="19050" numCol="1" anchor="ctr">
              <a:noAutofit/>
            </a:bodyPr>
            <a:lstStyle/>
            <a:p>
              <a:pPr defTabSz="190492" hangingPunct="0">
                <a:lnSpc>
                  <a:spcPct val="93000"/>
                </a:lnSpc>
                <a:defRPr sz="1800">
                  <a:latin typeface="Arial"/>
                  <a:ea typeface="Arial"/>
                  <a:cs typeface="Arial"/>
                  <a:sym typeface="Arial"/>
                </a:defRPr>
              </a:pPr>
              <a:endParaRPr sz="750" kern="0">
                <a:solidFill>
                  <a:srgbClr val="000000"/>
                </a:solidFill>
                <a:latin typeface="Arial"/>
                <a:ea typeface="Arial"/>
                <a:cs typeface="Arial"/>
                <a:sym typeface="Arial"/>
              </a:endParaRPr>
            </a:p>
          </p:txBody>
        </p:sp>
      </p:grpSp>
      <p:sp>
        <p:nvSpPr>
          <p:cNvPr id="29" name="TextBox 28"/>
          <p:cNvSpPr txBox="1"/>
          <p:nvPr/>
        </p:nvSpPr>
        <p:spPr>
          <a:xfrm>
            <a:off x="1886631" y="194019"/>
            <a:ext cx="477754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sz="3200" b="1">
                <a:solidFill>
                  <a:schemeClr val="accent1">
                    <a:lumMod val="75000"/>
                  </a:schemeClr>
                </a:solidFill>
                <a:latin typeface="Bahnschrift SemiBold Condensed" panose="020B0502040204020203" pitchFamily="34" charset="0"/>
                <a:ea typeface="小单纯体" panose="02010601030101010101" pitchFamily="2" charset="-122"/>
                <a:cs typeface="Times New Roman" panose="02020603050405020304" pitchFamily="18" charset="0"/>
              </a:rPr>
              <a:t>Viết số thích hợp vào chỗ trống</a:t>
            </a:r>
            <a:endParaRPr lang="en-US" sz="3200" b="1" dirty="0">
              <a:solidFill>
                <a:schemeClr val="accent1">
                  <a:lumMod val="75000"/>
                </a:schemeClr>
              </a:solidFill>
              <a:latin typeface="Bahnschrift SemiBold Condensed" panose="020B0502040204020203" pitchFamily="34" charset="0"/>
              <a:ea typeface="小单纯体" panose="02010601030101010101" pitchFamily="2" charset="-122"/>
              <a:cs typeface="Times New Roman" panose="02020603050405020304" pitchFamily="18" charset="0"/>
            </a:endParaRPr>
          </a:p>
        </p:txBody>
      </p:sp>
      <p:sp>
        <p:nvSpPr>
          <p:cNvPr id="30" name="TextBox 29"/>
          <p:cNvSpPr txBox="1"/>
          <p:nvPr/>
        </p:nvSpPr>
        <p:spPr>
          <a:xfrm>
            <a:off x="4729925" y="1417340"/>
            <a:ext cx="1270000" cy="571054"/>
          </a:xfrm>
          <a:prstGeom prst="rect">
            <a:avLst/>
          </a:prstGeom>
          <a:noFill/>
        </p:spPr>
        <p:txBody>
          <a:bodyPr wrap="square" rtlCol="0">
            <a:spAutoFit/>
          </a:bodyPr>
          <a:lstStyle/>
          <a:p>
            <a:r>
              <a:rPr lang="en-US" sz="3111" b="1" dirty="0">
                <a:solidFill>
                  <a:srgbClr val="FF0000"/>
                </a:solidFill>
                <a:latin typeface="Times New Roman" panose="02020603050405020304" pitchFamily="18" charset="0"/>
                <a:cs typeface="Times New Roman" panose="02020603050405020304" pitchFamily="18" charset="0"/>
              </a:rPr>
              <a:t>100</a:t>
            </a:r>
            <a:endParaRPr lang="vi-VN" sz="3111" b="1"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4588814" y="4441676"/>
            <a:ext cx="776111" cy="571054"/>
          </a:xfrm>
          <a:prstGeom prst="rect">
            <a:avLst/>
          </a:prstGeom>
          <a:noFill/>
        </p:spPr>
        <p:txBody>
          <a:bodyPr wrap="square" rtlCol="0">
            <a:spAutoFit/>
          </a:bodyPr>
          <a:lstStyle/>
          <a:p>
            <a:pPr algn="ctr"/>
            <a:r>
              <a:rPr lang="en-US" sz="3111" b="1" dirty="0">
                <a:solidFill>
                  <a:srgbClr val="FF0000"/>
                </a:solidFill>
                <a:latin typeface="Times New Roman" panose="02020603050405020304" pitchFamily="18" charset="0"/>
                <a:cs typeface="Times New Roman" panose="02020603050405020304" pitchFamily="18" charset="0"/>
              </a:rPr>
              <a:t>1</a:t>
            </a:r>
            <a:endParaRPr lang="vi-VN" sz="3111" b="1" dirty="0">
              <a:solidFill>
                <a:srgbClr val="FF00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454866" y="3505572"/>
            <a:ext cx="1513723" cy="571054"/>
          </a:xfrm>
          <a:prstGeom prst="rect">
            <a:avLst/>
          </a:prstGeom>
          <a:noFill/>
        </p:spPr>
        <p:txBody>
          <a:bodyPr wrap="square" rtlCol="0">
            <a:spAutoFit/>
          </a:bodyPr>
          <a:lstStyle/>
          <a:p>
            <a:r>
              <a:rPr lang="en-US" sz="3111" b="1" dirty="0">
                <a:solidFill>
                  <a:srgbClr val="FF0000"/>
                </a:solidFill>
                <a:latin typeface="Times New Roman" panose="02020603050405020304" pitchFamily="18" charset="0"/>
                <a:cs typeface="Times New Roman" panose="02020603050405020304" pitchFamily="18" charset="0"/>
              </a:rPr>
              <a:t>10 000</a:t>
            </a:r>
            <a:endParaRPr lang="vi-VN" sz="3111"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4915722" y="2539312"/>
            <a:ext cx="786072" cy="571054"/>
          </a:xfrm>
          <a:prstGeom prst="rect">
            <a:avLst/>
          </a:prstGeom>
          <a:noFill/>
        </p:spPr>
        <p:txBody>
          <a:bodyPr wrap="square" rtlCol="0">
            <a:spAutoFit/>
          </a:bodyPr>
          <a:lstStyle/>
          <a:p>
            <a:r>
              <a:rPr lang="en-US" sz="3111" b="1" dirty="0">
                <a:solidFill>
                  <a:srgbClr val="FF0000"/>
                </a:solidFill>
                <a:latin typeface="Times New Roman" panose="02020603050405020304" pitchFamily="18" charset="0"/>
                <a:cs typeface="Times New Roman" panose="02020603050405020304" pitchFamily="18" charset="0"/>
              </a:rPr>
              <a:t>1</a:t>
            </a:r>
            <a:endParaRPr lang="vi-VN" sz="3111"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2006399" y="1468635"/>
            <a:ext cx="4657777" cy="571054"/>
          </a:xfrm>
          <a:prstGeom prst="rect">
            <a:avLst/>
          </a:prstGeom>
          <a:noFill/>
        </p:spPr>
        <p:txBody>
          <a:bodyPr wrap="square" rtlCol="0">
            <a:spAutoFit/>
          </a:bodyPr>
          <a:lstStyle/>
          <a:p>
            <a:r>
              <a:rPr lang="en-US" sz="3111" b="1" dirty="0">
                <a:solidFill>
                  <a:srgbClr val="002060"/>
                </a:solidFill>
                <a:latin typeface="Times New Roman" panose="02020603050405020304" pitchFamily="18" charset="0"/>
                <a:cs typeface="Times New Roman" panose="02020603050405020304" pitchFamily="18" charset="0"/>
              </a:rPr>
              <a:t> 1</a:t>
            </a:r>
            <a:r>
              <a:rPr lang="vi-VN" sz="3111" b="1" dirty="0">
                <a:solidFill>
                  <a:srgbClr val="002060"/>
                </a:solidFill>
                <a:latin typeface="Times New Roman" panose="02020603050405020304" pitchFamily="18" charset="0"/>
                <a:cs typeface="Times New Roman" panose="02020603050405020304" pitchFamily="18" charset="0"/>
              </a:rPr>
              <a:t>m</a:t>
            </a:r>
            <a:r>
              <a:rPr lang="vi-VN" sz="3111" b="1" baseline="30000" dirty="0">
                <a:solidFill>
                  <a:srgbClr val="002060"/>
                </a:solidFill>
                <a:latin typeface="Times New Roman" panose="02020603050405020304" pitchFamily="18" charset="0"/>
                <a:cs typeface="Times New Roman" panose="02020603050405020304" pitchFamily="18" charset="0"/>
              </a:rPr>
              <a:t>2</a:t>
            </a:r>
            <a:r>
              <a:rPr lang="en-US" sz="3111" b="1" dirty="0">
                <a:solidFill>
                  <a:srgbClr val="002060"/>
                </a:solidFill>
                <a:latin typeface="Times New Roman" panose="02020603050405020304" pitchFamily="18" charset="0"/>
                <a:cs typeface="Times New Roman" panose="02020603050405020304" pitchFamily="18" charset="0"/>
              </a:rPr>
              <a:t>  </a:t>
            </a:r>
            <a:r>
              <a:rPr lang="vi-VN" sz="3111" b="1" dirty="0">
                <a:solidFill>
                  <a:srgbClr val="002060"/>
                </a:solidFill>
                <a:latin typeface="Times New Roman" panose="02020603050405020304" pitchFamily="18" charset="0"/>
                <a:cs typeface="Times New Roman" panose="02020603050405020304" pitchFamily="18" charset="0"/>
              </a:rPr>
              <a:t>      </a:t>
            </a:r>
            <a:r>
              <a:rPr lang="en-US" sz="3111" b="1" dirty="0">
                <a:solidFill>
                  <a:srgbClr val="002060"/>
                </a:solidFill>
                <a:latin typeface="Times New Roman" panose="02020603050405020304" pitchFamily="18" charset="0"/>
                <a:cs typeface="Times New Roman" panose="02020603050405020304" pitchFamily="18" charset="0"/>
              </a:rPr>
              <a:t>     = ……… d</a:t>
            </a:r>
            <a:r>
              <a:rPr lang="vi-VN" sz="3111" b="1" dirty="0">
                <a:solidFill>
                  <a:srgbClr val="002060"/>
                </a:solidFill>
                <a:latin typeface="Times New Roman" panose="02020603050405020304" pitchFamily="18" charset="0"/>
                <a:cs typeface="Times New Roman" panose="02020603050405020304" pitchFamily="18" charset="0"/>
              </a:rPr>
              <a:t>m</a:t>
            </a:r>
            <a:r>
              <a:rPr lang="vi-VN" sz="3111" b="1" baseline="30000" dirty="0">
                <a:solidFill>
                  <a:srgbClr val="002060"/>
                </a:solidFill>
                <a:latin typeface="Times New Roman" panose="02020603050405020304" pitchFamily="18" charset="0"/>
                <a:cs typeface="Times New Roman" panose="02020603050405020304" pitchFamily="18" charset="0"/>
              </a:rPr>
              <a:t>2</a:t>
            </a:r>
            <a:endParaRPr lang="vi-VN" sz="3111" b="1" dirty="0">
              <a:solidFill>
                <a:srgbClr val="00206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2006399" y="2550558"/>
            <a:ext cx="4320480" cy="571054"/>
          </a:xfrm>
          <a:prstGeom prst="rect">
            <a:avLst/>
          </a:prstGeom>
          <a:noFill/>
        </p:spPr>
        <p:txBody>
          <a:bodyPr wrap="square" rtlCol="0">
            <a:spAutoFit/>
          </a:bodyPr>
          <a:lstStyle/>
          <a:p>
            <a:r>
              <a:rPr lang="en-US" sz="3111" b="1" dirty="0">
                <a:solidFill>
                  <a:srgbClr val="002060"/>
                </a:solidFill>
                <a:latin typeface="Times New Roman" panose="02020603050405020304" pitchFamily="18" charset="0"/>
                <a:cs typeface="Times New Roman" panose="02020603050405020304" pitchFamily="18" charset="0"/>
              </a:rPr>
              <a:t>100d</a:t>
            </a:r>
            <a:r>
              <a:rPr lang="vi-VN" sz="3111" b="1" dirty="0">
                <a:solidFill>
                  <a:srgbClr val="002060"/>
                </a:solidFill>
                <a:latin typeface="Times New Roman" panose="02020603050405020304" pitchFamily="18" charset="0"/>
                <a:cs typeface="Times New Roman" panose="02020603050405020304" pitchFamily="18" charset="0"/>
              </a:rPr>
              <a:t>m</a:t>
            </a:r>
            <a:r>
              <a:rPr lang="vi-VN" sz="3111" b="1" baseline="30000" dirty="0">
                <a:solidFill>
                  <a:srgbClr val="002060"/>
                </a:solidFill>
                <a:latin typeface="Times New Roman" panose="02020603050405020304" pitchFamily="18" charset="0"/>
                <a:cs typeface="Times New Roman" panose="02020603050405020304" pitchFamily="18" charset="0"/>
              </a:rPr>
              <a:t>2</a:t>
            </a:r>
            <a:r>
              <a:rPr lang="en-US" sz="3111" b="1" dirty="0">
                <a:solidFill>
                  <a:srgbClr val="002060"/>
                </a:solidFill>
                <a:latin typeface="Times New Roman" panose="02020603050405020304" pitchFamily="18" charset="0"/>
                <a:cs typeface="Times New Roman" panose="02020603050405020304" pitchFamily="18" charset="0"/>
              </a:rPr>
              <a:t>       = ……… </a:t>
            </a:r>
            <a:r>
              <a:rPr lang="vi-VN" sz="3111" b="1" dirty="0">
                <a:solidFill>
                  <a:srgbClr val="002060"/>
                </a:solidFill>
                <a:latin typeface="Times New Roman" panose="02020603050405020304" pitchFamily="18" charset="0"/>
                <a:cs typeface="Times New Roman" panose="02020603050405020304" pitchFamily="18" charset="0"/>
              </a:rPr>
              <a:t>m</a:t>
            </a:r>
            <a:r>
              <a:rPr lang="vi-VN" sz="3111" b="1" baseline="30000" dirty="0">
                <a:solidFill>
                  <a:srgbClr val="002060"/>
                </a:solidFill>
                <a:latin typeface="Times New Roman" panose="02020603050405020304" pitchFamily="18" charset="0"/>
                <a:cs typeface="Times New Roman" panose="02020603050405020304" pitchFamily="18" charset="0"/>
              </a:rPr>
              <a:t>2</a:t>
            </a:r>
            <a:endParaRPr lang="vi-VN" sz="3111" b="1" dirty="0">
              <a:solidFill>
                <a:srgbClr val="00206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2006398" y="3577580"/>
            <a:ext cx="4555437" cy="571054"/>
          </a:xfrm>
          <a:prstGeom prst="rect">
            <a:avLst/>
          </a:prstGeom>
          <a:noFill/>
        </p:spPr>
        <p:txBody>
          <a:bodyPr wrap="square" rtlCol="0">
            <a:spAutoFit/>
          </a:bodyPr>
          <a:lstStyle/>
          <a:p>
            <a:r>
              <a:rPr lang="en-US" sz="3111" b="1" dirty="0">
                <a:solidFill>
                  <a:srgbClr val="002060"/>
                </a:solidFill>
                <a:latin typeface="Times New Roman" panose="02020603050405020304" pitchFamily="18" charset="0"/>
                <a:cs typeface="Times New Roman" panose="02020603050405020304" pitchFamily="18" charset="0"/>
              </a:rPr>
              <a:t>1</a:t>
            </a:r>
            <a:r>
              <a:rPr lang="vi-VN" sz="3111" b="1" dirty="0">
                <a:solidFill>
                  <a:srgbClr val="002060"/>
                </a:solidFill>
                <a:latin typeface="Times New Roman" panose="02020603050405020304" pitchFamily="18" charset="0"/>
                <a:cs typeface="Times New Roman" panose="02020603050405020304" pitchFamily="18" charset="0"/>
              </a:rPr>
              <a:t>m</a:t>
            </a:r>
            <a:r>
              <a:rPr lang="vi-VN" sz="3111" b="1" baseline="30000" dirty="0">
                <a:solidFill>
                  <a:srgbClr val="002060"/>
                </a:solidFill>
                <a:latin typeface="Times New Roman" panose="02020603050405020304" pitchFamily="18" charset="0"/>
                <a:cs typeface="Times New Roman" panose="02020603050405020304" pitchFamily="18" charset="0"/>
              </a:rPr>
              <a:t>2</a:t>
            </a:r>
            <a:r>
              <a:rPr lang="en-US" sz="3111" b="1" dirty="0">
                <a:solidFill>
                  <a:srgbClr val="002060"/>
                </a:solidFill>
                <a:latin typeface="Times New Roman" panose="02020603050405020304" pitchFamily="18" charset="0"/>
                <a:cs typeface="Times New Roman" panose="02020603050405020304" pitchFamily="18" charset="0"/>
              </a:rPr>
              <a:t>             = ……… </a:t>
            </a:r>
            <a:r>
              <a:rPr lang="vi-VN" sz="3111" b="1" dirty="0">
                <a:solidFill>
                  <a:srgbClr val="002060"/>
                </a:solidFill>
                <a:latin typeface="Times New Roman" panose="02020603050405020304" pitchFamily="18" charset="0"/>
                <a:cs typeface="Times New Roman" panose="02020603050405020304" pitchFamily="18" charset="0"/>
              </a:rPr>
              <a:t> cm</a:t>
            </a:r>
            <a:r>
              <a:rPr lang="vi-VN" sz="3111" b="1" baseline="30000" dirty="0">
                <a:solidFill>
                  <a:srgbClr val="002060"/>
                </a:solidFill>
                <a:latin typeface="Times New Roman" panose="02020603050405020304" pitchFamily="18" charset="0"/>
                <a:cs typeface="Times New Roman" panose="02020603050405020304" pitchFamily="18" charset="0"/>
              </a:rPr>
              <a:t>2</a:t>
            </a:r>
            <a:endParaRPr lang="en-US" sz="3111" dirty="0">
              <a:solidFill>
                <a:srgbClr val="00206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1983656" y="4518694"/>
            <a:ext cx="4334471" cy="571054"/>
          </a:xfrm>
          <a:prstGeom prst="rect">
            <a:avLst/>
          </a:prstGeom>
          <a:noFill/>
        </p:spPr>
        <p:txBody>
          <a:bodyPr wrap="square" rtlCol="0">
            <a:spAutoFit/>
          </a:bodyPr>
          <a:lstStyle/>
          <a:p>
            <a:r>
              <a:rPr lang="vi-VN" sz="3111" b="1" dirty="0">
                <a:solidFill>
                  <a:srgbClr val="002060"/>
                </a:solidFill>
                <a:latin typeface="Times New Roman" panose="02020603050405020304" pitchFamily="18" charset="0"/>
                <a:cs typeface="Times New Roman" panose="02020603050405020304" pitchFamily="18" charset="0"/>
              </a:rPr>
              <a:t>10 000cm</a:t>
            </a:r>
            <a:r>
              <a:rPr lang="vi-VN" sz="3111" b="1" baseline="30000" dirty="0">
                <a:solidFill>
                  <a:srgbClr val="002060"/>
                </a:solidFill>
                <a:latin typeface="Times New Roman" panose="02020603050405020304" pitchFamily="18" charset="0"/>
                <a:cs typeface="Times New Roman" panose="02020603050405020304" pitchFamily="18" charset="0"/>
              </a:rPr>
              <a:t>2</a:t>
            </a:r>
            <a:r>
              <a:rPr lang="en-US" sz="3111" b="1" dirty="0">
                <a:solidFill>
                  <a:srgbClr val="002060"/>
                </a:solidFill>
                <a:latin typeface="Times New Roman" panose="02020603050405020304" pitchFamily="18" charset="0"/>
                <a:cs typeface="Times New Roman" panose="02020603050405020304" pitchFamily="18" charset="0"/>
              </a:rPr>
              <a:t>  = ………</a:t>
            </a:r>
            <a:r>
              <a:rPr lang="vi-VN" sz="3111" b="1" dirty="0">
                <a:solidFill>
                  <a:srgbClr val="002060"/>
                </a:solidFill>
                <a:latin typeface="Times New Roman" panose="02020603050405020304" pitchFamily="18" charset="0"/>
                <a:cs typeface="Times New Roman" panose="02020603050405020304" pitchFamily="18" charset="0"/>
              </a:rPr>
              <a:t> m</a:t>
            </a:r>
            <a:r>
              <a:rPr lang="vi-VN" sz="3111" b="1" baseline="30000" dirty="0">
                <a:solidFill>
                  <a:srgbClr val="002060"/>
                </a:solidFill>
                <a:latin typeface="Times New Roman" panose="02020603050405020304" pitchFamily="18" charset="0"/>
                <a:cs typeface="Times New Roman" panose="02020603050405020304" pitchFamily="18" charset="0"/>
              </a:rPr>
              <a:t>2</a:t>
            </a:r>
            <a:endParaRPr lang="vi-VN" sz="3111" b="1" dirty="0">
              <a:solidFill>
                <a:srgbClr val="002060"/>
              </a:solidFill>
              <a:latin typeface="Times New Roman" panose="02020603050405020304" pitchFamily="18" charset="0"/>
              <a:cs typeface="Times New Roman" panose="02020603050405020304" pitchFamily="18" charset="0"/>
            </a:endParaRPr>
          </a:p>
        </p:txBody>
      </p:sp>
      <p:pic>
        <p:nvPicPr>
          <p:cNvPr id="38" name="图片 4">
            <a:extLst>
              <a:ext uri="{FF2B5EF4-FFF2-40B4-BE49-F238E27FC236}">
                <a16:creationId xmlns:a16="http://schemas.microsoft.com/office/drawing/2014/main" id="{B1509875-3BFB-42B3-B581-46B4E9210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520799" y="-687540"/>
            <a:ext cx="2512937" cy="2347892"/>
          </a:xfrm>
          <a:prstGeom prst="rect">
            <a:avLst/>
          </a:prstGeom>
        </p:spPr>
      </p:pic>
      <p:sp>
        <p:nvSpPr>
          <p:cNvPr id="39" name="Shape 233">
            <a:extLst>
              <a:ext uri="{FF2B5EF4-FFF2-40B4-BE49-F238E27FC236}">
                <a16:creationId xmlns:a16="http://schemas.microsoft.com/office/drawing/2014/main" id="{54774331-F1E3-400D-9BD8-1ECD5316E00E}"/>
              </a:ext>
            </a:extLst>
          </p:cNvPr>
          <p:cNvSpPr/>
          <p:nvPr/>
        </p:nvSpPr>
        <p:spPr>
          <a:xfrm>
            <a:off x="77712" y="95131"/>
            <a:ext cx="1515307" cy="787888"/>
          </a:xfrm>
          <a:prstGeom prst="rect">
            <a:avLst/>
          </a:prstGeom>
          <a:ln w="12700">
            <a:miter lim="400000"/>
          </a:ln>
          <a:extLst>
            <a:ext uri="{C572A759-6A51-4108-AA02-DFA0A04FC94B}">
              <ma14:wrappingTextBoxFlag xmlns="" xmlns:ma14="http://schemas.microsoft.com/office/mac/drawingml/2011/main" val="1"/>
            </a:ext>
          </a:extLst>
        </p:spPr>
        <p:txBody>
          <a:bodyPr wrap="square" lIns="21167" tIns="21167" rIns="21167" bIns="21167" anchor="ctr">
            <a:spAutoFit/>
          </a:bodyPr>
          <a:lstStyle/>
          <a:p>
            <a:pPr algn="ctr" defTabSz="343945" hangingPunct="0">
              <a:lnSpc>
                <a:spcPct val="150000"/>
              </a:lnSpc>
              <a:defRPr sz="2600" cap="none">
                <a:solidFill>
                  <a:srgbClr val="717172"/>
                </a:solidFill>
                <a:latin typeface="Lato Regular"/>
                <a:ea typeface="Lato Regular"/>
                <a:cs typeface="Lato Regular"/>
                <a:sym typeface="Lato Regular"/>
              </a:defRPr>
            </a:pPr>
            <a:r>
              <a:rPr lang="en-US" sz="3667" b="1" kern="0">
                <a:solidFill>
                  <a:srgbClr val="717172"/>
                </a:solidFill>
                <a:latin typeface="Times New Roman" panose="02020603050405020304" pitchFamily="18" charset="0"/>
                <a:ea typeface="仓耳玄三M W05" panose="02020400000000000000" pitchFamily="18" charset="-122"/>
                <a:cs typeface="Times New Roman" panose="02020603050405020304" pitchFamily="18" charset="0"/>
                <a:sym typeface="Lato Regular"/>
              </a:rPr>
              <a:t>Bài 2</a:t>
            </a:r>
            <a:endParaRPr sz="3667" b="1" kern="0" dirty="0">
              <a:solidFill>
                <a:srgbClr val="717172"/>
              </a:solidFill>
              <a:latin typeface="Times New Roman" panose="02020603050405020304" pitchFamily="18" charset="0"/>
              <a:ea typeface="仓耳玄三M W05" panose="02020400000000000000" pitchFamily="18" charset="-122"/>
              <a:cs typeface="Times New Roman" panose="02020603050405020304" pitchFamily="18" charset="0"/>
              <a:sym typeface="Lato Regular"/>
            </a:endParaRPr>
          </a:p>
        </p:txBody>
      </p:sp>
      <p:pic>
        <p:nvPicPr>
          <p:cNvPr id="40"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089" y="3832985"/>
            <a:ext cx="2542634" cy="2053415"/>
          </a:xfrm>
          <a:prstGeom prst="rect">
            <a:avLst/>
          </a:prstGeom>
        </p:spPr>
      </p:pic>
    </p:spTree>
    <p:extLst>
      <p:ext uri="{BB962C8B-B14F-4D97-AF65-F5344CB8AC3E}">
        <p14:creationId xmlns:p14="http://schemas.microsoft.com/office/powerpoint/2010/main" val="2472760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80">
                                          <p:stCondLst>
                                            <p:cond delay="0"/>
                                          </p:stCondLst>
                                        </p:cTn>
                                        <p:tgtEl>
                                          <p:spTgt spid="30"/>
                                        </p:tgtEl>
                                      </p:cBhvr>
                                    </p:animEffect>
                                    <p:anim calcmode="lin" valueType="num">
                                      <p:cBhvr>
                                        <p:cTn id="1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0" dur="26">
                                          <p:stCondLst>
                                            <p:cond delay="650"/>
                                          </p:stCondLst>
                                        </p:cTn>
                                        <p:tgtEl>
                                          <p:spTgt spid="30"/>
                                        </p:tgtEl>
                                      </p:cBhvr>
                                      <p:to x="100000" y="60000"/>
                                    </p:animScale>
                                    <p:animScale>
                                      <p:cBhvr>
                                        <p:cTn id="21" dur="166" decel="50000">
                                          <p:stCondLst>
                                            <p:cond delay="676"/>
                                          </p:stCondLst>
                                        </p:cTn>
                                        <p:tgtEl>
                                          <p:spTgt spid="30"/>
                                        </p:tgtEl>
                                      </p:cBhvr>
                                      <p:to x="100000" y="100000"/>
                                    </p:animScale>
                                    <p:animScale>
                                      <p:cBhvr>
                                        <p:cTn id="22" dur="26">
                                          <p:stCondLst>
                                            <p:cond delay="1312"/>
                                          </p:stCondLst>
                                        </p:cTn>
                                        <p:tgtEl>
                                          <p:spTgt spid="30"/>
                                        </p:tgtEl>
                                      </p:cBhvr>
                                      <p:to x="100000" y="80000"/>
                                    </p:animScale>
                                    <p:animScale>
                                      <p:cBhvr>
                                        <p:cTn id="23" dur="166" decel="50000">
                                          <p:stCondLst>
                                            <p:cond delay="1338"/>
                                          </p:stCondLst>
                                        </p:cTn>
                                        <p:tgtEl>
                                          <p:spTgt spid="30"/>
                                        </p:tgtEl>
                                      </p:cBhvr>
                                      <p:to x="100000" y="100000"/>
                                    </p:animScale>
                                    <p:animScale>
                                      <p:cBhvr>
                                        <p:cTn id="24" dur="26">
                                          <p:stCondLst>
                                            <p:cond delay="1642"/>
                                          </p:stCondLst>
                                        </p:cTn>
                                        <p:tgtEl>
                                          <p:spTgt spid="30"/>
                                        </p:tgtEl>
                                      </p:cBhvr>
                                      <p:to x="100000" y="90000"/>
                                    </p:animScale>
                                    <p:animScale>
                                      <p:cBhvr>
                                        <p:cTn id="25" dur="166" decel="50000">
                                          <p:stCondLst>
                                            <p:cond delay="1668"/>
                                          </p:stCondLst>
                                        </p:cTn>
                                        <p:tgtEl>
                                          <p:spTgt spid="30"/>
                                        </p:tgtEl>
                                      </p:cBhvr>
                                      <p:to x="100000" y="100000"/>
                                    </p:animScale>
                                    <p:animScale>
                                      <p:cBhvr>
                                        <p:cTn id="26" dur="26">
                                          <p:stCondLst>
                                            <p:cond delay="1808"/>
                                          </p:stCondLst>
                                        </p:cTn>
                                        <p:tgtEl>
                                          <p:spTgt spid="30"/>
                                        </p:tgtEl>
                                      </p:cBhvr>
                                      <p:to x="100000" y="95000"/>
                                    </p:animScale>
                                    <p:animScale>
                                      <p:cBhvr>
                                        <p:cTn id="27" dur="166" decel="50000">
                                          <p:stCondLst>
                                            <p:cond delay="1834"/>
                                          </p:stCondLst>
                                        </p:cTn>
                                        <p:tgtEl>
                                          <p:spTgt spid="3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1000" fill="hold"/>
                                        <p:tgtEl>
                                          <p:spTgt spid="31"/>
                                        </p:tgtEl>
                                        <p:attrNameLst>
                                          <p:attrName>ppt_w</p:attrName>
                                        </p:attrNameLst>
                                      </p:cBhvr>
                                      <p:tavLst>
                                        <p:tav tm="0">
                                          <p:val>
                                            <p:fltVal val="0"/>
                                          </p:val>
                                        </p:tav>
                                        <p:tav tm="100000">
                                          <p:val>
                                            <p:strVal val="#ppt_w"/>
                                          </p:val>
                                        </p:tav>
                                      </p:tavLst>
                                    </p:anim>
                                    <p:anim calcmode="lin" valueType="num">
                                      <p:cBhvr>
                                        <p:cTn id="43" dur="1000" fill="hold"/>
                                        <p:tgtEl>
                                          <p:spTgt spid="31"/>
                                        </p:tgtEl>
                                        <p:attrNameLst>
                                          <p:attrName>ppt_h</p:attrName>
                                        </p:attrNameLst>
                                      </p:cBhvr>
                                      <p:tavLst>
                                        <p:tav tm="0">
                                          <p:val>
                                            <p:fltVal val="0"/>
                                          </p:val>
                                        </p:tav>
                                        <p:tav tm="100000">
                                          <p:val>
                                            <p:strVal val="#ppt_h"/>
                                          </p:val>
                                        </p:tav>
                                      </p:tavLst>
                                    </p:anim>
                                    <p:anim calcmode="lin" valueType="num">
                                      <p:cBhvr>
                                        <p:cTn id="44" dur="1000" fill="hold"/>
                                        <p:tgtEl>
                                          <p:spTgt spid="31"/>
                                        </p:tgtEl>
                                        <p:attrNameLst>
                                          <p:attrName>style.rotation</p:attrName>
                                        </p:attrNameLst>
                                      </p:cBhvr>
                                      <p:tavLst>
                                        <p:tav tm="0">
                                          <p:val>
                                            <p:fltVal val="90"/>
                                          </p:val>
                                        </p:tav>
                                        <p:tav tm="100000">
                                          <p:val>
                                            <p:fltVal val="0"/>
                                          </p:val>
                                        </p:tav>
                                      </p:tavLst>
                                    </p:anim>
                                    <p:animEffect transition="in" filter="fade">
                                      <p:cBhvr>
                                        <p:cTn id="4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6169868"/>
          </a:xfrm>
        </p:spPr>
      </p:pic>
      <p:sp>
        <p:nvSpPr>
          <p:cNvPr id="5" name="任意多边形 3"/>
          <p:cNvSpPr/>
          <p:nvPr/>
        </p:nvSpPr>
        <p:spPr>
          <a:xfrm>
            <a:off x="307723" y="333870"/>
            <a:ext cx="9642807" cy="5291466"/>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 fmla="*/ 8595349 w 11066197"/>
              <a:gd name="connsiteY0" fmla="*/ 5429310 h 5909763"/>
              <a:gd name="connsiteX1" fmla="*/ 8434928 w 11066197"/>
              <a:gd name="connsiteY1" fmla="*/ 5461394 h 5909763"/>
              <a:gd name="connsiteX2" fmla="*/ 4376276 w 11066197"/>
              <a:gd name="connsiteY2" fmla="*/ 5718068 h 5909763"/>
              <a:gd name="connsiteX3" fmla="*/ 1007433 w 11066197"/>
              <a:gd name="connsiteY3" fmla="*/ 5718068 h 5909763"/>
              <a:gd name="connsiteX4" fmla="*/ 93033 w 11066197"/>
              <a:gd name="connsiteY4" fmla="*/ 3263626 h 5909763"/>
              <a:gd name="connsiteX5" fmla="*/ 526170 w 11066197"/>
              <a:gd name="connsiteY5" fmla="*/ 135415 h 5909763"/>
              <a:gd name="connsiteX6" fmla="*/ 4472528 w 11066197"/>
              <a:gd name="connsiteY6" fmla="*/ 520426 h 5909763"/>
              <a:gd name="connsiteX7" fmla="*/ 9846633 w 11066197"/>
              <a:gd name="connsiteY7" fmla="*/ 103331 h 5909763"/>
              <a:gd name="connsiteX8" fmla="*/ 11049791 w 11066197"/>
              <a:gd name="connsiteY8" fmla="*/ 1194194 h 5909763"/>
              <a:gd name="connsiteX9" fmla="*/ 10568528 w 11066197"/>
              <a:gd name="connsiteY9" fmla="*/ 3648636 h 5909763"/>
              <a:gd name="connsiteX10" fmla="*/ 10921454 w 11066197"/>
              <a:gd name="connsiteY10" fmla="*/ 5204720 h 5909763"/>
              <a:gd name="connsiteX11" fmla="*/ 8595349 w 11066197"/>
              <a:gd name="connsiteY11" fmla="*/ 5429310 h 5909763"/>
              <a:gd name="connsiteX0" fmla="*/ 8595349 w 11066197"/>
              <a:gd name="connsiteY0" fmla="*/ 542931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11" fmla="*/ 8595349 w 11066197"/>
              <a:gd name="connsiteY11" fmla="*/ 5429310 h 5987120"/>
              <a:gd name="connsiteX0" fmla="*/ 10921454 w 11066197"/>
              <a:gd name="connsiteY0" fmla="*/ 520472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0" fmla="*/ 10921454 w 11066197"/>
              <a:gd name="connsiteY0" fmla="*/ 5204720 h 6002815"/>
              <a:gd name="connsiteX1" fmla="*/ 4456486 w 11066197"/>
              <a:gd name="connsiteY1" fmla="*/ 5894531 h 6002815"/>
              <a:gd name="connsiteX2" fmla="*/ 1007433 w 11066197"/>
              <a:gd name="connsiteY2" fmla="*/ 5718068 h 6002815"/>
              <a:gd name="connsiteX3" fmla="*/ 93033 w 11066197"/>
              <a:gd name="connsiteY3" fmla="*/ 3263626 h 6002815"/>
              <a:gd name="connsiteX4" fmla="*/ 526170 w 11066197"/>
              <a:gd name="connsiteY4" fmla="*/ 135415 h 6002815"/>
              <a:gd name="connsiteX5" fmla="*/ 4472528 w 11066197"/>
              <a:gd name="connsiteY5" fmla="*/ 520426 h 6002815"/>
              <a:gd name="connsiteX6" fmla="*/ 9846633 w 11066197"/>
              <a:gd name="connsiteY6" fmla="*/ 103331 h 6002815"/>
              <a:gd name="connsiteX7" fmla="*/ 11049791 w 11066197"/>
              <a:gd name="connsiteY7" fmla="*/ 1194194 h 6002815"/>
              <a:gd name="connsiteX8" fmla="*/ 10568528 w 11066197"/>
              <a:gd name="connsiteY8" fmla="*/ 3648636 h 6002815"/>
              <a:gd name="connsiteX9" fmla="*/ 10921454 w 11066197"/>
              <a:gd name="connsiteY9" fmla="*/ 5204720 h 6002815"/>
              <a:gd name="connsiteX0" fmla="*/ 10472275 w 11066197"/>
              <a:gd name="connsiteY0" fmla="*/ 5573688 h 5980491"/>
              <a:gd name="connsiteX1" fmla="*/ 4456486 w 11066197"/>
              <a:gd name="connsiteY1" fmla="*/ 5894531 h 5980491"/>
              <a:gd name="connsiteX2" fmla="*/ 1007433 w 11066197"/>
              <a:gd name="connsiteY2" fmla="*/ 5718068 h 5980491"/>
              <a:gd name="connsiteX3" fmla="*/ 93033 w 11066197"/>
              <a:gd name="connsiteY3" fmla="*/ 3263626 h 5980491"/>
              <a:gd name="connsiteX4" fmla="*/ 526170 w 11066197"/>
              <a:gd name="connsiteY4" fmla="*/ 135415 h 5980491"/>
              <a:gd name="connsiteX5" fmla="*/ 4472528 w 11066197"/>
              <a:gd name="connsiteY5" fmla="*/ 520426 h 5980491"/>
              <a:gd name="connsiteX6" fmla="*/ 9846633 w 11066197"/>
              <a:gd name="connsiteY6" fmla="*/ 103331 h 5980491"/>
              <a:gd name="connsiteX7" fmla="*/ 11049791 w 11066197"/>
              <a:gd name="connsiteY7" fmla="*/ 1194194 h 5980491"/>
              <a:gd name="connsiteX8" fmla="*/ 10568528 w 11066197"/>
              <a:gd name="connsiteY8" fmla="*/ 3648636 h 5980491"/>
              <a:gd name="connsiteX9" fmla="*/ 10472275 w 11066197"/>
              <a:gd name="connsiteY9" fmla="*/ 5573688 h 5980491"/>
              <a:gd name="connsiteX0" fmla="*/ 10229604 w 10823526"/>
              <a:gd name="connsiteY0" fmla="*/ 5582178 h 5980556"/>
              <a:gd name="connsiteX1" fmla="*/ 4213815 w 10823526"/>
              <a:gd name="connsiteY1" fmla="*/ 5903021 h 5980556"/>
              <a:gd name="connsiteX2" fmla="*/ 764762 w 10823526"/>
              <a:gd name="connsiteY2" fmla="*/ 5726558 h 5980556"/>
              <a:gd name="connsiteX3" fmla="*/ 363709 w 10823526"/>
              <a:gd name="connsiteY3" fmla="*/ 3400453 h 5980556"/>
              <a:gd name="connsiteX4" fmla="*/ 283499 w 10823526"/>
              <a:gd name="connsiteY4" fmla="*/ 143905 h 5980556"/>
              <a:gd name="connsiteX5" fmla="*/ 4229857 w 10823526"/>
              <a:gd name="connsiteY5" fmla="*/ 528916 h 5980556"/>
              <a:gd name="connsiteX6" fmla="*/ 9603962 w 10823526"/>
              <a:gd name="connsiteY6" fmla="*/ 111821 h 5980556"/>
              <a:gd name="connsiteX7" fmla="*/ 10807120 w 10823526"/>
              <a:gd name="connsiteY7" fmla="*/ 1202684 h 5980556"/>
              <a:gd name="connsiteX8" fmla="*/ 10325857 w 10823526"/>
              <a:gd name="connsiteY8" fmla="*/ 3657126 h 5980556"/>
              <a:gd name="connsiteX9" fmla="*/ 10229604 w 10823526"/>
              <a:gd name="connsiteY9" fmla="*/ 5582178 h 5980556"/>
              <a:gd name="connsiteX0" fmla="*/ 10261679 w 10855601"/>
              <a:gd name="connsiteY0" fmla="*/ 5644288 h 6042666"/>
              <a:gd name="connsiteX1" fmla="*/ 4245890 w 10855601"/>
              <a:gd name="connsiteY1" fmla="*/ 5965131 h 6042666"/>
              <a:gd name="connsiteX2" fmla="*/ 796837 w 10855601"/>
              <a:gd name="connsiteY2" fmla="*/ 5788668 h 6042666"/>
              <a:gd name="connsiteX3" fmla="*/ 395784 w 10855601"/>
              <a:gd name="connsiteY3" fmla="*/ 3462563 h 6042666"/>
              <a:gd name="connsiteX4" fmla="*/ 315574 w 10855601"/>
              <a:gd name="connsiteY4" fmla="*/ 206015 h 6042666"/>
              <a:gd name="connsiteX5" fmla="*/ 4695069 w 10855601"/>
              <a:gd name="connsiteY5" fmla="*/ 318310 h 6042666"/>
              <a:gd name="connsiteX6" fmla="*/ 9636037 w 10855601"/>
              <a:gd name="connsiteY6" fmla="*/ 173931 h 6042666"/>
              <a:gd name="connsiteX7" fmla="*/ 10839195 w 10855601"/>
              <a:gd name="connsiteY7" fmla="*/ 1264794 h 6042666"/>
              <a:gd name="connsiteX8" fmla="*/ 10357932 w 10855601"/>
              <a:gd name="connsiteY8" fmla="*/ 3719236 h 6042666"/>
              <a:gd name="connsiteX9" fmla="*/ 10261679 w 10855601"/>
              <a:gd name="connsiteY9" fmla="*/ 5644288 h 6042666"/>
              <a:gd name="connsiteX0" fmla="*/ 10039792 w 10633714"/>
              <a:gd name="connsiteY0" fmla="*/ 5522731 h 5921109"/>
              <a:gd name="connsiteX1" fmla="*/ 4024003 w 10633714"/>
              <a:gd name="connsiteY1" fmla="*/ 5843574 h 5921109"/>
              <a:gd name="connsiteX2" fmla="*/ 574950 w 10633714"/>
              <a:gd name="connsiteY2" fmla="*/ 5667111 h 5921109"/>
              <a:gd name="connsiteX3" fmla="*/ 173897 w 10633714"/>
              <a:gd name="connsiteY3" fmla="*/ 3341006 h 5921109"/>
              <a:gd name="connsiteX4" fmla="*/ 398487 w 10633714"/>
              <a:gd name="connsiteY4" fmla="*/ 405300 h 5921109"/>
              <a:gd name="connsiteX5" fmla="*/ 4473182 w 10633714"/>
              <a:gd name="connsiteY5" fmla="*/ 196753 h 5921109"/>
              <a:gd name="connsiteX6" fmla="*/ 9414150 w 10633714"/>
              <a:gd name="connsiteY6" fmla="*/ 52374 h 5921109"/>
              <a:gd name="connsiteX7" fmla="*/ 10617308 w 10633714"/>
              <a:gd name="connsiteY7" fmla="*/ 1143237 h 5921109"/>
              <a:gd name="connsiteX8" fmla="*/ 10136045 w 10633714"/>
              <a:gd name="connsiteY8" fmla="*/ 3597679 h 5921109"/>
              <a:gd name="connsiteX9" fmla="*/ 10039792 w 10633714"/>
              <a:gd name="connsiteY9" fmla="*/ 5522731 h 5921109"/>
              <a:gd name="connsiteX0" fmla="*/ 10039792 w 10221163"/>
              <a:gd name="connsiteY0" fmla="*/ 5558917 h 5957295"/>
              <a:gd name="connsiteX1" fmla="*/ 4024003 w 10221163"/>
              <a:gd name="connsiteY1" fmla="*/ 5879760 h 5957295"/>
              <a:gd name="connsiteX2" fmla="*/ 574950 w 10221163"/>
              <a:gd name="connsiteY2" fmla="*/ 5703297 h 5957295"/>
              <a:gd name="connsiteX3" fmla="*/ 173897 w 10221163"/>
              <a:gd name="connsiteY3" fmla="*/ 3377192 h 5957295"/>
              <a:gd name="connsiteX4" fmla="*/ 398487 w 10221163"/>
              <a:gd name="connsiteY4" fmla="*/ 441486 h 5957295"/>
              <a:gd name="connsiteX5" fmla="*/ 4473182 w 10221163"/>
              <a:gd name="connsiteY5" fmla="*/ 232939 h 5957295"/>
              <a:gd name="connsiteX6" fmla="*/ 9414150 w 10221163"/>
              <a:gd name="connsiteY6" fmla="*/ 88560 h 5957295"/>
              <a:gd name="connsiteX7" fmla="*/ 10152087 w 10221163"/>
              <a:gd name="connsiteY7" fmla="*/ 1692771 h 5957295"/>
              <a:gd name="connsiteX8" fmla="*/ 10136045 w 10221163"/>
              <a:gd name="connsiteY8" fmla="*/ 3633865 h 5957295"/>
              <a:gd name="connsiteX9" fmla="*/ 10039792 w 10221163"/>
              <a:gd name="connsiteY9" fmla="*/ 5558917 h 5957295"/>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290578"/>
              <a:gd name="connsiteY0" fmla="*/ 5700259 h 6098637"/>
              <a:gd name="connsiteX1" fmla="*/ 4024003 w 10290578"/>
              <a:gd name="connsiteY1" fmla="*/ 6021102 h 6098637"/>
              <a:gd name="connsiteX2" fmla="*/ 574950 w 10290578"/>
              <a:gd name="connsiteY2" fmla="*/ 5844639 h 6098637"/>
              <a:gd name="connsiteX3" fmla="*/ 173897 w 10290578"/>
              <a:gd name="connsiteY3" fmla="*/ 3518534 h 6098637"/>
              <a:gd name="connsiteX4" fmla="*/ 398487 w 10290578"/>
              <a:gd name="connsiteY4" fmla="*/ 582828 h 6098637"/>
              <a:gd name="connsiteX5" fmla="*/ 4473182 w 10290578"/>
              <a:gd name="connsiteY5" fmla="*/ 374281 h 6098637"/>
              <a:gd name="connsiteX6" fmla="*/ 9414150 w 10290578"/>
              <a:gd name="connsiteY6" fmla="*/ 229902 h 6098637"/>
              <a:gd name="connsiteX7" fmla="*/ 10136045 w 10290578"/>
              <a:gd name="connsiteY7" fmla="*/ 3775207 h 6098637"/>
              <a:gd name="connsiteX8" fmla="*/ 10039792 w 10290578"/>
              <a:gd name="connsiteY8" fmla="*/ 5700259 h 6098637"/>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617640"/>
              <a:gd name="connsiteY0" fmla="*/ 5703794 h 6102172"/>
              <a:gd name="connsiteX1" fmla="*/ 4024003 w 10617640"/>
              <a:gd name="connsiteY1" fmla="*/ 6024637 h 6102172"/>
              <a:gd name="connsiteX2" fmla="*/ 574950 w 10617640"/>
              <a:gd name="connsiteY2" fmla="*/ 5848174 h 6102172"/>
              <a:gd name="connsiteX3" fmla="*/ 173897 w 10617640"/>
              <a:gd name="connsiteY3" fmla="*/ 3522069 h 6102172"/>
              <a:gd name="connsiteX4" fmla="*/ 398487 w 10617640"/>
              <a:gd name="connsiteY4" fmla="*/ 586363 h 6102172"/>
              <a:gd name="connsiteX5" fmla="*/ 4473182 w 10617640"/>
              <a:gd name="connsiteY5" fmla="*/ 377816 h 6102172"/>
              <a:gd name="connsiteX6" fmla="*/ 9414150 w 10617640"/>
              <a:gd name="connsiteY6" fmla="*/ 233437 h 6102172"/>
              <a:gd name="connsiteX7" fmla="*/ 10392719 w 10617640"/>
              <a:gd name="connsiteY7" fmla="*/ 3826868 h 6102172"/>
              <a:gd name="connsiteX8" fmla="*/ 10039792 w 10617640"/>
              <a:gd name="connsiteY8" fmla="*/ 5703794 h 6102172"/>
              <a:gd name="connsiteX0" fmla="*/ 10039792 w 10612529"/>
              <a:gd name="connsiteY0" fmla="*/ 5703794 h 6102172"/>
              <a:gd name="connsiteX1" fmla="*/ 4024003 w 10612529"/>
              <a:gd name="connsiteY1" fmla="*/ 6024637 h 6102172"/>
              <a:gd name="connsiteX2" fmla="*/ 574950 w 10612529"/>
              <a:gd name="connsiteY2" fmla="*/ 5848174 h 6102172"/>
              <a:gd name="connsiteX3" fmla="*/ 173897 w 10612529"/>
              <a:gd name="connsiteY3" fmla="*/ 3522069 h 6102172"/>
              <a:gd name="connsiteX4" fmla="*/ 398487 w 10612529"/>
              <a:gd name="connsiteY4" fmla="*/ 586363 h 6102172"/>
              <a:gd name="connsiteX5" fmla="*/ 4473182 w 10612529"/>
              <a:gd name="connsiteY5" fmla="*/ 377816 h 6102172"/>
              <a:gd name="connsiteX6" fmla="*/ 9414150 w 10612529"/>
              <a:gd name="connsiteY6" fmla="*/ 233437 h 6102172"/>
              <a:gd name="connsiteX7" fmla="*/ 10392719 w 10612529"/>
              <a:gd name="connsiteY7" fmla="*/ 3826868 h 6102172"/>
              <a:gd name="connsiteX8" fmla="*/ 10039792 w 10612529"/>
              <a:gd name="connsiteY8" fmla="*/ 5703794 h 6102172"/>
              <a:gd name="connsiteX0" fmla="*/ 10039792 w 10544672"/>
              <a:gd name="connsiteY0" fmla="*/ 5703794 h 6102172"/>
              <a:gd name="connsiteX1" fmla="*/ 4024003 w 10544672"/>
              <a:gd name="connsiteY1" fmla="*/ 6024637 h 6102172"/>
              <a:gd name="connsiteX2" fmla="*/ 574950 w 10544672"/>
              <a:gd name="connsiteY2" fmla="*/ 5848174 h 6102172"/>
              <a:gd name="connsiteX3" fmla="*/ 173897 w 10544672"/>
              <a:gd name="connsiteY3" fmla="*/ 3522069 h 6102172"/>
              <a:gd name="connsiteX4" fmla="*/ 398487 w 10544672"/>
              <a:gd name="connsiteY4" fmla="*/ 586363 h 6102172"/>
              <a:gd name="connsiteX5" fmla="*/ 4473182 w 10544672"/>
              <a:gd name="connsiteY5" fmla="*/ 377816 h 6102172"/>
              <a:gd name="connsiteX6" fmla="*/ 9414150 w 10544672"/>
              <a:gd name="connsiteY6" fmla="*/ 233437 h 6102172"/>
              <a:gd name="connsiteX7" fmla="*/ 10392719 w 10544672"/>
              <a:gd name="connsiteY7" fmla="*/ 3826868 h 6102172"/>
              <a:gd name="connsiteX8" fmla="*/ 10039792 w 10544672"/>
              <a:gd name="connsiteY8" fmla="*/ 5703794 h 6102172"/>
              <a:gd name="connsiteX0" fmla="*/ 9333939 w 10395205"/>
              <a:gd name="connsiteY0" fmla="*/ 5896299 h 6103210"/>
              <a:gd name="connsiteX1" fmla="*/ 4024003 w 10395205"/>
              <a:gd name="connsiteY1" fmla="*/ 6024637 h 6103210"/>
              <a:gd name="connsiteX2" fmla="*/ 574950 w 10395205"/>
              <a:gd name="connsiteY2" fmla="*/ 5848174 h 6103210"/>
              <a:gd name="connsiteX3" fmla="*/ 173897 w 10395205"/>
              <a:gd name="connsiteY3" fmla="*/ 3522069 h 6103210"/>
              <a:gd name="connsiteX4" fmla="*/ 398487 w 10395205"/>
              <a:gd name="connsiteY4" fmla="*/ 586363 h 6103210"/>
              <a:gd name="connsiteX5" fmla="*/ 4473182 w 10395205"/>
              <a:gd name="connsiteY5" fmla="*/ 377816 h 6103210"/>
              <a:gd name="connsiteX6" fmla="*/ 9414150 w 10395205"/>
              <a:gd name="connsiteY6" fmla="*/ 233437 h 6103210"/>
              <a:gd name="connsiteX7" fmla="*/ 10392719 w 10395205"/>
              <a:gd name="connsiteY7" fmla="*/ 3826868 h 6103210"/>
              <a:gd name="connsiteX8" fmla="*/ 9333939 w 10395205"/>
              <a:gd name="connsiteY8" fmla="*/ 5896299 h 6103210"/>
              <a:gd name="connsiteX0" fmla="*/ 9333939 w 10533420"/>
              <a:gd name="connsiteY0" fmla="*/ 5769640 h 5976551"/>
              <a:gd name="connsiteX1" fmla="*/ 4024003 w 10533420"/>
              <a:gd name="connsiteY1" fmla="*/ 5897978 h 5976551"/>
              <a:gd name="connsiteX2" fmla="*/ 574950 w 10533420"/>
              <a:gd name="connsiteY2" fmla="*/ 5721515 h 5976551"/>
              <a:gd name="connsiteX3" fmla="*/ 173897 w 10533420"/>
              <a:gd name="connsiteY3" fmla="*/ 3395410 h 5976551"/>
              <a:gd name="connsiteX4" fmla="*/ 398487 w 10533420"/>
              <a:gd name="connsiteY4" fmla="*/ 459704 h 5976551"/>
              <a:gd name="connsiteX5" fmla="*/ 4473182 w 10533420"/>
              <a:gd name="connsiteY5" fmla="*/ 251157 h 5976551"/>
              <a:gd name="connsiteX6" fmla="*/ 9863329 w 10533420"/>
              <a:gd name="connsiteY6" fmla="*/ 267199 h 5976551"/>
              <a:gd name="connsiteX7" fmla="*/ 10392719 w 10533420"/>
              <a:gd name="connsiteY7" fmla="*/ 3700209 h 5976551"/>
              <a:gd name="connsiteX8" fmla="*/ 9333939 w 10533420"/>
              <a:gd name="connsiteY8" fmla="*/ 5769640 h 5976551"/>
              <a:gd name="connsiteX0" fmla="*/ 9333939 w 10533420"/>
              <a:gd name="connsiteY0" fmla="*/ 5769640 h 5883680"/>
              <a:gd name="connsiteX1" fmla="*/ 4425055 w 10533420"/>
              <a:gd name="connsiteY1" fmla="*/ 5625262 h 5883680"/>
              <a:gd name="connsiteX2" fmla="*/ 574950 w 10533420"/>
              <a:gd name="connsiteY2" fmla="*/ 5721515 h 5883680"/>
              <a:gd name="connsiteX3" fmla="*/ 173897 w 10533420"/>
              <a:gd name="connsiteY3" fmla="*/ 3395410 h 5883680"/>
              <a:gd name="connsiteX4" fmla="*/ 398487 w 10533420"/>
              <a:gd name="connsiteY4" fmla="*/ 459704 h 5883680"/>
              <a:gd name="connsiteX5" fmla="*/ 4473182 w 10533420"/>
              <a:gd name="connsiteY5" fmla="*/ 251157 h 5883680"/>
              <a:gd name="connsiteX6" fmla="*/ 9863329 w 10533420"/>
              <a:gd name="connsiteY6" fmla="*/ 267199 h 5883680"/>
              <a:gd name="connsiteX7" fmla="*/ 10392719 w 10533420"/>
              <a:gd name="connsiteY7" fmla="*/ 3700209 h 5883680"/>
              <a:gd name="connsiteX8" fmla="*/ 9333939 w 10533420"/>
              <a:gd name="connsiteY8" fmla="*/ 5769640 h 5883680"/>
              <a:gd name="connsiteX0" fmla="*/ 9333939 w 10517490"/>
              <a:gd name="connsiteY0" fmla="*/ 5615359 h 5729399"/>
              <a:gd name="connsiteX1" fmla="*/ 4425055 w 10517490"/>
              <a:gd name="connsiteY1" fmla="*/ 5470981 h 5729399"/>
              <a:gd name="connsiteX2" fmla="*/ 574950 w 10517490"/>
              <a:gd name="connsiteY2" fmla="*/ 5567234 h 5729399"/>
              <a:gd name="connsiteX3" fmla="*/ 173897 w 10517490"/>
              <a:gd name="connsiteY3" fmla="*/ 3241129 h 5729399"/>
              <a:gd name="connsiteX4" fmla="*/ 398487 w 10517490"/>
              <a:gd name="connsiteY4" fmla="*/ 305423 h 5729399"/>
              <a:gd name="connsiteX5" fmla="*/ 4473182 w 10517490"/>
              <a:gd name="connsiteY5" fmla="*/ 96876 h 5729399"/>
              <a:gd name="connsiteX6" fmla="*/ 9831244 w 10517490"/>
              <a:gd name="connsiteY6" fmla="*/ 353550 h 5729399"/>
              <a:gd name="connsiteX7" fmla="*/ 10392719 w 10517490"/>
              <a:gd name="connsiteY7" fmla="*/ 3545928 h 5729399"/>
              <a:gd name="connsiteX8" fmla="*/ 9333939 w 10517490"/>
              <a:gd name="connsiteY8" fmla="*/ 5615359 h 5729399"/>
              <a:gd name="connsiteX0" fmla="*/ 9333939 w 10440867"/>
              <a:gd name="connsiteY0" fmla="*/ 5615359 h 5729399"/>
              <a:gd name="connsiteX1" fmla="*/ 4425055 w 10440867"/>
              <a:gd name="connsiteY1" fmla="*/ 5470981 h 5729399"/>
              <a:gd name="connsiteX2" fmla="*/ 574950 w 10440867"/>
              <a:gd name="connsiteY2" fmla="*/ 5567234 h 5729399"/>
              <a:gd name="connsiteX3" fmla="*/ 173897 w 10440867"/>
              <a:gd name="connsiteY3" fmla="*/ 3241129 h 5729399"/>
              <a:gd name="connsiteX4" fmla="*/ 398487 w 10440867"/>
              <a:gd name="connsiteY4" fmla="*/ 305423 h 5729399"/>
              <a:gd name="connsiteX5" fmla="*/ 4473182 w 10440867"/>
              <a:gd name="connsiteY5" fmla="*/ 96876 h 5729399"/>
              <a:gd name="connsiteX6" fmla="*/ 9831244 w 10440867"/>
              <a:gd name="connsiteY6" fmla="*/ 353550 h 5729399"/>
              <a:gd name="connsiteX7" fmla="*/ 10264382 w 10440867"/>
              <a:gd name="connsiteY7" fmla="*/ 3545928 h 5729399"/>
              <a:gd name="connsiteX8" fmla="*/ 9333939 w 10440867"/>
              <a:gd name="connsiteY8" fmla="*/ 5615359 h 572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0867" h="5729399">
                <a:moveTo>
                  <a:pt x="9333939" y="5615359"/>
                </a:moveTo>
                <a:cubicBezTo>
                  <a:pt x="8360718" y="5936201"/>
                  <a:pt x="5884886" y="5479002"/>
                  <a:pt x="4425055" y="5470981"/>
                </a:cubicBezTo>
                <a:cubicBezTo>
                  <a:pt x="2965224" y="5462960"/>
                  <a:pt x="1283476" y="5938876"/>
                  <a:pt x="574950" y="5567234"/>
                </a:cubicBezTo>
                <a:cubicBezTo>
                  <a:pt x="-133576" y="5195592"/>
                  <a:pt x="203307" y="4118097"/>
                  <a:pt x="173897" y="3241129"/>
                </a:cubicBezTo>
                <a:cubicBezTo>
                  <a:pt x="144487" y="2364161"/>
                  <a:pt x="-318061" y="829465"/>
                  <a:pt x="398487" y="305423"/>
                </a:cubicBezTo>
                <a:cubicBezTo>
                  <a:pt x="1115035" y="-218619"/>
                  <a:pt x="2901056" y="88855"/>
                  <a:pt x="4473182" y="96876"/>
                </a:cubicBezTo>
                <a:cubicBezTo>
                  <a:pt x="6045308" y="104897"/>
                  <a:pt x="8866044" y="-221292"/>
                  <a:pt x="9831244" y="353550"/>
                </a:cubicBezTo>
                <a:cubicBezTo>
                  <a:pt x="10796444" y="928392"/>
                  <a:pt x="10347266" y="2668960"/>
                  <a:pt x="10264382" y="3545928"/>
                </a:cubicBezTo>
                <a:cubicBezTo>
                  <a:pt x="10181498" y="4422896"/>
                  <a:pt x="10307160" y="5294517"/>
                  <a:pt x="9333939" y="56153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6" name="任意多边形 5"/>
          <p:cNvSpPr/>
          <p:nvPr/>
        </p:nvSpPr>
        <p:spPr>
          <a:xfrm>
            <a:off x="-32568" y="265212"/>
            <a:ext cx="10130300" cy="5576026"/>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 fmla="*/ 8595349 w 11066197"/>
              <a:gd name="connsiteY0" fmla="*/ 5429310 h 5909763"/>
              <a:gd name="connsiteX1" fmla="*/ 8434928 w 11066197"/>
              <a:gd name="connsiteY1" fmla="*/ 5461394 h 5909763"/>
              <a:gd name="connsiteX2" fmla="*/ 4376276 w 11066197"/>
              <a:gd name="connsiteY2" fmla="*/ 5718068 h 5909763"/>
              <a:gd name="connsiteX3" fmla="*/ 1007433 w 11066197"/>
              <a:gd name="connsiteY3" fmla="*/ 5718068 h 5909763"/>
              <a:gd name="connsiteX4" fmla="*/ 93033 w 11066197"/>
              <a:gd name="connsiteY4" fmla="*/ 3263626 h 5909763"/>
              <a:gd name="connsiteX5" fmla="*/ 526170 w 11066197"/>
              <a:gd name="connsiteY5" fmla="*/ 135415 h 5909763"/>
              <a:gd name="connsiteX6" fmla="*/ 4472528 w 11066197"/>
              <a:gd name="connsiteY6" fmla="*/ 520426 h 5909763"/>
              <a:gd name="connsiteX7" fmla="*/ 9846633 w 11066197"/>
              <a:gd name="connsiteY7" fmla="*/ 103331 h 5909763"/>
              <a:gd name="connsiteX8" fmla="*/ 11049791 w 11066197"/>
              <a:gd name="connsiteY8" fmla="*/ 1194194 h 5909763"/>
              <a:gd name="connsiteX9" fmla="*/ 10568528 w 11066197"/>
              <a:gd name="connsiteY9" fmla="*/ 3648636 h 5909763"/>
              <a:gd name="connsiteX10" fmla="*/ 10921454 w 11066197"/>
              <a:gd name="connsiteY10" fmla="*/ 5204720 h 5909763"/>
              <a:gd name="connsiteX11" fmla="*/ 8595349 w 11066197"/>
              <a:gd name="connsiteY11" fmla="*/ 5429310 h 5909763"/>
              <a:gd name="connsiteX0" fmla="*/ 8595349 w 11066197"/>
              <a:gd name="connsiteY0" fmla="*/ 542931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11" fmla="*/ 8595349 w 11066197"/>
              <a:gd name="connsiteY11" fmla="*/ 5429310 h 5987120"/>
              <a:gd name="connsiteX0" fmla="*/ 10921454 w 11066197"/>
              <a:gd name="connsiteY0" fmla="*/ 520472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0" fmla="*/ 10921454 w 11066197"/>
              <a:gd name="connsiteY0" fmla="*/ 5204720 h 6002815"/>
              <a:gd name="connsiteX1" fmla="*/ 4456486 w 11066197"/>
              <a:gd name="connsiteY1" fmla="*/ 5894531 h 6002815"/>
              <a:gd name="connsiteX2" fmla="*/ 1007433 w 11066197"/>
              <a:gd name="connsiteY2" fmla="*/ 5718068 h 6002815"/>
              <a:gd name="connsiteX3" fmla="*/ 93033 w 11066197"/>
              <a:gd name="connsiteY3" fmla="*/ 3263626 h 6002815"/>
              <a:gd name="connsiteX4" fmla="*/ 526170 w 11066197"/>
              <a:gd name="connsiteY4" fmla="*/ 135415 h 6002815"/>
              <a:gd name="connsiteX5" fmla="*/ 4472528 w 11066197"/>
              <a:gd name="connsiteY5" fmla="*/ 520426 h 6002815"/>
              <a:gd name="connsiteX6" fmla="*/ 9846633 w 11066197"/>
              <a:gd name="connsiteY6" fmla="*/ 103331 h 6002815"/>
              <a:gd name="connsiteX7" fmla="*/ 11049791 w 11066197"/>
              <a:gd name="connsiteY7" fmla="*/ 1194194 h 6002815"/>
              <a:gd name="connsiteX8" fmla="*/ 10568528 w 11066197"/>
              <a:gd name="connsiteY8" fmla="*/ 3648636 h 6002815"/>
              <a:gd name="connsiteX9" fmla="*/ 10921454 w 11066197"/>
              <a:gd name="connsiteY9" fmla="*/ 5204720 h 6002815"/>
              <a:gd name="connsiteX0" fmla="*/ 10472275 w 11066197"/>
              <a:gd name="connsiteY0" fmla="*/ 5573688 h 5980491"/>
              <a:gd name="connsiteX1" fmla="*/ 4456486 w 11066197"/>
              <a:gd name="connsiteY1" fmla="*/ 5894531 h 5980491"/>
              <a:gd name="connsiteX2" fmla="*/ 1007433 w 11066197"/>
              <a:gd name="connsiteY2" fmla="*/ 5718068 h 5980491"/>
              <a:gd name="connsiteX3" fmla="*/ 93033 w 11066197"/>
              <a:gd name="connsiteY3" fmla="*/ 3263626 h 5980491"/>
              <a:gd name="connsiteX4" fmla="*/ 526170 w 11066197"/>
              <a:gd name="connsiteY4" fmla="*/ 135415 h 5980491"/>
              <a:gd name="connsiteX5" fmla="*/ 4472528 w 11066197"/>
              <a:gd name="connsiteY5" fmla="*/ 520426 h 5980491"/>
              <a:gd name="connsiteX6" fmla="*/ 9846633 w 11066197"/>
              <a:gd name="connsiteY6" fmla="*/ 103331 h 5980491"/>
              <a:gd name="connsiteX7" fmla="*/ 11049791 w 11066197"/>
              <a:gd name="connsiteY7" fmla="*/ 1194194 h 5980491"/>
              <a:gd name="connsiteX8" fmla="*/ 10568528 w 11066197"/>
              <a:gd name="connsiteY8" fmla="*/ 3648636 h 5980491"/>
              <a:gd name="connsiteX9" fmla="*/ 10472275 w 11066197"/>
              <a:gd name="connsiteY9" fmla="*/ 5573688 h 5980491"/>
              <a:gd name="connsiteX0" fmla="*/ 10229604 w 10823526"/>
              <a:gd name="connsiteY0" fmla="*/ 5582178 h 5980556"/>
              <a:gd name="connsiteX1" fmla="*/ 4213815 w 10823526"/>
              <a:gd name="connsiteY1" fmla="*/ 5903021 h 5980556"/>
              <a:gd name="connsiteX2" fmla="*/ 764762 w 10823526"/>
              <a:gd name="connsiteY2" fmla="*/ 5726558 h 5980556"/>
              <a:gd name="connsiteX3" fmla="*/ 363709 w 10823526"/>
              <a:gd name="connsiteY3" fmla="*/ 3400453 h 5980556"/>
              <a:gd name="connsiteX4" fmla="*/ 283499 w 10823526"/>
              <a:gd name="connsiteY4" fmla="*/ 143905 h 5980556"/>
              <a:gd name="connsiteX5" fmla="*/ 4229857 w 10823526"/>
              <a:gd name="connsiteY5" fmla="*/ 528916 h 5980556"/>
              <a:gd name="connsiteX6" fmla="*/ 9603962 w 10823526"/>
              <a:gd name="connsiteY6" fmla="*/ 111821 h 5980556"/>
              <a:gd name="connsiteX7" fmla="*/ 10807120 w 10823526"/>
              <a:gd name="connsiteY7" fmla="*/ 1202684 h 5980556"/>
              <a:gd name="connsiteX8" fmla="*/ 10325857 w 10823526"/>
              <a:gd name="connsiteY8" fmla="*/ 3657126 h 5980556"/>
              <a:gd name="connsiteX9" fmla="*/ 10229604 w 10823526"/>
              <a:gd name="connsiteY9" fmla="*/ 5582178 h 5980556"/>
              <a:gd name="connsiteX0" fmla="*/ 10261679 w 10855601"/>
              <a:gd name="connsiteY0" fmla="*/ 5644288 h 6042666"/>
              <a:gd name="connsiteX1" fmla="*/ 4245890 w 10855601"/>
              <a:gd name="connsiteY1" fmla="*/ 5965131 h 6042666"/>
              <a:gd name="connsiteX2" fmla="*/ 796837 w 10855601"/>
              <a:gd name="connsiteY2" fmla="*/ 5788668 h 6042666"/>
              <a:gd name="connsiteX3" fmla="*/ 395784 w 10855601"/>
              <a:gd name="connsiteY3" fmla="*/ 3462563 h 6042666"/>
              <a:gd name="connsiteX4" fmla="*/ 315574 w 10855601"/>
              <a:gd name="connsiteY4" fmla="*/ 206015 h 6042666"/>
              <a:gd name="connsiteX5" fmla="*/ 4695069 w 10855601"/>
              <a:gd name="connsiteY5" fmla="*/ 318310 h 6042666"/>
              <a:gd name="connsiteX6" fmla="*/ 9636037 w 10855601"/>
              <a:gd name="connsiteY6" fmla="*/ 173931 h 6042666"/>
              <a:gd name="connsiteX7" fmla="*/ 10839195 w 10855601"/>
              <a:gd name="connsiteY7" fmla="*/ 1264794 h 6042666"/>
              <a:gd name="connsiteX8" fmla="*/ 10357932 w 10855601"/>
              <a:gd name="connsiteY8" fmla="*/ 3719236 h 6042666"/>
              <a:gd name="connsiteX9" fmla="*/ 10261679 w 10855601"/>
              <a:gd name="connsiteY9" fmla="*/ 5644288 h 6042666"/>
              <a:gd name="connsiteX0" fmla="*/ 10039792 w 10633714"/>
              <a:gd name="connsiteY0" fmla="*/ 5522731 h 5921109"/>
              <a:gd name="connsiteX1" fmla="*/ 4024003 w 10633714"/>
              <a:gd name="connsiteY1" fmla="*/ 5843574 h 5921109"/>
              <a:gd name="connsiteX2" fmla="*/ 574950 w 10633714"/>
              <a:gd name="connsiteY2" fmla="*/ 5667111 h 5921109"/>
              <a:gd name="connsiteX3" fmla="*/ 173897 w 10633714"/>
              <a:gd name="connsiteY3" fmla="*/ 3341006 h 5921109"/>
              <a:gd name="connsiteX4" fmla="*/ 398487 w 10633714"/>
              <a:gd name="connsiteY4" fmla="*/ 405300 h 5921109"/>
              <a:gd name="connsiteX5" fmla="*/ 4473182 w 10633714"/>
              <a:gd name="connsiteY5" fmla="*/ 196753 h 5921109"/>
              <a:gd name="connsiteX6" fmla="*/ 9414150 w 10633714"/>
              <a:gd name="connsiteY6" fmla="*/ 52374 h 5921109"/>
              <a:gd name="connsiteX7" fmla="*/ 10617308 w 10633714"/>
              <a:gd name="connsiteY7" fmla="*/ 1143237 h 5921109"/>
              <a:gd name="connsiteX8" fmla="*/ 10136045 w 10633714"/>
              <a:gd name="connsiteY8" fmla="*/ 3597679 h 5921109"/>
              <a:gd name="connsiteX9" fmla="*/ 10039792 w 10633714"/>
              <a:gd name="connsiteY9" fmla="*/ 5522731 h 5921109"/>
              <a:gd name="connsiteX0" fmla="*/ 10039792 w 10221163"/>
              <a:gd name="connsiteY0" fmla="*/ 5558917 h 5957295"/>
              <a:gd name="connsiteX1" fmla="*/ 4024003 w 10221163"/>
              <a:gd name="connsiteY1" fmla="*/ 5879760 h 5957295"/>
              <a:gd name="connsiteX2" fmla="*/ 574950 w 10221163"/>
              <a:gd name="connsiteY2" fmla="*/ 5703297 h 5957295"/>
              <a:gd name="connsiteX3" fmla="*/ 173897 w 10221163"/>
              <a:gd name="connsiteY3" fmla="*/ 3377192 h 5957295"/>
              <a:gd name="connsiteX4" fmla="*/ 398487 w 10221163"/>
              <a:gd name="connsiteY4" fmla="*/ 441486 h 5957295"/>
              <a:gd name="connsiteX5" fmla="*/ 4473182 w 10221163"/>
              <a:gd name="connsiteY5" fmla="*/ 232939 h 5957295"/>
              <a:gd name="connsiteX6" fmla="*/ 9414150 w 10221163"/>
              <a:gd name="connsiteY6" fmla="*/ 88560 h 5957295"/>
              <a:gd name="connsiteX7" fmla="*/ 10152087 w 10221163"/>
              <a:gd name="connsiteY7" fmla="*/ 1692771 h 5957295"/>
              <a:gd name="connsiteX8" fmla="*/ 10136045 w 10221163"/>
              <a:gd name="connsiteY8" fmla="*/ 3633865 h 5957295"/>
              <a:gd name="connsiteX9" fmla="*/ 10039792 w 10221163"/>
              <a:gd name="connsiteY9" fmla="*/ 5558917 h 5957295"/>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290578"/>
              <a:gd name="connsiteY0" fmla="*/ 5700259 h 6098637"/>
              <a:gd name="connsiteX1" fmla="*/ 4024003 w 10290578"/>
              <a:gd name="connsiteY1" fmla="*/ 6021102 h 6098637"/>
              <a:gd name="connsiteX2" fmla="*/ 574950 w 10290578"/>
              <a:gd name="connsiteY2" fmla="*/ 5844639 h 6098637"/>
              <a:gd name="connsiteX3" fmla="*/ 173897 w 10290578"/>
              <a:gd name="connsiteY3" fmla="*/ 3518534 h 6098637"/>
              <a:gd name="connsiteX4" fmla="*/ 398487 w 10290578"/>
              <a:gd name="connsiteY4" fmla="*/ 582828 h 6098637"/>
              <a:gd name="connsiteX5" fmla="*/ 4473182 w 10290578"/>
              <a:gd name="connsiteY5" fmla="*/ 374281 h 6098637"/>
              <a:gd name="connsiteX6" fmla="*/ 9414150 w 10290578"/>
              <a:gd name="connsiteY6" fmla="*/ 229902 h 6098637"/>
              <a:gd name="connsiteX7" fmla="*/ 10136045 w 10290578"/>
              <a:gd name="connsiteY7" fmla="*/ 3775207 h 6098637"/>
              <a:gd name="connsiteX8" fmla="*/ 10039792 w 10290578"/>
              <a:gd name="connsiteY8" fmla="*/ 5700259 h 6098637"/>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617640"/>
              <a:gd name="connsiteY0" fmla="*/ 5703794 h 6102172"/>
              <a:gd name="connsiteX1" fmla="*/ 4024003 w 10617640"/>
              <a:gd name="connsiteY1" fmla="*/ 6024637 h 6102172"/>
              <a:gd name="connsiteX2" fmla="*/ 574950 w 10617640"/>
              <a:gd name="connsiteY2" fmla="*/ 5848174 h 6102172"/>
              <a:gd name="connsiteX3" fmla="*/ 173897 w 10617640"/>
              <a:gd name="connsiteY3" fmla="*/ 3522069 h 6102172"/>
              <a:gd name="connsiteX4" fmla="*/ 398487 w 10617640"/>
              <a:gd name="connsiteY4" fmla="*/ 586363 h 6102172"/>
              <a:gd name="connsiteX5" fmla="*/ 4473182 w 10617640"/>
              <a:gd name="connsiteY5" fmla="*/ 377816 h 6102172"/>
              <a:gd name="connsiteX6" fmla="*/ 9414150 w 10617640"/>
              <a:gd name="connsiteY6" fmla="*/ 233437 h 6102172"/>
              <a:gd name="connsiteX7" fmla="*/ 10392719 w 10617640"/>
              <a:gd name="connsiteY7" fmla="*/ 3826868 h 6102172"/>
              <a:gd name="connsiteX8" fmla="*/ 10039792 w 10617640"/>
              <a:gd name="connsiteY8" fmla="*/ 5703794 h 6102172"/>
              <a:gd name="connsiteX0" fmla="*/ 10039792 w 10612529"/>
              <a:gd name="connsiteY0" fmla="*/ 5703794 h 6102172"/>
              <a:gd name="connsiteX1" fmla="*/ 4024003 w 10612529"/>
              <a:gd name="connsiteY1" fmla="*/ 6024637 h 6102172"/>
              <a:gd name="connsiteX2" fmla="*/ 574950 w 10612529"/>
              <a:gd name="connsiteY2" fmla="*/ 5848174 h 6102172"/>
              <a:gd name="connsiteX3" fmla="*/ 173897 w 10612529"/>
              <a:gd name="connsiteY3" fmla="*/ 3522069 h 6102172"/>
              <a:gd name="connsiteX4" fmla="*/ 398487 w 10612529"/>
              <a:gd name="connsiteY4" fmla="*/ 586363 h 6102172"/>
              <a:gd name="connsiteX5" fmla="*/ 4473182 w 10612529"/>
              <a:gd name="connsiteY5" fmla="*/ 377816 h 6102172"/>
              <a:gd name="connsiteX6" fmla="*/ 9414150 w 10612529"/>
              <a:gd name="connsiteY6" fmla="*/ 233437 h 6102172"/>
              <a:gd name="connsiteX7" fmla="*/ 10392719 w 10612529"/>
              <a:gd name="connsiteY7" fmla="*/ 3826868 h 6102172"/>
              <a:gd name="connsiteX8" fmla="*/ 10039792 w 10612529"/>
              <a:gd name="connsiteY8" fmla="*/ 5703794 h 6102172"/>
              <a:gd name="connsiteX0" fmla="*/ 10039792 w 10544672"/>
              <a:gd name="connsiteY0" fmla="*/ 5703794 h 6102172"/>
              <a:gd name="connsiteX1" fmla="*/ 4024003 w 10544672"/>
              <a:gd name="connsiteY1" fmla="*/ 6024637 h 6102172"/>
              <a:gd name="connsiteX2" fmla="*/ 574950 w 10544672"/>
              <a:gd name="connsiteY2" fmla="*/ 5848174 h 6102172"/>
              <a:gd name="connsiteX3" fmla="*/ 173897 w 10544672"/>
              <a:gd name="connsiteY3" fmla="*/ 3522069 h 6102172"/>
              <a:gd name="connsiteX4" fmla="*/ 398487 w 10544672"/>
              <a:gd name="connsiteY4" fmla="*/ 586363 h 6102172"/>
              <a:gd name="connsiteX5" fmla="*/ 4473182 w 10544672"/>
              <a:gd name="connsiteY5" fmla="*/ 377816 h 6102172"/>
              <a:gd name="connsiteX6" fmla="*/ 9414150 w 10544672"/>
              <a:gd name="connsiteY6" fmla="*/ 233437 h 6102172"/>
              <a:gd name="connsiteX7" fmla="*/ 10392719 w 10544672"/>
              <a:gd name="connsiteY7" fmla="*/ 3826868 h 6102172"/>
              <a:gd name="connsiteX8" fmla="*/ 10039792 w 10544672"/>
              <a:gd name="connsiteY8" fmla="*/ 5703794 h 6102172"/>
              <a:gd name="connsiteX0" fmla="*/ 9333939 w 10395205"/>
              <a:gd name="connsiteY0" fmla="*/ 5896299 h 6103210"/>
              <a:gd name="connsiteX1" fmla="*/ 4024003 w 10395205"/>
              <a:gd name="connsiteY1" fmla="*/ 6024637 h 6103210"/>
              <a:gd name="connsiteX2" fmla="*/ 574950 w 10395205"/>
              <a:gd name="connsiteY2" fmla="*/ 5848174 h 6103210"/>
              <a:gd name="connsiteX3" fmla="*/ 173897 w 10395205"/>
              <a:gd name="connsiteY3" fmla="*/ 3522069 h 6103210"/>
              <a:gd name="connsiteX4" fmla="*/ 398487 w 10395205"/>
              <a:gd name="connsiteY4" fmla="*/ 586363 h 6103210"/>
              <a:gd name="connsiteX5" fmla="*/ 4473182 w 10395205"/>
              <a:gd name="connsiteY5" fmla="*/ 377816 h 6103210"/>
              <a:gd name="connsiteX6" fmla="*/ 9414150 w 10395205"/>
              <a:gd name="connsiteY6" fmla="*/ 233437 h 6103210"/>
              <a:gd name="connsiteX7" fmla="*/ 10392719 w 10395205"/>
              <a:gd name="connsiteY7" fmla="*/ 3826868 h 6103210"/>
              <a:gd name="connsiteX8" fmla="*/ 9333939 w 10395205"/>
              <a:gd name="connsiteY8" fmla="*/ 5896299 h 6103210"/>
              <a:gd name="connsiteX0" fmla="*/ 9333939 w 10533420"/>
              <a:gd name="connsiteY0" fmla="*/ 5769640 h 5976551"/>
              <a:gd name="connsiteX1" fmla="*/ 4024003 w 10533420"/>
              <a:gd name="connsiteY1" fmla="*/ 5897978 h 5976551"/>
              <a:gd name="connsiteX2" fmla="*/ 574950 w 10533420"/>
              <a:gd name="connsiteY2" fmla="*/ 5721515 h 5976551"/>
              <a:gd name="connsiteX3" fmla="*/ 173897 w 10533420"/>
              <a:gd name="connsiteY3" fmla="*/ 3395410 h 5976551"/>
              <a:gd name="connsiteX4" fmla="*/ 398487 w 10533420"/>
              <a:gd name="connsiteY4" fmla="*/ 459704 h 5976551"/>
              <a:gd name="connsiteX5" fmla="*/ 4473182 w 10533420"/>
              <a:gd name="connsiteY5" fmla="*/ 251157 h 5976551"/>
              <a:gd name="connsiteX6" fmla="*/ 9863329 w 10533420"/>
              <a:gd name="connsiteY6" fmla="*/ 267199 h 5976551"/>
              <a:gd name="connsiteX7" fmla="*/ 10392719 w 10533420"/>
              <a:gd name="connsiteY7" fmla="*/ 3700209 h 5976551"/>
              <a:gd name="connsiteX8" fmla="*/ 9333939 w 10533420"/>
              <a:gd name="connsiteY8" fmla="*/ 5769640 h 5976551"/>
              <a:gd name="connsiteX0" fmla="*/ 9333939 w 10533420"/>
              <a:gd name="connsiteY0" fmla="*/ 5769640 h 5883680"/>
              <a:gd name="connsiteX1" fmla="*/ 4425055 w 10533420"/>
              <a:gd name="connsiteY1" fmla="*/ 5625262 h 5883680"/>
              <a:gd name="connsiteX2" fmla="*/ 574950 w 10533420"/>
              <a:gd name="connsiteY2" fmla="*/ 5721515 h 5883680"/>
              <a:gd name="connsiteX3" fmla="*/ 173897 w 10533420"/>
              <a:gd name="connsiteY3" fmla="*/ 3395410 h 5883680"/>
              <a:gd name="connsiteX4" fmla="*/ 398487 w 10533420"/>
              <a:gd name="connsiteY4" fmla="*/ 459704 h 5883680"/>
              <a:gd name="connsiteX5" fmla="*/ 4473182 w 10533420"/>
              <a:gd name="connsiteY5" fmla="*/ 251157 h 5883680"/>
              <a:gd name="connsiteX6" fmla="*/ 9863329 w 10533420"/>
              <a:gd name="connsiteY6" fmla="*/ 267199 h 5883680"/>
              <a:gd name="connsiteX7" fmla="*/ 10392719 w 10533420"/>
              <a:gd name="connsiteY7" fmla="*/ 3700209 h 5883680"/>
              <a:gd name="connsiteX8" fmla="*/ 9333939 w 10533420"/>
              <a:gd name="connsiteY8" fmla="*/ 5769640 h 5883680"/>
              <a:gd name="connsiteX0" fmla="*/ 9333939 w 10517490"/>
              <a:gd name="connsiteY0" fmla="*/ 5615359 h 5729399"/>
              <a:gd name="connsiteX1" fmla="*/ 4425055 w 10517490"/>
              <a:gd name="connsiteY1" fmla="*/ 5470981 h 5729399"/>
              <a:gd name="connsiteX2" fmla="*/ 574950 w 10517490"/>
              <a:gd name="connsiteY2" fmla="*/ 5567234 h 5729399"/>
              <a:gd name="connsiteX3" fmla="*/ 173897 w 10517490"/>
              <a:gd name="connsiteY3" fmla="*/ 3241129 h 5729399"/>
              <a:gd name="connsiteX4" fmla="*/ 398487 w 10517490"/>
              <a:gd name="connsiteY4" fmla="*/ 305423 h 5729399"/>
              <a:gd name="connsiteX5" fmla="*/ 4473182 w 10517490"/>
              <a:gd name="connsiteY5" fmla="*/ 96876 h 5729399"/>
              <a:gd name="connsiteX6" fmla="*/ 9831244 w 10517490"/>
              <a:gd name="connsiteY6" fmla="*/ 353550 h 5729399"/>
              <a:gd name="connsiteX7" fmla="*/ 10392719 w 10517490"/>
              <a:gd name="connsiteY7" fmla="*/ 3545928 h 5729399"/>
              <a:gd name="connsiteX8" fmla="*/ 9333939 w 10517490"/>
              <a:gd name="connsiteY8" fmla="*/ 5615359 h 5729399"/>
              <a:gd name="connsiteX0" fmla="*/ 9333939 w 10440867"/>
              <a:gd name="connsiteY0" fmla="*/ 5615359 h 5729399"/>
              <a:gd name="connsiteX1" fmla="*/ 4425055 w 10440867"/>
              <a:gd name="connsiteY1" fmla="*/ 5470981 h 5729399"/>
              <a:gd name="connsiteX2" fmla="*/ 574950 w 10440867"/>
              <a:gd name="connsiteY2" fmla="*/ 5567234 h 5729399"/>
              <a:gd name="connsiteX3" fmla="*/ 173897 w 10440867"/>
              <a:gd name="connsiteY3" fmla="*/ 3241129 h 5729399"/>
              <a:gd name="connsiteX4" fmla="*/ 398487 w 10440867"/>
              <a:gd name="connsiteY4" fmla="*/ 305423 h 5729399"/>
              <a:gd name="connsiteX5" fmla="*/ 4473182 w 10440867"/>
              <a:gd name="connsiteY5" fmla="*/ 96876 h 5729399"/>
              <a:gd name="connsiteX6" fmla="*/ 9831244 w 10440867"/>
              <a:gd name="connsiteY6" fmla="*/ 353550 h 5729399"/>
              <a:gd name="connsiteX7" fmla="*/ 10264382 w 10440867"/>
              <a:gd name="connsiteY7" fmla="*/ 3545928 h 5729399"/>
              <a:gd name="connsiteX8" fmla="*/ 9333939 w 10440867"/>
              <a:gd name="connsiteY8" fmla="*/ 5615359 h 5729399"/>
              <a:gd name="connsiteX0" fmla="*/ 9333939 w 10382686"/>
              <a:gd name="connsiteY0" fmla="*/ 5696181 h 5810221"/>
              <a:gd name="connsiteX1" fmla="*/ 4425055 w 10382686"/>
              <a:gd name="connsiteY1" fmla="*/ 5551803 h 5810221"/>
              <a:gd name="connsiteX2" fmla="*/ 574950 w 10382686"/>
              <a:gd name="connsiteY2" fmla="*/ 5648056 h 5810221"/>
              <a:gd name="connsiteX3" fmla="*/ 173897 w 10382686"/>
              <a:gd name="connsiteY3" fmla="*/ 3321951 h 5810221"/>
              <a:gd name="connsiteX4" fmla="*/ 398487 w 10382686"/>
              <a:gd name="connsiteY4" fmla="*/ 386245 h 5810221"/>
              <a:gd name="connsiteX5" fmla="*/ 4473182 w 10382686"/>
              <a:gd name="connsiteY5" fmla="*/ 177698 h 5810221"/>
              <a:gd name="connsiteX6" fmla="*/ 9722079 w 10382686"/>
              <a:gd name="connsiteY6" fmla="*/ 293734 h 5810221"/>
              <a:gd name="connsiteX7" fmla="*/ 10264382 w 10382686"/>
              <a:gd name="connsiteY7" fmla="*/ 3626750 h 5810221"/>
              <a:gd name="connsiteX8" fmla="*/ 9333939 w 10382686"/>
              <a:gd name="connsiteY8" fmla="*/ 5696181 h 5810221"/>
              <a:gd name="connsiteX0" fmla="*/ 9333939 w 10382686"/>
              <a:gd name="connsiteY0" fmla="*/ 5696181 h 5781561"/>
              <a:gd name="connsiteX1" fmla="*/ 4284700 w 10382686"/>
              <a:gd name="connsiteY1" fmla="*/ 5411165 h 5781561"/>
              <a:gd name="connsiteX2" fmla="*/ 574950 w 10382686"/>
              <a:gd name="connsiteY2" fmla="*/ 5648056 h 5781561"/>
              <a:gd name="connsiteX3" fmla="*/ 173897 w 10382686"/>
              <a:gd name="connsiteY3" fmla="*/ 3321951 h 5781561"/>
              <a:gd name="connsiteX4" fmla="*/ 398487 w 10382686"/>
              <a:gd name="connsiteY4" fmla="*/ 386245 h 5781561"/>
              <a:gd name="connsiteX5" fmla="*/ 4473182 w 10382686"/>
              <a:gd name="connsiteY5" fmla="*/ 177698 h 5781561"/>
              <a:gd name="connsiteX6" fmla="*/ 9722079 w 10382686"/>
              <a:gd name="connsiteY6" fmla="*/ 293734 h 5781561"/>
              <a:gd name="connsiteX7" fmla="*/ 10264382 w 10382686"/>
              <a:gd name="connsiteY7" fmla="*/ 3626750 h 5781561"/>
              <a:gd name="connsiteX8" fmla="*/ 9333939 w 10382686"/>
              <a:gd name="connsiteY8" fmla="*/ 5696181 h 5781561"/>
              <a:gd name="connsiteX0" fmla="*/ 9281946 w 10330693"/>
              <a:gd name="connsiteY0" fmla="*/ 5696181 h 5781561"/>
              <a:gd name="connsiteX1" fmla="*/ 4232707 w 10330693"/>
              <a:gd name="connsiteY1" fmla="*/ 5411165 h 5781561"/>
              <a:gd name="connsiteX2" fmla="*/ 522957 w 10330693"/>
              <a:gd name="connsiteY2" fmla="*/ 5648056 h 5781561"/>
              <a:gd name="connsiteX3" fmla="*/ 243114 w 10330693"/>
              <a:gd name="connsiteY3" fmla="*/ 3290698 h 5781561"/>
              <a:gd name="connsiteX4" fmla="*/ 346494 w 10330693"/>
              <a:gd name="connsiteY4" fmla="*/ 386245 h 5781561"/>
              <a:gd name="connsiteX5" fmla="*/ 4421189 w 10330693"/>
              <a:gd name="connsiteY5" fmla="*/ 177698 h 5781561"/>
              <a:gd name="connsiteX6" fmla="*/ 9670086 w 10330693"/>
              <a:gd name="connsiteY6" fmla="*/ 293734 h 5781561"/>
              <a:gd name="connsiteX7" fmla="*/ 10212389 w 10330693"/>
              <a:gd name="connsiteY7" fmla="*/ 3626750 h 5781561"/>
              <a:gd name="connsiteX8" fmla="*/ 9281946 w 10330693"/>
              <a:gd name="connsiteY8" fmla="*/ 5696181 h 5781561"/>
              <a:gd name="connsiteX0" fmla="*/ 9281946 w 10330693"/>
              <a:gd name="connsiteY0" fmla="*/ 5696181 h 5766746"/>
              <a:gd name="connsiteX1" fmla="*/ 3626658 w 10330693"/>
              <a:gd name="connsiteY1" fmla="*/ 5317407 h 5766746"/>
              <a:gd name="connsiteX2" fmla="*/ 522957 w 10330693"/>
              <a:gd name="connsiteY2" fmla="*/ 5648056 h 5766746"/>
              <a:gd name="connsiteX3" fmla="*/ 243114 w 10330693"/>
              <a:gd name="connsiteY3" fmla="*/ 3290698 h 5766746"/>
              <a:gd name="connsiteX4" fmla="*/ 346494 w 10330693"/>
              <a:gd name="connsiteY4" fmla="*/ 386245 h 5766746"/>
              <a:gd name="connsiteX5" fmla="*/ 4421189 w 10330693"/>
              <a:gd name="connsiteY5" fmla="*/ 177698 h 5766746"/>
              <a:gd name="connsiteX6" fmla="*/ 9670086 w 10330693"/>
              <a:gd name="connsiteY6" fmla="*/ 293734 h 5766746"/>
              <a:gd name="connsiteX7" fmla="*/ 10212389 w 10330693"/>
              <a:gd name="connsiteY7" fmla="*/ 3626750 h 5766746"/>
              <a:gd name="connsiteX8" fmla="*/ 9281946 w 10330693"/>
              <a:gd name="connsiteY8" fmla="*/ 5696181 h 5766746"/>
              <a:gd name="connsiteX0" fmla="*/ 9281946 w 10211852"/>
              <a:gd name="connsiteY0" fmla="*/ 5692783 h 5766172"/>
              <a:gd name="connsiteX1" fmla="*/ 3626658 w 10211852"/>
              <a:gd name="connsiteY1" fmla="*/ 5314009 h 5766172"/>
              <a:gd name="connsiteX2" fmla="*/ 522957 w 10211852"/>
              <a:gd name="connsiteY2" fmla="*/ 5644658 h 5766172"/>
              <a:gd name="connsiteX3" fmla="*/ 243114 w 10211852"/>
              <a:gd name="connsiteY3" fmla="*/ 3287300 h 5766172"/>
              <a:gd name="connsiteX4" fmla="*/ 346494 w 10211852"/>
              <a:gd name="connsiteY4" fmla="*/ 382847 h 5766172"/>
              <a:gd name="connsiteX5" fmla="*/ 4421189 w 10211852"/>
              <a:gd name="connsiteY5" fmla="*/ 174300 h 5766172"/>
              <a:gd name="connsiteX6" fmla="*/ 9670086 w 10211852"/>
              <a:gd name="connsiteY6" fmla="*/ 290336 h 5766172"/>
              <a:gd name="connsiteX7" fmla="*/ 10000272 w 10211852"/>
              <a:gd name="connsiteY7" fmla="*/ 3576473 h 5766172"/>
              <a:gd name="connsiteX8" fmla="*/ 9281946 w 10211852"/>
              <a:gd name="connsiteY8" fmla="*/ 5692783 h 5766172"/>
              <a:gd name="connsiteX0" fmla="*/ 9281946 w 10193103"/>
              <a:gd name="connsiteY0" fmla="*/ 5834146 h 5907535"/>
              <a:gd name="connsiteX1" fmla="*/ 3626658 w 10193103"/>
              <a:gd name="connsiteY1" fmla="*/ 5455372 h 5907535"/>
              <a:gd name="connsiteX2" fmla="*/ 522957 w 10193103"/>
              <a:gd name="connsiteY2" fmla="*/ 5786021 h 5907535"/>
              <a:gd name="connsiteX3" fmla="*/ 243114 w 10193103"/>
              <a:gd name="connsiteY3" fmla="*/ 3428663 h 5907535"/>
              <a:gd name="connsiteX4" fmla="*/ 346494 w 10193103"/>
              <a:gd name="connsiteY4" fmla="*/ 524210 h 5907535"/>
              <a:gd name="connsiteX5" fmla="*/ 4421189 w 10193103"/>
              <a:gd name="connsiteY5" fmla="*/ 315663 h 5907535"/>
              <a:gd name="connsiteX6" fmla="*/ 9639783 w 10193103"/>
              <a:gd name="connsiteY6" fmla="*/ 244181 h 5907535"/>
              <a:gd name="connsiteX7" fmla="*/ 10000272 w 10193103"/>
              <a:gd name="connsiteY7" fmla="*/ 3717836 h 5907535"/>
              <a:gd name="connsiteX8" fmla="*/ 9281946 w 10193103"/>
              <a:gd name="connsiteY8" fmla="*/ 5834146 h 5907535"/>
              <a:gd name="connsiteX0" fmla="*/ 9428829 w 10339986"/>
              <a:gd name="connsiteY0" fmla="*/ 5834146 h 5907535"/>
              <a:gd name="connsiteX1" fmla="*/ 3773541 w 10339986"/>
              <a:gd name="connsiteY1" fmla="*/ 5455372 h 5907535"/>
              <a:gd name="connsiteX2" fmla="*/ 669840 w 10339986"/>
              <a:gd name="connsiteY2" fmla="*/ 5786021 h 5907535"/>
              <a:gd name="connsiteX3" fmla="*/ 389997 w 10339986"/>
              <a:gd name="connsiteY3" fmla="*/ 3428663 h 5907535"/>
              <a:gd name="connsiteX4" fmla="*/ 493377 w 10339986"/>
              <a:gd name="connsiteY4" fmla="*/ 524210 h 5907535"/>
              <a:gd name="connsiteX5" fmla="*/ 4568072 w 10339986"/>
              <a:gd name="connsiteY5" fmla="*/ 315663 h 5907535"/>
              <a:gd name="connsiteX6" fmla="*/ 9786666 w 10339986"/>
              <a:gd name="connsiteY6" fmla="*/ 244181 h 5907535"/>
              <a:gd name="connsiteX7" fmla="*/ 10147155 w 10339986"/>
              <a:gd name="connsiteY7" fmla="*/ 3717836 h 5907535"/>
              <a:gd name="connsiteX8" fmla="*/ 9428829 w 10339986"/>
              <a:gd name="connsiteY8" fmla="*/ 5834146 h 5907535"/>
              <a:gd name="connsiteX0" fmla="*/ 9095501 w 10359569"/>
              <a:gd name="connsiteY0" fmla="*/ 5802893 h 5881075"/>
              <a:gd name="connsiteX1" fmla="*/ 3773541 w 10359569"/>
              <a:gd name="connsiteY1" fmla="*/ 5455372 h 5881075"/>
              <a:gd name="connsiteX2" fmla="*/ 669840 w 10359569"/>
              <a:gd name="connsiteY2" fmla="*/ 5786021 h 5881075"/>
              <a:gd name="connsiteX3" fmla="*/ 389997 w 10359569"/>
              <a:gd name="connsiteY3" fmla="*/ 3428663 h 5881075"/>
              <a:gd name="connsiteX4" fmla="*/ 493377 w 10359569"/>
              <a:gd name="connsiteY4" fmla="*/ 524210 h 5881075"/>
              <a:gd name="connsiteX5" fmla="*/ 4568072 w 10359569"/>
              <a:gd name="connsiteY5" fmla="*/ 315663 h 5881075"/>
              <a:gd name="connsiteX6" fmla="*/ 9786666 w 10359569"/>
              <a:gd name="connsiteY6" fmla="*/ 244181 h 5881075"/>
              <a:gd name="connsiteX7" fmla="*/ 10147155 w 10359569"/>
              <a:gd name="connsiteY7" fmla="*/ 3717836 h 5881075"/>
              <a:gd name="connsiteX8" fmla="*/ 9095501 w 10359569"/>
              <a:gd name="connsiteY8" fmla="*/ 5802893 h 58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569" h="5881075">
                <a:moveTo>
                  <a:pt x="9095501" y="5802893"/>
                </a:moveTo>
                <a:cubicBezTo>
                  <a:pt x="8033232" y="6092482"/>
                  <a:pt x="5177818" y="5458184"/>
                  <a:pt x="3773541" y="5455372"/>
                </a:cubicBezTo>
                <a:cubicBezTo>
                  <a:pt x="2369264" y="5452560"/>
                  <a:pt x="1233764" y="6123806"/>
                  <a:pt x="669840" y="5786021"/>
                </a:cubicBezTo>
                <a:cubicBezTo>
                  <a:pt x="105916" y="5448236"/>
                  <a:pt x="419407" y="4305631"/>
                  <a:pt x="389997" y="3428663"/>
                </a:cubicBezTo>
                <a:cubicBezTo>
                  <a:pt x="360587" y="2551695"/>
                  <a:pt x="-536296" y="1199307"/>
                  <a:pt x="493377" y="524210"/>
                </a:cubicBezTo>
                <a:cubicBezTo>
                  <a:pt x="1523050" y="-150887"/>
                  <a:pt x="3019191" y="362334"/>
                  <a:pt x="4568072" y="315663"/>
                </a:cubicBezTo>
                <a:cubicBezTo>
                  <a:pt x="6116953" y="268992"/>
                  <a:pt x="8856819" y="-322848"/>
                  <a:pt x="9786666" y="244181"/>
                </a:cubicBezTo>
                <a:cubicBezTo>
                  <a:pt x="10716513" y="811210"/>
                  <a:pt x="10262349" y="2791384"/>
                  <a:pt x="10147155" y="3717836"/>
                </a:cubicBezTo>
                <a:cubicBezTo>
                  <a:pt x="10031961" y="4644288"/>
                  <a:pt x="10157770" y="5513304"/>
                  <a:pt x="9095501" y="5802893"/>
                </a:cubicBezTo>
                <a:close/>
              </a:path>
            </a:pathLst>
          </a:custGeom>
          <a:noFill/>
          <a:ln>
            <a:solidFill>
              <a:srgbClr val="9C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pic>
        <p:nvPicPr>
          <p:cNvPr id="7" name="图片 21">
            <a:extLst>
              <a:ext uri="{FF2B5EF4-FFF2-40B4-BE49-F238E27FC236}">
                <a16:creationId xmlns:a16="http://schemas.microsoft.com/office/drawing/2014/main" id="{DF430FA6-B996-4B7E-B089-F52B0A5C74A9}"/>
              </a:ext>
            </a:extLst>
          </p:cNvPr>
          <p:cNvPicPr>
            <a:picLocks noChangeAspect="1"/>
          </p:cNvPicPr>
          <p:nvPr/>
        </p:nvPicPr>
        <p:blipFill>
          <a:blip r:embed="rId3"/>
          <a:stretch>
            <a:fillRect/>
          </a:stretch>
        </p:blipFill>
        <p:spPr>
          <a:xfrm>
            <a:off x="7145147" y="4305826"/>
            <a:ext cx="3191606" cy="1509441"/>
          </a:xfrm>
          <a:prstGeom prst="rect">
            <a:avLst/>
          </a:prstGeom>
        </p:spPr>
      </p:pic>
      <p:sp>
        <p:nvSpPr>
          <p:cNvPr id="8" name="TextBox 7"/>
          <p:cNvSpPr txBox="1"/>
          <p:nvPr/>
        </p:nvSpPr>
        <p:spPr>
          <a:xfrm>
            <a:off x="975544" y="1374943"/>
            <a:ext cx="8496944" cy="3354765"/>
          </a:xfrm>
          <a:prstGeom prst="rect">
            <a:avLst/>
          </a:prstGeom>
          <a:noFill/>
        </p:spPr>
        <p:txBody>
          <a:bodyPr wrap="square" rtlCol="0">
            <a:spAutoFit/>
          </a:bodyPr>
          <a:lstStyle/>
          <a:p>
            <a:r>
              <a:rPr lang="en-US" altLang="en-US" sz="3600" b="1">
                <a:solidFill>
                  <a:srgbClr val="002060"/>
                </a:solidFill>
                <a:latin typeface="Times New Roman" pitchFamily="18" charset="0"/>
                <a:cs typeface="Times New Roman" pitchFamily="18" charset="0"/>
              </a:rPr>
              <a:t>   Để lát nền căn phòng, người ta đã sử dụng 100 viên gạch hình vuông có cạnh 60cm. Hỏi căn phòng đó có diện tích bao nhiêu mét vuông, biết diện tích phần gạch vữa không đáng kể?</a:t>
            </a:r>
          </a:p>
          <a:p>
            <a:pPr algn="l"/>
            <a:endParaRPr lang="en-US" sz="3200" dirty="0">
              <a:latin typeface="小单纯体" panose="02010601030101010101" pitchFamily="2" charset="-122"/>
              <a:ea typeface="小单纯体" panose="02010601030101010101" pitchFamily="2" charset="-122"/>
            </a:endParaRPr>
          </a:p>
        </p:txBody>
      </p:sp>
      <p:grpSp>
        <p:nvGrpSpPr>
          <p:cNvPr id="10" name="组合 21"/>
          <p:cNvGrpSpPr/>
          <p:nvPr/>
        </p:nvGrpSpPr>
        <p:grpSpPr>
          <a:xfrm rot="20756899">
            <a:off x="3628372" y="546378"/>
            <a:ext cx="2903255" cy="767124"/>
            <a:chOff x="7773633" y="765100"/>
            <a:chExt cx="3696052" cy="572753"/>
          </a:xfrm>
          <a:solidFill>
            <a:srgbClr val="E2BAC6"/>
          </a:solidFill>
        </p:grpSpPr>
        <p:sp>
          <p:nvSpPr>
            <p:cNvPr id="11" name="任意多边形 19"/>
            <p:cNvSpPr/>
            <p:nvPr/>
          </p:nvSpPr>
          <p:spPr>
            <a:xfrm rot="766669">
              <a:off x="7972505" y="808464"/>
              <a:ext cx="3497180" cy="529389"/>
            </a:xfrm>
            <a:custGeom>
              <a:avLst/>
              <a:gdLst>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497180 w 3497180"/>
                <a:gd name="connsiteY4" fmla="*/ 141924 h 529389"/>
                <a:gd name="connsiteX5" fmla="*/ 3340294 w 3497180"/>
                <a:gd name="connsiteY5" fmla="*/ 203079 h 529389"/>
                <a:gd name="connsiteX6" fmla="*/ 3497180 w 3497180"/>
                <a:gd name="connsiteY6" fmla="*/ 280324 h 529389"/>
                <a:gd name="connsiteX7" fmla="*/ 3497179 w 3497180"/>
                <a:gd name="connsiteY7" fmla="*/ 285757 h 529389"/>
                <a:gd name="connsiteX8" fmla="*/ 3334011 w 3497180"/>
                <a:gd name="connsiteY8" fmla="*/ 349361 h 529389"/>
                <a:gd name="connsiteX9" fmla="*/ 3494395 w 3497180"/>
                <a:gd name="connsiteY9" fmla="*/ 428329 h 529389"/>
                <a:gd name="connsiteX10" fmla="*/ 3497180 w 3497180"/>
                <a:gd name="connsiteY10" fmla="*/ 363473 h 529389"/>
                <a:gd name="connsiteX11" fmla="*/ 3497180 w 3497180"/>
                <a:gd name="connsiteY11" fmla="*/ 529389 h 529389"/>
                <a:gd name="connsiteX12" fmla="*/ 3490055 w 3497180"/>
                <a:gd name="connsiteY12" fmla="*/ 529389 h 529389"/>
                <a:gd name="connsiteX13" fmla="*/ 3494102 w 3497180"/>
                <a:gd name="connsiteY13" fmla="*/ 435134 h 529389"/>
                <a:gd name="connsiteX14" fmla="*/ 3327539 w 3497180"/>
                <a:gd name="connsiteY14" fmla="*/ 500061 h 529389"/>
                <a:gd name="connsiteX15" fmla="*/ 3387105 w 3497180"/>
                <a:gd name="connsiteY15" fmla="*/ 529389 h 529389"/>
                <a:gd name="connsiteX16" fmla="*/ 0 w 3497180"/>
                <a:gd name="connsiteY16" fmla="*/ 529389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497180 w 3497180"/>
                <a:gd name="connsiteY4" fmla="*/ 141924 h 529389"/>
                <a:gd name="connsiteX5" fmla="*/ 3340294 w 3497180"/>
                <a:gd name="connsiteY5" fmla="*/ 203079 h 529389"/>
                <a:gd name="connsiteX6" fmla="*/ 3497180 w 3497180"/>
                <a:gd name="connsiteY6" fmla="*/ 280324 h 529389"/>
                <a:gd name="connsiteX7" fmla="*/ 3497179 w 3497180"/>
                <a:gd name="connsiteY7" fmla="*/ 285757 h 529389"/>
                <a:gd name="connsiteX8" fmla="*/ 3334011 w 3497180"/>
                <a:gd name="connsiteY8" fmla="*/ 349361 h 529389"/>
                <a:gd name="connsiteX9" fmla="*/ 3494395 w 3497180"/>
                <a:gd name="connsiteY9" fmla="*/ 428329 h 529389"/>
                <a:gd name="connsiteX10" fmla="*/ 3497180 w 3497180"/>
                <a:gd name="connsiteY10" fmla="*/ 529389 h 529389"/>
                <a:gd name="connsiteX11" fmla="*/ 3490055 w 3497180"/>
                <a:gd name="connsiteY11" fmla="*/ 529389 h 529389"/>
                <a:gd name="connsiteX12" fmla="*/ 3494102 w 3497180"/>
                <a:gd name="connsiteY12" fmla="*/ 435134 h 529389"/>
                <a:gd name="connsiteX13" fmla="*/ 3327539 w 3497180"/>
                <a:gd name="connsiteY13" fmla="*/ 500061 h 529389"/>
                <a:gd name="connsiteX14" fmla="*/ 3387105 w 3497180"/>
                <a:gd name="connsiteY14" fmla="*/ 529389 h 529389"/>
                <a:gd name="connsiteX15" fmla="*/ 0 w 3497180"/>
                <a:gd name="connsiteY15" fmla="*/ 529389 h 529389"/>
                <a:gd name="connsiteX16" fmla="*/ 0 w 3497180"/>
                <a:gd name="connsiteY16" fmla="*/ 0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497180 w 3497180"/>
                <a:gd name="connsiteY4" fmla="*/ 141924 h 529389"/>
                <a:gd name="connsiteX5" fmla="*/ 3340294 w 3497180"/>
                <a:gd name="connsiteY5" fmla="*/ 203079 h 529389"/>
                <a:gd name="connsiteX6" fmla="*/ 3497180 w 3497180"/>
                <a:gd name="connsiteY6" fmla="*/ 280324 h 529389"/>
                <a:gd name="connsiteX7" fmla="*/ 3497179 w 3497180"/>
                <a:gd name="connsiteY7" fmla="*/ 285757 h 529389"/>
                <a:gd name="connsiteX8" fmla="*/ 3334011 w 3497180"/>
                <a:gd name="connsiteY8" fmla="*/ 349361 h 529389"/>
                <a:gd name="connsiteX9" fmla="*/ 3494395 w 3497180"/>
                <a:gd name="connsiteY9" fmla="*/ 428329 h 529389"/>
                <a:gd name="connsiteX10" fmla="*/ 3497180 w 3497180"/>
                <a:gd name="connsiteY10" fmla="*/ 529389 h 529389"/>
                <a:gd name="connsiteX11" fmla="*/ 3494102 w 3497180"/>
                <a:gd name="connsiteY11" fmla="*/ 435134 h 529389"/>
                <a:gd name="connsiteX12" fmla="*/ 3327539 w 3497180"/>
                <a:gd name="connsiteY12" fmla="*/ 500061 h 529389"/>
                <a:gd name="connsiteX13" fmla="*/ 3387105 w 3497180"/>
                <a:gd name="connsiteY13" fmla="*/ 529389 h 529389"/>
                <a:gd name="connsiteX14" fmla="*/ 0 w 3497180"/>
                <a:gd name="connsiteY14" fmla="*/ 529389 h 529389"/>
                <a:gd name="connsiteX15" fmla="*/ 0 w 3497180"/>
                <a:gd name="connsiteY15"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497180 w 3514683"/>
                <a:gd name="connsiteY4" fmla="*/ 141924 h 529389"/>
                <a:gd name="connsiteX5" fmla="*/ 3340294 w 3514683"/>
                <a:gd name="connsiteY5" fmla="*/ 203079 h 529389"/>
                <a:gd name="connsiteX6" fmla="*/ 3497180 w 3514683"/>
                <a:gd name="connsiteY6" fmla="*/ 280324 h 529389"/>
                <a:gd name="connsiteX7" fmla="*/ 3497179 w 3514683"/>
                <a:gd name="connsiteY7" fmla="*/ 285757 h 529389"/>
                <a:gd name="connsiteX8" fmla="*/ 3334011 w 3514683"/>
                <a:gd name="connsiteY8" fmla="*/ 349361 h 529389"/>
                <a:gd name="connsiteX9" fmla="*/ 3494395 w 3514683"/>
                <a:gd name="connsiteY9" fmla="*/ 428329 h 529389"/>
                <a:gd name="connsiteX10" fmla="*/ 3494102 w 3514683"/>
                <a:gd name="connsiteY10" fmla="*/ 435134 h 529389"/>
                <a:gd name="connsiteX11" fmla="*/ 3327539 w 3514683"/>
                <a:gd name="connsiteY11" fmla="*/ 500061 h 529389"/>
                <a:gd name="connsiteX12" fmla="*/ 3387105 w 3514683"/>
                <a:gd name="connsiteY12" fmla="*/ 529389 h 529389"/>
                <a:gd name="connsiteX13" fmla="*/ 0 w 3514683"/>
                <a:gd name="connsiteY13" fmla="*/ 529389 h 529389"/>
                <a:gd name="connsiteX14" fmla="*/ 0 w 3514683"/>
                <a:gd name="connsiteY14"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340294 w 3514683"/>
                <a:gd name="connsiteY4" fmla="*/ 203079 h 529389"/>
                <a:gd name="connsiteX5" fmla="*/ 3497180 w 3514683"/>
                <a:gd name="connsiteY5" fmla="*/ 280324 h 529389"/>
                <a:gd name="connsiteX6" fmla="*/ 3497179 w 3514683"/>
                <a:gd name="connsiteY6" fmla="*/ 285757 h 529389"/>
                <a:gd name="connsiteX7" fmla="*/ 3334011 w 3514683"/>
                <a:gd name="connsiteY7" fmla="*/ 349361 h 529389"/>
                <a:gd name="connsiteX8" fmla="*/ 3494395 w 3514683"/>
                <a:gd name="connsiteY8" fmla="*/ 428329 h 529389"/>
                <a:gd name="connsiteX9" fmla="*/ 3494102 w 3514683"/>
                <a:gd name="connsiteY9" fmla="*/ 435134 h 529389"/>
                <a:gd name="connsiteX10" fmla="*/ 3327539 w 3514683"/>
                <a:gd name="connsiteY10" fmla="*/ 500061 h 529389"/>
                <a:gd name="connsiteX11" fmla="*/ 3387105 w 3514683"/>
                <a:gd name="connsiteY11" fmla="*/ 529389 h 529389"/>
                <a:gd name="connsiteX12" fmla="*/ 0 w 3514683"/>
                <a:gd name="connsiteY12" fmla="*/ 529389 h 529389"/>
                <a:gd name="connsiteX13" fmla="*/ 0 w 3514683"/>
                <a:gd name="connsiteY13"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340294 w 3514683"/>
                <a:gd name="connsiteY4" fmla="*/ 203079 h 529389"/>
                <a:gd name="connsiteX5" fmla="*/ 3497180 w 3514683"/>
                <a:gd name="connsiteY5" fmla="*/ 280324 h 529389"/>
                <a:gd name="connsiteX6" fmla="*/ 3497179 w 3514683"/>
                <a:gd name="connsiteY6" fmla="*/ 285757 h 529389"/>
                <a:gd name="connsiteX7" fmla="*/ 3334011 w 3514683"/>
                <a:gd name="connsiteY7" fmla="*/ 349361 h 529389"/>
                <a:gd name="connsiteX8" fmla="*/ 3494395 w 3514683"/>
                <a:gd name="connsiteY8" fmla="*/ 428329 h 529389"/>
                <a:gd name="connsiteX9" fmla="*/ 3494102 w 3514683"/>
                <a:gd name="connsiteY9" fmla="*/ 435134 h 529389"/>
                <a:gd name="connsiteX10" fmla="*/ 3327539 w 3514683"/>
                <a:gd name="connsiteY10" fmla="*/ 500061 h 529389"/>
                <a:gd name="connsiteX11" fmla="*/ 3387105 w 3514683"/>
                <a:gd name="connsiteY11" fmla="*/ 529389 h 529389"/>
                <a:gd name="connsiteX12" fmla="*/ 0 w 3514683"/>
                <a:gd name="connsiteY12" fmla="*/ 529389 h 529389"/>
                <a:gd name="connsiteX13" fmla="*/ 0 w 3514683"/>
                <a:gd name="connsiteY13"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340294 w 3514683"/>
                <a:gd name="connsiteY4" fmla="*/ 203079 h 529389"/>
                <a:gd name="connsiteX5" fmla="*/ 3497180 w 3514683"/>
                <a:gd name="connsiteY5" fmla="*/ 280324 h 529389"/>
                <a:gd name="connsiteX6" fmla="*/ 3497179 w 3514683"/>
                <a:gd name="connsiteY6" fmla="*/ 285757 h 529389"/>
                <a:gd name="connsiteX7" fmla="*/ 3334011 w 3514683"/>
                <a:gd name="connsiteY7" fmla="*/ 349361 h 529389"/>
                <a:gd name="connsiteX8" fmla="*/ 3494395 w 3514683"/>
                <a:gd name="connsiteY8" fmla="*/ 428329 h 529389"/>
                <a:gd name="connsiteX9" fmla="*/ 3494102 w 3514683"/>
                <a:gd name="connsiteY9" fmla="*/ 435134 h 529389"/>
                <a:gd name="connsiteX10" fmla="*/ 3327539 w 3514683"/>
                <a:gd name="connsiteY10" fmla="*/ 500061 h 529389"/>
                <a:gd name="connsiteX11" fmla="*/ 3387105 w 3514683"/>
                <a:gd name="connsiteY11" fmla="*/ 529389 h 529389"/>
                <a:gd name="connsiteX12" fmla="*/ 0 w 3514683"/>
                <a:gd name="connsiteY12" fmla="*/ 529389 h 529389"/>
                <a:gd name="connsiteX13" fmla="*/ 0 w 3514683"/>
                <a:gd name="connsiteY13" fmla="*/ 0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340294 w 3497180"/>
                <a:gd name="connsiteY4" fmla="*/ 203079 h 529389"/>
                <a:gd name="connsiteX5" fmla="*/ 3497180 w 3497180"/>
                <a:gd name="connsiteY5" fmla="*/ 280324 h 529389"/>
                <a:gd name="connsiteX6" fmla="*/ 3497179 w 3497180"/>
                <a:gd name="connsiteY6" fmla="*/ 285757 h 529389"/>
                <a:gd name="connsiteX7" fmla="*/ 3334011 w 3497180"/>
                <a:gd name="connsiteY7" fmla="*/ 349361 h 529389"/>
                <a:gd name="connsiteX8" fmla="*/ 3494395 w 3497180"/>
                <a:gd name="connsiteY8" fmla="*/ 428329 h 529389"/>
                <a:gd name="connsiteX9" fmla="*/ 3327539 w 3497180"/>
                <a:gd name="connsiteY9" fmla="*/ 500061 h 529389"/>
                <a:gd name="connsiteX10" fmla="*/ 3387105 w 3497180"/>
                <a:gd name="connsiteY10" fmla="*/ 529389 h 529389"/>
                <a:gd name="connsiteX11" fmla="*/ 0 w 3497180"/>
                <a:gd name="connsiteY11" fmla="*/ 529389 h 529389"/>
                <a:gd name="connsiteX12" fmla="*/ 0 w 3497180"/>
                <a:gd name="connsiteY12" fmla="*/ 0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340294 w 3497180"/>
                <a:gd name="connsiteY4" fmla="*/ 203079 h 529389"/>
                <a:gd name="connsiteX5" fmla="*/ 3497180 w 3497180"/>
                <a:gd name="connsiteY5" fmla="*/ 280324 h 529389"/>
                <a:gd name="connsiteX6" fmla="*/ 3497179 w 3497180"/>
                <a:gd name="connsiteY6" fmla="*/ 285757 h 529389"/>
                <a:gd name="connsiteX7" fmla="*/ 3334011 w 3497180"/>
                <a:gd name="connsiteY7" fmla="*/ 349361 h 529389"/>
                <a:gd name="connsiteX8" fmla="*/ 3494395 w 3497180"/>
                <a:gd name="connsiteY8" fmla="*/ 428329 h 529389"/>
                <a:gd name="connsiteX9" fmla="*/ 3327539 w 3497180"/>
                <a:gd name="connsiteY9" fmla="*/ 500061 h 529389"/>
                <a:gd name="connsiteX10" fmla="*/ 3387105 w 3497180"/>
                <a:gd name="connsiteY10" fmla="*/ 529389 h 529389"/>
                <a:gd name="connsiteX11" fmla="*/ 0 w 3497180"/>
                <a:gd name="connsiteY11" fmla="*/ 529389 h 529389"/>
                <a:gd name="connsiteX12" fmla="*/ 0 w 3497180"/>
                <a:gd name="connsiteY12" fmla="*/ 0 h 52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180" h="529389">
                  <a:moveTo>
                    <a:pt x="0" y="0"/>
                  </a:moveTo>
                  <a:lnTo>
                    <a:pt x="3481135" y="0"/>
                  </a:lnTo>
                  <a:lnTo>
                    <a:pt x="3346765" y="52377"/>
                  </a:lnTo>
                  <a:lnTo>
                    <a:pt x="3497179" y="126437"/>
                  </a:lnTo>
                  <a:cubicBezTo>
                    <a:pt x="3418736" y="164758"/>
                    <a:pt x="3317284" y="191750"/>
                    <a:pt x="3340294" y="203079"/>
                  </a:cubicBezTo>
                  <a:lnTo>
                    <a:pt x="3497180" y="280324"/>
                  </a:lnTo>
                  <a:cubicBezTo>
                    <a:pt x="3497180" y="282135"/>
                    <a:pt x="3497179" y="283946"/>
                    <a:pt x="3497179" y="285757"/>
                  </a:cubicBezTo>
                  <a:lnTo>
                    <a:pt x="3334011" y="349361"/>
                  </a:lnTo>
                  <a:lnTo>
                    <a:pt x="3494395" y="428329"/>
                  </a:lnTo>
                  <a:cubicBezTo>
                    <a:pt x="3410967" y="464195"/>
                    <a:pt x="3345421" y="483218"/>
                    <a:pt x="3327539" y="500061"/>
                  </a:cubicBezTo>
                  <a:lnTo>
                    <a:pt x="3387105" y="529389"/>
                  </a:lnTo>
                  <a:lnTo>
                    <a:pt x="0" y="52938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2" name="任意多边形 20"/>
            <p:cNvSpPr/>
            <p:nvPr/>
          </p:nvSpPr>
          <p:spPr>
            <a:xfrm rot="766669" flipH="1" flipV="1">
              <a:off x="7773633" y="765100"/>
              <a:ext cx="3497180" cy="529389"/>
            </a:xfrm>
            <a:custGeom>
              <a:avLst/>
              <a:gdLst>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497180 w 3497180"/>
                <a:gd name="connsiteY4" fmla="*/ 141924 h 529389"/>
                <a:gd name="connsiteX5" fmla="*/ 3340294 w 3497180"/>
                <a:gd name="connsiteY5" fmla="*/ 203079 h 529389"/>
                <a:gd name="connsiteX6" fmla="*/ 3497180 w 3497180"/>
                <a:gd name="connsiteY6" fmla="*/ 280324 h 529389"/>
                <a:gd name="connsiteX7" fmla="*/ 3497179 w 3497180"/>
                <a:gd name="connsiteY7" fmla="*/ 285757 h 529389"/>
                <a:gd name="connsiteX8" fmla="*/ 3334011 w 3497180"/>
                <a:gd name="connsiteY8" fmla="*/ 349361 h 529389"/>
                <a:gd name="connsiteX9" fmla="*/ 3494395 w 3497180"/>
                <a:gd name="connsiteY9" fmla="*/ 428329 h 529389"/>
                <a:gd name="connsiteX10" fmla="*/ 3497180 w 3497180"/>
                <a:gd name="connsiteY10" fmla="*/ 363473 h 529389"/>
                <a:gd name="connsiteX11" fmla="*/ 3497180 w 3497180"/>
                <a:gd name="connsiteY11" fmla="*/ 529389 h 529389"/>
                <a:gd name="connsiteX12" fmla="*/ 3490055 w 3497180"/>
                <a:gd name="connsiteY12" fmla="*/ 529389 h 529389"/>
                <a:gd name="connsiteX13" fmla="*/ 3494102 w 3497180"/>
                <a:gd name="connsiteY13" fmla="*/ 435134 h 529389"/>
                <a:gd name="connsiteX14" fmla="*/ 3327539 w 3497180"/>
                <a:gd name="connsiteY14" fmla="*/ 500061 h 529389"/>
                <a:gd name="connsiteX15" fmla="*/ 3387105 w 3497180"/>
                <a:gd name="connsiteY15" fmla="*/ 529389 h 529389"/>
                <a:gd name="connsiteX16" fmla="*/ 0 w 3497180"/>
                <a:gd name="connsiteY16" fmla="*/ 529389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497180 w 3497180"/>
                <a:gd name="connsiteY4" fmla="*/ 141924 h 529389"/>
                <a:gd name="connsiteX5" fmla="*/ 3340294 w 3497180"/>
                <a:gd name="connsiteY5" fmla="*/ 203079 h 529389"/>
                <a:gd name="connsiteX6" fmla="*/ 3497180 w 3497180"/>
                <a:gd name="connsiteY6" fmla="*/ 280324 h 529389"/>
                <a:gd name="connsiteX7" fmla="*/ 3497179 w 3497180"/>
                <a:gd name="connsiteY7" fmla="*/ 285757 h 529389"/>
                <a:gd name="connsiteX8" fmla="*/ 3334011 w 3497180"/>
                <a:gd name="connsiteY8" fmla="*/ 349361 h 529389"/>
                <a:gd name="connsiteX9" fmla="*/ 3494395 w 3497180"/>
                <a:gd name="connsiteY9" fmla="*/ 428329 h 529389"/>
                <a:gd name="connsiteX10" fmla="*/ 3497180 w 3497180"/>
                <a:gd name="connsiteY10" fmla="*/ 529389 h 529389"/>
                <a:gd name="connsiteX11" fmla="*/ 3490055 w 3497180"/>
                <a:gd name="connsiteY11" fmla="*/ 529389 h 529389"/>
                <a:gd name="connsiteX12" fmla="*/ 3494102 w 3497180"/>
                <a:gd name="connsiteY12" fmla="*/ 435134 h 529389"/>
                <a:gd name="connsiteX13" fmla="*/ 3327539 w 3497180"/>
                <a:gd name="connsiteY13" fmla="*/ 500061 h 529389"/>
                <a:gd name="connsiteX14" fmla="*/ 3387105 w 3497180"/>
                <a:gd name="connsiteY14" fmla="*/ 529389 h 529389"/>
                <a:gd name="connsiteX15" fmla="*/ 0 w 3497180"/>
                <a:gd name="connsiteY15" fmla="*/ 529389 h 529389"/>
                <a:gd name="connsiteX16" fmla="*/ 0 w 3497180"/>
                <a:gd name="connsiteY16" fmla="*/ 0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497180 w 3497180"/>
                <a:gd name="connsiteY4" fmla="*/ 141924 h 529389"/>
                <a:gd name="connsiteX5" fmla="*/ 3340294 w 3497180"/>
                <a:gd name="connsiteY5" fmla="*/ 203079 h 529389"/>
                <a:gd name="connsiteX6" fmla="*/ 3497180 w 3497180"/>
                <a:gd name="connsiteY6" fmla="*/ 280324 h 529389"/>
                <a:gd name="connsiteX7" fmla="*/ 3497179 w 3497180"/>
                <a:gd name="connsiteY7" fmla="*/ 285757 h 529389"/>
                <a:gd name="connsiteX8" fmla="*/ 3334011 w 3497180"/>
                <a:gd name="connsiteY8" fmla="*/ 349361 h 529389"/>
                <a:gd name="connsiteX9" fmla="*/ 3494395 w 3497180"/>
                <a:gd name="connsiteY9" fmla="*/ 428329 h 529389"/>
                <a:gd name="connsiteX10" fmla="*/ 3497180 w 3497180"/>
                <a:gd name="connsiteY10" fmla="*/ 529389 h 529389"/>
                <a:gd name="connsiteX11" fmla="*/ 3494102 w 3497180"/>
                <a:gd name="connsiteY11" fmla="*/ 435134 h 529389"/>
                <a:gd name="connsiteX12" fmla="*/ 3327539 w 3497180"/>
                <a:gd name="connsiteY12" fmla="*/ 500061 h 529389"/>
                <a:gd name="connsiteX13" fmla="*/ 3387105 w 3497180"/>
                <a:gd name="connsiteY13" fmla="*/ 529389 h 529389"/>
                <a:gd name="connsiteX14" fmla="*/ 0 w 3497180"/>
                <a:gd name="connsiteY14" fmla="*/ 529389 h 529389"/>
                <a:gd name="connsiteX15" fmla="*/ 0 w 3497180"/>
                <a:gd name="connsiteY15"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497180 w 3514683"/>
                <a:gd name="connsiteY4" fmla="*/ 141924 h 529389"/>
                <a:gd name="connsiteX5" fmla="*/ 3340294 w 3514683"/>
                <a:gd name="connsiteY5" fmla="*/ 203079 h 529389"/>
                <a:gd name="connsiteX6" fmla="*/ 3497180 w 3514683"/>
                <a:gd name="connsiteY6" fmla="*/ 280324 h 529389"/>
                <a:gd name="connsiteX7" fmla="*/ 3497179 w 3514683"/>
                <a:gd name="connsiteY7" fmla="*/ 285757 h 529389"/>
                <a:gd name="connsiteX8" fmla="*/ 3334011 w 3514683"/>
                <a:gd name="connsiteY8" fmla="*/ 349361 h 529389"/>
                <a:gd name="connsiteX9" fmla="*/ 3494395 w 3514683"/>
                <a:gd name="connsiteY9" fmla="*/ 428329 h 529389"/>
                <a:gd name="connsiteX10" fmla="*/ 3494102 w 3514683"/>
                <a:gd name="connsiteY10" fmla="*/ 435134 h 529389"/>
                <a:gd name="connsiteX11" fmla="*/ 3327539 w 3514683"/>
                <a:gd name="connsiteY11" fmla="*/ 500061 h 529389"/>
                <a:gd name="connsiteX12" fmla="*/ 3387105 w 3514683"/>
                <a:gd name="connsiteY12" fmla="*/ 529389 h 529389"/>
                <a:gd name="connsiteX13" fmla="*/ 0 w 3514683"/>
                <a:gd name="connsiteY13" fmla="*/ 529389 h 529389"/>
                <a:gd name="connsiteX14" fmla="*/ 0 w 3514683"/>
                <a:gd name="connsiteY14"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340294 w 3514683"/>
                <a:gd name="connsiteY4" fmla="*/ 203079 h 529389"/>
                <a:gd name="connsiteX5" fmla="*/ 3497180 w 3514683"/>
                <a:gd name="connsiteY5" fmla="*/ 280324 h 529389"/>
                <a:gd name="connsiteX6" fmla="*/ 3497179 w 3514683"/>
                <a:gd name="connsiteY6" fmla="*/ 285757 h 529389"/>
                <a:gd name="connsiteX7" fmla="*/ 3334011 w 3514683"/>
                <a:gd name="connsiteY7" fmla="*/ 349361 h 529389"/>
                <a:gd name="connsiteX8" fmla="*/ 3494395 w 3514683"/>
                <a:gd name="connsiteY8" fmla="*/ 428329 h 529389"/>
                <a:gd name="connsiteX9" fmla="*/ 3494102 w 3514683"/>
                <a:gd name="connsiteY9" fmla="*/ 435134 h 529389"/>
                <a:gd name="connsiteX10" fmla="*/ 3327539 w 3514683"/>
                <a:gd name="connsiteY10" fmla="*/ 500061 h 529389"/>
                <a:gd name="connsiteX11" fmla="*/ 3387105 w 3514683"/>
                <a:gd name="connsiteY11" fmla="*/ 529389 h 529389"/>
                <a:gd name="connsiteX12" fmla="*/ 0 w 3514683"/>
                <a:gd name="connsiteY12" fmla="*/ 529389 h 529389"/>
                <a:gd name="connsiteX13" fmla="*/ 0 w 3514683"/>
                <a:gd name="connsiteY13"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340294 w 3514683"/>
                <a:gd name="connsiteY4" fmla="*/ 203079 h 529389"/>
                <a:gd name="connsiteX5" fmla="*/ 3497180 w 3514683"/>
                <a:gd name="connsiteY5" fmla="*/ 280324 h 529389"/>
                <a:gd name="connsiteX6" fmla="*/ 3497179 w 3514683"/>
                <a:gd name="connsiteY6" fmla="*/ 285757 h 529389"/>
                <a:gd name="connsiteX7" fmla="*/ 3334011 w 3514683"/>
                <a:gd name="connsiteY7" fmla="*/ 349361 h 529389"/>
                <a:gd name="connsiteX8" fmla="*/ 3494395 w 3514683"/>
                <a:gd name="connsiteY8" fmla="*/ 428329 h 529389"/>
                <a:gd name="connsiteX9" fmla="*/ 3494102 w 3514683"/>
                <a:gd name="connsiteY9" fmla="*/ 435134 h 529389"/>
                <a:gd name="connsiteX10" fmla="*/ 3327539 w 3514683"/>
                <a:gd name="connsiteY10" fmla="*/ 500061 h 529389"/>
                <a:gd name="connsiteX11" fmla="*/ 3387105 w 3514683"/>
                <a:gd name="connsiteY11" fmla="*/ 529389 h 529389"/>
                <a:gd name="connsiteX12" fmla="*/ 0 w 3514683"/>
                <a:gd name="connsiteY12" fmla="*/ 529389 h 529389"/>
                <a:gd name="connsiteX13" fmla="*/ 0 w 3514683"/>
                <a:gd name="connsiteY13" fmla="*/ 0 h 529389"/>
                <a:gd name="connsiteX0" fmla="*/ 0 w 3514683"/>
                <a:gd name="connsiteY0" fmla="*/ 0 h 529389"/>
                <a:gd name="connsiteX1" fmla="*/ 3481135 w 3514683"/>
                <a:gd name="connsiteY1" fmla="*/ 0 h 529389"/>
                <a:gd name="connsiteX2" fmla="*/ 3346765 w 3514683"/>
                <a:gd name="connsiteY2" fmla="*/ 52377 h 529389"/>
                <a:gd name="connsiteX3" fmla="*/ 3497179 w 3514683"/>
                <a:gd name="connsiteY3" fmla="*/ 126437 h 529389"/>
                <a:gd name="connsiteX4" fmla="*/ 3340294 w 3514683"/>
                <a:gd name="connsiteY4" fmla="*/ 203079 h 529389"/>
                <a:gd name="connsiteX5" fmla="*/ 3497180 w 3514683"/>
                <a:gd name="connsiteY5" fmla="*/ 280324 h 529389"/>
                <a:gd name="connsiteX6" fmla="*/ 3497179 w 3514683"/>
                <a:gd name="connsiteY6" fmla="*/ 285757 h 529389"/>
                <a:gd name="connsiteX7" fmla="*/ 3334011 w 3514683"/>
                <a:gd name="connsiteY7" fmla="*/ 349361 h 529389"/>
                <a:gd name="connsiteX8" fmla="*/ 3494395 w 3514683"/>
                <a:gd name="connsiteY8" fmla="*/ 428329 h 529389"/>
                <a:gd name="connsiteX9" fmla="*/ 3494102 w 3514683"/>
                <a:gd name="connsiteY9" fmla="*/ 435134 h 529389"/>
                <a:gd name="connsiteX10" fmla="*/ 3327539 w 3514683"/>
                <a:gd name="connsiteY10" fmla="*/ 500061 h 529389"/>
                <a:gd name="connsiteX11" fmla="*/ 3387105 w 3514683"/>
                <a:gd name="connsiteY11" fmla="*/ 529389 h 529389"/>
                <a:gd name="connsiteX12" fmla="*/ 0 w 3514683"/>
                <a:gd name="connsiteY12" fmla="*/ 529389 h 529389"/>
                <a:gd name="connsiteX13" fmla="*/ 0 w 3514683"/>
                <a:gd name="connsiteY13" fmla="*/ 0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340294 w 3497180"/>
                <a:gd name="connsiteY4" fmla="*/ 203079 h 529389"/>
                <a:gd name="connsiteX5" fmla="*/ 3497180 w 3497180"/>
                <a:gd name="connsiteY5" fmla="*/ 280324 h 529389"/>
                <a:gd name="connsiteX6" fmla="*/ 3497179 w 3497180"/>
                <a:gd name="connsiteY6" fmla="*/ 285757 h 529389"/>
                <a:gd name="connsiteX7" fmla="*/ 3334011 w 3497180"/>
                <a:gd name="connsiteY7" fmla="*/ 349361 h 529389"/>
                <a:gd name="connsiteX8" fmla="*/ 3494395 w 3497180"/>
                <a:gd name="connsiteY8" fmla="*/ 428329 h 529389"/>
                <a:gd name="connsiteX9" fmla="*/ 3327539 w 3497180"/>
                <a:gd name="connsiteY9" fmla="*/ 500061 h 529389"/>
                <a:gd name="connsiteX10" fmla="*/ 3387105 w 3497180"/>
                <a:gd name="connsiteY10" fmla="*/ 529389 h 529389"/>
                <a:gd name="connsiteX11" fmla="*/ 0 w 3497180"/>
                <a:gd name="connsiteY11" fmla="*/ 529389 h 529389"/>
                <a:gd name="connsiteX12" fmla="*/ 0 w 3497180"/>
                <a:gd name="connsiteY12" fmla="*/ 0 h 529389"/>
                <a:gd name="connsiteX0" fmla="*/ 0 w 3497180"/>
                <a:gd name="connsiteY0" fmla="*/ 0 h 529389"/>
                <a:gd name="connsiteX1" fmla="*/ 3481135 w 3497180"/>
                <a:gd name="connsiteY1" fmla="*/ 0 h 529389"/>
                <a:gd name="connsiteX2" fmla="*/ 3346765 w 3497180"/>
                <a:gd name="connsiteY2" fmla="*/ 52377 h 529389"/>
                <a:gd name="connsiteX3" fmla="*/ 3497179 w 3497180"/>
                <a:gd name="connsiteY3" fmla="*/ 126437 h 529389"/>
                <a:gd name="connsiteX4" fmla="*/ 3340294 w 3497180"/>
                <a:gd name="connsiteY4" fmla="*/ 203079 h 529389"/>
                <a:gd name="connsiteX5" fmla="*/ 3497180 w 3497180"/>
                <a:gd name="connsiteY5" fmla="*/ 280324 h 529389"/>
                <a:gd name="connsiteX6" fmla="*/ 3497179 w 3497180"/>
                <a:gd name="connsiteY6" fmla="*/ 285757 h 529389"/>
                <a:gd name="connsiteX7" fmla="*/ 3334011 w 3497180"/>
                <a:gd name="connsiteY7" fmla="*/ 349361 h 529389"/>
                <a:gd name="connsiteX8" fmla="*/ 3494395 w 3497180"/>
                <a:gd name="connsiteY8" fmla="*/ 428329 h 529389"/>
                <a:gd name="connsiteX9" fmla="*/ 3327539 w 3497180"/>
                <a:gd name="connsiteY9" fmla="*/ 500061 h 529389"/>
                <a:gd name="connsiteX10" fmla="*/ 3387105 w 3497180"/>
                <a:gd name="connsiteY10" fmla="*/ 529389 h 529389"/>
                <a:gd name="connsiteX11" fmla="*/ 0 w 3497180"/>
                <a:gd name="connsiteY11" fmla="*/ 529389 h 529389"/>
                <a:gd name="connsiteX12" fmla="*/ 0 w 3497180"/>
                <a:gd name="connsiteY12" fmla="*/ 0 h 52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7180" h="529389">
                  <a:moveTo>
                    <a:pt x="0" y="0"/>
                  </a:moveTo>
                  <a:lnTo>
                    <a:pt x="3481135" y="0"/>
                  </a:lnTo>
                  <a:lnTo>
                    <a:pt x="3346765" y="52377"/>
                  </a:lnTo>
                  <a:lnTo>
                    <a:pt x="3497179" y="126437"/>
                  </a:lnTo>
                  <a:cubicBezTo>
                    <a:pt x="3418736" y="164758"/>
                    <a:pt x="3317284" y="191750"/>
                    <a:pt x="3340294" y="203079"/>
                  </a:cubicBezTo>
                  <a:lnTo>
                    <a:pt x="3497180" y="280324"/>
                  </a:lnTo>
                  <a:cubicBezTo>
                    <a:pt x="3497180" y="282135"/>
                    <a:pt x="3497179" y="283946"/>
                    <a:pt x="3497179" y="285757"/>
                  </a:cubicBezTo>
                  <a:lnTo>
                    <a:pt x="3334011" y="349361"/>
                  </a:lnTo>
                  <a:lnTo>
                    <a:pt x="3494395" y="428329"/>
                  </a:lnTo>
                  <a:cubicBezTo>
                    <a:pt x="3410967" y="464195"/>
                    <a:pt x="3345421" y="483218"/>
                    <a:pt x="3327539" y="500061"/>
                  </a:cubicBezTo>
                  <a:lnTo>
                    <a:pt x="3387105" y="529389"/>
                  </a:lnTo>
                  <a:lnTo>
                    <a:pt x="0" y="52938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
        <p:nvSpPr>
          <p:cNvPr id="13" name="文本框 4">
            <a:extLst>
              <a:ext uri="{FF2B5EF4-FFF2-40B4-BE49-F238E27FC236}">
                <a16:creationId xmlns:a16="http://schemas.microsoft.com/office/drawing/2014/main" id="{EC497786-36E9-4FA4-92D7-8A943E4F9569}"/>
              </a:ext>
            </a:extLst>
          </p:cNvPr>
          <p:cNvSpPr txBox="1"/>
          <p:nvPr/>
        </p:nvSpPr>
        <p:spPr>
          <a:xfrm>
            <a:off x="3415501" y="566790"/>
            <a:ext cx="2864219" cy="707886"/>
          </a:xfrm>
          <a:prstGeom prst="rect">
            <a:avLst/>
          </a:prstGeom>
          <a:noFill/>
        </p:spPr>
        <p:txBody>
          <a:bodyPr wrap="square" rtlCol="0">
            <a:spAutoFit/>
          </a:bodyPr>
          <a:lstStyle/>
          <a:p>
            <a:pPr algn="ctr" defTabSz="380985"/>
            <a:r>
              <a:rPr lang="en-US" altLang="zh-CN" sz="4000" b="1">
                <a:solidFill>
                  <a:srgbClr val="0000FF"/>
                </a:solidFill>
                <a:effectLst>
                  <a:outerShdw blurRad="50800" dist="38100" dir="5400000" sx="113000" sy="113000" algn="t" rotWithShape="0">
                    <a:srgbClr val="1F497D">
                      <a:lumMod val="60000"/>
                      <a:lumOff val="40000"/>
                      <a:alpha val="40000"/>
                    </a:srgbClr>
                  </a:outerShdw>
                </a:effectLst>
                <a:latin typeface="UVN Banh Mi" pitchFamily="2" charset="0"/>
                <a:ea typeface="inpin heiti" panose="00000500000000000000" pitchFamily="2" charset="-122"/>
                <a:cs typeface="851tegakizatsu" panose="02000600000000000000" pitchFamily="2" charset="-122"/>
                <a:sym typeface="inpin heiti" panose="00000500000000000000" pitchFamily="2" charset="-122"/>
              </a:rPr>
              <a:t>Bài 3</a:t>
            </a:r>
            <a:endParaRPr lang="zh-CN" altLang="en-US" sz="4000" b="1" dirty="0">
              <a:solidFill>
                <a:srgbClr val="0000FF"/>
              </a:solidFill>
              <a:effectLst>
                <a:outerShdw blurRad="50800" dist="38100" dir="5400000" sx="113000" sy="113000" algn="t" rotWithShape="0">
                  <a:srgbClr val="BBD1EE"/>
                </a:outerShdw>
              </a:effectLst>
              <a:latin typeface="UVN Banh Mi" pitchFamily="2" charset="0"/>
              <a:ea typeface="inpin heiti" panose="00000500000000000000" pitchFamily="2" charset="-122"/>
              <a:cs typeface="851tegakizatsu" panose="02000600000000000000" pitchFamily="2" charset="-122"/>
              <a:sym typeface="inpin heiti" panose="00000500000000000000" pitchFamily="2" charset="-122"/>
            </a:endParaRPr>
          </a:p>
        </p:txBody>
      </p:sp>
      <p:pic>
        <p:nvPicPr>
          <p:cNvPr id="14" name="图片 12">
            <a:extLst>
              <a:ext uri="{FF2B5EF4-FFF2-40B4-BE49-F238E27FC236}">
                <a16:creationId xmlns:a16="http://schemas.microsoft.com/office/drawing/2014/main" id="{58C7FC5D-E27D-4EFC-964E-ED1E135EB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3372" y="127548"/>
            <a:ext cx="2313598" cy="1178155"/>
          </a:xfrm>
          <a:prstGeom prst="rect">
            <a:avLst/>
          </a:prstGeom>
        </p:spPr>
      </p:pic>
    </p:spTree>
    <p:extLst>
      <p:ext uri="{BB962C8B-B14F-4D97-AF65-F5344CB8AC3E}">
        <p14:creationId xmlns:p14="http://schemas.microsoft.com/office/powerpoint/2010/main" val="4133500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6097860"/>
          </a:xfrm>
        </p:spPr>
      </p:pic>
      <p:sp>
        <p:nvSpPr>
          <p:cNvPr id="5" name="Rectangle 39">
            <a:extLst>
              <a:ext uri="{FF2B5EF4-FFF2-40B4-BE49-F238E27FC236}">
                <a16:creationId xmlns:a16="http://schemas.microsoft.com/office/drawing/2014/main" id="{FEF7539B-48A5-4942-A83A-2EE0E8AF1FC3}"/>
              </a:ext>
            </a:extLst>
          </p:cNvPr>
          <p:cNvSpPr>
            <a:spLocks noChangeArrowheads="1"/>
          </p:cNvSpPr>
          <p:nvPr/>
        </p:nvSpPr>
        <p:spPr bwMode="auto">
          <a:xfrm>
            <a:off x="459154" y="355559"/>
            <a:ext cx="9241693" cy="50038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defTabSz="380985"/>
            <a:endParaRPr lang="zh-CN" altLang="en-US" sz="1500" dirty="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6" name="图片 12">
            <a:extLst>
              <a:ext uri="{FF2B5EF4-FFF2-40B4-BE49-F238E27FC236}">
                <a16:creationId xmlns:a16="http://schemas.microsoft.com/office/drawing/2014/main" id="{58C7FC5D-E27D-4EFC-964E-ED1E135EB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09" y="4536845"/>
            <a:ext cx="2313598" cy="1178155"/>
          </a:xfrm>
          <a:prstGeom prst="rect">
            <a:avLst/>
          </a:prstGeom>
        </p:spPr>
      </p:pic>
      <p:sp>
        <p:nvSpPr>
          <p:cNvPr id="7" name="Text Box 50"/>
          <p:cNvSpPr txBox="1">
            <a:spLocks noChangeArrowheads="1"/>
          </p:cNvSpPr>
          <p:nvPr/>
        </p:nvSpPr>
        <p:spPr bwMode="auto">
          <a:xfrm>
            <a:off x="459153" y="265212"/>
            <a:ext cx="92416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nSpc>
                <a:spcPct val="150000"/>
              </a:lnSpc>
              <a:spcBef>
                <a:spcPct val="50000"/>
              </a:spcBef>
            </a:pPr>
            <a:r>
              <a:rPr lang="en-US" altLang="en-US" sz="2400" b="1" dirty="0">
                <a:solidFill>
                  <a:srgbClr val="FF0000"/>
                </a:solidFill>
                <a:latin typeface="Times New Roman" pitchFamily="18" charset="0"/>
                <a:cs typeface="Times New Roman" pitchFamily="18" charset="0"/>
              </a:rPr>
              <a:t>Bài 3: </a:t>
            </a:r>
            <a:r>
              <a:rPr lang="en-US" altLang="en-US" sz="2400" b="1" dirty="0">
                <a:solidFill>
                  <a:srgbClr val="002060"/>
                </a:solidFill>
                <a:latin typeface="Times New Roman" pitchFamily="18" charset="0"/>
                <a:cs typeface="Times New Roman" pitchFamily="18" charset="0"/>
              </a:rPr>
              <a:t>Để lát nền căn phòng, người ta đã sử dụng 100 viên gạch hình vuông có cạnh 60cm. </a:t>
            </a:r>
            <a:r>
              <a:rPr lang="en-US" altLang="en-US" sz="2400" b="1" dirty="0" err="1">
                <a:solidFill>
                  <a:srgbClr val="002060"/>
                </a:solidFill>
                <a:latin typeface="Times New Roman" pitchFamily="18" charset="0"/>
                <a:cs typeface="Times New Roman" pitchFamily="18" charset="0"/>
              </a:rPr>
              <a:t>Hỏi</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căn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phòng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bao</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nhiêu</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mét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vuông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biết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phần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gạch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vữa</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không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đáng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kể</a:t>
            </a:r>
            <a:r>
              <a:rPr lang="en-US" altLang="en-US" sz="2400" b="1" dirty="0">
                <a:solidFill>
                  <a:srgbClr val="002060"/>
                </a:solidFill>
                <a:latin typeface="Times New Roman" pitchFamily="18" charset="0"/>
                <a:cs typeface="Times New Roman" pitchFamily="18" charset="0"/>
              </a:rPr>
              <a:t>?</a:t>
            </a:r>
          </a:p>
        </p:txBody>
      </p:sp>
      <p:sp>
        <p:nvSpPr>
          <p:cNvPr id="8" name="Text Box 51"/>
          <p:cNvSpPr txBox="1">
            <a:spLocks noChangeArrowheads="1"/>
          </p:cNvSpPr>
          <p:nvPr/>
        </p:nvSpPr>
        <p:spPr bwMode="auto">
          <a:xfrm>
            <a:off x="3378287" y="2403613"/>
            <a:ext cx="1597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r>
              <a:rPr lang="en-US" altLang="en-US" sz="2400" b="1" dirty="0" err="1">
                <a:solidFill>
                  <a:srgbClr val="00B050"/>
                </a:solidFill>
                <a:latin typeface="Times New Roman" pitchFamily="18" charset="0"/>
                <a:cs typeface="Times New Roman" pitchFamily="18" charset="0"/>
              </a:rPr>
              <a:t>Tóm</a:t>
            </a:r>
            <a:r>
              <a:rPr lang="en-US" altLang="en-US" sz="2400" b="1" dirty="0">
                <a:solidFill>
                  <a:srgbClr val="00B050"/>
                </a:solidFill>
                <a:latin typeface="Times New Roman" pitchFamily="18" charset="0"/>
                <a:cs typeface="Times New Roman" pitchFamily="18" charset="0"/>
              </a:rPr>
              <a:t> </a:t>
            </a:r>
            <a:r>
              <a:rPr lang="en-US" altLang="en-US" sz="2400" b="1" dirty="0" err="1">
                <a:solidFill>
                  <a:srgbClr val="00B050"/>
                </a:solidFill>
                <a:latin typeface="Times New Roman" pitchFamily="18" charset="0"/>
                <a:cs typeface="Times New Roman" pitchFamily="18" charset="0"/>
              </a:rPr>
              <a:t>tắt</a:t>
            </a:r>
            <a:r>
              <a:rPr lang="en-US" altLang="en-US" sz="2400" b="1" dirty="0">
                <a:solidFill>
                  <a:srgbClr val="00B050"/>
                </a:solidFill>
                <a:latin typeface="Times New Roman" pitchFamily="18" charset="0"/>
                <a:cs typeface="Times New Roman" pitchFamily="18" charset="0"/>
              </a:rPr>
              <a:t>:</a:t>
            </a:r>
          </a:p>
        </p:txBody>
      </p:sp>
      <p:sp>
        <p:nvSpPr>
          <p:cNvPr id="9" name="Text Box 50"/>
          <p:cNvSpPr txBox="1">
            <a:spLocks noChangeArrowheads="1"/>
          </p:cNvSpPr>
          <p:nvPr/>
        </p:nvSpPr>
        <p:spPr bwMode="auto">
          <a:xfrm>
            <a:off x="2735734" y="2889405"/>
            <a:ext cx="2720302"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sz="2400" b="1" dirty="0" err="1">
                <a:solidFill>
                  <a:srgbClr val="002060"/>
                </a:solidFill>
                <a:latin typeface="Times New Roman" pitchFamily="18" charset="0"/>
                <a:cs typeface="Times New Roman" pitchFamily="18" charset="0"/>
              </a:rPr>
              <a:t>Lát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căn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phòng</a:t>
            </a:r>
            <a:r>
              <a:rPr lang="en-US" altLang="en-US" sz="2400" b="1" dirty="0">
                <a:solidFill>
                  <a:srgbClr val="002060"/>
                </a:solidFill>
                <a:latin typeface="Times New Roman" pitchFamily="18" charset="0"/>
                <a:cs typeface="Times New Roman" pitchFamily="18" charset="0"/>
              </a:rPr>
              <a:t>:</a:t>
            </a:r>
          </a:p>
        </p:txBody>
      </p:sp>
      <p:sp>
        <p:nvSpPr>
          <p:cNvPr id="10" name="Text Box 50"/>
          <p:cNvSpPr txBox="1">
            <a:spLocks noChangeArrowheads="1"/>
          </p:cNvSpPr>
          <p:nvPr/>
        </p:nvSpPr>
        <p:spPr bwMode="auto">
          <a:xfrm>
            <a:off x="5034136" y="3482945"/>
            <a:ext cx="127000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sz="2400" b="1" dirty="0">
                <a:solidFill>
                  <a:srgbClr val="FF0000"/>
                </a:solidFill>
                <a:latin typeface="Times New Roman" pitchFamily="18" charset="0"/>
                <a:cs typeface="Times New Roman" pitchFamily="18" charset="0"/>
              </a:rPr>
              <a:t>60cm</a:t>
            </a:r>
          </a:p>
        </p:txBody>
      </p:sp>
      <p:sp>
        <p:nvSpPr>
          <p:cNvPr id="11" name="Text Box 50"/>
          <p:cNvSpPr txBox="1">
            <a:spLocks noChangeArrowheads="1"/>
          </p:cNvSpPr>
          <p:nvPr/>
        </p:nvSpPr>
        <p:spPr bwMode="auto">
          <a:xfrm>
            <a:off x="2735734" y="4005725"/>
            <a:ext cx="323850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căn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phòng</a:t>
            </a:r>
            <a:r>
              <a:rPr lang="en-US" altLang="en-US" sz="2400" b="1" dirty="0">
                <a:solidFill>
                  <a:srgbClr val="002060"/>
                </a:solidFill>
                <a:latin typeface="Times New Roman" pitchFamily="18" charset="0"/>
                <a:cs typeface="Times New Roman" pitchFamily="18" charset="0"/>
              </a:rPr>
              <a:t>:</a:t>
            </a:r>
          </a:p>
        </p:txBody>
      </p:sp>
      <p:sp>
        <p:nvSpPr>
          <p:cNvPr id="12" name="Text Box 50"/>
          <p:cNvSpPr txBox="1">
            <a:spLocks noChangeArrowheads="1"/>
          </p:cNvSpPr>
          <p:nvPr/>
        </p:nvSpPr>
        <p:spPr bwMode="auto">
          <a:xfrm>
            <a:off x="2740360" y="3443728"/>
            <a:ext cx="2572604"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sz="2400" b="1" dirty="0" err="1">
                <a:solidFill>
                  <a:srgbClr val="002060"/>
                </a:solidFill>
                <a:latin typeface="Times New Roman" pitchFamily="18" charset="0"/>
                <a:cs typeface="Times New Roman" pitchFamily="18" charset="0"/>
              </a:rPr>
              <a:t>Cạnh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viên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gạch</a:t>
            </a:r>
            <a:r>
              <a:rPr lang="en-US" altLang="en-US" sz="2400" b="1" dirty="0">
                <a:solidFill>
                  <a:srgbClr val="002060"/>
                </a:solidFill>
                <a:latin typeface="Times New Roman" pitchFamily="18" charset="0"/>
                <a:cs typeface="Times New Roman" pitchFamily="18" charset="0"/>
              </a:rPr>
              <a:t>:</a:t>
            </a:r>
          </a:p>
        </p:txBody>
      </p:sp>
      <p:sp>
        <p:nvSpPr>
          <p:cNvPr id="13" name="Text Box 50"/>
          <p:cNvSpPr txBox="1">
            <a:spLocks noChangeArrowheads="1"/>
          </p:cNvSpPr>
          <p:nvPr/>
        </p:nvSpPr>
        <p:spPr bwMode="auto">
          <a:xfrm>
            <a:off x="5007992" y="2931249"/>
            <a:ext cx="2523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sz="2400" b="1" dirty="0">
                <a:solidFill>
                  <a:srgbClr val="FF0000"/>
                </a:solidFill>
                <a:latin typeface="Times New Roman" pitchFamily="18" charset="0"/>
                <a:cs typeface="Times New Roman" pitchFamily="18" charset="0"/>
              </a:rPr>
              <a:t>100 viên gạch</a:t>
            </a:r>
          </a:p>
        </p:txBody>
      </p:sp>
      <p:sp>
        <p:nvSpPr>
          <p:cNvPr id="14" name="Text Box 50"/>
          <p:cNvSpPr txBox="1">
            <a:spLocks noChangeArrowheads="1"/>
          </p:cNvSpPr>
          <p:nvPr/>
        </p:nvSpPr>
        <p:spPr bwMode="auto">
          <a:xfrm>
            <a:off x="5534248" y="4005725"/>
            <a:ext cx="177800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lnSpc>
                <a:spcPct val="150000"/>
              </a:lnSpc>
              <a:spcBef>
                <a:spcPct val="50000"/>
              </a:spcBef>
            </a:pPr>
            <a:r>
              <a:rPr lang="en-US" altLang="en-US" sz="2400" b="1" dirty="0">
                <a:solidFill>
                  <a:srgbClr val="FF0000"/>
                </a:solidFill>
                <a:latin typeface="Times New Roman" pitchFamily="18" charset="0"/>
                <a:cs typeface="Times New Roman" pitchFamily="18" charset="0"/>
              </a:rPr>
              <a:t>… m</a:t>
            </a:r>
            <a:r>
              <a:rPr lang="en-US" altLang="en-US" sz="2400" b="1" baseline="30000" dirty="0">
                <a:solidFill>
                  <a:srgbClr val="FF0000"/>
                </a:solidFill>
                <a:latin typeface="Times New Roman" pitchFamily="18" charset="0"/>
                <a:cs typeface="Times New Roman" pitchFamily="18" charset="0"/>
              </a:rPr>
              <a:t>2 </a:t>
            </a:r>
            <a:r>
              <a:rPr lang="en-US" altLang="en-US" sz="2400" b="1" dirty="0">
                <a:solidFill>
                  <a:srgbClr val="FF0000"/>
                </a:solidFill>
                <a:latin typeface="Times New Roman" pitchFamily="18" charset="0"/>
                <a:cs typeface="Times New Roman" pitchFamily="18" charset="0"/>
              </a:rPr>
              <a:t>?</a:t>
            </a: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9" y="4126859"/>
            <a:ext cx="1234177" cy="1557434"/>
          </a:xfrm>
          <a:prstGeom prst="rect">
            <a:avLst/>
          </a:prstGeom>
        </p:spPr>
      </p:pic>
    </p:spTree>
    <p:extLst>
      <p:ext uri="{BB962C8B-B14F-4D97-AF65-F5344CB8AC3E}">
        <p14:creationId xmlns:p14="http://schemas.microsoft.com/office/powerpoint/2010/main" val="1912375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heckerboard(across)">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6097860"/>
          </a:xfrm>
        </p:spPr>
      </p:pic>
      <p:sp>
        <p:nvSpPr>
          <p:cNvPr id="5" name="Rectangle 39">
            <a:extLst>
              <a:ext uri="{FF2B5EF4-FFF2-40B4-BE49-F238E27FC236}">
                <a16:creationId xmlns:a16="http://schemas.microsoft.com/office/drawing/2014/main" id="{FEF7539B-48A5-4942-A83A-2EE0E8AF1FC3}"/>
              </a:ext>
            </a:extLst>
          </p:cNvPr>
          <p:cNvSpPr>
            <a:spLocks noChangeArrowheads="1"/>
          </p:cNvSpPr>
          <p:nvPr/>
        </p:nvSpPr>
        <p:spPr bwMode="auto">
          <a:xfrm>
            <a:off x="459154" y="355559"/>
            <a:ext cx="9241693" cy="50038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defTabSz="380985"/>
            <a:endParaRPr lang="zh-CN" altLang="en-US" sz="1500" dirty="0">
              <a:solidFill>
                <a:prstClr val="black"/>
              </a:solidFill>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6" name="图片 12">
            <a:extLst>
              <a:ext uri="{FF2B5EF4-FFF2-40B4-BE49-F238E27FC236}">
                <a16:creationId xmlns:a16="http://schemas.microsoft.com/office/drawing/2014/main" id="{58C7FC5D-E27D-4EFC-964E-ED1E135EB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409" y="4536845"/>
            <a:ext cx="2313598" cy="1178155"/>
          </a:xfrm>
          <a:prstGeom prst="rect">
            <a:avLst/>
          </a:prstGeom>
        </p:spPr>
      </p:pic>
      <p:sp>
        <p:nvSpPr>
          <p:cNvPr id="7" name="Text Box 50"/>
          <p:cNvSpPr txBox="1">
            <a:spLocks noChangeArrowheads="1"/>
          </p:cNvSpPr>
          <p:nvPr/>
        </p:nvSpPr>
        <p:spPr bwMode="auto">
          <a:xfrm>
            <a:off x="459153" y="265212"/>
            <a:ext cx="92416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nSpc>
                <a:spcPct val="150000"/>
              </a:lnSpc>
              <a:spcBef>
                <a:spcPct val="50000"/>
              </a:spcBef>
            </a:pPr>
            <a:r>
              <a:rPr lang="en-US" altLang="en-US" sz="2400" b="1" dirty="0">
                <a:solidFill>
                  <a:srgbClr val="FF0000"/>
                </a:solidFill>
                <a:latin typeface="Times New Roman" pitchFamily="18" charset="0"/>
                <a:cs typeface="Times New Roman" pitchFamily="18" charset="0"/>
              </a:rPr>
              <a:t>Bài 3: </a:t>
            </a:r>
            <a:r>
              <a:rPr lang="en-US" altLang="en-US" sz="2400" b="1" dirty="0">
                <a:solidFill>
                  <a:srgbClr val="002060"/>
                </a:solidFill>
                <a:latin typeface="Times New Roman" pitchFamily="18" charset="0"/>
                <a:cs typeface="Times New Roman" pitchFamily="18" charset="0"/>
              </a:rPr>
              <a:t>Để lát nền căn phòng, người ta đã sử dụng 100 viên gạch hình vuông có cạnh 60cm. </a:t>
            </a:r>
            <a:r>
              <a:rPr lang="en-US" altLang="en-US" sz="2400" b="1" dirty="0" err="1">
                <a:solidFill>
                  <a:srgbClr val="002060"/>
                </a:solidFill>
                <a:latin typeface="Times New Roman" pitchFamily="18" charset="0"/>
                <a:cs typeface="Times New Roman" pitchFamily="18" charset="0"/>
              </a:rPr>
              <a:t>Hỏi</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căn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phòng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bao</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nhiêu</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mét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vuông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biết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phần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gạch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vữa</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không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đáng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kể</a:t>
            </a:r>
            <a:r>
              <a:rPr lang="en-US" altLang="en-US" sz="2400" b="1" dirty="0">
                <a:solidFill>
                  <a:srgbClr val="002060"/>
                </a:solidFill>
                <a:latin typeface="Times New Roman" pitchFamily="18" charset="0"/>
                <a:cs typeface="Times New Roman" pitchFamily="18" charset="0"/>
              </a:rPr>
              <a:t>?</a:t>
            </a:r>
          </a:p>
        </p:txBody>
      </p:sp>
      <p:sp>
        <p:nvSpPr>
          <p:cNvPr id="8" name="Rectangle 53"/>
          <p:cNvSpPr>
            <a:spLocks noChangeArrowheads="1"/>
          </p:cNvSpPr>
          <p:nvPr/>
        </p:nvSpPr>
        <p:spPr bwMode="auto">
          <a:xfrm>
            <a:off x="4224266" y="2065412"/>
            <a:ext cx="1411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400" b="1" u="sng" dirty="0" err="1">
                <a:solidFill>
                  <a:srgbClr val="00B050"/>
                </a:solidFill>
                <a:latin typeface="Times New Roman" pitchFamily="18" charset="0"/>
              </a:rPr>
              <a:t>Bài</a:t>
            </a:r>
            <a:r>
              <a:rPr lang="en-US" altLang="en-US" sz="2400" b="1" u="sng" dirty="0">
                <a:solidFill>
                  <a:srgbClr val="00B050"/>
                </a:solidFill>
                <a:latin typeface="Times New Roman" pitchFamily="18" charset="0"/>
              </a:rPr>
              <a:t> </a:t>
            </a:r>
            <a:r>
              <a:rPr lang="en-US" altLang="en-US" sz="2400" b="1" u="sng" dirty="0" err="1">
                <a:solidFill>
                  <a:srgbClr val="00B050"/>
                </a:solidFill>
                <a:latin typeface="Times New Roman" pitchFamily="18" charset="0"/>
              </a:rPr>
              <a:t>giải</a:t>
            </a:r>
            <a:endParaRPr lang="en-US" altLang="en-US" sz="2400" b="1" u="sng" dirty="0">
              <a:solidFill>
                <a:srgbClr val="00B050"/>
              </a:solidFill>
              <a:latin typeface="Times New Roman" pitchFamily="18" charset="0"/>
            </a:endParaRPr>
          </a:p>
        </p:txBody>
      </p:sp>
      <p:sp>
        <p:nvSpPr>
          <p:cNvPr id="9" name="Text Box 48"/>
          <p:cNvSpPr txBox="1">
            <a:spLocks noChangeArrowheads="1"/>
          </p:cNvSpPr>
          <p:nvPr/>
        </p:nvSpPr>
        <p:spPr bwMode="auto">
          <a:xfrm>
            <a:off x="2563168" y="2638040"/>
            <a:ext cx="4427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một</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viên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gạch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là</a:t>
            </a:r>
            <a:r>
              <a:rPr lang="en-US" altLang="en-US" sz="2400" b="1" dirty="0">
                <a:solidFill>
                  <a:srgbClr val="002060"/>
                </a:solidFill>
                <a:latin typeface="Times New Roman" pitchFamily="18" charset="0"/>
                <a:cs typeface="Times New Roman" pitchFamily="18" charset="0"/>
              </a:rPr>
              <a:t> :</a:t>
            </a:r>
          </a:p>
        </p:txBody>
      </p:sp>
      <p:sp>
        <p:nvSpPr>
          <p:cNvPr id="10" name="Text Box 54"/>
          <p:cNvSpPr txBox="1">
            <a:spLocks noChangeArrowheads="1"/>
          </p:cNvSpPr>
          <p:nvPr/>
        </p:nvSpPr>
        <p:spPr bwMode="auto">
          <a:xfrm>
            <a:off x="3264159" y="3121530"/>
            <a:ext cx="1770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spcBef>
                <a:spcPct val="50000"/>
              </a:spcBef>
            </a:pPr>
            <a:r>
              <a:rPr lang="en-US" altLang="en-US" sz="2400" b="1" dirty="0">
                <a:solidFill>
                  <a:srgbClr val="002060"/>
                </a:solidFill>
                <a:latin typeface="Times New Roman" pitchFamily="18" charset="0"/>
                <a:cs typeface="Times New Roman" pitchFamily="18" charset="0"/>
              </a:rPr>
              <a:t>60 x 60 =</a:t>
            </a:r>
            <a:endParaRPr lang="en-US" altLang="en-US" sz="2400" dirty="0">
              <a:solidFill>
                <a:srgbClr val="002060"/>
              </a:solidFill>
              <a:latin typeface="Times New Roman" pitchFamily="18" charset="0"/>
              <a:cs typeface="Times New Roman" pitchFamily="18" charset="0"/>
            </a:endParaRPr>
          </a:p>
        </p:txBody>
      </p:sp>
      <p:sp>
        <p:nvSpPr>
          <p:cNvPr id="11" name="TextBox 10"/>
          <p:cNvSpPr txBox="1"/>
          <p:nvPr/>
        </p:nvSpPr>
        <p:spPr>
          <a:xfrm>
            <a:off x="4804165" y="3146112"/>
            <a:ext cx="1920213" cy="461665"/>
          </a:xfrm>
          <a:prstGeom prst="rect">
            <a:avLst/>
          </a:prstGeom>
          <a:noFill/>
        </p:spPr>
        <p:txBody>
          <a:bodyPr wrap="square" rtlCol="0">
            <a:spAutoFit/>
          </a:bodyPr>
          <a:lstStyle/>
          <a:p>
            <a:r>
              <a:rPr lang="en-US" altLang="en-US" sz="2400" b="1" dirty="0">
                <a:solidFill>
                  <a:srgbClr val="002060"/>
                </a:solidFill>
                <a:latin typeface="Times New Roman" pitchFamily="18" charset="0"/>
                <a:cs typeface="Times New Roman" pitchFamily="18" charset="0"/>
              </a:rPr>
              <a:t>3600 (cm</a:t>
            </a:r>
            <a:r>
              <a:rPr lang="en-US" altLang="en-US" sz="2400" b="1" baseline="30000" dirty="0">
                <a:solidFill>
                  <a:srgbClr val="002060"/>
                </a:solidFill>
                <a:latin typeface="Times New Roman" pitchFamily="18" charset="0"/>
                <a:cs typeface="Times New Roman" pitchFamily="18" charset="0"/>
              </a:rPr>
              <a:t>2</a:t>
            </a:r>
            <a:r>
              <a:rPr lang="en-US" altLang="en-US" sz="2400" b="1" dirty="0">
                <a:solidFill>
                  <a:srgbClr val="002060"/>
                </a:solidFill>
                <a:latin typeface="Times New Roman" pitchFamily="18" charset="0"/>
                <a:cs typeface="Times New Roman" pitchFamily="18" charset="0"/>
              </a:rPr>
              <a:t>)</a:t>
            </a:r>
            <a:endParaRPr lang="en-GB" sz="2400" dirty="0">
              <a:solidFill>
                <a:srgbClr val="002060"/>
              </a:solidFill>
            </a:endParaRPr>
          </a:p>
        </p:txBody>
      </p:sp>
      <p:sp>
        <p:nvSpPr>
          <p:cNvPr id="12" name="Text Box 49"/>
          <p:cNvSpPr txBox="1">
            <a:spLocks noChangeArrowheads="1"/>
          </p:cNvSpPr>
          <p:nvPr/>
        </p:nvSpPr>
        <p:spPr bwMode="auto">
          <a:xfrm>
            <a:off x="2476666" y="3647726"/>
            <a:ext cx="4935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r>
              <a:rPr lang="en-US" altLang="en-US" sz="2400" b="1" dirty="0" err="1">
                <a:solidFill>
                  <a:srgbClr val="002060"/>
                </a:solidFill>
                <a:latin typeface="Times New Roman" pitchFamily="18" charset="0"/>
                <a:cs typeface="Times New Roman" pitchFamily="18" charset="0"/>
              </a:rPr>
              <a:t>Diện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tích</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của</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căn</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phòng</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đó</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là</a:t>
            </a:r>
            <a:r>
              <a:rPr lang="en-US" altLang="en-US" sz="2400" b="1" dirty="0">
                <a:solidFill>
                  <a:srgbClr val="002060"/>
                </a:solidFill>
                <a:latin typeface="Times New Roman" pitchFamily="18" charset="0"/>
                <a:cs typeface="Times New Roman" pitchFamily="18" charset="0"/>
              </a:rPr>
              <a:t> :</a:t>
            </a:r>
          </a:p>
        </p:txBody>
      </p:sp>
      <p:sp>
        <p:nvSpPr>
          <p:cNvPr id="13" name="Text Box 50"/>
          <p:cNvSpPr txBox="1">
            <a:spLocks noChangeArrowheads="1"/>
          </p:cNvSpPr>
          <p:nvPr/>
        </p:nvSpPr>
        <p:spPr bwMode="auto">
          <a:xfrm>
            <a:off x="2199680" y="4144641"/>
            <a:ext cx="2264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eaLnBrk="1" hangingPunct="1">
              <a:spcBef>
                <a:spcPct val="50000"/>
              </a:spcBef>
            </a:pPr>
            <a:r>
              <a:rPr lang="en-US" altLang="en-US" sz="2400" b="1" dirty="0">
                <a:solidFill>
                  <a:srgbClr val="002060"/>
                </a:solidFill>
                <a:latin typeface="Times New Roman" pitchFamily="18" charset="0"/>
                <a:cs typeface="Times New Roman" pitchFamily="18" charset="0"/>
              </a:rPr>
              <a:t>3 600 x 100 =</a:t>
            </a:r>
            <a:endParaRPr lang="en-US" altLang="en-US" sz="2400" dirty="0">
              <a:solidFill>
                <a:srgbClr val="002060"/>
              </a:solidFill>
              <a:latin typeface="Times New Roman" pitchFamily="18" charset="0"/>
              <a:cs typeface="Times New Roman" pitchFamily="18" charset="0"/>
            </a:endParaRPr>
          </a:p>
        </p:txBody>
      </p:sp>
      <p:sp>
        <p:nvSpPr>
          <p:cNvPr id="14" name="TextBox 13"/>
          <p:cNvSpPr txBox="1"/>
          <p:nvPr/>
        </p:nvSpPr>
        <p:spPr>
          <a:xfrm>
            <a:off x="4224266" y="4129642"/>
            <a:ext cx="2164292" cy="461665"/>
          </a:xfrm>
          <a:prstGeom prst="rect">
            <a:avLst/>
          </a:prstGeom>
          <a:noFill/>
        </p:spPr>
        <p:txBody>
          <a:bodyPr wrap="square" rtlCol="0">
            <a:spAutoFit/>
          </a:bodyPr>
          <a:lstStyle/>
          <a:p>
            <a:r>
              <a:rPr lang="en-US" altLang="en-US" sz="2400" b="1" dirty="0">
                <a:solidFill>
                  <a:srgbClr val="002060"/>
                </a:solidFill>
                <a:latin typeface="Times New Roman" pitchFamily="18" charset="0"/>
                <a:cs typeface="Times New Roman" pitchFamily="18" charset="0"/>
              </a:rPr>
              <a:t>720 000 (</a:t>
            </a:r>
            <a:r>
              <a:rPr lang="en-US" altLang="en-US" sz="2400" b="1" dirty="0">
                <a:solidFill>
                  <a:srgbClr val="FF0000"/>
                </a:solidFill>
                <a:latin typeface="Times New Roman" pitchFamily="18" charset="0"/>
                <a:cs typeface="Times New Roman" pitchFamily="18" charset="0"/>
              </a:rPr>
              <a:t>cm</a:t>
            </a:r>
            <a:r>
              <a:rPr lang="en-US" altLang="en-US" sz="2400" b="1" baseline="30000" dirty="0">
                <a:solidFill>
                  <a:srgbClr val="FF0000"/>
                </a:solidFill>
                <a:latin typeface="Times New Roman" pitchFamily="18" charset="0"/>
                <a:cs typeface="Times New Roman" pitchFamily="18" charset="0"/>
              </a:rPr>
              <a:t>2</a:t>
            </a:r>
            <a:r>
              <a:rPr lang="en-US" altLang="en-US" sz="2400" b="1" dirty="0">
                <a:solidFill>
                  <a:srgbClr val="002060"/>
                </a:solidFill>
                <a:latin typeface="Times New Roman" pitchFamily="18" charset="0"/>
                <a:cs typeface="Times New Roman" pitchFamily="18" charset="0"/>
              </a:rPr>
              <a:t>)</a:t>
            </a:r>
            <a:endParaRPr lang="en-GB" sz="2400" dirty="0">
              <a:solidFill>
                <a:srgbClr val="002060"/>
              </a:solidFill>
            </a:endParaRPr>
          </a:p>
        </p:txBody>
      </p:sp>
      <p:sp>
        <p:nvSpPr>
          <p:cNvPr id="15" name="TextBox 14"/>
          <p:cNvSpPr txBox="1"/>
          <p:nvPr/>
        </p:nvSpPr>
        <p:spPr>
          <a:xfrm>
            <a:off x="6188634" y="4144640"/>
            <a:ext cx="1223392" cy="461665"/>
          </a:xfrm>
          <a:prstGeom prst="rect">
            <a:avLst/>
          </a:prstGeom>
          <a:noFill/>
        </p:spPr>
        <p:txBody>
          <a:bodyPr wrap="square" rtlCol="0">
            <a:spAutoFit/>
          </a:bodyPr>
          <a:lstStyle/>
          <a:p>
            <a:r>
              <a:rPr lang="en-US" altLang="en-US" sz="2400" b="1" dirty="0">
                <a:solidFill>
                  <a:srgbClr val="FF0000"/>
                </a:solidFill>
                <a:latin typeface="Times New Roman" pitchFamily="18" charset="0"/>
                <a:cs typeface="Times New Roman" pitchFamily="18" charset="0"/>
              </a:rPr>
              <a:t>= 72m</a:t>
            </a:r>
            <a:r>
              <a:rPr lang="en-US" altLang="en-US" sz="2400" b="1" baseline="30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 </a:t>
            </a:r>
            <a:endParaRPr lang="en-GB" sz="2400" dirty="0">
              <a:solidFill>
                <a:srgbClr val="FF0000"/>
              </a:solidFill>
            </a:endParaRPr>
          </a:p>
        </p:txBody>
      </p:sp>
      <p:sp>
        <p:nvSpPr>
          <p:cNvPr id="16" name="Text Box 52"/>
          <p:cNvSpPr txBox="1">
            <a:spLocks noChangeArrowheads="1"/>
          </p:cNvSpPr>
          <p:nvPr/>
        </p:nvSpPr>
        <p:spPr bwMode="auto">
          <a:xfrm>
            <a:off x="4846323" y="4657412"/>
            <a:ext cx="2450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1" hangingPunct="1">
              <a:spcBef>
                <a:spcPct val="50000"/>
              </a:spcBef>
            </a:pP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Đáp</a:t>
            </a:r>
            <a:r>
              <a:rPr lang="en-US" altLang="en-US" sz="2400" b="1" dirty="0">
                <a:solidFill>
                  <a:srgbClr val="002060"/>
                </a:solidFill>
                <a:latin typeface="Times New Roman" pitchFamily="18" charset="0"/>
                <a:cs typeface="Times New Roman" pitchFamily="18" charset="0"/>
              </a:rPr>
              <a:t> </a:t>
            </a:r>
            <a:r>
              <a:rPr lang="en-US" altLang="en-US" sz="2400" b="1" dirty="0" err="1">
                <a:solidFill>
                  <a:srgbClr val="002060"/>
                </a:solidFill>
                <a:latin typeface="Times New Roman" pitchFamily="18" charset="0"/>
                <a:cs typeface="Times New Roman" pitchFamily="18" charset="0"/>
              </a:rPr>
              <a:t>số</a:t>
            </a:r>
            <a:r>
              <a:rPr lang="en-US" altLang="en-US" sz="2400" b="1" dirty="0">
                <a:solidFill>
                  <a:srgbClr val="002060"/>
                </a:solidFill>
                <a:latin typeface="Times New Roman" pitchFamily="18" charset="0"/>
                <a:cs typeface="Times New Roman" pitchFamily="18" charset="0"/>
              </a:rPr>
              <a:t> : 72m</a:t>
            </a:r>
            <a:r>
              <a:rPr lang="en-US" altLang="en-US" sz="2400" b="1" baseline="30000" dirty="0">
                <a:solidFill>
                  <a:srgbClr val="002060"/>
                </a:solidFill>
                <a:latin typeface="Times New Roman" pitchFamily="18" charset="0"/>
                <a:cs typeface="Times New Roman" pitchFamily="18" charset="0"/>
              </a:rPr>
              <a:t>2</a:t>
            </a:r>
            <a:r>
              <a:rPr lang="en-US" altLang="en-US" sz="2400" b="1" dirty="0">
                <a:solidFill>
                  <a:srgbClr val="002060"/>
                </a:solidFill>
                <a:latin typeface="Times New Roman" pitchFamily="18" charset="0"/>
                <a:cs typeface="Times New Roman" pitchFamily="18" charset="0"/>
              </a:rPr>
              <a:t>       </a:t>
            </a:r>
            <a:endParaRPr lang="en-US" altLang="en-US" sz="2400" dirty="0">
              <a:solidFill>
                <a:srgbClr val="002060"/>
              </a:solidFill>
              <a:latin typeface="Times New Roman" pitchFamily="18" charset="0"/>
              <a:cs typeface="Times New Roman" pitchFamily="18" charset="0"/>
            </a:endParaRPr>
          </a:p>
        </p:txBody>
      </p:sp>
      <p:pic>
        <p:nvPicPr>
          <p:cNvPr id="17"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9" y="4126859"/>
            <a:ext cx="1234177" cy="1557434"/>
          </a:xfrm>
          <a:prstGeom prst="rect">
            <a:avLst/>
          </a:prstGeom>
        </p:spPr>
      </p:pic>
    </p:spTree>
    <p:extLst>
      <p:ext uri="{BB962C8B-B14F-4D97-AF65-F5344CB8AC3E}">
        <p14:creationId xmlns:p14="http://schemas.microsoft.com/office/powerpoint/2010/main" val="3634301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12" y="0"/>
            <a:ext cx="10164961" cy="6080556"/>
          </a:xfrm>
        </p:spPr>
      </p:pic>
      <p:grpSp>
        <p:nvGrpSpPr>
          <p:cNvPr id="91" name="start timer"/>
          <p:cNvGrpSpPr/>
          <p:nvPr/>
        </p:nvGrpSpPr>
        <p:grpSpPr>
          <a:xfrm>
            <a:off x="7304560" y="994833"/>
            <a:ext cx="2197366" cy="666636"/>
            <a:chOff x="1332706" y="185859"/>
            <a:chExt cx="2636838" cy="799962"/>
          </a:xfrm>
        </p:grpSpPr>
        <p:sp>
          <p:nvSpPr>
            <p:cNvPr id="92" name="Rounded Rectangle 91"/>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3" dirty="0">
                <a:latin typeface="Arial" panose="020B0604020202020204" pitchFamily="34" charset="0"/>
                <a:cs typeface="Arial" panose="020B0604020202020204" pitchFamily="34" charset="0"/>
              </a:endParaRPr>
            </a:p>
          </p:txBody>
        </p:sp>
        <p:sp>
          <p:nvSpPr>
            <p:cNvPr id="93" name="Rounded Rectangle 92"/>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33" dirty="0">
                  <a:latin typeface="Arial" panose="020B0604020202020204" pitchFamily="34" charset="0"/>
                  <a:cs typeface="Arial" panose="020B0604020202020204" pitchFamily="34" charset="0"/>
                </a:rPr>
                <a:t>START TIMER</a:t>
              </a:r>
            </a:p>
          </p:txBody>
        </p:sp>
      </p:grpSp>
      <p:grpSp>
        <p:nvGrpSpPr>
          <p:cNvPr id="94" name="times up"/>
          <p:cNvGrpSpPr/>
          <p:nvPr/>
        </p:nvGrpSpPr>
        <p:grpSpPr>
          <a:xfrm>
            <a:off x="7304560" y="994833"/>
            <a:ext cx="2197366" cy="666636"/>
            <a:chOff x="4321176" y="185859"/>
            <a:chExt cx="2636838" cy="799962"/>
          </a:xfrm>
        </p:grpSpPr>
        <p:sp>
          <p:nvSpPr>
            <p:cNvPr id="95" name="Rounded Rectangle 94"/>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3" dirty="0">
                <a:latin typeface="Arial" panose="020B0604020202020204" pitchFamily="34" charset="0"/>
                <a:cs typeface="Arial" panose="020B0604020202020204" pitchFamily="34" charset="0"/>
              </a:endParaRPr>
            </a:p>
          </p:txBody>
        </p:sp>
        <p:sp>
          <p:nvSpPr>
            <p:cNvPr id="96" name="Rounded Rectangle 95"/>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33" dirty="0">
                  <a:latin typeface="Arial" panose="020B0604020202020204" pitchFamily="34" charset="0"/>
                  <a:cs typeface="Arial" panose="020B0604020202020204" pitchFamily="34" charset="0"/>
                </a:rPr>
                <a:t>TIME’S UP!</a:t>
              </a:r>
            </a:p>
          </p:txBody>
        </p:sp>
      </p:grpSp>
      <p:sp>
        <p:nvSpPr>
          <p:cNvPr id="97" name="AutoShape 3"/>
          <p:cNvSpPr>
            <a:spLocks noChangeAspect="1" noChangeArrowheads="1" noTextEdit="1"/>
          </p:cNvSpPr>
          <p:nvPr/>
        </p:nvSpPr>
        <p:spPr bwMode="auto">
          <a:xfrm>
            <a:off x="6044560" y="1819440"/>
            <a:ext cx="4102366" cy="4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98" name="Rectangle 5"/>
          <p:cNvSpPr>
            <a:spLocks noChangeArrowheads="1"/>
          </p:cNvSpPr>
          <p:nvPr/>
        </p:nvSpPr>
        <p:spPr bwMode="auto">
          <a:xfrm>
            <a:off x="8257800" y="2290399"/>
            <a:ext cx="113771" cy="309562"/>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99" name="Rectangle 6"/>
          <p:cNvSpPr>
            <a:spLocks noChangeArrowheads="1"/>
          </p:cNvSpPr>
          <p:nvPr/>
        </p:nvSpPr>
        <p:spPr bwMode="auto">
          <a:xfrm>
            <a:off x="8257800" y="2290399"/>
            <a:ext cx="113771"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0" name="Rectangle 7"/>
          <p:cNvSpPr>
            <a:spLocks noChangeArrowheads="1"/>
          </p:cNvSpPr>
          <p:nvPr/>
        </p:nvSpPr>
        <p:spPr bwMode="auto">
          <a:xfrm>
            <a:off x="8257800" y="2290398"/>
            <a:ext cx="113771" cy="121709"/>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1" name="Rectangle 8"/>
          <p:cNvSpPr>
            <a:spLocks noChangeArrowheads="1"/>
          </p:cNvSpPr>
          <p:nvPr/>
        </p:nvSpPr>
        <p:spPr bwMode="auto">
          <a:xfrm>
            <a:off x="8257800" y="2290398"/>
            <a:ext cx="113771" cy="1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2" name="Freeform 9"/>
          <p:cNvSpPr>
            <a:spLocks/>
          </p:cNvSpPr>
          <p:nvPr/>
        </p:nvSpPr>
        <p:spPr bwMode="auto">
          <a:xfrm>
            <a:off x="8126831" y="2200442"/>
            <a:ext cx="383646" cy="162719"/>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3" name="Freeform 10"/>
          <p:cNvSpPr>
            <a:spLocks/>
          </p:cNvSpPr>
          <p:nvPr/>
        </p:nvSpPr>
        <p:spPr bwMode="auto">
          <a:xfrm>
            <a:off x="8982760" y="2406816"/>
            <a:ext cx="759354" cy="924719"/>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4" name="Freeform 11"/>
          <p:cNvSpPr>
            <a:spLocks/>
          </p:cNvSpPr>
          <p:nvPr/>
        </p:nvSpPr>
        <p:spPr bwMode="auto">
          <a:xfrm>
            <a:off x="6900488" y="2389618"/>
            <a:ext cx="758032" cy="926042"/>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5" name="Freeform 12"/>
          <p:cNvSpPr>
            <a:spLocks noEditPoints="1"/>
          </p:cNvSpPr>
          <p:nvPr/>
        </p:nvSpPr>
        <p:spPr bwMode="auto">
          <a:xfrm>
            <a:off x="7076436" y="2644942"/>
            <a:ext cx="226219" cy="162719"/>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6" name="Freeform 13"/>
          <p:cNvSpPr>
            <a:spLocks noEditPoints="1"/>
          </p:cNvSpPr>
          <p:nvPr/>
        </p:nvSpPr>
        <p:spPr bwMode="auto">
          <a:xfrm>
            <a:off x="7076436" y="2644942"/>
            <a:ext cx="226219" cy="162719"/>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7" name="Freeform 14"/>
          <p:cNvSpPr>
            <a:spLocks/>
          </p:cNvSpPr>
          <p:nvPr/>
        </p:nvSpPr>
        <p:spPr bwMode="auto">
          <a:xfrm>
            <a:off x="7076436" y="2644942"/>
            <a:ext cx="226219" cy="162719"/>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8" name="Freeform 15"/>
          <p:cNvSpPr>
            <a:spLocks/>
          </p:cNvSpPr>
          <p:nvPr/>
        </p:nvSpPr>
        <p:spPr bwMode="auto">
          <a:xfrm>
            <a:off x="9543675" y="2791785"/>
            <a:ext cx="25136" cy="3175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09" name="Freeform 16"/>
          <p:cNvSpPr>
            <a:spLocks/>
          </p:cNvSpPr>
          <p:nvPr/>
        </p:nvSpPr>
        <p:spPr bwMode="auto">
          <a:xfrm>
            <a:off x="9343915" y="2663462"/>
            <a:ext cx="222250" cy="1587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0" name="Freeform 17"/>
          <p:cNvSpPr>
            <a:spLocks/>
          </p:cNvSpPr>
          <p:nvPr/>
        </p:nvSpPr>
        <p:spPr bwMode="auto">
          <a:xfrm>
            <a:off x="6425560" y="1963639"/>
            <a:ext cx="1300428" cy="1100667"/>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1" name="Freeform 18"/>
          <p:cNvSpPr>
            <a:spLocks noEditPoints="1"/>
          </p:cNvSpPr>
          <p:nvPr/>
        </p:nvSpPr>
        <p:spPr bwMode="auto">
          <a:xfrm>
            <a:off x="6605477" y="2966410"/>
            <a:ext cx="169333" cy="9789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2" name="Freeform 19"/>
          <p:cNvSpPr>
            <a:spLocks/>
          </p:cNvSpPr>
          <p:nvPr/>
        </p:nvSpPr>
        <p:spPr bwMode="auto">
          <a:xfrm>
            <a:off x="6549915" y="2163399"/>
            <a:ext cx="304271" cy="900907"/>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3" name="Freeform 20"/>
          <p:cNvSpPr>
            <a:spLocks/>
          </p:cNvSpPr>
          <p:nvPr/>
        </p:nvSpPr>
        <p:spPr bwMode="auto">
          <a:xfrm>
            <a:off x="6934885" y="5528899"/>
            <a:ext cx="637646" cy="784490"/>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4" name="Freeform 21"/>
          <p:cNvSpPr>
            <a:spLocks noEditPoints="1"/>
          </p:cNvSpPr>
          <p:nvPr/>
        </p:nvSpPr>
        <p:spPr bwMode="auto">
          <a:xfrm>
            <a:off x="7159779" y="5756440"/>
            <a:ext cx="276490" cy="19843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5" name="Freeform 22"/>
          <p:cNvSpPr>
            <a:spLocks noEditPoints="1"/>
          </p:cNvSpPr>
          <p:nvPr/>
        </p:nvSpPr>
        <p:spPr bwMode="auto">
          <a:xfrm>
            <a:off x="7159779" y="5756440"/>
            <a:ext cx="276490" cy="19843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6" name="Freeform 23"/>
          <p:cNvSpPr>
            <a:spLocks/>
          </p:cNvSpPr>
          <p:nvPr/>
        </p:nvSpPr>
        <p:spPr bwMode="auto">
          <a:xfrm>
            <a:off x="7159779" y="5756440"/>
            <a:ext cx="276490" cy="198438"/>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7" name="Freeform 24"/>
          <p:cNvSpPr>
            <a:spLocks/>
          </p:cNvSpPr>
          <p:nvPr/>
        </p:nvSpPr>
        <p:spPr bwMode="auto">
          <a:xfrm>
            <a:off x="9072718" y="5528899"/>
            <a:ext cx="637646" cy="784490"/>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8" name="Freeform 25"/>
          <p:cNvSpPr>
            <a:spLocks/>
          </p:cNvSpPr>
          <p:nvPr/>
        </p:nvSpPr>
        <p:spPr bwMode="auto">
          <a:xfrm>
            <a:off x="9456364" y="5755119"/>
            <a:ext cx="30428" cy="60854"/>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19" name="Freeform 26"/>
          <p:cNvSpPr>
            <a:spLocks/>
          </p:cNvSpPr>
          <p:nvPr/>
        </p:nvSpPr>
        <p:spPr bwMode="auto">
          <a:xfrm>
            <a:off x="9456364" y="5755119"/>
            <a:ext cx="30428" cy="60854"/>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20" name="Freeform 27"/>
          <p:cNvSpPr>
            <a:spLocks/>
          </p:cNvSpPr>
          <p:nvPr/>
        </p:nvSpPr>
        <p:spPr bwMode="auto">
          <a:xfrm>
            <a:off x="9207654" y="5755118"/>
            <a:ext cx="279136" cy="199761"/>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121" name="Clock hand spin">
            <a:extLst>
              <a:ext uri="{FF2B5EF4-FFF2-40B4-BE49-F238E27FC236}">
                <a16:creationId xmlns:a16="http://schemas.microsoft.com/office/drawing/2014/main" id="{BB0445D5-A6E5-40E7-BBDD-5E3EFA13BDED}"/>
              </a:ext>
            </a:extLst>
          </p:cNvPr>
          <p:cNvGrpSpPr/>
          <p:nvPr/>
        </p:nvGrpSpPr>
        <p:grpSpPr>
          <a:xfrm rot="1786145">
            <a:off x="6725862" y="2725638"/>
            <a:ext cx="3190876" cy="3192199"/>
            <a:chOff x="817563" y="2264166"/>
            <a:chExt cx="3829050" cy="3830638"/>
          </a:xfrm>
        </p:grpSpPr>
        <p:sp>
          <p:nvSpPr>
            <p:cNvPr id="12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dirty="0"/>
            </a:p>
          </p:txBody>
        </p:sp>
        <p:sp>
          <p:nvSpPr>
            <p:cNvPr id="12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dirty="0"/>
            </a:p>
          </p:txBody>
        </p:sp>
      </p:grpSp>
      <p:sp>
        <p:nvSpPr>
          <p:cNvPr id="124" name="Freeform 29"/>
          <p:cNvSpPr>
            <a:spLocks noEditPoints="1"/>
          </p:cNvSpPr>
          <p:nvPr/>
        </p:nvSpPr>
        <p:spPr bwMode="auto">
          <a:xfrm>
            <a:off x="6493029" y="2494128"/>
            <a:ext cx="3656542" cy="365389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25" name="Freeform 30"/>
          <p:cNvSpPr>
            <a:spLocks noEditPoints="1"/>
          </p:cNvSpPr>
          <p:nvPr/>
        </p:nvSpPr>
        <p:spPr bwMode="auto">
          <a:xfrm>
            <a:off x="6637228" y="2637004"/>
            <a:ext cx="3369469" cy="3368146"/>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26" name="Freeform 31"/>
          <p:cNvSpPr>
            <a:spLocks noEditPoints="1"/>
          </p:cNvSpPr>
          <p:nvPr/>
        </p:nvSpPr>
        <p:spPr bwMode="auto">
          <a:xfrm>
            <a:off x="6561821" y="2561597"/>
            <a:ext cx="3517636" cy="3518959"/>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27" name="Freeform 40"/>
          <p:cNvSpPr>
            <a:spLocks noEditPoints="1"/>
          </p:cNvSpPr>
          <p:nvPr/>
        </p:nvSpPr>
        <p:spPr bwMode="auto">
          <a:xfrm>
            <a:off x="8748602" y="3215118"/>
            <a:ext cx="17199" cy="101866"/>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128" name="Group 127">
            <a:extLst>
              <a:ext uri="{FF2B5EF4-FFF2-40B4-BE49-F238E27FC236}">
                <a16:creationId xmlns:a16="http://schemas.microsoft.com/office/drawing/2014/main" id="{26421DDD-07C3-42B6-869F-AD3A53DC2A79}"/>
              </a:ext>
            </a:extLst>
          </p:cNvPr>
          <p:cNvGrpSpPr/>
          <p:nvPr/>
        </p:nvGrpSpPr>
        <p:grpSpPr>
          <a:xfrm>
            <a:off x="9299597" y="4081351"/>
            <a:ext cx="488157" cy="489479"/>
            <a:chOff x="3722688" y="3113478"/>
            <a:chExt cx="585788" cy="587375"/>
          </a:xfrm>
        </p:grpSpPr>
        <p:sp>
          <p:nvSpPr>
            <p:cNvPr id="129"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0"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1"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2"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3"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4" name="Rectangle 49"/>
            <p:cNvSpPr>
              <a:spLocks noChangeArrowheads="1"/>
            </p:cNvSpPr>
            <p:nvPr/>
          </p:nvSpPr>
          <p:spPr bwMode="auto">
            <a:xfrm>
              <a:off x="3941763" y="3216666"/>
              <a:ext cx="1481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5</a:t>
              </a:r>
              <a:endParaRPr lang="en-US" altLang="en-US" sz="1500" dirty="0"/>
            </a:p>
          </p:txBody>
        </p:sp>
      </p:grpSp>
      <p:sp>
        <p:nvSpPr>
          <p:cNvPr id="135" name="Freeform 52"/>
          <p:cNvSpPr>
            <a:spLocks noEditPoints="1"/>
          </p:cNvSpPr>
          <p:nvPr/>
        </p:nvSpPr>
        <p:spPr bwMode="auto">
          <a:xfrm>
            <a:off x="9373019" y="4154388"/>
            <a:ext cx="50271" cy="132292"/>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136" name="Group 135">
            <a:extLst>
              <a:ext uri="{FF2B5EF4-FFF2-40B4-BE49-F238E27FC236}">
                <a16:creationId xmlns:a16="http://schemas.microsoft.com/office/drawing/2014/main" id="{5AAA3125-6198-4B7D-906A-040AAB47590B}"/>
              </a:ext>
            </a:extLst>
          </p:cNvPr>
          <p:cNvGrpSpPr/>
          <p:nvPr/>
        </p:nvGrpSpPr>
        <p:grpSpPr>
          <a:xfrm>
            <a:off x="8086482" y="5230236"/>
            <a:ext cx="472282" cy="473604"/>
            <a:chOff x="3754438" y="4585091"/>
            <a:chExt cx="566738" cy="568325"/>
          </a:xfrm>
        </p:grpSpPr>
        <p:sp>
          <p:nvSpPr>
            <p:cNvPr id="137"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8"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9"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0"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1"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2" name="Rectangle 61"/>
            <p:cNvSpPr>
              <a:spLocks noChangeArrowheads="1"/>
            </p:cNvSpPr>
            <p:nvPr/>
          </p:nvSpPr>
          <p:spPr bwMode="auto">
            <a:xfrm>
              <a:off x="3911599" y="4672403"/>
              <a:ext cx="2866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10</a:t>
              </a:r>
              <a:endParaRPr lang="en-US" altLang="en-US" sz="1500" dirty="0"/>
            </a:p>
          </p:txBody>
        </p:sp>
      </p:grpSp>
      <p:sp>
        <p:nvSpPr>
          <p:cNvPr id="143" name="Freeform 64"/>
          <p:cNvSpPr>
            <a:spLocks noEditPoints="1"/>
          </p:cNvSpPr>
          <p:nvPr/>
        </p:nvSpPr>
        <p:spPr bwMode="auto">
          <a:xfrm>
            <a:off x="8779031" y="5277544"/>
            <a:ext cx="14552" cy="140229"/>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4" name="Freeform 70"/>
          <p:cNvSpPr>
            <a:spLocks noEditPoints="1"/>
          </p:cNvSpPr>
          <p:nvPr/>
        </p:nvSpPr>
        <p:spPr bwMode="auto">
          <a:xfrm>
            <a:off x="7514322" y="3221732"/>
            <a:ext cx="1323" cy="4630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5" name="Freeform 78"/>
          <p:cNvSpPr>
            <a:spLocks noEditPoints="1"/>
          </p:cNvSpPr>
          <p:nvPr/>
        </p:nvSpPr>
        <p:spPr bwMode="auto">
          <a:xfrm>
            <a:off x="6888581" y="4282711"/>
            <a:ext cx="37042" cy="112449"/>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6" name="Freeform 86"/>
          <p:cNvSpPr>
            <a:spLocks noEditPoints="1"/>
          </p:cNvSpPr>
          <p:nvPr/>
        </p:nvSpPr>
        <p:spPr bwMode="auto">
          <a:xfrm>
            <a:off x="7481248" y="5296065"/>
            <a:ext cx="7938" cy="97896"/>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147" name="Group 146">
            <a:extLst>
              <a:ext uri="{FF2B5EF4-FFF2-40B4-BE49-F238E27FC236}">
                <a16:creationId xmlns:a16="http://schemas.microsoft.com/office/drawing/2014/main" id="{C75428FF-0A84-4E2E-92DA-584511ABC382}"/>
              </a:ext>
            </a:extLst>
          </p:cNvPr>
          <p:cNvGrpSpPr/>
          <p:nvPr/>
        </p:nvGrpSpPr>
        <p:grpSpPr>
          <a:xfrm>
            <a:off x="6937491" y="4030247"/>
            <a:ext cx="473604" cy="472282"/>
            <a:chOff x="2498725" y="5334391"/>
            <a:chExt cx="568325" cy="566738"/>
          </a:xfrm>
        </p:grpSpPr>
        <p:sp>
          <p:nvSpPr>
            <p:cNvPr id="148"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9"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0"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1"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2"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3" name="Rectangle 93"/>
            <p:cNvSpPr>
              <a:spLocks noChangeArrowheads="1"/>
            </p:cNvSpPr>
            <p:nvPr/>
          </p:nvSpPr>
          <p:spPr bwMode="auto">
            <a:xfrm>
              <a:off x="2665413" y="5421703"/>
              <a:ext cx="2693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15</a:t>
              </a:r>
              <a:endParaRPr lang="en-US" altLang="en-US" sz="1500" dirty="0"/>
            </a:p>
          </p:txBody>
        </p:sp>
      </p:grpSp>
      <p:grpSp>
        <p:nvGrpSpPr>
          <p:cNvPr id="154" name="Group 153">
            <a:extLst>
              <a:ext uri="{FF2B5EF4-FFF2-40B4-BE49-F238E27FC236}">
                <a16:creationId xmlns:a16="http://schemas.microsoft.com/office/drawing/2014/main" id="{4DD91C3C-3852-430A-9A83-22625BBCEAE3}"/>
              </a:ext>
            </a:extLst>
          </p:cNvPr>
          <p:cNvGrpSpPr/>
          <p:nvPr/>
        </p:nvGrpSpPr>
        <p:grpSpPr>
          <a:xfrm>
            <a:off x="8112203" y="2821344"/>
            <a:ext cx="474928" cy="473604"/>
            <a:chOff x="1162050" y="4580328"/>
            <a:chExt cx="569913" cy="568325"/>
          </a:xfrm>
        </p:grpSpPr>
        <p:sp>
          <p:nvSpPr>
            <p:cNvPr id="155"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6"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7"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8"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9"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0" name="Rectangle 101"/>
            <p:cNvSpPr>
              <a:spLocks noChangeArrowheads="1"/>
            </p:cNvSpPr>
            <p:nvPr/>
          </p:nvSpPr>
          <p:spPr bwMode="auto">
            <a:xfrm>
              <a:off x="1328738" y="4699391"/>
              <a:ext cx="3116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20</a:t>
              </a:r>
              <a:endParaRPr lang="en-US" altLang="en-US" sz="1500" dirty="0"/>
            </a:p>
          </p:txBody>
        </p:sp>
      </p:grpSp>
      <p:sp>
        <p:nvSpPr>
          <p:cNvPr id="161" name="Oval 107"/>
          <p:cNvSpPr>
            <a:spLocks noChangeArrowheads="1"/>
          </p:cNvSpPr>
          <p:nvPr/>
        </p:nvSpPr>
        <p:spPr bwMode="auto">
          <a:xfrm>
            <a:off x="8211498" y="4207306"/>
            <a:ext cx="227542" cy="230188"/>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2" name="Oval 108"/>
          <p:cNvSpPr>
            <a:spLocks noChangeArrowheads="1"/>
          </p:cNvSpPr>
          <p:nvPr/>
        </p:nvSpPr>
        <p:spPr bwMode="auto">
          <a:xfrm>
            <a:off x="8260447" y="4258900"/>
            <a:ext cx="129646" cy="128323"/>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3" name="Freeform 109"/>
          <p:cNvSpPr>
            <a:spLocks/>
          </p:cNvSpPr>
          <p:nvPr/>
        </p:nvSpPr>
        <p:spPr bwMode="auto">
          <a:xfrm>
            <a:off x="7551364" y="1923951"/>
            <a:ext cx="314854" cy="26987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4" name="Freeform 110"/>
          <p:cNvSpPr>
            <a:spLocks/>
          </p:cNvSpPr>
          <p:nvPr/>
        </p:nvSpPr>
        <p:spPr bwMode="auto">
          <a:xfrm>
            <a:off x="7681009" y="1853836"/>
            <a:ext cx="316178" cy="27119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5" name="Freeform 111"/>
          <p:cNvSpPr>
            <a:spLocks/>
          </p:cNvSpPr>
          <p:nvPr/>
        </p:nvSpPr>
        <p:spPr bwMode="auto">
          <a:xfrm>
            <a:off x="6069696" y="2676690"/>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6" name="Freeform 112"/>
          <p:cNvSpPr>
            <a:spLocks/>
          </p:cNvSpPr>
          <p:nvPr/>
        </p:nvSpPr>
        <p:spPr bwMode="auto">
          <a:xfrm>
            <a:off x="5957248" y="2773264"/>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7" name="Freeform 113"/>
          <p:cNvSpPr>
            <a:spLocks/>
          </p:cNvSpPr>
          <p:nvPr/>
        </p:nvSpPr>
        <p:spPr bwMode="auto">
          <a:xfrm>
            <a:off x="8827977" y="1888232"/>
            <a:ext cx="316178" cy="27119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8" name="Freeform 114"/>
          <p:cNvSpPr>
            <a:spLocks/>
          </p:cNvSpPr>
          <p:nvPr/>
        </p:nvSpPr>
        <p:spPr bwMode="auto">
          <a:xfrm>
            <a:off x="8698331" y="1819441"/>
            <a:ext cx="316178" cy="27119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9" name="Freeform 115"/>
          <p:cNvSpPr>
            <a:spLocks/>
          </p:cNvSpPr>
          <p:nvPr/>
        </p:nvSpPr>
        <p:spPr bwMode="auto">
          <a:xfrm>
            <a:off x="8916614" y="1982160"/>
            <a:ext cx="1299104" cy="1099344"/>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70" name="Freeform 116"/>
          <p:cNvSpPr>
            <a:spLocks/>
          </p:cNvSpPr>
          <p:nvPr/>
        </p:nvSpPr>
        <p:spPr bwMode="auto">
          <a:xfrm>
            <a:off x="10022572" y="3056368"/>
            <a:ext cx="14552" cy="2513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71" name="Freeform 117"/>
          <p:cNvSpPr>
            <a:spLocks/>
          </p:cNvSpPr>
          <p:nvPr/>
        </p:nvSpPr>
        <p:spPr bwMode="auto">
          <a:xfrm>
            <a:off x="9791060" y="2181920"/>
            <a:ext cx="302949" cy="899583"/>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72" name="Rounded Rectangle 171"/>
          <p:cNvSpPr/>
          <p:nvPr/>
        </p:nvSpPr>
        <p:spPr>
          <a:xfrm>
            <a:off x="256797" y="161474"/>
            <a:ext cx="6678088" cy="10526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73" name="Rounded Rectangle 172"/>
          <p:cNvSpPr/>
          <p:nvPr/>
        </p:nvSpPr>
        <p:spPr>
          <a:xfrm>
            <a:off x="983742" y="3148409"/>
            <a:ext cx="4112482" cy="164331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74" name="TextBox 173"/>
          <p:cNvSpPr txBox="1"/>
          <p:nvPr/>
        </p:nvSpPr>
        <p:spPr>
          <a:xfrm>
            <a:off x="-180616" y="174386"/>
            <a:ext cx="7324482" cy="1528495"/>
          </a:xfrm>
          <a:prstGeom prst="rect">
            <a:avLst/>
          </a:prstGeom>
          <a:noFill/>
        </p:spPr>
        <p:txBody>
          <a:bodyPr wrap="square" rtlCol="0">
            <a:spAutoFit/>
          </a:bodyPr>
          <a:lstStyle/>
          <a:p>
            <a:pPr algn="ctr"/>
            <a:r>
              <a:rPr lang="en-US" sz="3111" b="1" dirty="0" err="1">
                <a:solidFill>
                  <a:srgbClr val="0000FF"/>
                </a:solidFill>
                <a:latin typeface="Times New Roman" panose="02020603050405020304" pitchFamily="18" charset="0"/>
                <a:cs typeface="Times New Roman" panose="02020603050405020304" pitchFamily="18" charset="0"/>
              </a:rPr>
              <a:t>Điền</a:t>
            </a:r>
            <a:r>
              <a:rPr lang="en-US" sz="3111" b="1" dirty="0">
                <a:solidFill>
                  <a:srgbClr val="0000FF"/>
                </a:solidFill>
                <a:latin typeface="Times New Roman" panose="02020603050405020304" pitchFamily="18" charset="0"/>
                <a:cs typeface="Times New Roman" panose="02020603050405020304" pitchFamily="18" charset="0"/>
              </a:rPr>
              <a:t> </a:t>
            </a:r>
            <a:r>
              <a:rPr lang="en-US" sz="3111" b="1" dirty="0" err="1">
                <a:solidFill>
                  <a:srgbClr val="0000FF"/>
                </a:solidFill>
                <a:latin typeface="Times New Roman" panose="02020603050405020304" pitchFamily="18" charset="0"/>
                <a:cs typeface="Times New Roman" panose="02020603050405020304" pitchFamily="18" charset="0"/>
              </a:rPr>
              <a:t>số</a:t>
            </a:r>
            <a:r>
              <a:rPr lang="en-US" sz="3111" b="1" dirty="0">
                <a:solidFill>
                  <a:srgbClr val="0000FF"/>
                </a:solidFill>
                <a:latin typeface="Times New Roman" panose="02020603050405020304" pitchFamily="18" charset="0"/>
                <a:cs typeface="Times New Roman" panose="02020603050405020304" pitchFamily="18" charset="0"/>
              </a:rPr>
              <a:t> </a:t>
            </a:r>
            <a:r>
              <a:rPr lang="en-US" sz="3111" b="1" dirty="0" err="1">
                <a:solidFill>
                  <a:srgbClr val="0000FF"/>
                </a:solidFill>
                <a:latin typeface="Times New Roman" panose="02020603050405020304" pitchFamily="18" charset="0"/>
                <a:cs typeface="Times New Roman" panose="02020603050405020304" pitchFamily="18" charset="0"/>
              </a:rPr>
              <a:t>thích</a:t>
            </a:r>
            <a:r>
              <a:rPr lang="en-US" sz="3111" b="1" dirty="0">
                <a:solidFill>
                  <a:srgbClr val="0000FF"/>
                </a:solidFill>
                <a:latin typeface="Times New Roman" panose="02020603050405020304" pitchFamily="18" charset="0"/>
                <a:cs typeface="Times New Roman" panose="02020603050405020304" pitchFamily="18" charset="0"/>
              </a:rPr>
              <a:t> </a:t>
            </a:r>
            <a:r>
              <a:rPr lang="en-US" sz="3111" b="1" dirty="0" err="1">
                <a:solidFill>
                  <a:srgbClr val="0000FF"/>
                </a:solidFill>
                <a:latin typeface="Times New Roman" panose="02020603050405020304" pitchFamily="18" charset="0"/>
                <a:cs typeface="Times New Roman" panose="02020603050405020304" pitchFamily="18" charset="0"/>
              </a:rPr>
              <a:t>hợp</a:t>
            </a:r>
            <a:r>
              <a:rPr lang="en-US" sz="3111" b="1" dirty="0">
                <a:solidFill>
                  <a:srgbClr val="0000FF"/>
                </a:solidFill>
                <a:latin typeface="Times New Roman" panose="02020603050405020304" pitchFamily="18" charset="0"/>
                <a:cs typeface="Times New Roman" panose="02020603050405020304" pitchFamily="18" charset="0"/>
              </a:rPr>
              <a:t> </a:t>
            </a:r>
            <a:r>
              <a:rPr lang="en-US" sz="3111" b="1" dirty="0" err="1">
                <a:solidFill>
                  <a:srgbClr val="0000FF"/>
                </a:solidFill>
                <a:latin typeface="Times New Roman" panose="02020603050405020304" pitchFamily="18" charset="0"/>
                <a:cs typeface="Times New Roman" panose="02020603050405020304" pitchFamily="18" charset="0"/>
              </a:rPr>
              <a:t>vào</a:t>
            </a:r>
            <a:r>
              <a:rPr lang="en-US" sz="3111" b="1" dirty="0">
                <a:solidFill>
                  <a:srgbClr val="0000FF"/>
                </a:solidFill>
                <a:latin typeface="Times New Roman" panose="02020603050405020304" pitchFamily="18" charset="0"/>
                <a:cs typeface="Times New Roman" panose="02020603050405020304" pitchFamily="18" charset="0"/>
              </a:rPr>
              <a:t> </a:t>
            </a:r>
            <a:r>
              <a:rPr lang="en-US" sz="3111" b="1" dirty="0" err="1">
                <a:solidFill>
                  <a:srgbClr val="0000FF"/>
                </a:solidFill>
                <a:latin typeface="Times New Roman" panose="02020603050405020304" pitchFamily="18" charset="0"/>
                <a:cs typeface="Times New Roman" panose="02020603050405020304" pitchFamily="18" charset="0"/>
              </a:rPr>
              <a:t>chỗ</a:t>
            </a:r>
            <a:r>
              <a:rPr lang="en-US" sz="3111" b="1" dirty="0">
                <a:solidFill>
                  <a:srgbClr val="0000FF"/>
                </a:solidFill>
                <a:latin typeface="Times New Roman" panose="02020603050405020304" pitchFamily="18" charset="0"/>
                <a:cs typeface="Times New Roman" panose="02020603050405020304" pitchFamily="18" charset="0"/>
              </a:rPr>
              <a:t> </a:t>
            </a:r>
            <a:r>
              <a:rPr lang="en-US" sz="3111" b="1" dirty="0" err="1">
                <a:solidFill>
                  <a:srgbClr val="0000FF"/>
                </a:solidFill>
                <a:latin typeface="Times New Roman" panose="02020603050405020304" pitchFamily="18" charset="0"/>
                <a:cs typeface="Times New Roman" panose="02020603050405020304" pitchFamily="18" charset="0"/>
              </a:rPr>
              <a:t>trống</a:t>
            </a:r>
            <a:r>
              <a:rPr lang="en-US" sz="3111" b="1" dirty="0">
                <a:solidFill>
                  <a:srgbClr val="0000FF"/>
                </a:solidFill>
                <a:latin typeface="Times New Roman" panose="02020603050405020304" pitchFamily="18" charset="0"/>
                <a:cs typeface="Times New Roman" panose="02020603050405020304" pitchFamily="18" charset="0"/>
              </a:rPr>
              <a:t>:</a:t>
            </a:r>
          </a:p>
          <a:p>
            <a:pPr algn="ctr"/>
            <a:r>
              <a:rPr lang="en-US" sz="3111" b="1" dirty="0">
                <a:solidFill>
                  <a:srgbClr val="0000FF"/>
                </a:solidFill>
                <a:latin typeface="Times New Roman" panose="02020603050405020304" pitchFamily="18" charset="0"/>
                <a:cs typeface="Times New Roman" panose="02020603050405020304" pitchFamily="18" charset="0"/>
              </a:rPr>
              <a:t>3</a:t>
            </a:r>
            <a:r>
              <a:rPr lang="vi-VN" sz="3111" b="1" dirty="0">
                <a:solidFill>
                  <a:srgbClr val="0000FF"/>
                </a:solidFill>
                <a:latin typeface="Times New Roman" panose="02020603050405020304" pitchFamily="18" charset="0"/>
                <a:cs typeface="Times New Roman" panose="02020603050405020304" pitchFamily="18" charset="0"/>
              </a:rPr>
              <a:t>m</a:t>
            </a:r>
            <a:r>
              <a:rPr lang="vi-VN" sz="3111" b="1" baseline="30000" dirty="0">
                <a:solidFill>
                  <a:srgbClr val="0000FF"/>
                </a:solidFill>
                <a:latin typeface="Times New Roman" panose="02020603050405020304" pitchFamily="18" charset="0"/>
                <a:cs typeface="Times New Roman" panose="02020603050405020304" pitchFamily="18" charset="0"/>
              </a:rPr>
              <a:t>2</a:t>
            </a:r>
            <a:r>
              <a:rPr lang="en-US" sz="3111" b="1" dirty="0">
                <a:solidFill>
                  <a:srgbClr val="0000FF"/>
                </a:solidFill>
                <a:latin typeface="Times New Roman" panose="02020603050405020304" pitchFamily="18" charset="0"/>
                <a:cs typeface="Times New Roman" panose="02020603050405020304" pitchFamily="18" charset="0"/>
              </a:rPr>
              <a:t>  2d</a:t>
            </a:r>
            <a:r>
              <a:rPr lang="vi-VN" sz="3111" b="1" dirty="0">
                <a:solidFill>
                  <a:srgbClr val="0000FF"/>
                </a:solidFill>
                <a:latin typeface="Times New Roman" panose="02020603050405020304" pitchFamily="18" charset="0"/>
                <a:cs typeface="Times New Roman" panose="02020603050405020304" pitchFamily="18" charset="0"/>
              </a:rPr>
              <a:t>m</a:t>
            </a:r>
            <a:r>
              <a:rPr lang="vi-VN" sz="3111" b="1" baseline="30000" dirty="0">
                <a:solidFill>
                  <a:srgbClr val="0000FF"/>
                </a:solidFill>
                <a:latin typeface="Times New Roman" panose="02020603050405020304" pitchFamily="18" charset="0"/>
                <a:cs typeface="Times New Roman" panose="02020603050405020304" pitchFamily="18" charset="0"/>
              </a:rPr>
              <a:t>2</a:t>
            </a:r>
            <a:r>
              <a:rPr lang="en-US" sz="3111" b="1" dirty="0">
                <a:solidFill>
                  <a:srgbClr val="0000FF"/>
                </a:solidFill>
                <a:latin typeface="Times New Roman" panose="02020603050405020304" pitchFamily="18" charset="0"/>
                <a:cs typeface="Times New Roman" panose="02020603050405020304" pitchFamily="18" charset="0"/>
              </a:rPr>
              <a:t>  = …………… </a:t>
            </a:r>
            <a:r>
              <a:rPr lang="vi-VN" sz="3111" b="1" dirty="0">
                <a:solidFill>
                  <a:srgbClr val="0000FF"/>
                </a:solidFill>
                <a:latin typeface="Times New Roman" panose="02020603050405020304" pitchFamily="18" charset="0"/>
                <a:cs typeface="Times New Roman" panose="02020603050405020304" pitchFamily="18" charset="0"/>
              </a:rPr>
              <a:t>dm</a:t>
            </a:r>
            <a:r>
              <a:rPr lang="vi-VN" sz="3111" b="1" baseline="30000" dirty="0">
                <a:solidFill>
                  <a:srgbClr val="0000FF"/>
                </a:solidFill>
                <a:latin typeface="Times New Roman" panose="02020603050405020304" pitchFamily="18" charset="0"/>
                <a:cs typeface="Times New Roman" panose="02020603050405020304" pitchFamily="18" charset="0"/>
              </a:rPr>
              <a:t>2</a:t>
            </a:r>
            <a:endParaRPr lang="vi-VN" sz="3111" b="1" dirty="0">
              <a:solidFill>
                <a:srgbClr val="0000FF"/>
              </a:solidFill>
              <a:latin typeface="Times New Roman" panose="02020603050405020304" pitchFamily="18" charset="0"/>
              <a:cs typeface="Times New Roman" panose="02020603050405020304" pitchFamily="18" charset="0"/>
            </a:endParaRPr>
          </a:p>
          <a:p>
            <a:pPr algn="ctr"/>
            <a:r>
              <a:rPr lang="en-US" sz="3111" b="1" dirty="0">
                <a:latin typeface="Times New Roman" panose="02020603050405020304" pitchFamily="18" charset="0"/>
                <a:cs typeface="Times New Roman" panose="02020603050405020304" pitchFamily="18" charset="0"/>
              </a:rPr>
              <a:t> </a:t>
            </a:r>
            <a:endParaRPr lang="vi-VN" sz="3111" b="1" dirty="0">
              <a:latin typeface="Times New Roman" panose="02020603050405020304" pitchFamily="18" charset="0"/>
              <a:cs typeface="Times New Roman" panose="02020603050405020304" pitchFamily="18" charset="0"/>
            </a:endParaRPr>
          </a:p>
        </p:txBody>
      </p:sp>
      <p:sp>
        <p:nvSpPr>
          <p:cNvPr id="175" name="TextBox 174"/>
          <p:cNvSpPr txBox="1"/>
          <p:nvPr/>
        </p:nvSpPr>
        <p:spPr>
          <a:xfrm>
            <a:off x="1348385" y="3682232"/>
            <a:ext cx="4204008" cy="1049775"/>
          </a:xfrm>
          <a:prstGeom prst="rect">
            <a:avLst/>
          </a:prstGeom>
          <a:noFill/>
        </p:spPr>
        <p:txBody>
          <a:bodyPr wrap="square" rtlCol="0">
            <a:spAutoFit/>
          </a:bodyPr>
          <a:lstStyle/>
          <a:p>
            <a:r>
              <a:rPr lang="en-US" sz="3111" b="1" dirty="0" err="1">
                <a:latin typeface="Times New Roman" panose="02020603050405020304" pitchFamily="18" charset="0"/>
                <a:cs typeface="Times New Roman" panose="02020603050405020304" pitchFamily="18" charset="0"/>
              </a:rPr>
              <a:t>Đáp</a:t>
            </a:r>
            <a:r>
              <a:rPr lang="en-US" sz="3111" b="1" dirty="0">
                <a:latin typeface="Times New Roman" panose="02020603050405020304" pitchFamily="18" charset="0"/>
                <a:cs typeface="Times New Roman" panose="02020603050405020304" pitchFamily="18" charset="0"/>
              </a:rPr>
              <a:t> </a:t>
            </a:r>
            <a:r>
              <a:rPr lang="en-US" sz="3111" b="1" dirty="0" err="1">
                <a:latin typeface="Times New Roman" panose="02020603050405020304" pitchFamily="18" charset="0"/>
                <a:cs typeface="Times New Roman" panose="02020603050405020304" pitchFamily="18" charset="0"/>
              </a:rPr>
              <a:t>số</a:t>
            </a:r>
            <a:r>
              <a:rPr lang="en-US" sz="3111" b="1" dirty="0">
                <a:latin typeface="Times New Roman" panose="02020603050405020304" pitchFamily="18" charset="0"/>
                <a:cs typeface="Times New Roman" panose="02020603050405020304" pitchFamily="18" charset="0"/>
              </a:rPr>
              <a:t>: </a:t>
            </a:r>
            <a:r>
              <a:rPr lang="en-US" sz="3111" b="1" dirty="0">
                <a:solidFill>
                  <a:srgbClr val="FF0000"/>
                </a:solidFill>
                <a:latin typeface="Times New Roman" panose="02020603050405020304" pitchFamily="18" charset="0"/>
                <a:cs typeface="Times New Roman" panose="02020603050405020304" pitchFamily="18" charset="0"/>
              </a:rPr>
              <a:t>302</a:t>
            </a:r>
            <a:r>
              <a:rPr lang="vi-VN" sz="3111" b="1" dirty="0">
                <a:solidFill>
                  <a:srgbClr val="FF0000"/>
                </a:solidFill>
                <a:latin typeface="Times New Roman" panose="02020603050405020304" pitchFamily="18" charset="0"/>
                <a:cs typeface="Times New Roman" panose="02020603050405020304" pitchFamily="18" charset="0"/>
              </a:rPr>
              <a:t>dm</a:t>
            </a:r>
            <a:r>
              <a:rPr lang="vi-VN" sz="3111" b="1" baseline="30000" dirty="0">
                <a:solidFill>
                  <a:srgbClr val="FF0000"/>
                </a:solidFill>
                <a:latin typeface="Times New Roman" panose="02020603050405020304" pitchFamily="18" charset="0"/>
                <a:cs typeface="Times New Roman" panose="02020603050405020304" pitchFamily="18" charset="0"/>
              </a:rPr>
              <a:t>2</a:t>
            </a:r>
            <a:endParaRPr lang="vi-VN" sz="3111" b="1" dirty="0">
              <a:solidFill>
                <a:srgbClr val="FF0000"/>
              </a:solidFill>
              <a:latin typeface="Times New Roman" panose="02020603050405020304" pitchFamily="18" charset="0"/>
              <a:cs typeface="Times New Roman" panose="02020603050405020304" pitchFamily="18" charset="0"/>
            </a:endParaRPr>
          </a:p>
          <a:p>
            <a:endParaRPr lang="vi-VN" sz="3111"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063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p:cTn id="7" dur="250" fill="hold"/>
                                        <p:tgtEl>
                                          <p:spTgt spid="172"/>
                                        </p:tgtEl>
                                        <p:attrNameLst>
                                          <p:attrName>ppt_w</p:attrName>
                                        </p:attrNameLst>
                                      </p:cBhvr>
                                      <p:tavLst>
                                        <p:tav tm="0">
                                          <p:val>
                                            <p:strVal val="#ppt_w*0.70"/>
                                          </p:val>
                                        </p:tav>
                                        <p:tav tm="100000">
                                          <p:val>
                                            <p:strVal val="#ppt_w"/>
                                          </p:val>
                                        </p:tav>
                                      </p:tavLst>
                                    </p:anim>
                                    <p:anim calcmode="lin" valueType="num">
                                      <p:cBhvr>
                                        <p:cTn id="8" dur="250" fill="hold"/>
                                        <p:tgtEl>
                                          <p:spTgt spid="172"/>
                                        </p:tgtEl>
                                        <p:attrNameLst>
                                          <p:attrName>ppt_h</p:attrName>
                                        </p:attrNameLst>
                                      </p:cBhvr>
                                      <p:tavLst>
                                        <p:tav tm="0">
                                          <p:val>
                                            <p:strVal val="#ppt_h"/>
                                          </p:val>
                                        </p:tav>
                                        <p:tav tm="100000">
                                          <p:val>
                                            <p:strVal val="#ppt_h"/>
                                          </p:val>
                                        </p:tav>
                                      </p:tavLst>
                                    </p:anim>
                                    <p:animEffect transition="in" filter="fade">
                                      <p:cBhvr>
                                        <p:cTn id="9" dur="250"/>
                                        <p:tgtEl>
                                          <p:spTgt spid="17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250" fill="hold"/>
                                        <p:tgtEl>
                                          <p:spTgt spid="174"/>
                                        </p:tgtEl>
                                        <p:attrNameLst>
                                          <p:attrName>ppt_w</p:attrName>
                                        </p:attrNameLst>
                                      </p:cBhvr>
                                      <p:tavLst>
                                        <p:tav tm="0">
                                          <p:val>
                                            <p:strVal val="#ppt_w*0.70"/>
                                          </p:val>
                                        </p:tav>
                                        <p:tav tm="100000">
                                          <p:val>
                                            <p:strVal val="#ppt_w"/>
                                          </p:val>
                                        </p:tav>
                                      </p:tavLst>
                                    </p:anim>
                                    <p:anim calcmode="lin" valueType="num">
                                      <p:cBhvr>
                                        <p:cTn id="13" dur="250" fill="hold"/>
                                        <p:tgtEl>
                                          <p:spTgt spid="174"/>
                                        </p:tgtEl>
                                        <p:attrNameLst>
                                          <p:attrName>ppt_h</p:attrName>
                                        </p:attrNameLst>
                                      </p:cBhvr>
                                      <p:tavLst>
                                        <p:tav tm="0">
                                          <p:val>
                                            <p:strVal val="#ppt_h"/>
                                          </p:val>
                                        </p:tav>
                                        <p:tav tm="100000">
                                          <p:val>
                                            <p:strVal val="#ppt_h"/>
                                          </p:val>
                                        </p:tav>
                                      </p:tavLst>
                                    </p:anim>
                                    <p:animEffect transition="in" filter="fade">
                                      <p:cBhvr>
                                        <p:cTn id="14" dur="250"/>
                                        <p:tgtEl>
                                          <p:spTgt spid="17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5000" fill="hold"/>
                                        <p:tgtEl>
                                          <p:spTgt spid="121"/>
                                        </p:tgtEl>
                                        <p:attrNameLst>
                                          <p:attrName>r</p:attrName>
                                        </p:attrNameLst>
                                      </p:cBhvr>
                                    </p:animRot>
                                  </p:childTnLst>
                                </p:cTn>
                              </p:par>
                            </p:childTnLst>
                          </p:cTn>
                        </p:par>
                        <p:par>
                          <p:cTn id="19" fill="hold">
                            <p:stCondLst>
                              <p:cond delay="15000"/>
                            </p:stCondLst>
                            <p:childTnLst>
                              <p:par>
                                <p:cTn id="20" presetID="53" presetClass="entr" presetSubtype="16" fill="hold" nodeType="after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500" fill="hold"/>
                                        <p:tgtEl>
                                          <p:spTgt spid="94"/>
                                        </p:tgtEl>
                                        <p:attrNameLst>
                                          <p:attrName>ppt_w</p:attrName>
                                        </p:attrNameLst>
                                      </p:cBhvr>
                                      <p:tavLst>
                                        <p:tav tm="0">
                                          <p:val>
                                            <p:fltVal val="0"/>
                                          </p:val>
                                        </p:tav>
                                        <p:tav tm="100000">
                                          <p:val>
                                            <p:strVal val="#ppt_w"/>
                                          </p:val>
                                        </p:tav>
                                      </p:tavLst>
                                    </p:anim>
                                    <p:anim calcmode="lin" valueType="num">
                                      <p:cBhvr>
                                        <p:cTn id="23" dur="500" fill="hold"/>
                                        <p:tgtEl>
                                          <p:spTgt spid="94"/>
                                        </p:tgtEl>
                                        <p:attrNameLst>
                                          <p:attrName>ppt_h</p:attrName>
                                        </p:attrNameLst>
                                      </p:cBhvr>
                                      <p:tavLst>
                                        <p:tav tm="0">
                                          <p:val>
                                            <p:fltVal val="0"/>
                                          </p:val>
                                        </p:tav>
                                        <p:tav tm="100000">
                                          <p:val>
                                            <p:strVal val="#ppt_h"/>
                                          </p:val>
                                        </p:tav>
                                      </p:tavLst>
                                    </p:anim>
                                    <p:animEffect transition="in" filter="fade">
                                      <p:cBhvr>
                                        <p:cTn id="24" dur="500"/>
                                        <p:tgtEl>
                                          <p:spTgt spid="9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73"/>
                                        </p:tgtEl>
                                        <p:attrNameLst>
                                          <p:attrName>style.visibility</p:attrName>
                                        </p:attrNameLst>
                                      </p:cBhvr>
                                      <p:to>
                                        <p:strVal val="visible"/>
                                      </p:to>
                                    </p:set>
                                    <p:animEffect transition="in" filter="fade">
                                      <p:cBhvr>
                                        <p:cTn id="29" dur="250"/>
                                        <p:tgtEl>
                                          <p:spTgt spid="173"/>
                                        </p:tgtEl>
                                      </p:cBhvr>
                                    </p:animEffect>
                                    <p:anim calcmode="lin" valueType="num">
                                      <p:cBhvr>
                                        <p:cTn id="30" dur="250" fill="hold"/>
                                        <p:tgtEl>
                                          <p:spTgt spid="173"/>
                                        </p:tgtEl>
                                        <p:attrNameLst>
                                          <p:attrName>ppt_x</p:attrName>
                                        </p:attrNameLst>
                                      </p:cBhvr>
                                      <p:tavLst>
                                        <p:tav tm="0">
                                          <p:val>
                                            <p:strVal val="#ppt_x"/>
                                          </p:val>
                                        </p:tav>
                                        <p:tav tm="100000">
                                          <p:val>
                                            <p:strVal val="#ppt_x"/>
                                          </p:val>
                                        </p:tav>
                                      </p:tavLst>
                                    </p:anim>
                                    <p:anim calcmode="lin" valueType="num">
                                      <p:cBhvr>
                                        <p:cTn id="31" dur="225" decel="100000" fill="hold"/>
                                        <p:tgtEl>
                                          <p:spTgt spid="173"/>
                                        </p:tgtEl>
                                        <p:attrNameLst>
                                          <p:attrName>ppt_y</p:attrName>
                                        </p:attrNameLst>
                                      </p:cBhvr>
                                      <p:tavLst>
                                        <p:tav tm="0">
                                          <p:val>
                                            <p:strVal val="#ppt_y+1"/>
                                          </p:val>
                                        </p:tav>
                                        <p:tav tm="100000">
                                          <p:val>
                                            <p:strVal val="#ppt_y-.03"/>
                                          </p:val>
                                        </p:tav>
                                      </p:tavLst>
                                    </p:anim>
                                    <p:anim calcmode="lin" valueType="num">
                                      <p:cBhvr>
                                        <p:cTn id="32" dur="25" accel="100000" fill="hold">
                                          <p:stCondLst>
                                            <p:cond delay="225"/>
                                          </p:stCondLst>
                                        </p:cTn>
                                        <p:tgtEl>
                                          <p:spTgt spid="173"/>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75"/>
                                        </p:tgtEl>
                                        <p:attrNameLst>
                                          <p:attrName>style.visibility</p:attrName>
                                        </p:attrNameLst>
                                      </p:cBhvr>
                                      <p:to>
                                        <p:strVal val="visible"/>
                                      </p:to>
                                    </p:set>
                                    <p:animEffect transition="in" filter="fade">
                                      <p:cBhvr>
                                        <p:cTn id="35" dur="250"/>
                                        <p:tgtEl>
                                          <p:spTgt spid="175"/>
                                        </p:tgtEl>
                                      </p:cBhvr>
                                    </p:animEffect>
                                    <p:anim calcmode="lin" valueType="num">
                                      <p:cBhvr>
                                        <p:cTn id="36" dur="250" fill="hold"/>
                                        <p:tgtEl>
                                          <p:spTgt spid="175"/>
                                        </p:tgtEl>
                                        <p:attrNameLst>
                                          <p:attrName>ppt_x</p:attrName>
                                        </p:attrNameLst>
                                      </p:cBhvr>
                                      <p:tavLst>
                                        <p:tav tm="0">
                                          <p:val>
                                            <p:strVal val="#ppt_x"/>
                                          </p:val>
                                        </p:tav>
                                        <p:tav tm="100000">
                                          <p:val>
                                            <p:strVal val="#ppt_x"/>
                                          </p:val>
                                        </p:tav>
                                      </p:tavLst>
                                    </p:anim>
                                    <p:anim calcmode="lin" valueType="num">
                                      <p:cBhvr>
                                        <p:cTn id="37" dur="225" decel="100000" fill="hold"/>
                                        <p:tgtEl>
                                          <p:spTgt spid="175"/>
                                        </p:tgtEl>
                                        <p:attrNameLst>
                                          <p:attrName>ppt_y</p:attrName>
                                        </p:attrNameLst>
                                      </p:cBhvr>
                                      <p:tavLst>
                                        <p:tav tm="0">
                                          <p:val>
                                            <p:strVal val="#ppt_y+1"/>
                                          </p:val>
                                        </p:tav>
                                        <p:tav tm="100000">
                                          <p:val>
                                            <p:strVal val="#ppt_y-.03"/>
                                          </p:val>
                                        </p:tav>
                                      </p:tavLst>
                                    </p:anim>
                                    <p:anim calcmode="lin" valueType="num">
                                      <p:cBhvr>
                                        <p:cTn id="38" dur="25" accel="100000" fill="hold">
                                          <p:stCondLst>
                                            <p:cond delay="225"/>
                                          </p:stCondLst>
                                        </p:cTn>
                                        <p:tgtEl>
                                          <p:spTgt spid="1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4" grpId="0"/>
      <p:bldP spid="1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1"/>
            <a:ext cx="10164961" cy="6131769"/>
          </a:xfrm>
        </p:spPr>
      </p:pic>
      <p:sp>
        <p:nvSpPr>
          <p:cNvPr id="5" name="任意多边形 10"/>
          <p:cNvSpPr/>
          <p:nvPr/>
        </p:nvSpPr>
        <p:spPr>
          <a:xfrm>
            <a:off x="-104575" y="4657701"/>
            <a:ext cx="10585176" cy="1057300"/>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E2B7C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6" name="任意多边形 11"/>
          <p:cNvSpPr/>
          <p:nvPr/>
        </p:nvSpPr>
        <p:spPr>
          <a:xfrm>
            <a:off x="-1184696" y="4442801"/>
            <a:ext cx="5285118" cy="1275338"/>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 name="connsiteX0" fmla="*/ 181593 w 12358602"/>
              <a:gd name="connsiteY0" fmla="*/ 830441 h 868049"/>
              <a:gd name="connsiteX1" fmla="*/ 378874 w 12358602"/>
              <a:gd name="connsiteY1" fmla="*/ 293240 h 868049"/>
              <a:gd name="connsiteX2" fmla="*/ 3324252 w 12358602"/>
              <a:gd name="connsiteY2" fmla="*/ 178 h 868049"/>
              <a:gd name="connsiteX3" fmla="*/ 5495952 w 12358602"/>
              <a:gd name="connsiteY3" fmla="*/ 247828 h 868049"/>
              <a:gd name="connsiteX4" fmla="*/ 7781952 w 12358602"/>
              <a:gd name="connsiteY4" fmla="*/ 114478 h 868049"/>
              <a:gd name="connsiteX5" fmla="*/ 10487052 w 12358602"/>
              <a:gd name="connsiteY5" fmla="*/ 38278 h 868049"/>
              <a:gd name="connsiteX6" fmla="*/ 12224728 w 12358602"/>
              <a:gd name="connsiteY6" fmla="*/ 515460 h 868049"/>
              <a:gd name="connsiteX7" fmla="*/ 12205266 w 12358602"/>
              <a:gd name="connsiteY7" fmla="*/ 868049 h 868049"/>
              <a:gd name="connsiteX8" fmla="*/ 181593 w 12358602"/>
              <a:gd name="connsiteY8" fmla="*/ 830441 h 868049"/>
              <a:gd name="connsiteX0" fmla="*/ 181593 w 12358602"/>
              <a:gd name="connsiteY0" fmla="*/ 884369 h 921977"/>
              <a:gd name="connsiteX1" fmla="*/ 378874 w 12358602"/>
              <a:gd name="connsiteY1" fmla="*/ 347168 h 921977"/>
              <a:gd name="connsiteX2" fmla="*/ 3324252 w 12358602"/>
              <a:gd name="connsiteY2" fmla="*/ 54106 h 921977"/>
              <a:gd name="connsiteX3" fmla="*/ 5495952 w 12358602"/>
              <a:gd name="connsiteY3" fmla="*/ 301756 h 921977"/>
              <a:gd name="connsiteX4" fmla="*/ 7840340 w 12358602"/>
              <a:gd name="connsiteY4" fmla="*/ 7689 h 921977"/>
              <a:gd name="connsiteX5" fmla="*/ 10487052 w 12358602"/>
              <a:gd name="connsiteY5" fmla="*/ 92206 h 921977"/>
              <a:gd name="connsiteX6" fmla="*/ 12224728 w 12358602"/>
              <a:gd name="connsiteY6" fmla="*/ 569388 h 921977"/>
              <a:gd name="connsiteX7" fmla="*/ 12205266 w 12358602"/>
              <a:gd name="connsiteY7" fmla="*/ 921977 h 921977"/>
              <a:gd name="connsiteX8" fmla="*/ 181593 w 12358602"/>
              <a:gd name="connsiteY8" fmla="*/ 884369 h 921977"/>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9996592 w 12358602"/>
              <a:gd name="connsiteY5" fmla="*/ 84517 h 914288"/>
              <a:gd name="connsiteX6" fmla="*/ 12224728 w 12358602"/>
              <a:gd name="connsiteY6" fmla="*/ 561699 h 914288"/>
              <a:gd name="connsiteX7" fmla="*/ 12205266 w 12358602"/>
              <a:gd name="connsiteY7" fmla="*/ 914288 h 914288"/>
              <a:gd name="connsiteX8" fmla="*/ 181593 w 12358602"/>
              <a:gd name="connsiteY8" fmla="*/ 876680 h 914288"/>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12224728 w 12358602"/>
              <a:gd name="connsiteY5" fmla="*/ 561699 h 914288"/>
              <a:gd name="connsiteX6" fmla="*/ 12205266 w 12358602"/>
              <a:gd name="connsiteY6" fmla="*/ 914288 h 914288"/>
              <a:gd name="connsiteX7" fmla="*/ 181593 w 12358602"/>
              <a:gd name="connsiteY7" fmla="*/ 876680 h 914288"/>
              <a:gd name="connsiteX0" fmla="*/ 181593 w 12358602"/>
              <a:gd name="connsiteY0" fmla="*/ 891982 h 929590"/>
              <a:gd name="connsiteX1" fmla="*/ 378874 w 12358602"/>
              <a:gd name="connsiteY1" fmla="*/ 354781 h 929590"/>
              <a:gd name="connsiteX2" fmla="*/ 3324252 w 12358602"/>
              <a:gd name="connsiteY2" fmla="*/ 61719 h 929590"/>
              <a:gd name="connsiteX3" fmla="*/ 5495952 w 12358602"/>
              <a:gd name="connsiteY3" fmla="*/ 309369 h 929590"/>
              <a:gd name="connsiteX4" fmla="*/ 7840340 w 12358602"/>
              <a:gd name="connsiteY4" fmla="*/ 15302 h 929590"/>
              <a:gd name="connsiteX5" fmla="*/ 12224728 w 12358602"/>
              <a:gd name="connsiteY5" fmla="*/ 577001 h 929590"/>
              <a:gd name="connsiteX6" fmla="*/ 12205266 w 12358602"/>
              <a:gd name="connsiteY6" fmla="*/ 929590 h 929590"/>
              <a:gd name="connsiteX7" fmla="*/ 181593 w 12358602"/>
              <a:gd name="connsiteY7" fmla="*/ 891982 h 929590"/>
              <a:gd name="connsiteX0" fmla="*/ 181593 w 12358602"/>
              <a:gd name="connsiteY0" fmla="*/ 920450 h 958058"/>
              <a:gd name="connsiteX1" fmla="*/ 378874 w 12358602"/>
              <a:gd name="connsiteY1" fmla="*/ 383249 h 958058"/>
              <a:gd name="connsiteX2" fmla="*/ 3324252 w 12358602"/>
              <a:gd name="connsiteY2" fmla="*/ 90187 h 958058"/>
              <a:gd name="connsiteX3" fmla="*/ 5495952 w 12358602"/>
              <a:gd name="connsiteY3" fmla="*/ 337837 h 958058"/>
              <a:gd name="connsiteX4" fmla="*/ 7840340 w 12358602"/>
              <a:gd name="connsiteY4" fmla="*/ 43770 h 958058"/>
              <a:gd name="connsiteX5" fmla="*/ 12224728 w 12358602"/>
              <a:gd name="connsiteY5" fmla="*/ 605469 h 958058"/>
              <a:gd name="connsiteX6" fmla="*/ 12205266 w 12358602"/>
              <a:gd name="connsiteY6" fmla="*/ 958058 h 958058"/>
              <a:gd name="connsiteX7" fmla="*/ 181593 w 12358602"/>
              <a:gd name="connsiteY7" fmla="*/ 920450 h 958058"/>
              <a:gd name="connsiteX0" fmla="*/ 181593 w 12358602"/>
              <a:gd name="connsiteY0" fmla="*/ 888120 h 925728"/>
              <a:gd name="connsiteX1" fmla="*/ 378874 w 12358602"/>
              <a:gd name="connsiteY1" fmla="*/ 350919 h 925728"/>
              <a:gd name="connsiteX2" fmla="*/ 3324252 w 12358602"/>
              <a:gd name="connsiteY2" fmla="*/ 57857 h 925728"/>
              <a:gd name="connsiteX3" fmla="*/ 5495952 w 12358602"/>
              <a:gd name="connsiteY3" fmla="*/ 305507 h 925728"/>
              <a:gd name="connsiteX4" fmla="*/ 7840340 w 12358602"/>
              <a:gd name="connsiteY4" fmla="*/ 11440 h 925728"/>
              <a:gd name="connsiteX5" fmla="*/ 12224728 w 12358602"/>
              <a:gd name="connsiteY5" fmla="*/ 573139 h 925728"/>
              <a:gd name="connsiteX6" fmla="*/ 12205266 w 12358602"/>
              <a:gd name="connsiteY6" fmla="*/ 925728 h 925728"/>
              <a:gd name="connsiteX7" fmla="*/ 181593 w 12358602"/>
              <a:gd name="connsiteY7" fmla="*/ 888120 h 925728"/>
              <a:gd name="connsiteX0" fmla="*/ 181593 w 12358602"/>
              <a:gd name="connsiteY0" fmla="*/ 938850 h 976458"/>
              <a:gd name="connsiteX1" fmla="*/ 378874 w 12358602"/>
              <a:gd name="connsiteY1" fmla="*/ 401649 h 976458"/>
              <a:gd name="connsiteX2" fmla="*/ 3324252 w 12358602"/>
              <a:gd name="connsiteY2" fmla="*/ 108587 h 976458"/>
              <a:gd name="connsiteX3" fmla="*/ 5495952 w 12358602"/>
              <a:gd name="connsiteY3" fmla="*/ 356237 h 976458"/>
              <a:gd name="connsiteX4" fmla="*/ 7840340 w 12358602"/>
              <a:gd name="connsiteY4" fmla="*/ 62170 h 976458"/>
              <a:gd name="connsiteX5" fmla="*/ 12224728 w 12358602"/>
              <a:gd name="connsiteY5" fmla="*/ 623869 h 976458"/>
              <a:gd name="connsiteX6" fmla="*/ 12205266 w 12358602"/>
              <a:gd name="connsiteY6" fmla="*/ 976458 h 976458"/>
              <a:gd name="connsiteX7" fmla="*/ 181593 w 12358602"/>
              <a:gd name="connsiteY7" fmla="*/ 938850 h 97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602" h="976458">
                <a:moveTo>
                  <a:pt x="181593" y="938850"/>
                </a:moveTo>
                <a:cubicBezTo>
                  <a:pt x="-39070" y="972187"/>
                  <a:pt x="-144903" y="540026"/>
                  <a:pt x="378874" y="401649"/>
                </a:cubicBezTo>
                <a:cubicBezTo>
                  <a:pt x="902651" y="263272"/>
                  <a:pt x="2471406" y="116156"/>
                  <a:pt x="3324252" y="108587"/>
                </a:cubicBezTo>
                <a:cubicBezTo>
                  <a:pt x="4177098" y="101018"/>
                  <a:pt x="4743271" y="363973"/>
                  <a:pt x="5495952" y="356237"/>
                </a:cubicBezTo>
                <a:cubicBezTo>
                  <a:pt x="6248633" y="348501"/>
                  <a:pt x="6519009" y="323604"/>
                  <a:pt x="7840340" y="62170"/>
                </a:cubicBezTo>
                <a:cubicBezTo>
                  <a:pt x="9161671" y="-199264"/>
                  <a:pt x="10763265" y="436636"/>
                  <a:pt x="12224728" y="623869"/>
                </a:cubicBezTo>
                <a:cubicBezTo>
                  <a:pt x="12569485" y="664734"/>
                  <a:pt x="12130659" y="973828"/>
                  <a:pt x="12205266" y="976458"/>
                </a:cubicBezTo>
                <a:lnTo>
                  <a:pt x="181593" y="938850"/>
                </a:lnTo>
                <a:close/>
              </a:path>
            </a:pathLst>
          </a:custGeom>
          <a:solidFill>
            <a:srgbClr val="E4D0D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pic>
        <p:nvPicPr>
          <p:cNvPr id="7"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64" y="1523980"/>
            <a:ext cx="2829486" cy="4184742"/>
          </a:xfrm>
          <a:prstGeom prst="rect">
            <a:avLst/>
          </a:prstGeom>
        </p:spPr>
      </p:pic>
      <p:sp>
        <p:nvSpPr>
          <p:cNvPr id="8" name="任意多边形 12"/>
          <p:cNvSpPr/>
          <p:nvPr/>
        </p:nvSpPr>
        <p:spPr>
          <a:xfrm>
            <a:off x="693568" y="5006222"/>
            <a:ext cx="9466432" cy="1125547"/>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D6A6B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grpSp>
        <p:nvGrpSpPr>
          <p:cNvPr id="9" name="组合 43">
            <a:extLst>
              <a:ext uri="{FF2B5EF4-FFF2-40B4-BE49-F238E27FC236}">
                <a16:creationId xmlns:a16="http://schemas.microsoft.com/office/drawing/2014/main" id="{E48C34C2-D5A2-4F0C-AC0F-4EF5A9C291B1}"/>
              </a:ext>
            </a:extLst>
          </p:cNvPr>
          <p:cNvGrpSpPr/>
          <p:nvPr/>
        </p:nvGrpSpPr>
        <p:grpSpPr>
          <a:xfrm>
            <a:off x="7606591" y="0"/>
            <a:ext cx="2308996" cy="1441260"/>
            <a:chOff x="7180022" y="219753"/>
            <a:chExt cx="1592029" cy="993734"/>
          </a:xfrm>
        </p:grpSpPr>
        <p:pic>
          <p:nvPicPr>
            <p:cNvPr id="10" name="图片 25">
              <a:extLst>
                <a:ext uri="{FF2B5EF4-FFF2-40B4-BE49-F238E27FC236}">
                  <a16:creationId xmlns:a16="http://schemas.microsoft.com/office/drawing/2014/main" id="{E7C3B35B-B8D2-4C49-81CB-DDBD637AFF90}"/>
                </a:ext>
              </a:extLst>
            </p:cNvPr>
            <p:cNvPicPr>
              <a:picLocks noChangeAspect="1"/>
            </p:cNvPicPr>
            <p:nvPr/>
          </p:nvPicPr>
          <p:blipFill>
            <a:blip r:embed="rId4"/>
            <a:stretch>
              <a:fillRect/>
            </a:stretch>
          </p:blipFill>
          <p:spPr>
            <a:xfrm>
              <a:off x="7778317" y="219753"/>
              <a:ext cx="993734" cy="993734"/>
            </a:xfrm>
            <a:prstGeom prst="rect">
              <a:avLst/>
            </a:prstGeom>
          </p:spPr>
        </p:pic>
        <p:pic>
          <p:nvPicPr>
            <p:cNvPr id="11" name="图片 32">
              <a:extLst>
                <a:ext uri="{FF2B5EF4-FFF2-40B4-BE49-F238E27FC236}">
                  <a16:creationId xmlns:a16="http://schemas.microsoft.com/office/drawing/2014/main" id="{895DE241-E92B-4927-900E-8FD3D5BB3797}"/>
                </a:ext>
              </a:extLst>
            </p:cNvPr>
            <p:cNvPicPr>
              <a:picLocks noChangeAspect="1"/>
            </p:cNvPicPr>
            <p:nvPr/>
          </p:nvPicPr>
          <p:blipFill>
            <a:blip r:embed="rId5"/>
            <a:stretch>
              <a:fillRect/>
            </a:stretch>
          </p:blipFill>
          <p:spPr>
            <a:xfrm>
              <a:off x="7180022" y="595615"/>
              <a:ext cx="1530229" cy="615749"/>
            </a:xfrm>
            <a:prstGeom prst="rect">
              <a:avLst/>
            </a:prstGeom>
          </p:spPr>
        </p:pic>
      </p:grpSp>
      <p:pic>
        <p:nvPicPr>
          <p:cNvPr id="12" name="图片 8"/>
          <p:cNvPicPr>
            <a:picLocks noChangeAspect="1"/>
          </p:cNvPicPr>
          <p:nvPr/>
        </p:nvPicPr>
        <p:blipFill rotWithShape="1">
          <a:blip r:embed="rId6" cstate="print">
            <a:extLst>
              <a:ext uri="{28A0092B-C50C-407E-A947-70E740481C1C}">
                <a14:useLocalDpi xmlns:a14="http://schemas.microsoft.com/office/drawing/2010/main" val="0"/>
              </a:ext>
            </a:extLst>
          </a:blip>
          <a:srcRect l="68719" t="73547" r="19910" b="12088"/>
          <a:stretch/>
        </p:blipFill>
        <p:spPr>
          <a:xfrm rot="2822833">
            <a:off x="118006" y="118361"/>
            <a:ext cx="865773" cy="985087"/>
          </a:xfrm>
          <a:prstGeom prst="rect">
            <a:avLst/>
          </a:prstGeom>
        </p:spPr>
      </p:pic>
      <p:pic>
        <p:nvPicPr>
          <p:cNvPr id="13" name="图片 7"/>
          <p:cNvPicPr>
            <a:picLocks noChangeAspect="1"/>
          </p:cNvPicPr>
          <p:nvPr/>
        </p:nvPicPr>
        <p:blipFill rotWithShape="1">
          <a:blip r:embed="rId6" cstate="print">
            <a:extLst>
              <a:ext uri="{28A0092B-C50C-407E-A947-70E740481C1C}">
                <a14:useLocalDpi xmlns:a14="http://schemas.microsoft.com/office/drawing/2010/main" val="0"/>
              </a:ext>
            </a:extLst>
          </a:blip>
          <a:srcRect l="87190" t="60000" b="351"/>
          <a:stretch/>
        </p:blipFill>
        <p:spPr>
          <a:xfrm>
            <a:off x="9100692" y="1263358"/>
            <a:ext cx="975339" cy="2719137"/>
          </a:xfrm>
          <a:prstGeom prst="rect">
            <a:avLst/>
          </a:prstGeom>
        </p:spPr>
      </p:pic>
      <p:grpSp>
        <p:nvGrpSpPr>
          <p:cNvPr id="15" name="组合 26"/>
          <p:cNvGrpSpPr/>
          <p:nvPr/>
        </p:nvGrpSpPr>
        <p:grpSpPr>
          <a:xfrm>
            <a:off x="2926323" y="-955166"/>
            <a:ext cx="2092569" cy="4273061"/>
            <a:chOff x="3675185" y="-580292"/>
            <a:chExt cx="2092569" cy="4273061"/>
          </a:xfrm>
        </p:grpSpPr>
        <p:sp>
          <p:nvSpPr>
            <p:cNvPr id="20"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21"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grpSp>
        <p:nvGrpSpPr>
          <p:cNvPr id="22" name="组合 26"/>
          <p:cNvGrpSpPr/>
          <p:nvPr/>
        </p:nvGrpSpPr>
        <p:grpSpPr>
          <a:xfrm>
            <a:off x="6450486" y="-54945"/>
            <a:ext cx="2092569" cy="4273061"/>
            <a:chOff x="3675185" y="-580292"/>
            <a:chExt cx="2092569" cy="4273061"/>
          </a:xfrm>
        </p:grpSpPr>
        <p:sp>
          <p:nvSpPr>
            <p:cNvPr id="23"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24"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sp>
        <p:nvSpPr>
          <p:cNvPr id="25" name="TextBox 24"/>
          <p:cNvSpPr txBox="1"/>
          <p:nvPr/>
        </p:nvSpPr>
        <p:spPr>
          <a:xfrm>
            <a:off x="2995628" y="1890772"/>
            <a:ext cx="1953958" cy="830997"/>
          </a:xfrm>
          <a:prstGeom prst="rect">
            <a:avLst/>
          </a:prstGeom>
          <a:noFill/>
        </p:spPr>
        <p:txBody>
          <a:bodyPr wrap="square" rtlCol="0">
            <a:spAutoFit/>
          </a:bodyPr>
          <a:lstStyle/>
          <a:p>
            <a:r>
              <a:rPr lang="en-US" sz="4800">
                <a:ln w="57150">
                  <a:noFill/>
                </a:ln>
                <a:solidFill>
                  <a:srgbClr val="00B050"/>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KHỞI</a:t>
            </a:r>
            <a:endParaRPr lang="en-US" sz="4800" b="1">
              <a:solidFill>
                <a:srgbClr val="00B050"/>
              </a:solidFill>
              <a:latin typeface="UTM Copperplate" panose="02040603050506020204" pitchFamily="18" charset="0"/>
            </a:endParaRPr>
          </a:p>
        </p:txBody>
      </p:sp>
      <p:sp>
        <p:nvSpPr>
          <p:cNvPr id="26" name="TextBox 25"/>
          <p:cNvSpPr txBox="1"/>
          <p:nvPr/>
        </p:nvSpPr>
        <p:spPr>
          <a:xfrm>
            <a:off x="6456141" y="2687998"/>
            <a:ext cx="2713279" cy="830997"/>
          </a:xfrm>
          <a:prstGeom prst="rect">
            <a:avLst/>
          </a:prstGeom>
          <a:noFill/>
        </p:spPr>
        <p:txBody>
          <a:bodyPr wrap="square" rtlCol="0">
            <a:spAutoFit/>
          </a:bodyPr>
          <a:lstStyle/>
          <a:p>
            <a:r>
              <a:rPr lang="en-US" sz="4800">
                <a:ln w="57150">
                  <a:noFill/>
                </a:ln>
                <a:solidFill>
                  <a:srgbClr val="FF6699"/>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ĐỘNG</a:t>
            </a:r>
            <a:endParaRPr lang="en-US" sz="4800" b="1">
              <a:solidFill>
                <a:srgbClr val="FF6699"/>
              </a:solidFill>
              <a:latin typeface="UTM Copperplate" panose="02040603050506020204" pitchFamily="18" charset="0"/>
            </a:endParaRPr>
          </a:p>
        </p:txBody>
      </p:sp>
      <p:pic>
        <p:nvPicPr>
          <p:cNvPr id="27" name="Picture 26" descr="A picture containing graphical user interface&#10;&#10;Description automatically generated">
            <a:extLst>
              <a:ext uri="{FF2B5EF4-FFF2-40B4-BE49-F238E27FC236}">
                <a16:creationId xmlns:a16="http://schemas.microsoft.com/office/drawing/2014/main" id="{5FB1258B-0527-4E27-B37B-D2EBB633A526}"/>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9400" b="94400" l="12620" r="51438">
                        <a14:foregroundMark x1="42492" y1="80200" x2="42492" y2="80200"/>
                        <a14:foregroundMark x1="42332" y1="80200" x2="42332" y2="80200"/>
                        <a14:foregroundMark x1="38658" y1="62600" x2="38658" y2="62600"/>
                        <a14:foregroundMark x1="38658" y1="62600" x2="38658" y2="62600"/>
                        <a14:foregroundMark x1="36581" y1="58800" x2="41214" y2="69000"/>
                        <a14:foregroundMark x1="41214" y1="69000" x2="41693" y2="67800"/>
                        <a14:foregroundMark x1="39137" y1="52000" x2="34665" y2="66000"/>
                        <a14:foregroundMark x1="34665" y1="66000" x2="24601" y2="76400"/>
                        <a14:foregroundMark x1="24601" y1="76400" x2="30192" y2="89000"/>
                        <a14:foregroundMark x1="30192" y1="89000" x2="38179" y2="86400"/>
                        <a14:foregroundMark x1="38179" y1="86400" x2="39137" y2="70600"/>
                        <a14:foregroundMark x1="39137" y1="70600" x2="46645" y2="55400"/>
                        <a14:foregroundMark x1="46645" y1="55400" x2="45048" y2="54400"/>
                        <a14:foregroundMark x1="38179" y1="51800" x2="38019" y2="51800"/>
                        <a14:foregroundMark x1="37700" y1="51800" x2="37700" y2="51800"/>
                        <a14:foregroundMark x1="37700" y1="51800" x2="37700" y2="51800"/>
                        <a14:foregroundMark x1="39617" y1="49400" x2="39617" y2="49400"/>
                        <a14:foregroundMark x1="39617" y1="49400" x2="39617" y2="49400"/>
                        <a14:foregroundMark x1="51438" y1="58800" x2="51438" y2="58800"/>
                        <a14:foregroundMark x1="51438" y1="58800" x2="51438" y2="58800"/>
                        <a14:foregroundMark x1="44728" y1="66000" x2="44728" y2="66000"/>
                        <a14:foregroundMark x1="45048" y1="66000" x2="45048" y2="66000"/>
                        <a14:foregroundMark x1="46006" y1="65600" x2="46006" y2="65600"/>
                        <a14:foregroundMark x1="46006" y1="65600" x2="46006" y2="65600"/>
                        <a14:foregroundMark x1="12620" y1="84000" x2="12620" y2="84000"/>
                        <a14:foregroundMark x1="12620" y1="84000" x2="12620" y2="84000"/>
                        <a14:foregroundMark x1="38818" y1="74000" x2="38818" y2="74000"/>
                        <a14:foregroundMark x1="41214" y1="73600" x2="41853" y2="73200"/>
                        <a14:foregroundMark x1="40575" y1="59600" x2="40575" y2="59600"/>
                        <a14:foregroundMark x1="40575" y1="56000" x2="40575" y2="56000"/>
                        <a14:foregroundMark x1="41214" y1="73800" x2="41214" y2="73800"/>
                        <a14:foregroundMark x1="41214" y1="73800" x2="41214" y2="73800"/>
                        <a14:foregroundMark x1="33866" y1="64400" x2="33866" y2="64400"/>
                      </a14:backgroundRemoval>
                    </a14:imgEffect>
                  </a14:imgLayer>
                </a14:imgProps>
              </a:ext>
              <a:ext uri="{28A0092B-C50C-407E-A947-70E740481C1C}">
                <a14:useLocalDpi xmlns:a14="http://schemas.microsoft.com/office/drawing/2010/main" val="0"/>
              </a:ext>
            </a:extLst>
          </a:blip>
          <a:srcRect l="9028" t="44864" r="45167" b="-1024"/>
          <a:stretch/>
        </p:blipFill>
        <p:spPr>
          <a:xfrm>
            <a:off x="3426029" y="2910906"/>
            <a:ext cx="3047113" cy="2984020"/>
          </a:xfrm>
          <a:prstGeom prst="rect">
            <a:avLst/>
          </a:prstGeom>
        </p:spPr>
      </p:pic>
    </p:spTree>
    <p:extLst>
      <p:ext uri="{BB962C8B-B14F-4D97-AF65-F5344CB8AC3E}">
        <p14:creationId xmlns:p14="http://schemas.microsoft.com/office/powerpoint/2010/main" val="24431415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26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26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8000">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14:bounceEnd="28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28000">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26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26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5" grpId="0"/>
          <p:bldP spid="2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13" y="-1"/>
            <a:ext cx="10164961" cy="6024241"/>
          </a:xfrm>
        </p:spPr>
      </p:pic>
      <p:sp>
        <p:nvSpPr>
          <p:cNvPr id="72" name="Freeform 111"/>
          <p:cNvSpPr>
            <a:spLocks/>
          </p:cNvSpPr>
          <p:nvPr/>
        </p:nvSpPr>
        <p:spPr bwMode="auto">
          <a:xfrm>
            <a:off x="6069697" y="2676691"/>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73" name="Freeform 112"/>
          <p:cNvSpPr>
            <a:spLocks/>
          </p:cNvSpPr>
          <p:nvPr/>
        </p:nvSpPr>
        <p:spPr bwMode="auto">
          <a:xfrm>
            <a:off x="5957249" y="2773265"/>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79" name="Rounded Rectangle 78"/>
          <p:cNvSpPr/>
          <p:nvPr/>
        </p:nvSpPr>
        <p:spPr>
          <a:xfrm>
            <a:off x="615505" y="154567"/>
            <a:ext cx="6618321" cy="10526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solidFill>
                <a:prstClr val="white"/>
              </a:solidFill>
            </a:endParaRPr>
          </a:p>
        </p:txBody>
      </p:sp>
      <p:sp>
        <p:nvSpPr>
          <p:cNvPr id="80" name="Rounded Rectangle 79"/>
          <p:cNvSpPr/>
          <p:nvPr/>
        </p:nvSpPr>
        <p:spPr>
          <a:xfrm>
            <a:off x="604348" y="3129585"/>
            <a:ext cx="4579656" cy="177799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solidFill>
                <a:prstClr val="white"/>
              </a:solidFill>
            </a:endParaRPr>
          </a:p>
        </p:txBody>
      </p:sp>
      <p:sp>
        <p:nvSpPr>
          <p:cNvPr id="81" name="TextBox 80"/>
          <p:cNvSpPr txBox="1"/>
          <p:nvPr/>
        </p:nvSpPr>
        <p:spPr>
          <a:xfrm>
            <a:off x="350861" y="149794"/>
            <a:ext cx="7085408" cy="1528495"/>
          </a:xfrm>
          <a:prstGeom prst="rect">
            <a:avLst/>
          </a:prstGeom>
          <a:noFill/>
        </p:spPr>
        <p:txBody>
          <a:bodyPr wrap="square" rtlCol="0">
            <a:spAutoFit/>
          </a:bodyPr>
          <a:lstStyle/>
          <a:p>
            <a:pPr algn="ct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Điền</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số</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thích</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hợp</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vào</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chỗ</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en-US" sz="3111" b="1" dirty="0" err="1">
                <a:solidFill>
                  <a:srgbClr val="1F497D">
                    <a:lumMod val="60000"/>
                    <a:lumOff val="40000"/>
                  </a:srgbClr>
                </a:solidFill>
                <a:latin typeface="Times New Roman" panose="02020603050405020304" pitchFamily="18" charset="0"/>
                <a:cs typeface="Times New Roman" panose="02020603050405020304" pitchFamily="18" charset="0"/>
              </a:rPr>
              <a:t>trống</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a:t>
            </a:r>
          </a:p>
          <a:p>
            <a:pPr algn="ctr"/>
            <a:r>
              <a:rPr lang="vi-VN" sz="3111" b="1" dirty="0">
                <a:solidFill>
                  <a:srgbClr val="1F497D">
                    <a:lumMod val="60000"/>
                    <a:lumOff val="40000"/>
                  </a:srgbClr>
                </a:solidFill>
                <a:latin typeface="Times New Roman" panose="02020603050405020304" pitchFamily="18" charset="0"/>
                <a:cs typeface="Times New Roman" panose="02020603050405020304" pitchFamily="18" charset="0"/>
              </a:rPr>
              <a:t>4m</a:t>
            </a:r>
            <a:r>
              <a:rPr lang="vi-VN" sz="3111" b="1" baseline="30000" dirty="0">
                <a:solidFill>
                  <a:srgbClr val="1F497D">
                    <a:lumMod val="60000"/>
                    <a:lumOff val="40000"/>
                  </a:srgbClr>
                </a:solidFill>
                <a:latin typeface="Times New Roman" panose="02020603050405020304" pitchFamily="18" charset="0"/>
                <a:cs typeface="Times New Roman" panose="02020603050405020304" pitchFamily="18" charset="0"/>
              </a:rPr>
              <a:t>2</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a:t>
            </a:r>
            <a:r>
              <a:rPr lang="vi-VN" sz="3111" b="1" dirty="0">
                <a:solidFill>
                  <a:srgbClr val="1F497D">
                    <a:lumMod val="60000"/>
                    <a:lumOff val="40000"/>
                  </a:srgbClr>
                </a:solidFill>
                <a:latin typeface="Times New Roman" panose="02020603050405020304" pitchFamily="18" charset="0"/>
                <a:cs typeface="Times New Roman" panose="02020603050405020304" pitchFamily="18" charset="0"/>
              </a:rPr>
              <a:t>3cm</a:t>
            </a:r>
            <a:r>
              <a:rPr lang="vi-VN" sz="3111" b="1" baseline="30000" dirty="0">
                <a:solidFill>
                  <a:srgbClr val="1F497D">
                    <a:lumMod val="60000"/>
                    <a:lumOff val="40000"/>
                  </a:srgbClr>
                </a:solidFill>
                <a:latin typeface="Times New Roman" panose="02020603050405020304" pitchFamily="18" charset="0"/>
                <a:cs typeface="Times New Roman" panose="02020603050405020304" pitchFamily="18" charset="0"/>
              </a:rPr>
              <a:t>2</a:t>
            </a:r>
            <a:r>
              <a:rPr lang="en-US" sz="3111" b="1" dirty="0">
                <a:solidFill>
                  <a:srgbClr val="1F497D">
                    <a:lumMod val="60000"/>
                    <a:lumOff val="40000"/>
                  </a:srgbClr>
                </a:solidFill>
                <a:latin typeface="Times New Roman" panose="02020603050405020304" pitchFamily="18" charset="0"/>
                <a:cs typeface="Times New Roman" panose="02020603050405020304" pitchFamily="18" charset="0"/>
              </a:rPr>
              <a:t>  = …………… </a:t>
            </a:r>
            <a:r>
              <a:rPr lang="vi-VN" sz="3111" b="1" dirty="0">
                <a:solidFill>
                  <a:srgbClr val="1F497D">
                    <a:lumMod val="60000"/>
                    <a:lumOff val="40000"/>
                  </a:srgbClr>
                </a:solidFill>
                <a:latin typeface="Times New Roman" panose="02020603050405020304" pitchFamily="18" charset="0"/>
                <a:cs typeface="Times New Roman" panose="02020603050405020304" pitchFamily="18" charset="0"/>
              </a:rPr>
              <a:t>cm</a:t>
            </a:r>
            <a:r>
              <a:rPr lang="vi-VN" sz="3111" b="1" baseline="30000" dirty="0">
                <a:solidFill>
                  <a:srgbClr val="1F497D">
                    <a:lumMod val="60000"/>
                    <a:lumOff val="40000"/>
                  </a:srgbClr>
                </a:solidFill>
                <a:latin typeface="Times New Roman" panose="02020603050405020304" pitchFamily="18" charset="0"/>
                <a:cs typeface="Times New Roman" panose="02020603050405020304" pitchFamily="18" charset="0"/>
              </a:rPr>
              <a:t>2</a:t>
            </a:r>
            <a:endParaRPr lang="vi-VN" sz="3111" b="1" dirty="0">
              <a:solidFill>
                <a:srgbClr val="1F497D">
                  <a:lumMod val="60000"/>
                  <a:lumOff val="40000"/>
                </a:srgbClr>
              </a:solidFill>
              <a:latin typeface="Times New Roman" panose="02020603050405020304" pitchFamily="18" charset="0"/>
              <a:cs typeface="Times New Roman" panose="02020603050405020304" pitchFamily="18" charset="0"/>
            </a:endParaRPr>
          </a:p>
          <a:p>
            <a:pPr algn="ctr"/>
            <a:r>
              <a:rPr lang="en-US" sz="3111" b="1" dirty="0">
                <a:solidFill>
                  <a:prstClr val="black"/>
                </a:solidFill>
                <a:latin typeface="Times New Roman" panose="02020603050405020304" pitchFamily="18" charset="0"/>
                <a:cs typeface="Times New Roman" panose="02020603050405020304" pitchFamily="18" charset="0"/>
              </a:rPr>
              <a:t> </a:t>
            </a:r>
            <a:endParaRPr lang="vi-VN" sz="3111" b="1" dirty="0">
              <a:solidFill>
                <a:prstClr val="black"/>
              </a:solidFill>
              <a:latin typeface="Times New Roman" panose="02020603050405020304" pitchFamily="18" charset="0"/>
              <a:cs typeface="Times New Roman" panose="02020603050405020304" pitchFamily="18" charset="0"/>
            </a:endParaRPr>
          </a:p>
        </p:txBody>
      </p:sp>
      <p:sp>
        <p:nvSpPr>
          <p:cNvPr id="82" name="TextBox 81"/>
          <p:cNvSpPr txBox="1"/>
          <p:nvPr/>
        </p:nvSpPr>
        <p:spPr>
          <a:xfrm>
            <a:off x="982355" y="3695647"/>
            <a:ext cx="4204008" cy="1049775"/>
          </a:xfrm>
          <a:prstGeom prst="rect">
            <a:avLst/>
          </a:prstGeom>
          <a:noFill/>
        </p:spPr>
        <p:txBody>
          <a:bodyPr wrap="square" rtlCol="0">
            <a:spAutoFit/>
          </a:bodyPr>
          <a:lstStyle/>
          <a:p>
            <a:r>
              <a:rPr lang="en-US" sz="3111" b="1" dirty="0" err="1">
                <a:solidFill>
                  <a:prstClr val="black"/>
                </a:solidFill>
                <a:latin typeface="Times New Roman" panose="02020603050405020304" pitchFamily="18" charset="0"/>
                <a:cs typeface="Times New Roman" panose="02020603050405020304" pitchFamily="18" charset="0"/>
              </a:rPr>
              <a:t>Đáp</a:t>
            </a:r>
            <a:r>
              <a:rPr lang="en-US" sz="3111" b="1" dirty="0">
                <a:solidFill>
                  <a:prstClr val="black"/>
                </a:solidFill>
                <a:latin typeface="Times New Roman" panose="02020603050405020304" pitchFamily="18" charset="0"/>
                <a:cs typeface="Times New Roman" panose="02020603050405020304" pitchFamily="18" charset="0"/>
              </a:rPr>
              <a:t> </a:t>
            </a:r>
            <a:r>
              <a:rPr lang="en-US" sz="3111" b="1" dirty="0" err="1">
                <a:solidFill>
                  <a:prstClr val="black"/>
                </a:solidFill>
                <a:latin typeface="Times New Roman" panose="02020603050405020304" pitchFamily="18" charset="0"/>
                <a:cs typeface="Times New Roman" panose="02020603050405020304" pitchFamily="18" charset="0"/>
              </a:rPr>
              <a:t>số</a:t>
            </a:r>
            <a:r>
              <a:rPr lang="en-US" sz="3111" b="1" dirty="0">
                <a:solidFill>
                  <a:prstClr val="black"/>
                </a:solidFill>
                <a:latin typeface="Times New Roman" panose="02020603050405020304" pitchFamily="18" charset="0"/>
                <a:cs typeface="Times New Roman" panose="02020603050405020304" pitchFamily="18" charset="0"/>
              </a:rPr>
              <a:t>: </a:t>
            </a:r>
            <a:r>
              <a:rPr lang="vi-VN" sz="3111" b="1" dirty="0">
                <a:solidFill>
                  <a:srgbClr val="FF0000"/>
                </a:solidFill>
                <a:latin typeface="Times New Roman" panose="02020603050405020304" pitchFamily="18" charset="0"/>
                <a:cs typeface="Times New Roman" panose="02020603050405020304" pitchFamily="18" charset="0"/>
              </a:rPr>
              <a:t>40 003cm</a:t>
            </a:r>
            <a:r>
              <a:rPr lang="vi-VN" sz="3111" b="1" baseline="30000" dirty="0">
                <a:solidFill>
                  <a:srgbClr val="FF0000"/>
                </a:solidFill>
                <a:latin typeface="Times New Roman" panose="02020603050405020304" pitchFamily="18" charset="0"/>
                <a:cs typeface="Times New Roman" panose="02020603050405020304" pitchFamily="18" charset="0"/>
              </a:rPr>
              <a:t>2</a:t>
            </a:r>
            <a:endParaRPr lang="vi-VN" sz="3111" b="1" dirty="0">
              <a:solidFill>
                <a:srgbClr val="FF0000"/>
              </a:solidFill>
              <a:latin typeface="Times New Roman" panose="02020603050405020304" pitchFamily="18" charset="0"/>
              <a:cs typeface="Times New Roman" panose="02020603050405020304" pitchFamily="18" charset="0"/>
            </a:endParaRPr>
          </a:p>
          <a:p>
            <a:endParaRPr lang="vi-VN" sz="3111" b="1" dirty="0">
              <a:solidFill>
                <a:prstClr val="black"/>
              </a:solidFill>
              <a:latin typeface="Times New Roman" panose="02020603050405020304" pitchFamily="18" charset="0"/>
              <a:cs typeface="Times New Roman" panose="02020603050405020304" pitchFamily="18" charset="0"/>
            </a:endParaRPr>
          </a:p>
        </p:txBody>
      </p:sp>
      <p:grpSp>
        <p:nvGrpSpPr>
          <p:cNvPr id="155" name="start timer"/>
          <p:cNvGrpSpPr/>
          <p:nvPr/>
        </p:nvGrpSpPr>
        <p:grpSpPr>
          <a:xfrm>
            <a:off x="7304560" y="994834"/>
            <a:ext cx="2197366" cy="666636"/>
            <a:chOff x="1332706" y="185859"/>
            <a:chExt cx="2636838" cy="799962"/>
          </a:xfrm>
        </p:grpSpPr>
        <p:sp>
          <p:nvSpPr>
            <p:cNvPr id="156" name="Rounded Rectangle 155"/>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3" dirty="0">
                <a:solidFill>
                  <a:prstClr val="white"/>
                </a:solidFill>
                <a:latin typeface="Arial" panose="020B0604020202020204" pitchFamily="34" charset="0"/>
                <a:cs typeface="Arial" panose="020B0604020202020204" pitchFamily="34" charset="0"/>
              </a:endParaRPr>
            </a:p>
          </p:txBody>
        </p:sp>
        <p:sp>
          <p:nvSpPr>
            <p:cNvPr id="157" name="Rounded Rectangle 156"/>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33" dirty="0">
                  <a:solidFill>
                    <a:prstClr val="white"/>
                  </a:solidFill>
                  <a:latin typeface="Arial" panose="020B0604020202020204" pitchFamily="34" charset="0"/>
                  <a:cs typeface="Arial" panose="020B0604020202020204" pitchFamily="34" charset="0"/>
                </a:rPr>
                <a:t>START TIMER</a:t>
              </a:r>
            </a:p>
          </p:txBody>
        </p:sp>
      </p:grpSp>
      <p:grpSp>
        <p:nvGrpSpPr>
          <p:cNvPr id="158" name="times up"/>
          <p:cNvGrpSpPr/>
          <p:nvPr/>
        </p:nvGrpSpPr>
        <p:grpSpPr>
          <a:xfrm>
            <a:off x="7342680" y="1008395"/>
            <a:ext cx="2197366" cy="666636"/>
            <a:chOff x="4321176" y="185859"/>
            <a:chExt cx="2636838" cy="799962"/>
          </a:xfrm>
        </p:grpSpPr>
        <p:sp>
          <p:nvSpPr>
            <p:cNvPr id="159" name="Rounded Rectangle 158"/>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3" dirty="0">
                <a:solidFill>
                  <a:prstClr val="white"/>
                </a:solidFill>
                <a:latin typeface="Arial" panose="020B0604020202020204" pitchFamily="34" charset="0"/>
                <a:cs typeface="Arial" panose="020B0604020202020204" pitchFamily="34" charset="0"/>
              </a:endParaRPr>
            </a:p>
          </p:txBody>
        </p:sp>
        <p:sp>
          <p:nvSpPr>
            <p:cNvPr id="160" name="Rounded Rectangle 159"/>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33" dirty="0">
                  <a:solidFill>
                    <a:prstClr val="white"/>
                  </a:solidFill>
                  <a:latin typeface="Arial" panose="020B0604020202020204" pitchFamily="34" charset="0"/>
                  <a:cs typeface="Arial" panose="020B0604020202020204" pitchFamily="34" charset="0"/>
                </a:rPr>
                <a:t>TIME’S UP!</a:t>
              </a:r>
            </a:p>
          </p:txBody>
        </p:sp>
      </p:grpSp>
      <p:sp>
        <p:nvSpPr>
          <p:cNvPr id="161" name="AutoShape 3"/>
          <p:cNvSpPr>
            <a:spLocks noChangeAspect="1" noChangeArrowheads="1" noTextEdit="1"/>
          </p:cNvSpPr>
          <p:nvPr/>
        </p:nvSpPr>
        <p:spPr bwMode="auto">
          <a:xfrm>
            <a:off x="6044560" y="1819440"/>
            <a:ext cx="4102366" cy="4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2" name="Rectangle 5"/>
          <p:cNvSpPr>
            <a:spLocks noChangeArrowheads="1"/>
          </p:cNvSpPr>
          <p:nvPr/>
        </p:nvSpPr>
        <p:spPr bwMode="auto">
          <a:xfrm>
            <a:off x="8257801" y="2290399"/>
            <a:ext cx="113771" cy="309562"/>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3" name="Rectangle 6"/>
          <p:cNvSpPr>
            <a:spLocks noChangeArrowheads="1"/>
          </p:cNvSpPr>
          <p:nvPr/>
        </p:nvSpPr>
        <p:spPr bwMode="auto">
          <a:xfrm>
            <a:off x="8257801" y="2290399"/>
            <a:ext cx="113771"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4" name="Rectangle 7"/>
          <p:cNvSpPr>
            <a:spLocks noChangeArrowheads="1"/>
          </p:cNvSpPr>
          <p:nvPr/>
        </p:nvSpPr>
        <p:spPr bwMode="auto">
          <a:xfrm>
            <a:off x="8257801" y="2290399"/>
            <a:ext cx="113771" cy="121709"/>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5" name="Rectangle 8"/>
          <p:cNvSpPr>
            <a:spLocks noChangeArrowheads="1"/>
          </p:cNvSpPr>
          <p:nvPr/>
        </p:nvSpPr>
        <p:spPr bwMode="auto">
          <a:xfrm>
            <a:off x="8257801" y="2290399"/>
            <a:ext cx="113771" cy="1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6" name="Freeform 9"/>
          <p:cNvSpPr>
            <a:spLocks/>
          </p:cNvSpPr>
          <p:nvPr/>
        </p:nvSpPr>
        <p:spPr bwMode="auto">
          <a:xfrm>
            <a:off x="8126831" y="2200443"/>
            <a:ext cx="383646" cy="162719"/>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7" name="Freeform 10"/>
          <p:cNvSpPr>
            <a:spLocks/>
          </p:cNvSpPr>
          <p:nvPr/>
        </p:nvSpPr>
        <p:spPr bwMode="auto">
          <a:xfrm>
            <a:off x="8982761" y="2406817"/>
            <a:ext cx="759354" cy="924719"/>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8" name="Freeform 11"/>
          <p:cNvSpPr>
            <a:spLocks/>
          </p:cNvSpPr>
          <p:nvPr/>
        </p:nvSpPr>
        <p:spPr bwMode="auto">
          <a:xfrm>
            <a:off x="6900488" y="2389618"/>
            <a:ext cx="758032" cy="926042"/>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69" name="Freeform 12"/>
          <p:cNvSpPr>
            <a:spLocks noEditPoints="1"/>
          </p:cNvSpPr>
          <p:nvPr/>
        </p:nvSpPr>
        <p:spPr bwMode="auto">
          <a:xfrm>
            <a:off x="7076437" y="2644943"/>
            <a:ext cx="226219" cy="162719"/>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0" name="Freeform 13"/>
          <p:cNvSpPr>
            <a:spLocks noEditPoints="1"/>
          </p:cNvSpPr>
          <p:nvPr/>
        </p:nvSpPr>
        <p:spPr bwMode="auto">
          <a:xfrm>
            <a:off x="7076437" y="2644943"/>
            <a:ext cx="226219" cy="162719"/>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1" name="Freeform 14"/>
          <p:cNvSpPr>
            <a:spLocks/>
          </p:cNvSpPr>
          <p:nvPr/>
        </p:nvSpPr>
        <p:spPr bwMode="auto">
          <a:xfrm>
            <a:off x="7076437" y="2644943"/>
            <a:ext cx="226219" cy="162719"/>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2" name="Freeform 15"/>
          <p:cNvSpPr>
            <a:spLocks/>
          </p:cNvSpPr>
          <p:nvPr/>
        </p:nvSpPr>
        <p:spPr bwMode="auto">
          <a:xfrm>
            <a:off x="9543675" y="2791785"/>
            <a:ext cx="25136" cy="3175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3" name="Freeform 16"/>
          <p:cNvSpPr>
            <a:spLocks/>
          </p:cNvSpPr>
          <p:nvPr/>
        </p:nvSpPr>
        <p:spPr bwMode="auto">
          <a:xfrm>
            <a:off x="9343915" y="2663462"/>
            <a:ext cx="222250" cy="1587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4" name="Freeform 17"/>
          <p:cNvSpPr>
            <a:spLocks/>
          </p:cNvSpPr>
          <p:nvPr/>
        </p:nvSpPr>
        <p:spPr bwMode="auto">
          <a:xfrm>
            <a:off x="6425560" y="1963640"/>
            <a:ext cx="1300428" cy="1100667"/>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5" name="Freeform 18"/>
          <p:cNvSpPr>
            <a:spLocks noEditPoints="1"/>
          </p:cNvSpPr>
          <p:nvPr/>
        </p:nvSpPr>
        <p:spPr bwMode="auto">
          <a:xfrm>
            <a:off x="6605478" y="2966410"/>
            <a:ext cx="169333" cy="9789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6" name="Freeform 19"/>
          <p:cNvSpPr>
            <a:spLocks/>
          </p:cNvSpPr>
          <p:nvPr/>
        </p:nvSpPr>
        <p:spPr bwMode="auto">
          <a:xfrm>
            <a:off x="6549916" y="2163400"/>
            <a:ext cx="304271" cy="900907"/>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7" name="Freeform 20"/>
          <p:cNvSpPr>
            <a:spLocks/>
          </p:cNvSpPr>
          <p:nvPr/>
        </p:nvSpPr>
        <p:spPr bwMode="auto">
          <a:xfrm>
            <a:off x="6934885" y="5528899"/>
            <a:ext cx="637646" cy="784490"/>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8" name="Freeform 21"/>
          <p:cNvSpPr>
            <a:spLocks noEditPoints="1"/>
          </p:cNvSpPr>
          <p:nvPr/>
        </p:nvSpPr>
        <p:spPr bwMode="auto">
          <a:xfrm>
            <a:off x="7159779" y="5756440"/>
            <a:ext cx="276490" cy="19843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79" name="Freeform 22"/>
          <p:cNvSpPr>
            <a:spLocks noEditPoints="1"/>
          </p:cNvSpPr>
          <p:nvPr/>
        </p:nvSpPr>
        <p:spPr bwMode="auto">
          <a:xfrm>
            <a:off x="7159779" y="5756440"/>
            <a:ext cx="276490" cy="19843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80" name="Freeform 23"/>
          <p:cNvSpPr>
            <a:spLocks/>
          </p:cNvSpPr>
          <p:nvPr/>
        </p:nvSpPr>
        <p:spPr bwMode="auto">
          <a:xfrm>
            <a:off x="7159779" y="5756440"/>
            <a:ext cx="276490" cy="198438"/>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81" name="Freeform 24"/>
          <p:cNvSpPr>
            <a:spLocks/>
          </p:cNvSpPr>
          <p:nvPr/>
        </p:nvSpPr>
        <p:spPr bwMode="auto">
          <a:xfrm>
            <a:off x="9072719" y="5528899"/>
            <a:ext cx="637646" cy="784490"/>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82" name="Freeform 25"/>
          <p:cNvSpPr>
            <a:spLocks/>
          </p:cNvSpPr>
          <p:nvPr/>
        </p:nvSpPr>
        <p:spPr bwMode="auto">
          <a:xfrm>
            <a:off x="9456364" y="5755119"/>
            <a:ext cx="30428" cy="60854"/>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83" name="Freeform 26"/>
          <p:cNvSpPr>
            <a:spLocks/>
          </p:cNvSpPr>
          <p:nvPr/>
        </p:nvSpPr>
        <p:spPr bwMode="auto">
          <a:xfrm>
            <a:off x="9456364" y="5755119"/>
            <a:ext cx="30428" cy="60854"/>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84" name="Freeform 27"/>
          <p:cNvSpPr>
            <a:spLocks/>
          </p:cNvSpPr>
          <p:nvPr/>
        </p:nvSpPr>
        <p:spPr bwMode="auto">
          <a:xfrm>
            <a:off x="9207655" y="5755118"/>
            <a:ext cx="279136" cy="199761"/>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grpSp>
        <p:nvGrpSpPr>
          <p:cNvPr id="185" name="Clock hand spin">
            <a:extLst>
              <a:ext uri="{FF2B5EF4-FFF2-40B4-BE49-F238E27FC236}">
                <a16:creationId xmlns:a16="http://schemas.microsoft.com/office/drawing/2014/main" id="{BB0445D5-A6E5-40E7-BBDD-5E3EFA13BDED}"/>
              </a:ext>
            </a:extLst>
          </p:cNvPr>
          <p:cNvGrpSpPr/>
          <p:nvPr/>
        </p:nvGrpSpPr>
        <p:grpSpPr>
          <a:xfrm rot="1786145">
            <a:off x="6725863" y="2725639"/>
            <a:ext cx="3190876" cy="3192199"/>
            <a:chOff x="817563" y="2264166"/>
            <a:chExt cx="3829050" cy="3830638"/>
          </a:xfrm>
        </p:grpSpPr>
        <p:sp>
          <p:nvSpPr>
            <p:cNvPr id="186"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dirty="0">
                <a:solidFill>
                  <a:prstClr val="black"/>
                </a:solidFill>
              </a:endParaRPr>
            </a:p>
          </p:txBody>
        </p:sp>
        <p:sp>
          <p:nvSpPr>
            <p:cNvPr id="187"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dirty="0">
                <a:solidFill>
                  <a:prstClr val="black"/>
                </a:solidFill>
              </a:endParaRPr>
            </a:p>
          </p:txBody>
        </p:sp>
      </p:grpSp>
      <p:sp>
        <p:nvSpPr>
          <p:cNvPr id="188" name="Freeform 29"/>
          <p:cNvSpPr>
            <a:spLocks noEditPoints="1"/>
          </p:cNvSpPr>
          <p:nvPr/>
        </p:nvSpPr>
        <p:spPr bwMode="auto">
          <a:xfrm>
            <a:off x="6493029" y="2494129"/>
            <a:ext cx="3656542" cy="365389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89" name="Freeform 30"/>
          <p:cNvSpPr>
            <a:spLocks noEditPoints="1"/>
          </p:cNvSpPr>
          <p:nvPr/>
        </p:nvSpPr>
        <p:spPr bwMode="auto">
          <a:xfrm>
            <a:off x="6637229" y="2637005"/>
            <a:ext cx="3369469" cy="3368146"/>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0" name="Freeform 31"/>
          <p:cNvSpPr>
            <a:spLocks noEditPoints="1"/>
          </p:cNvSpPr>
          <p:nvPr/>
        </p:nvSpPr>
        <p:spPr bwMode="auto">
          <a:xfrm>
            <a:off x="6561821" y="2561598"/>
            <a:ext cx="3517636" cy="3518959"/>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1" name="Freeform 190"/>
          <p:cNvSpPr>
            <a:spLocks noEditPoints="1"/>
          </p:cNvSpPr>
          <p:nvPr/>
        </p:nvSpPr>
        <p:spPr bwMode="auto">
          <a:xfrm>
            <a:off x="8748603" y="3215119"/>
            <a:ext cx="17199" cy="101866"/>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grpSp>
        <p:nvGrpSpPr>
          <p:cNvPr id="192" name="Group 191">
            <a:extLst>
              <a:ext uri="{FF2B5EF4-FFF2-40B4-BE49-F238E27FC236}">
                <a16:creationId xmlns:a16="http://schemas.microsoft.com/office/drawing/2014/main" id="{26421DDD-07C3-42B6-869F-AD3A53DC2A79}"/>
              </a:ext>
            </a:extLst>
          </p:cNvPr>
          <p:cNvGrpSpPr/>
          <p:nvPr/>
        </p:nvGrpSpPr>
        <p:grpSpPr>
          <a:xfrm>
            <a:off x="9299597" y="4081352"/>
            <a:ext cx="488157" cy="489479"/>
            <a:chOff x="3722688" y="3113478"/>
            <a:chExt cx="585788" cy="587375"/>
          </a:xfrm>
        </p:grpSpPr>
        <p:sp>
          <p:nvSpPr>
            <p:cNvPr id="193"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4"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5"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6"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7"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198" name="Rectangle 49"/>
            <p:cNvSpPr>
              <a:spLocks noChangeArrowheads="1"/>
            </p:cNvSpPr>
            <p:nvPr/>
          </p:nvSpPr>
          <p:spPr bwMode="auto">
            <a:xfrm>
              <a:off x="3941763" y="3216666"/>
              <a:ext cx="150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61"/>
              <a:r>
                <a:rPr lang="en-US" altLang="en-US" sz="1750" b="1" dirty="0">
                  <a:solidFill>
                    <a:srgbClr val="FF9936"/>
                  </a:solidFill>
                  <a:latin typeface="Raleway" panose="020B0003030101060003" pitchFamily="34" charset="0"/>
                </a:rPr>
                <a:t>5</a:t>
              </a:r>
              <a:endParaRPr lang="en-US" altLang="en-US" sz="1500" dirty="0">
                <a:solidFill>
                  <a:prstClr val="black"/>
                </a:solidFill>
              </a:endParaRPr>
            </a:p>
          </p:txBody>
        </p:sp>
      </p:grpSp>
      <p:sp>
        <p:nvSpPr>
          <p:cNvPr id="199" name="Freeform 52"/>
          <p:cNvSpPr>
            <a:spLocks noEditPoints="1"/>
          </p:cNvSpPr>
          <p:nvPr/>
        </p:nvSpPr>
        <p:spPr bwMode="auto">
          <a:xfrm>
            <a:off x="9373020" y="4154388"/>
            <a:ext cx="50271" cy="132292"/>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grpSp>
        <p:nvGrpSpPr>
          <p:cNvPr id="200" name="Group 199">
            <a:extLst>
              <a:ext uri="{FF2B5EF4-FFF2-40B4-BE49-F238E27FC236}">
                <a16:creationId xmlns:a16="http://schemas.microsoft.com/office/drawing/2014/main" id="{5AAA3125-6198-4B7D-906A-040AAB47590B}"/>
              </a:ext>
            </a:extLst>
          </p:cNvPr>
          <p:cNvGrpSpPr/>
          <p:nvPr/>
        </p:nvGrpSpPr>
        <p:grpSpPr>
          <a:xfrm>
            <a:off x="8086482" y="5230236"/>
            <a:ext cx="472282" cy="473604"/>
            <a:chOff x="3754438" y="4585091"/>
            <a:chExt cx="566738" cy="568325"/>
          </a:xfrm>
        </p:grpSpPr>
        <p:sp>
          <p:nvSpPr>
            <p:cNvPr id="201"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2"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3"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4"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5"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6" name="Rectangle 61"/>
            <p:cNvSpPr>
              <a:spLocks noChangeArrowheads="1"/>
            </p:cNvSpPr>
            <p:nvPr/>
          </p:nvSpPr>
          <p:spPr bwMode="auto">
            <a:xfrm>
              <a:off x="3911599" y="4672403"/>
              <a:ext cx="29815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61"/>
              <a:r>
                <a:rPr lang="en-US" altLang="en-US" sz="1750" b="1" dirty="0">
                  <a:solidFill>
                    <a:srgbClr val="FF9936"/>
                  </a:solidFill>
                  <a:latin typeface="Raleway" panose="020B0003030101060003" pitchFamily="34" charset="0"/>
                </a:rPr>
                <a:t>10</a:t>
              </a:r>
              <a:endParaRPr lang="en-US" altLang="en-US" sz="1500" dirty="0">
                <a:solidFill>
                  <a:prstClr val="black"/>
                </a:solidFill>
              </a:endParaRPr>
            </a:p>
          </p:txBody>
        </p:sp>
      </p:grpSp>
      <p:sp>
        <p:nvSpPr>
          <p:cNvPr id="207" name="Freeform 64"/>
          <p:cNvSpPr>
            <a:spLocks noEditPoints="1"/>
          </p:cNvSpPr>
          <p:nvPr/>
        </p:nvSpPr>
        <p:spPr bwMode="auto">
          <a:xfrm>
            <a:off x="8779031" y="5277545"/>
            <a:ext cx="14552" cy="140229"/>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8" name="Freeform 70"/>
          <p:cNvSpPr>
            <a:spLocks noEditPoints="1"/>
          </p:cNvSpPr>
          <p:nvPr/>
        </p:nvSpPr>
        <p:spPr bwMode="auto">
          <a:xfrm>
            <a:off x="7514323" y="3221732"/>
            <a:ext cx="1323" cy="4630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09" name="Freeform 78"/>
          <p:cNvSpPr>
            <a:spLocks noEditPoints="1"/>
          </p:cNvSpPr>
          <p:nvPr/>
        </p:nvSpPr>
        <p:spPr bwMode="auto">
          <a:xfrm>
            <a:off x="6888581" y="4282712"/>
            <a:ext cx="37042" cy="112449"/>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10" name="Freeform 86"/>
          <p:cNvSpPr>
            <a:spLocks noEditPoints="1"/>
          </p:cNvSpPr>
          <p:nvPr/>
        </p:nvSpPr>
        <p:spPr bwMode="auto">
          <a:xfrm>
            <a:off x="7481248" y="5296065"/>
            <a:ext cx="7938" cy="97896"/>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grpSp>
        <p:nvGrpSpPr>
          <p:cNvPr id="211" name="Group 210">
            <a:extLst>
              <a:ext uri="{FF2B5EF4-FFF2-40B4-BE49-F238E27FC236}">
                <a16:creationId xmlns:a16="http://schemas.microsoft.com/office/drawing/2014/main" id="{C75428FF-0A84-4E2E-92DA-584511ABC382}"/>
              </a:ext>
            </a:extLst>
          </p:cNvPr>
          <p:cNvGrpSpPr/>
          <p:nvPr/>
        </p:nvGrpSpPr>
        <p:grpSpPr>
          <a:xfrm>
            <a:off x="6937491" y="4030247"/>
            <a:ext cx="473604" cy="472282"/>
            <a:chOff x="2498725" y="5334391"/>
            <a:chExt cx="568325" cy="566738"/>
          </a:xfrm>
        </p:grpSpPr>
        <p:sp>
          <p:nvSpPr>
            <p:cNvPr id="212"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13"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1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15"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16"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17" name="Rectangle 93"/>
            <p:cNvSpPr>
              <a:spLocks noChangeArrowheads="1"/>
            </p:cNvSpPr>
            <p:nvPr/>
          </p:nvSpPr>
          <p:spPr bwMode="auto">
            <a:xfrm>
              <a:off x="2665413" y="5421703"/>
              <a:ext cx="2827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61"/>
              <a:r>
                <a:rPr lang="en-US" altLang="en-US" sz="1750" b="1" dirty="0">
                  <a:solidFill>
                    <a:srgbClr val="FF9936"/>
                  </a:solidFill>
                  <a:latin typeface="Raleway" panose="020B0003030101060003" pitchFamily="34" charset="0"/>
                </a:rPr>
                <a:t>15</a:t>
              </a:r>
              <a:endParaRPr lang="en-US" altLang="en-US" sz="1500" dirty="0">
                <a:solidFill>
                  <a:prstClr val="black"/>
                </a:solidFill>
              </a:endParaRPr>
            </a:p>
          </p:txBody>
        </p:sp>
      </p:grpSp>
      <p:grpSp>
        <p:nvGrpSpPr>
          <p:cNvPr id="218" name="Group 217">
            <a:extLst>
              <a:ext uri="{FF2B5EF4-FFF2-40B4-BE49-F238E27FC236}">
                <a16:creationId xmlns:a16="http://schemas.microsoft.com/office/drawing/2014/main" id="{4DD91C3C-3852-430A-9A83-22625BBCEAE3}"/>
              </a:ext>
            </a:extLst>
          </p:cNvPr>
          <p:cNvGrpSpPr/>
          <p:nvPr/>
        </p:nvGrpSpPr>
        <p:grpSpPr>
          <a:xfrm>
            <a:off x="8112203" y="2821345"/>
            <a:ext cx="474928" cy="473604"/>
            <a:chOff x="1162050" y="4580328"/>
            <a:chExt cx="569913" cy="568325"/>
          </a:xfrm>
        </p:grpSpPr>
        <p:sp>
          <p:nvSpPr>
            <p:cNvPr id="219"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0"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1"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2"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3"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4" name="Rectangle 101"/>
            <p:cNvSpPr>
              <a:spLocks noChangeArrowheads="1"/>
            </p:cNvSpPr>
            <p:nvPr/>
          </p:nvSpPr>
          <p:spPr bwMode="auto">
            <a:xfrm>
              <a:off x="1328738" y="4699391"/>
              <a:ext cx="3173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61"/>
              <a:r>
                <a:rPr lang="en-US" altLang="en-US" sz="1750" b="1" dirty="0">
                  <a:solidFill>
                    <a:srgbClr val="FF9936"/>
                  </a:solidFill>
                  <a:latin typeface="Raleway" panose="020B0003030101060003" pitchFamily="34" charset="0"/>
                </a:rPr>
                <a:t>20</a:t>
              </a:r>
              <a:endParaRPr lang="en-US" altLang="en-US" sz="1500" dirty="0">
                <a:solidFill>
                  <a:prstClr val="black"/>
                </a:solidFill>
              </a:endParaRPr>
            </a:p>
          </p:txBody>
        </p:sp>
      </p:grpSp>
      <p:sp>
        <p:nvSpPr>
          <p:cNvPr id="225" name="Oval 107"/>
          <p:cNvSpPr>
            <a:spLocks noChangeArrowheads="1"/>
          </p:cNvSpPr>
          <p:nvPr/>
        </p:nvSpPr>
        <p:spPr bwMode="auto">
          <a:xfrm>
            <a:off x="8211498" y="4207306"/>
            <a:ext cx="227542" cy="230188"/>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6" name="Oval 108"/>
          <p:cNvSpPr>
            <a:spLocks noChangeArrowheads="1"/>
          </p:cNvSpPr>
          <p:nvPr/>
        </p:nvSpPr>
        <p:spPr bwMode="auto">
          <a:xfrm>
            <a:off x="8260448" y="4258900"/>
            <a:ext cx="129646" cy="128323"/>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7" name="Freeform 109"/>
          <p:cNvSpPr>
            <a:spLocks/>
          </p:cNvSpPr>
          <p:nvPr/>
        </p:nvSpPr>
        <p:spPr bwMode="auto">
          <a:xfrm>
            <a:off x="7551365" y="1923951"/>
            <a:ext cx="314854" cy="26987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8" name="Freeform 110"/>
          <p:cNvSpPr>
            <a:spLocks/>
          </p:cNvSpPr>
          <p:nvPr/>
        </p:nvSpPr>
        <p:spPr bwMode="auto">
          <a:xfrm>
            <a:off x="7681009" y="1853837"/>
            <a:ext cx="316178" cy="27119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29" name="Freeform 111"/>
          <p:cNvSpPr>
            <a:spLocks/>
          </p:cNvSpPr>
          <p:nvPr/>
        </p:nvSpPr>
        <p:spPr bwMode="auto">
          <a:xfrm>
            <a:off x="6069697" y="2676691"/>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30" name="Freeform 112"/>
          <p:cNvSpPr>
            <a:spLocks/>
          </p:cNvSpPr>
          <p:nvPr/>
        </p:nvSpPr>
        <p:spPr bwMode="auto">
          <a:xfrm>
            <a:off x="5957249" y="2773265"/>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31" name="Freeform 113"/>
          <p:cNvSpPr>
            <a:spLocks/>
          </p:cNvSpPr>
          <p:nvPr/>
        </p:nvSpPr>
        <p:spPr bwMode="auto">
          <a:xfrm>
            <a:off x="8827977" y="1888233"/>
            <a:ext cx="316178" cy="27119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32" name="Freeform 114"/>
          <p:cNvSpPr>
            <a:spLocks/>
          </p:cNvSpPr>
          <p:nvPr/>
        </p:nvSpPr>
        <p:spPr bwMode="auto">
          <a:xfrm>
            <a:off x="8698331" y="1819442"/>
            <a:ext cx="316178" cy="27119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33" name="Freeform 115"/>
          <p:cNvSpPr>
            <a:spLocks/>
          </p:cNvSpPr>
          <p:nvPr/>
        </p:nvSpPr>
        <p:spPr bwMode="auto">
          <a:xfrm>
            <a:off x="8916615" y="1982161"/>
            <a:ext cx="1299104" cy="1099344"/>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34" name="Freeform 116"/>
          <p:cNvSpPr>
            <a:spLocks/>
          </p:cNvSpPr>
          <p:nvPr/>
        </p:nvSpPr>
        <p:spPr bwMode="auto">
          <a:xfrm>
            <a:off x="10022572" y="3056369"/>
            <a:ext cx="14552" cy="2513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
        <p:nvSpPr>
          <p:cNvPr id="235" name="Freeform 117"/>
          <p:cNvSpPr>
            <a:spLocks/>
          </p:cNvSpPr>
          <p:nvPr/>
        </p:nvSpPr>
        <p:spPr bwMode="auto">
          <a:xfrm>
            <a:off x="9791061" y="2181920"/>
            <a:ext cx="302949" cy="899583"/>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solidFill>
                <a:prstClr val="black"/>
              </a:solidFill>
            </a:endParaRPr>
          </a:p>
        </p:txBody>
      </p:sp>
    </p:spTree>
    <p:extLst>
      <p:ext uri="{BB962C8B-B14F-4D97-AF65-F5344CB8AC3E}">
        <p14:creationId xmlns:p14="http://schemas.microsoft.com/office/powerpoint/2010/main" val="7816681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250" fill="hold"/>
                                        <p:tgtEl>
                                          <p:spTgt spid="79"/>
                                        </p:tgtEl>
                                        <p:attrNameLst>
                                          <p:attrName>ppt_w</p:attrName>
                                        </p:attrNameLst>
                                      </p:cBhvr>
                                      <p:tavLst>
                                        <p:tav tm="0">
                                          <p:val>
                                            <p:strVal val="#ppt_w*0.70"/>
                                          </p:val>
                                        </p:tav>
                                        <p:tav tm="100000">
                                          <p:val>
                                            <p:strVal val="#ppt_w"/>
                                          </p:val>
                                        </p:tav>
                                      </p:tavLst>
                                    </p:anim>
                                    <p:anim calcmode="lin" valueType="num">
                                      <p:cBhvr>
                                        <p:cTn id="8" dur="250" fill="hold"/>
                                        <p:tgtEl>
                                          <p:spTgt spid="79"/>
                                        </p:tgtEl>
                                        <p:attrNameLst>
                                          <p:attrName>ppt_h</p:attrName>
                                        </p:attrNameLst>
                                      </p:cBhvr>
                                      <p:tavLst>
                                        <p:tav tm="0">
                                          <p:val>
                                            <p:strVal val="#ppt_h"/>
                                          </p:val>
                                        </p:tav>
                                        <p:tav tm="100000">
                                          <p:val>
                                            <p:strVal val="#ppt_h"/>
                                          </p:val>
                                        </p:tav>
                                      </p:tavLst>
                                    </p:anim>
                                    <p:animEffect transition="in" filter="fade">
                                      <p:cBhvr>
                                        <p:cTn id="9" dur="250"/>
                                        <p:tgtEl>
                                          <p:spTgt spid="7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250" fill="hold"/>
                                        <p:tgtEl>
                                          <p:spTgt spid="81"/>
                                        </p:tgtEl>
                                        <p:attrNameLst>
                                          <p:attrName>ppt_w</p:attrName>
                                        </p:attrNameLst>
                                      </p:cBhvr>
                                      <p:tavLst>
                                        <p:tav tm="0">
                                          <p:val>
                                            <p:strVal val="#ppt_w*0.70"/>
                                          </p:val>
                                        </p:tav>
                                        <p:tav tm="100000">
                                          <p:val>
                                            <p:strVal val="#ppt_w"/>
                                          </p:val>
                                        </p:tav>
                                      </p:tavLst>
                                    </p:anim>
                                    <p:anim calcmode="lin" valueType="num">
                                      <p:cBhvr>
                                        <p:cTn id="13" dur="250" fill="hold"/>
                                        <p:tgtEl>
                                          <p:spTgt spid="81"/>
                                        </p:tgtEl>
                                        <p:attrNameLst>
                                          <p:attrName>ppt_h</p:attrName>
                                        </p:attrNameLst>
                                      </p:cBhvr>
                                      <p:tavLst>
                                        <p:tav tm="0">
                                          <p:val>
                                            <p:strVal val="#ppt_h"/>
                                          </p:val>
                                        </p:tav>
                                        <p:tav tm="100000">
                                          <p:val>
                                            <p:strVal val="#ppt_h"/>
                                          </p:val>
                                        </p:tav>
                                      </p:tavLst>
                                    </p:anim>
                                    <p:animEffect transition="in" filter="fade">
                                      <p:cBhvr>
                                        <p:cTn id="14" dur="250"/>
                                        <p:tgtEl>
                                          <p:spTgt spid="81"/>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anim calcmode="lin" valueType="num">
                                      <p:cBhvr>
                                        <p:cTn id="20" dur="250" fill="hold"/>
                                        <p:tgtEl>
                                          <p:spTgt spid="80"/>
                                        </p:tgtEl>
                                        <p:attrNameLst>
                                          <p:attrName>ppt_x</p:attrName>
                                        </p:attrNameLst>
                                      </p:cBhvr>
                                      <p:tavLst>
                                        <p:tav tm="0">
                                          <p:val>
                                            <p:strVal val="#ppt_x"/>
                                          </p:val>
                                        </p:tav>
                                        <p:tav tm="100000">
                                          <p:val>
                                            <p:strVal val="#ppt_x"/>
                                          </p:val>
                                        </p:tav>
                                      </p:tavLst>
                                    </p:anim>
                                    <p:anim calcmode="lin" valueType="num">
                                      <p:cBhvr>
                                        <p:cTn id="21" dur="225" decel="100000" fill="hold"/>
                                        <p:tgtEl>
                                          <p:spTgt spid="80"/>
                                        </p:tgtEl>
                                        <p:attrNameLst>
                                          <p:attrName>ppt_y</p:attrName>
                                        </p:attrNameLst>
                                      </p:cBhvr>
                                      <p:tavLst>
                                        <p:tav tm="0">
                                          <p:val>
                                            <p:strVal val="#ppt_y+1"/>
                                          </p:val>
                                        </p:tav>
                                        <p:tav tm="100000">
                                          <p:val>
                                            <p:strVal val="#ppt_y-.03"/>
                                          </p:val>
                                        </p:tav>
                                      </p:tavLst>
                                    </p:anim>
                                    <p:anim calcmode="lin" valueType="num">
                                      <p:cBhvr>
                                        <p:cTn id="22" dur="25" accel="100000" fill="hold">
                                          <p:stCondLst>
                                            <p:cond delay="225"/>
                                          </p:stCondLst>
                                        </p:cTn>
                                        <p:tgtEl>
                                          <p:spTgt spid="80"/>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250"/>
                                        <p:tgtEl>
                                          <p:spTgt spid="82"/>
                                        </p:tgtEl>
                                      </p:cBhvr>
                                    </p:animEffect>
                                    <p:anim calcmode="lin" valueType="num">
                                      <p:cBhvr>
                                        <p:cTn id="26" dur="250" fill="hold"/>
                                        <p:tgtEl>
                                          <p:spTgt spid="82"/>
                                        </p:tgtEl>
                                        <p:attrNameLst>
                                          <p:attrName>ppt_x</p:attrName>
                                        </p:attrNameLst>
                                      </p:cBhvr>
                                      <p:tavLst>
                                        <p:tav tm="0">
                                          <p:val>
                                            <p:strVal val="#ppt_x"/>
                                          </p:val>
                                        </p:tav>
                                        <p:tav tm="100000">
                                          <p:val>
                                            <p:strVal val="#ppt_x"/>
                                          </p:val>
                                        </p:tav>
                                      </p:tavLst>
                                    </p:anim>
                                    <p:anim calcmode="lin" valueType="num">
                                      <p:cBhvr>
                                        <p:cTn id="27" dur="225" decel="100000" fill="hold"/>
                                        <p:tgtEl>
                                          <p:spTgt spid="82"/>
                                        </p:tgtEl>
                                        <p:attrNameLst>
                                          <p:attrName>ppt_y</p:attrName>
                                        </p:attrNameLst>
                                      </p:cBhvr>
                                      <p:tavLst>
                                        <p:tav tm="0">
                                          <p:val>
                                            <p:strVal val="#ppt_y+1"/>
                                          </p:val>
                                        </p:tav>
                                        <p:tav tm="100000">
                                          <p:val>
                                            <p:strVal val="#ppt_y-.03"/>
                                          </p:val>
                                        </p:tav>
                                      </p:tavLst>
                                    </p:anim>
                                    <p:anim calcmode="lin" valueType="num">
                                      <p:cBhvr>
                                        <p:cTn id="28" dur="25" accel="100000" fill="hold">
                                          <p:stCondLst>
                                            <p:cond delay="225"/>
                                          </p:stCondLst>
                                        </p:cTn>
                                        <p:tgtEl>
                                          <p:spTgt spid="82"/>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15000" fill="hold"/>
                                        <p:tgtEl>
                                          <p:spTgt spid="185"/>
                                        </p:tgtEl>
                                        <p:attrNameLst>
                                          <p:attrName>r</p:attrName>
                                        </p:attrNameLst>
                                      </p:cBhvr>
                                    </p:animRot>
                                  </p:childTnLst>
                                </p:cTn>
                              </p:par>
                            </p:childTnLst>
                          </p:cTn>
                        </p:par>
                        <p:par>
                          <p:cTn id="33" fill="hold">
                            <p:stCondLst>
                              <p:cond delay="15000"/>
                            </p:stCondLst>
                            <p:childTnLst>
                              <p:par>
                                <p:cTn id="34" presetID="53" presetClass="entr" presetSubtype="16" fill="hold" nodeType="afterEffect">
                                  <p:stCondLst>
                                    <p:cond delay="0"/>
                                  </p:stCondLst>
                                  <p:childTnLst>
                                    <p:set>
                                      <p:cBhvr>
                                        <p:cTn id="35" dur="1" fill="hold">
                                          <p:stCondLst>
                                            <p:cond delay="0"/>
                                          </p:stCondLst>
                                        </p:cTn>
                                        <p:tgtEl>
                                          <p:spTgt spid="158"/>
                                        </p:tgtEl>
                                        <p:attrNameLst>
                                          <p:attrName>style.visibility</p:attrName>
                                        </p:attrNameLst>
                                      </p:cBhvr>
                                      <p:to>
                                        <p:strVal val="visible"/>
                                      </p:to>
                                    </p:set>
                                    <p:anim calcmode="lin" valueType="num">
                                      <p:cBhvr>
                                        <p:cTn id="36" dur="500" fill="hold"/>
                                        <p:tgtEl>
                                          <p:spTgt spid="158"/>
                                        </p:tgtEl>
                                        <p:attrNameLst>
                                          <p:attrName>ppt_w</p:attrName>
                                        </p:attrNameLst>
                                      </p:cBhvr>
                                      <p:tavLst>
                                        <p:tav tm="0">
                                          <p:val>
                                            <p:fltVal val="0"/>
                                          </p:val>
                                        </p:tav>
                                        <p:tav tm="100000">
                                          <p:val>
                                            <p:strVal val="#ppt_w"/>
                                          </p:val>
                                        </p:tav>
                                      </p:tavLst>
                                    </p:anim>
                                    <p:anim calcmode="lin" valueType="num">
                                      <p:cBhvr>
                                        <p:cTn id="37" dur="500" fill="hold"/>
                                        <p:tgtEl>
                                          <p:spTgt spid="158"/>
                                        </p:tgtEl>
                                        <p:attrNameLst>
                                          <p:attrName>ppt_h</p:attrName>
                                        </p:attrNameLst>
                                      </p:cBhvr>
                                      <p:tavLst>
                                        <p:tav tm="0">
                                          <p:val>
                                            <p:fltVal val="0"/>
                                          </p:val>
                                        </p:tav>
                                        <p:tav tm="100000">
                                          <p:val>
                                            <p:strVal val="#ppt_h"/>
                                          </p:val>
                                        </p:tav>
                                      </p:tavLst>
                                    </p:anim>
                                    <p:animEffect transition="in" filter="fade">
                                      <p:cBhvr>
                                        <p:cTn id="38" dur="500"/>
                                        <p:tgtEl>
                                          <p:spTgt spid="158"/>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12" y="0"/>
            <a:ext cx="10164961" cy="6148024"/>
          </a:xfrm>
        </p:spPr>
      </p:pic>
      <p:grpSp>
        <p:nvGrpSpPr>
          <p:cNvPr id="5" name="start timer"/>
          <p:cNvGrpSpPr/>
          <p:nvPr/>
        </p:nvGrpSpPr>
        <p:grpSpPr>
          <a:xfrm>
            <a:off x="7304560" y="994833"/>
            <a:ext cx="2197366" cy="666636"/>
            <a:chOff x="1332706" y="185859"/>
            <a:chExt cx="2636838" cy="799962"/>
          </a:xfrm>
        </p:grpSpPr>
        <p:sp>
          <p:nvSpPr>
            <p:cNvPr id="6" name="Rounded Rectangle 5"/>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3" dirty="0">
                <a:latin typeface="Arial" panose="020B0604020202020204" pitchFamily="34" charset="0"/>
                <a:cs typeface="Arial" panose="020B0604020202020204" pitchFamily="34" charset="0"/>
              </a:endParaRPr>
            </a:p>
          </p:txBody>
        </p:sp>
        <p:sp>
          <p:nvSpPr>
            <p:cNvPr id="7" name="Rounded Rectangle 6"/>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33" dirty="0">
                  <a:latin typeface="Arial" panose="020B0604020202020204" pitchFamily="34" charset="0"/>
                  <a:cs typeface="Arial" panose="020B0604020202020204" pitchFamily="34" charset="0"/>
                </a:rPr>
                <a:t>START TIMER</a:t>
              </a:r>
            </a:p>
          </p:txBody>
        </p:sp>
      </p:grpSp>
      <p:grpSp>
        <p:nvGrpSpPr>
          <p:cNvPr id="8" name="times up"/>
          <p:cNvGrpSpPr/>
          <p:nvPr/>
        </p:nvGrpSpPr>
        <p:grpSpPr>
          <a:xfrm>
            <a:off x="7342680" y="1008395"/>
            <a:ext cx="2197366" cy="666636"/>
            <a:chOff x="4321176" y="185859"/>
            <a:chExt cx="2636838" cy="799962"/>
          </a:xfrm>
        </p:grpSpPr>
        <p:sp>
          <p:nvSpPr>
            <p:cNvPr id="9" name="Rounded Rectangle 8"/>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33" dirty="0">
                <a:latin typeface="Arial" panose="020B0604020202020204" pitchFamily="34" charset="0"/>
                <a:cs typeface="Arial" panose="020B0604020202020204" pitchFamily="34" charset="0"/>
              </a:endParaRPr>
            </a:p>
          </p:txBody>
        </p:sp>
        <p:sp>
          <p:nvSpPr>
            <p:cNvPr id="10" name="Rounded Rectangle 9"/>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33" dirty="0">
                  <a:latin typeface="Arial" panose="020B0604020202020204" pitchFamily="34" charset="0"/>
                  <a:cs typeface="Arial" panose="020B0604020202020204" pitchFamily="34" charset="0"/>
                </a:rPr>
                <a:t>TIME’S UP!</a:t>
              </a:r>
            </a:p>
          </p:txBody>
        </p:sp>
      </p:grpSp>
      <p:sp>
        <p:nvSpPr>
          <p:cNvPr id="11" name="AutoShape 3"/>
          <p:cNvSpPr>
            <a:spLocks noChangeAspect="1" noChangeArrowheads="1" noTextEdit="1"/>
          </p:cNvSpPr>
          <p:nvPr/>
        </p:nvSpPr>
        <p:spPr bwMode="auto">
          <a:xfrm>
            <a:off x="6044560" y="1819440"/>
            <a:ext cx="4102366" cy="448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2" name="Rectangle 5"/>
          <p:cNvSpPr>
            <a:spLocks noChangeArrowheads="1"/>
          </p:cNvSpPr>
          <p:nvPr/>
        </p:nvSpPr>
        <p:spPr bwMode="auto">
          <a:xfrm>
            <a:off x="8257800" y="2290399"/>
            <a:ext cx="113771" cy="309562"/>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3" name="Rectangle 6"/>
          <p:cNvSpPr>
            <a:spLocks noChangeArrowheads="1"/>
          </p:cNvSpPr>
          <p:nvPr/>
        </p:nvSpPr>
        <p:spPr bwMode="auto">
          <a:xfrm>
            <a:off x="8257800" y="2290399"/>
            <a:ext cx="113771"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4" name="Rectangle 7"/>
          <p:cNvSpPr>
            <a:spLocks noChangeArrowheads="1"/>
          </p:cNvSpPr>
          <p:nvPr/>
        </p:nvSpPr>
        <p:spPr bwMode="auto">
          <a:xfrm>
            <a:off x="8257800" y="2290398"/>
            <a:ext cx="113771" cy="121709"/>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5" name="Rectangle 8"/>
          <p:cNvSpPr>
            <a:spLocks noChangeArrowheads="1"/>
          </p:cNvSpPr>
          <p:nvPr/>
        </p:nvSpPr>
        <p:spPr bwMode="auto">
          <a:xfrm>
            <a:off x="8257800" y="2290398"/>
            <a:ext cx="113771" cy="1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6" name="Freeform 9"/>
          <p:cNvSpPr>
            <a:spLocks/>
          </p:cNvSpPr>
          <p:nvPr/>
        </p:nvSpPr>
        <p:spPr bwMode="auto">
          <a:xfrm>
            <a:off x="8126831" y="2200442"/>
            <a:ext cx="383646" cy="162719"/>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7" name="Freeform 10"/>
          <p:cNvSpPr>
            <a:spLocks/>
          </p:cNvSpPr>
          <p:nvPr/>
        </p:nvSpPr>
        <p:spPr bwMode="auto">
          <a:xfrm>
            <a:off x="8982760" y="2406816"/>
            <a:ext cx="759354" cy="924719"/>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8" name="Freeform 11"/>
          <p:cNvSpPr>
            <a:spLocks/>
          </p:cNvSpPr>
          <p:nvPr/>
        </p:nvSpPr>
        <p:spPr bwMode="auto">
          <a:xfrm>
            <a:off x="6900488" y="2389618"/>
            <a:ext cx="758032" cy="926042"/>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19" name="Freeform 12"/>
          <p:cNvSpPr>
            <a:spLocks noEditPoints="1"/>
          </p:cNvSpPr>
          <p:nvPr/>
        </p:nvSpPr>
        <p:spPr bwMode="auto">
          <a:xfrm>
            <a:off x="7076436" y="2644942"/>
            <a:ext cx="226219" cy="162719"/>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0" name="Freeform 13"/>
          <p:cNvSpPr>
            <a:spLocks noEditPoints="1"/>
          </p:cNvSpPr>
          <p:nvPr/>
        </p:nvSpPr>
        <p:spPr bwMode="auto">
          <a:xfrm>
            <a:off x="7076436" y="2644942"/>
            <a:ext cx="226219" cy="162719"/>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1" name="Freeform 14"/>
          <p:cNvSpPr>
            <a:spLocks/>
          </p:cNvSpPr>
          <p:nvPr/>
        </p:nvSpPr>
        <p:spPr bwMode="auto">
          <a:xfrm>
            <a:off x="7076436" y="2644942"/>
            <a:ext cx="226219" cy="162719"/>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2" name="Freeform 15"/>
          <p:cNvSpPr>
            <a:spLocks/>
          </p:cNvSpPr>
          <p:nvPr/>
        </p:nvSpPr>
        <p:spPr bwMode="auto">
          <a:xfrm>
            <a:off x="9543675" y="2791785"/>
            <a:ext cx="25136" cy="3175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3" name="Freeform 16"/>
          <p:cNvSpPr>
            <a:spLocks/>
          </p:cNvSpPr>
          <p:nvPr/>
        </p:nvSpPr>
        <p:spPr bwMode="auto">
          <a:xfrm>
            <a:off x="9343915" y="2663462"/>
            <a:ext cx="222250" cy="15875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4" name="Freeform 17"/>
          <p:cNvSpPr>
            <a:spLocks/>
          </p:cNvSpPr>
          <p:nvPr/>
        </p:nvSpPr>
        <p:spPr bwMode="auto">
          <a:xfrm>
            <a:off x="6425560" y="1963639"/>
            <a:ext cx="1300428" cy="1100667"/>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5" name="Freeform 18"/>
          <p:cNvSpPr>
            <a:spLocks noEditPoints="1"/>
          </p:cNvSpPr>
          <p:nvPr/>
        </p:nvSpPr>
        <p:spPr bwMode="auto">
          <a:xfrm>
            <a:off x="6605477" y="2966410"/>
            <a:ext cx="169333" cy="97896"/>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6" name="Freeform 19"/>
          <p:cNvSpPr>
            <a:spLocks/>
          </p:cNvSpPr>
          <p:nvPr/>
        </p:nvSpPr>
        <p:spPr bwMode="auto">
          <a:xfrm>
            <a:off x="6549915" y="2163399"/>
            <a:ext cx="304271" cy="900907"/>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7" name="Freeform 20"/>
          <p:cNvSpPr>
            <a:spLocks/>
          </p:cNvSpPr>
          <p:nvPr/>
        </p:nvSpPr>
        <p:spPr bwMode="auto">
          <a:xfrm>
            <a:off x="6934885" y="5528899"/>
            <a:ext cx="637646" cy="784490"/>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8" name="Freeform 21"/>
          <p:cNvSpPr>
            <a:spLocks noEditPoints="1"/>
          </p:cNvSpPr>
          <p:nvPr/>
        </p:nvSpPr>
        <p:spPr bwMode="auto">
          <a:xfrm>
            <a:off x="7159779" y="5756440"/>
            <a:ext cx="276490" cy="19843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29" name="Freeform 22"/>
          <p:cNvSpPr>
            <a:spLocks noEditPoints="1"/>
          </p:cNvSpPr>
          <p:nvPr/>
        </p:nvSpPr>
        <p:spPr bwMode="auto">
          <a:xfrm>
            <a:off x="7159779" y="5756440"/>
            <a:ext cx="276490" cy="198438"/>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30" name="Freeform 23"/>
          <p:cNvSpPr>
            <a:spLocks/>
          </p:cNvSpPr>
          <p:nvPr/>
        </p:nvSpPr>
        <p:spPr bwMode="auto">
          <a:xfrm>
            <a:off x="7159779" y="5756440"/>
            <a:ext cx="276490" cy="198438"/>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31" name="Freeform 24"/>
          <p:cNvSpPr>
            <a:spLocks/>
          </p:cNvSpPr>
          <p:nvPr/>
        </p:nvSpPr>
        <p:spPr bwMode="auto">
          <a:xfrm>
            <a:off x="9072718" y="5528899"/>
            <a:ext cx="637646" cy="784490"/>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32" name="Freeform 25"/>
          <p:cNvSpPr>
            <a:spLocks/>
          </p:cNvSpPr>
          <p:nvPr/>
        </p:nvSpPr>
        <p:spPr bwMode="auto">
          <a:xfrm>
            <a:off x="9456364" y="5755119"/>
            <a:ext cx="30428" cy="60854"/>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33" name="Freeform 26"/>
          <p:cNvSpPr>
            <a:spLocks/>
          </p:cNvSpPr>
          <p:nvPr/>
        </p:nvSpPr>
        <p:spPr bwMode="auto">
          <a:xfrm>
            <a:off x="9456364" y="5755119"/>
            <a:ext cx="30428" cy="60854"/>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34" name="Freeform 27"/>
          <p:cNvSpPr>
            <a:spLocks/>
          </p:cNvSpPr>
          <p:nvPr/>
        </p:nvSpPr>
        <p:spPr bwMode="auto">
          <a:xfrm>
            <a:off x="9207654" y="5755118"/>
            <a:ext cx="279136" cy="199761"/>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35" name="Clock hand spin">
            <a:extLst>
              <a:ext uri="{FF2B5EF4-FFF2-40B4-BE49-F238E27FC236}">
                <a16:creationId xmlns:a16="http://schemas.microsoft.com/office/drawing/2014/main" id="{BB0445D5-A6E5-40E7-BBDD-5E3EFA13BDED}"/>
              </a:ext>
            </a:extLst>
          </p:cNvPr>
          <p:cNvGrpSpPr/>
          <p:nvPr/>
        </p:nvGrpSpPr>
        <p:grpSpPr>
          <a:xfrm rot="1786145">
            <a:off x="6725862" y="2725638"/>
            <a:ext cx="3190876" cy="3192199"/>
            <a:chOff x="817563" y="2264166"/>
            <a:chExt cx="3829050" cy="3830638"/>
          </a:xfrm>
        </p:grpSpPr>
        <p:sp>
          <p:nvSpPr>
            <p:cNvPr id="36"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dirty="0"/>
            </a:p>
          </p:txBody>
        </p:sp>
        <p:sp>
          <p:nvSpPr>
            <p:cNvPr id="37"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dirty="0"/>
            </a:p>
          </p:txBody>
        </p:sp>
      </p:grpSp>
      <p:sp>
        <p:nvSpPr>
          <p:cNvPr id="38" name="Freeform 29"/>
          <p:cNvSpPr>
            <a:spLocks noEditPoints="1"/>
          </p:cNvSpPr>
          <p:nvPr/>
        </p:nvSpPr>
        <p:spPr bwMode="auto">
          <a:xfrm>
            <a:off x="6493029" y="2494128"/>
            <a:ext cx="3656542" cy="3653896"/>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39" name="Freeform 30"/>
          <p:cNvSpPr>
            <a:spLocks noEditPoints="1"/>
          </p:cNvSpPr>
          <p:nvPr/>
        </p:nvSpPr>
        <p:spPr bwMode="auto">
          <a:xfrm>
            <a:off x="6637228" y="2637004"/>
            <a:ext cx="3369469" cy="3368146"/>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0" name="Freeform 31"/>
          <p:cNvSpPr>
            <a:spLocks noEditPoints="1"/>
          </p:cNvSpPr>
          <p:nvPr/>
        </p:nvSpPr>
        <p:spPr bwMode="auto">
          <a:xfrm>
            <a:off x="6561821" y="2561597"/>
            <a:ext cx="3517636" cy="3518959"/>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1" name="Freeform 40"/>
          <p:cNvSpPr>
            <a:spLocks noEditPoints="1"/>
          </p:cNvSpPr>
          <p:nvPr/>
        </p:nvSpPr>
        <p:spPr bwMode="auto">
          <a:xfrm>
            <a:off x="8748602" y="3215118"/>
            <a:ext cx="17199" cy="101866"/>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42" name="Group 41">
            <a:extLst>
              <a:ext uri="{FF2B5EF4-FFF2-40B4-BE49-F238E27FC236}">
                <a16:creationId xmlns:a16="http://schemas.microsoft.com/office/drawing/2014/main" id="{26421DDD-07C3-42B6-869F-AD3A53DC2A79}"/>
              </a:ext>
            </a:extLst>
          </p:cNvPr>
          <p:cNvGrpSpPr/>
          <p:nvPr/>
        </p:nvGrpSpPr>
        <p:grpSpPr>
          <a:xfrm>
            <a:off x="9299597" y="4081351"/>
            <a:ext cx="488157" cy="489479"/>
            <a:chOff x="3722688" y="3113478"/>
            <a:chExt cx="585788" cy="587375"/>
          </a:xfrm>
        </p:grpSpPr>
        <p:sp>
          <p:nvSpPr>
            <p:cNvPr id="43" name="Freeform 44"/>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4" name="Freeform 45"/>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5"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6" name="Freeform 47"/>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7" name="Rectangle 48"/>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48" name="Rectangle 49"/>
            <p:cNvSpPr>
              <a:spLocks noChangeArrowheads="1"/>
            </p:cNvSpPr>
            <p:nvPr/>
          </p:nvSpPr>
          <p:spPr bwMode="auto">
            <a:xfrm>
              <a:off x="3941763" y="3216666"/>
              <a:ext cx="14811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5</a:t>
              </a:r>
              <a:endParaRPr lang="en-US" altLang="en-US" sz="1500" dirty="0"/>
            </a:p>
          </p:txBody>
        </p:sp>
      </p:grpSp>
      <p:sp>
        <p:nvSpPr>
          <p:cNvPr id="49" name="Freeform 52"/>
          <p:cNvSpPr>
            <a:spLocks noEditPoints="1"/>
          </p:cNvSpPr>
          <p:nvPr/>
        </p:nvSpPr>
        <p:spPr bwMode="auto">
          <a:xfrm>
            <a:off x="9373019" y="4154388"/>
            <a:ext cx="50271" cy="132292"/>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50" name="Group 49">
            <a:extLst>
              <a:ext uri="{FF2B5EF4-FFF2-40B4-BE49-F238E27FC236}">
                <a16:creationId xmlns:a16="http://schemas.microsoft.com/office/drawing/2014/main" id="{5AAA3125-6198-4B7D-906A-040AAB47590B}"/>
              </a:ext>
            </a:extLst>
          </p:cNvPr>
          <p:cNvGrpSpPr/>
          <p:nvPr/>
        </p:nvGrpSpPr>
        <p:grpSpPr>
          <a:xfrm>
            <a:off x="8086482" y="5230236"/>
            <a:ext cx="472282" cy="473604"/>
            <a:chOff x="3754438" y="4585091"/>
            <a:chExt cx="566738" cy="568325"/>
          </a:xfrm>
        </p:grpSpPr>
        <p:sp>
          <p:nvSpPr>
            <p:cNvPr id="51" name="Freeform 56"/>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2" name="Oval 57"/>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3"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4" name="Freeform 59"/>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5" name="Rectangle 60"/>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6" name="Rectangle 61"/>
            <p:cNvSpPr>
              <a:spLocks noChangeArrowheads="1"/>
            </p:cNvSpPr>
            <p:nvPr/>
          </p:nvSpPr>
          <p:spPr bwMode="auto">
            <a:xfrm>
              <a:off x="3911599" y="4672403"/>
              <a:ext cx="2866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10</a:t>
              </a:r>
              <a:endParaRPr lang="en-US" altLang="en-US" sz="1500" dirty="0"/>
            </a:p>
          </p:txBody>
        </p:sp>
      </p:grpSp>
      <p:sp>
        <p:nvSpPr>
          <p:cNvPr id="57" name="Freeform 64"/>
          <p:cNvSpPr>
            <a:spLocks noEditPoints="1"/>
          </p:cNvSpPr>
          <p:nvPr/>
        </p:nvSpPr>
        <p:spPr bwMode="auto">
          <a:xfrm>
            <a:off x="8779031" y="5277544"/>
            <a:ext cx="14552" cy="140229"/>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8" name="Freeform 70"/>
          <p:cNvSpPr>
            <a:spLocks noEditPoints="1"/>
          </p:cNvSpPr>
          <p:nvPr/>
        </p:nvSpPr>
        <p:spPr bwMode="auto">
          <a:xfrm>
            <a:off x="7514322" y="3221732"/>
            <a:ext cx="1323" cy="46302"/>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59" name="Freeform 78"/>
          <p:cNvSpPr>
            <a:spLocks noEditPoints="1"/>
          </p:cNvSpPr>
          <p:nvPr/>
        </p:nvSpPr>
        <p:spPr bwMode="auto">
          <a:xfrm>
            <a:off x="6888581" y="4282711"/>
            <a:ext cx="37042" cy="112449"/>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60" name="Freeform 86"/>
          <p:cNvSpPr>
            <a:spLocks noEditPoints="1"/>
          </p:cNvSpPr>
          <p:nvPr/>
        </p:nvSpPr>
        <p:spPr bwMode="auto">
          <a:xfrm>
            <a:off x="7481248" y="5296065"/>
            <a:ext cx="7938" cy="97896"/>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grpSp>
        <p:nvGrpSpPr>
          <p:cNvPr id="61" name="Group 60">
            <a:extLst>
              <a:ext uri="{FF2B5EF4-FFF2-40B4-BE49-F238E27FC236}">
                <a16:creationId xmlns:a16="http://schemas.microsoft.com/office/drawing/2014/main" id="{C75428FF-0A84-4E2E-92DA-584511ABC382}"/>
              </a:ext>
            </a:extLst>
          </p:cNvPr>
          <p:cNvGrpSpPr/>
          <p:nvPr/>
        </p:nvGrpSpPr>
        <p:grpSpPr>
          <a:xfrm>
            <a:off x="6937491" y="4030247"/>
            <a:ext cx="473604" cy="472282"/>
            <a:chOff x="2498725" y="5334391"/>
            <a:chExt cx="568325" cy="566738"/>
          </a:xfrm>
        </p:grpSpPr>
        <p:sp>
          <p:nvSpPr>
            <p:cNvPr id="62" name="Freeform 88"/>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63" name="Oval 89"/>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6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65" name="Freeform 91"/>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66" name="Rectangle 92"/>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67" name="Rectangle 93"/>
            <p:cNvSpPr>
              <a:spLocks noChangeArrowheads="1"/>
            </p:cNvSpPr>
            <p:nvPr/>
          </p:nvSpPr>
          <p:spPr bwMode="auto">
            <a:xfrm>
              <a:off x="2665413" y="5421703"/>
              <a:ext cx="2693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15</a:t>
              </a:r>
              <a:endParaRPr lang="en-US" altLang="en-US" sz="1500" dirty="0"/>
            </a:p>
          </p:txBody>
        </p:sp>
      </p:grpSp>
      <p:grpSp>
        <p:nvGrpSpPr>
          <p:cNvPr id="68" name="Group 67">
            <a:extLst>
              <a:ext uri="{FF2B5EF4-FFF2-40B4-BE49-F238E27FC236}">
                <a16:creationId xmlns:a16="http://schemas.microsoft.com/office/drawing/2014/main" id="{4DD91C3C-3852-430A-9A83-22625BBCEAE3}"/>
              </a:ext>
            </a:extLst>
          </p:cNvPr>
          <p:cNvGrpSpPr/>
          <p:nvPr/>
        </p:nvGrpSpPr>
        <p:grpSpPr>
          <a:xfrm>
            <a:off x="8112203" y="2821344"/>
            <a:ext cx="474928" cy="473604"/>
            <a:chOff x="1162050" y="4580328"/>
            <a:chExt cx="569913" cy="568325"/>
          </a:xfrm>
        </p:grpSpPr>
        <p:sp>
          <p:nvSpPr>
            <p:cNvPr id="69" name="Freeform 80"/>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0" name="Freeform 81"/>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1"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2" name="Freeform 83"/>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3" name="Rectangle 100"/>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4" name="Rectangle 101"/>
            <p:cNvSpPr>
              <a:spLocks noChangeArrowheads="1"/>
            </p:cNvSpPr>
            <p:nvPr/>
          </p:nvSpPr>
          <p:spPr bwMode="auto">
            <a:xfrm>
              <a:off x="1328738" y="4699391"/>
              <a:ext cx="31162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92"/>
              <a:r>
                <a:rPr lang="en-US" altLang="en-US" sz="1750" b="1" dirty="0">
                  <a:solidFill>
                    <a:srgbClr val="FF9936"/>
                  </a:solidFill>
                  <a:latin typeface="Raleway" panose="020B0003030101060003" pitchFamily="34" charset="0"/>
                </a:rPr>
                <a:t>20</a:t>
              </a:r>
              <a:endParaRPr lang="en-US" altLang="en-US" sz="1500" dirty="0"/>
            </a:p>
          </p:txBody>
        </p:sp>
      </p:grpSp>
      <p:sp>
        <p:nvSpPr>
          <p:cNvPr id="75" name="Oval 107"/>
          <p:cNvSpPr>
            <a:spLocks noChangeArrowheads="1"/>
          </p:cNvSpPr>
          <p:nvPr/>
        </p:nvSpPr>
        <p:spPr bwMode="auto">
          <a:xfrm>
            <a:off x="8211498" y="4207306"/>
            <a:ext cx="227542" cy="230188"/>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6" name="Oval 108"/>
          <p:cNvSpPr>
            <a:spLocks noChangeArrowheads="1"/>
          </p:cNvSpPr>
          <p:nvPr/>
        </p:nvSpPr>
        <p:spPr bwMode="auto">
          <a:xfrm>
            <a:off x="8260447" y="4258900"/>
            <a:ext cx="129646" cy="128323"/>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7" name="Freeform 109"/>
          <p:cNvSpPr>
            <a:spLocks/>
          </p:cNvSpPr>
          <p:nvPr/>
        </p:nvSpPr>
        <p:spPr bwMode="auto">
          <a:xfrm>
            <a:off x="7551364" y="1923951"/>
            <a:ext cx="314854" cy="269876"/>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8" name="Freeform 110"/>
          <p:cNvSpPr>
            <a:spLocks/>
          </p:cNvSpPr>
          <p:nvPr/>
        </p:nvSpPr>
        <p:spPr bwMode="auto">
          <a:xfrm>
            <a:off x="7681009" y="1853836"/>
            <a:ext cx="316178" cy="271199"/>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79" name="Freeform 111"/>
          <p:cNvSpPr>
            <a:spLocks/>
          </p:cNvSpPr>
          <p:nvPr/>
        </p:nvSpPr>
        <p:spPr bwMode="auto">
          <a:xfrm>
            <a:off x="6069696" y="2676690"/>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0" name="Freeform 112"/>
          <p:cNvSpPr>
            <a:spLocks/>
          </p:cNvSpPr>
          <p:nvPr/>
        </p:nvSpPr>
        <p:spPr bwMode="auto">
          <a:xfrm>
            <a:off x="5957248" y="2773264"/>
            <a:ext cx="287073" cy="297657"/>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1" name="Freeform 113"/>
          <p:cNvSpPr>
            <a:spLocks/>
          </p:cNvSpPr>
          <p:nvPr/>
        </p:nvSpPr>
        <p:spPr bwMode="auto">
          <a:xfrm>
            <a:off x="8827977" y="1888232"/>
            <a:ext cx="316178" cy="27119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2" name="Freeform 114"/>
          <p:cNvSpPr>
            <a:spLocks/>
          </p:cNvSpPr>
          <p:nvPr/>
        </p:nvSpPr>
        <p:spPr bwMode="auto">
          <a:xfrm>
            <a:off x="8698331" y="1819441"/>
            <a:ext cx="316178" cy="271199"/>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3" name="Freeform 115"/>
          <p:cNvSpPr>
            <a:spLocks/>
          </p:cNvSpPr>
          <p:nvPr/>
        </p:nvSpPr>
        <p:spPr bwMode="auto">
          <a:xfrm>
            <a:off x="8916614" y="1982160"/>
            <a:ext cx="1299104" cy="1099344"/>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4" name="Freeform 116"/>
          <p:cNvSpPr>
            <a:spLocks/>
          </p:cNvSpPr>
          <p:nvPr/>
        </p:nvSpPr>
        <p:spPr bwMode="auto">
          <a:xfrm>
            <a:off x="10022572" y="3056368"/>
            <a:ext cx="14552" cy="25136"/>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5" name="Freeform 117"/>
          <p:cNvSpPr>
            <a:spLocks/>
          </p:cNvSpPr>
          <p:nvPr/>
        </p:nvSpPr>
        <p:spPr bwMode="auto">
          <a:xfrm>
            <a:off x="9791060" y="2181920"/>
            <a:ext cx="302949" cy="899583"/>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endParaRPr lang="en-GB" sz="1500"/>
          </a:p>
        </p:txBody>
      </p:sp>
      <p:sp>
        <p:nvSpPr>
          <p:cNvPr id="86" name="Rounded Rectangle 85"/>
          <p:cNvSpPr/>
          <p:nvPr/>
        </p:nvSpPr>
        <p:spPr>
          <a:xfrm>
            <a:off x="512201" y="138939"/>
            <a:ext cx="6853915" cy="10526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87" name="Rounded Rectangle 86"/>
          <p:cNvSpPr/>
          <p:nvPr/>
        </p:nvSpPr>
        <p:spPr>
          <a:xfrm>
            <a:off x="116344" y="1561356"/>
            <a:ext cx="4139087" cy="382656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88" name="TextBox 87"/>
          <p:cNvSpPr txBox="1"/>
          <p:nvPr/>
        </p:nvSpPr>
        <p:spPr>
          <a:xfrm>
            <a:off x="226882" y="92772"/>
            <a:ext cx="7324482" cy="1528495"/>
          </a:xfrm>
          <a:prstGeom prst="rect">
            <a:avLst/>
          </a:prstGeom>
          <a:noFill/>
        </p:spPr>
        <p:txBody>
          <a:bodyPr wrap="square" rtlCol="0">
            <a:spAutoFit/>
          </a:bodyPr>
          <a:lstStyle/>
          <a:p>
            <a:pPr algn="ct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Điền</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số</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thích</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hợp</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vào</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chỗ</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111" b="1" dirty="0" err="1">
                <a:solidFill>
                  <a:schemeClr val="tx2">
                    <a:lumMod val="60000"/>
                    <a:lumOff val="40000"/>
                  </a:schemeClr>
                </a:solidFill>
                <a:latin typeface="Times New Roman" panose="02020603050405020304" pitchFamily="18" charset="0"/>
                <a:cs typeface="Times New Roman" panose="02020603050405020304" pitchFamily="18" charset="0"/>
              </a:rPr>
              <a:t>trống</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a:t>
            </a:r>
          </a:p>
          <a:p>
            <a:pPr algn="ctr"/>
            <a:r>
              <a:rPr lang="vi-VN" sz="3111" b="1" dirty="0">
                <a:solidFill>
                  <a:schemeClr val="tx2">
                    <a:lumMod val="60000"/>
                    <a:lumOff val="40000"/>
                  </a:schemeClr>
                </a:solidFill>
                <a:latin typeface="Times New Roman" panose="02020603050405020304" pitchFamily="18" charset="0"/>
                <a:cs typeface="Times New Roman" panose="02020603050405020304" pitchFamily="18" charset="0"/>
              </a:rPr>
              <a:t>312dm</a:t>
            </a:r>
            <a:r>
              <a:rPr lang="vi-VN" sz="3111" b="1" baseline="30000" dirty="0">
                <a:solidFill>
                  <a:schemeClr val="tx2">
                    <a:lumMod val="60000"/>
                    <a:lumOff val="40000"/>
                  </a:schemeClr>
                </a:solidFill>
                <a:latin typeface="Times New Roman" panose="02020603050405020304" pitchFamily="18" charset="0"/>
                <a:cs typeface="Times New Roman" panose="02020603050405020304" pitchFamily="18" charset="0"/>
              </a:rPr>
              <a:t>2</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 </a:t>
            </a:r>
            <a:r>
              <a:rPr lang="vi-VN" sz="3111" b="1" dirty="0">
                <a:solidFill>
                  <a:schemeClr val="tx2">
                    <a:lumMod val="60000"/>
                    <a:lumOff val="40000"/>
                  </a:schemeClr>
                </a:solidFill>
                <a:latin typeface="Times New Roman" panose="02020603050405020304" pitchFamily="18" charset="0"/>
                <a:cs typeface="Times New Roman" panose="02020603050405020304" pitchFamily="18" charset="0"/>
              </a:rPr>
              <a:t>........... m</a:t>
            </a:r>
            <a:r>
              <a:rPr lang="vi-VN" sz="3111" b="1" baseline="30000" dirty="0">
                <a:solidFill>
                  <a:schemeClr val="tx2">
                    <a:lumMod val="60000"/>
                    <a:lumOff val="40000"/>
                  </a:schemeClr>
                </a:solidFill>
                <a:latin typeface="Times New Roman" panose="02020603050405020304" pitchFamily="18" charset="0"/>
                <a:cs typeface="Times New Roman" panose="02020603050405020304" pitchFamily="18" charset="0"/>
              </a:rPr>
              <a:t>2</a:t>
            </a:r>
            <a:r>
              <a:rPr lang="en-US" sz="3111" b="1" dirty="0">
                <a:solidFill>
                  <a:schemeClr val="tx2">
                    <a:lumMod val="60000"/>
                    <a:lumOff val="40000"/>
                  </a:schemeClr>
                </a:solidFill>
                <a:latin typeface="Times New Roman" panose="02020603050405020304" pitchFamily="18" charset="0"/>
                <a:cs typeface="Times New Roman" panose="02020603050405020304" pitchFamily="18" charset="0"/>
              </a:rPr>
              <a:t>  …………… </a:t>
            </a:r>
            <a:r>
              <a:rPr lang="vi-VN" sz="3111" b="1" dirty="0">
                <a:solidFill>
                  <a:schemeClr val="tx2">
                    <a:lumMod val="60000"/>
                    <a:lumOff val="40000"/>
                  </a:schemeClr>
                </a:solidFill>
                <a:latin typeface="Times New Roman" panose="02020603050405020304" pitchFamily="18" charset="0"/>
                <a:cs typeface="Times New Roman" panose="02020603050405020304" pitchFamily="18" charset="0"/>
              </a:rPr>
              <a:t>dm</a:t>
            </a:r>
            <a:r>
              <a:rPr lang="vi-VN" sz="3111" b="1" baseline="30000" dirty="0">
                <a:solidFill>
                  <a:schemeClr val="tx2">
                    <a:lumMod val="60000"/>
                    <a:lumOff val="40000"/>
                  </a:schemeClr>
                </a:solidFill>
                <a:latin typeface="Times New Roman" panose="02020603050405020304" pitchFamily="18" charset="0"/>
                <a:cs typeface="Times New Roman" panose="02020603050405020304" pitchFamily="18" charset="0"/>
              </a:rPr>
              <a:t>2</a:t>
            </a:r>
            <a:endParaRPr lang="vi-VN" sz="3111"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3111" b="1" dirty="0">
                <a:latin typeface="Times New Roman" panose="02020603050405020304" pitchFamily="18" charset="0"/>
                <a:cs typeface="Times New Roman" panose="02020603050405020304" pitchFamily="18" charset="0"/>
              </a:rPr>
              <a:t> </a:t>
            </a:r>
            <a:endParaRPr lang="vi-VN" sz="3111" b="1" dirty="0">
              <a:latin typeface="Times New Roman" panose="02020603050405020304" pitchFamily="18" charset="0"/>
              <a:cs typeface="Times New Roman" panose="02020603050405020304" pitchFamily="18" charset="0"/>
            </a:endParaRPr>
          </a:p>
        </p:txBody>
      </p:sp>
      <p:sp>
        <p:nvSpPr>
          <p:cNvPr id="89" name="TextBox 88"/>
          <p:cNvSpPr txBox="1"/>
          <p:nvPr/>
        </p:nvSpPr>
        <p:spPr>
          <a:xfrm>
            <a:off x="621515" y="2032516"/>
            <a:ext cx="3357818" cy="1049775"/>
          </a:xfrm>
          <a:prstGeom prst="rect">
            <a:avLst/>
          </a:prstGeom>
          <a:noFill/>
        </p:spPr>
        <p:txBody>
          <a:bodyPr wrap="square" rtlCol="0">
            <a:spAutoFit/>
          </a:bodyPr>
          <a:lstStyle/>
          <a:p>
            <a:r>
              <a:rPr lang="vi-VN" sz="3111" b="1" dirty="0">
                <a:latin typeface="Times New Roman" panose="02020603050405020304" pitchFamily="18" charset="0"/>
                <a:cs typeface="Times New Roman" panose="02020603050405020304" pitchFamily="18" charset="0"/>
              </a:rPr>
              <a:t>a. 31m</a:t>
            </a:r>
            <a:r>
              <a:rPr lang="vi-VN" sz="3111" b="1" baseline="30000" dirty="0">
                <a:latin typeface="Times New Roman" panose="02020603050405020304" pitchFamily="18" charset="0"/>
                <a:cs typeface="Times New Roman" panose="02020603050405020304" pitchFamily="18" charset="0"/>
              </a:rPr>
              <a:t>2</a:t>
            </a:r>
            <a:r>
              <a:rPr lang="vi-VN" sz="3111" b="1" dirty="0">
                <a:latin typeface="Times New Roman" panose="02020603050405020304" pitchFamily="18" charset="0"/>
                <a:cs typeface="Times New Roman" panose="02020603050405020304" pitchFamily="18" charset="0"/>
              </a:rPr>
              <a:t> 2dm</a:t>
            </a:r>
            <a:r>
              <a:rPr lang="vi-VN" sz="3111" b="1" baseline="30000" dirty="0">
                <a:latin typeface="Times New Roman" panose="02020603050405020304" pitchFamily="18" charset="0"/>
                <a:cs typeface="Times New Roman" panose="02020603050405020304" pitchFamily="18" charset="0"/>
              </a:rPr>
              <a:t>2</a:t>
            </a:r>
            <a:endParaRPr lang="vi-VN" sz="3111" b="1" dirty="0">
              <a:solidFill>
                <a:srgbClr val="FF0000"/>
              </a:solidFill>
              <a:latin typeface="Times New Roman" panose="02020603050405020304" pitchFamily="18" charset="0"/>
              <a:cs typeface="Times New Roman" panose="02020603050405020304" pitchFamily="18" charset="0"/>
            </a:endParaRPr>
          </a:p>
          <a:p>
            <a:endParaRPr lang="vi-VN" sz="3111" b="1" dirty="0">
              <a:latin typeface="Times New Roman" panose="02020603050405020304" pitchFamily="18" charset="0"/>
              <a:cs typeface="Times New Roman" panose="02020603050405020304" pitchFamily="18" charset="0"/>
            </a:endParaRPr>
          </a:p>
        </p:txBody>
      </p:sp>
      <p:sp>
        <p:nvSpPr>
          <p:cNvPr id="90" name="TextBox 89"/>
          <p:cNvSpPr txBox="1"/>
          <p:nvPr/>
        </p:nvSpPr>
        <p:spPr>
          <a:xfrm>
            <a:off x="564664" y="2750544"/>
            <a:ext cx="3357818" cy="1049775"/>
          </a:xfrm>
          <a:prstGeom prst="rect">
            <a:avLst/>
          </a:prstGeom>
          <a:noFill/>
        </p:spPr>
        <p:txBody>
          <a:bodyPr wrap="square" rtlCol="0">
            <a:spAutoFit/>
          </a:bodyPr>
          <a:lstStyle/>
          <a:p>
            <a:r>
              <a:rPr lang="vi-VN" sz="3111" b="1" dirty="0">
                <a:latin typeface="Times New Roman" panose="02020603050405020304" pitchFamily="18" charset="0"/>
                <a:cs typeface="Times New Roman" panose="02020603050405020304" pitchFamily="18" charset="0"/>
              </a:rPr>
              <a:t>b. 312m</a:t>
            </a:r>
            <a:r>
              <a:rPr lang="vi-VN" sz="3111" b="1" baseline="30000" dirty="0">
                <a:latin typeface="Times New Roman" panose="02020603050405020304" pitchFamily="18" charset="0"/>
                <a:cs typeface="Times New Roman" panose="02020603050405020304" pitchFamily="18" charset="0"/>
              </a:rPr>
              <a:t>2</a:t>
            </a:r>
            <a:r>
              <a:rPr lang="vi-VN" sz="3111" b="1" dirty="0">
                <a:latin typeface="Times New Roman" panose="02020603050405020304" pitchFamily="18" charset="0"/>
                <a:cs typeface="Times New Roman" panose="02020603050405020304" pitchFamily="18" charset="0"/>
              </a:rPr>
              <a:t> 0dm</a:t>
            </a:r>
            <a:r>
              <a:rPr lang="vi-VN" sz="3111" b="1" baseline="30000" dirty="0">
                <a:latin typeface="Times New Roman" panose="02020603050405020304" pitchFamily="18" charset="0"/>
                <a:cs typeface="Times New Roman" panose="02020603050405020304" pitchFamily="18" charset="0"/>
              </a:rPr>
              <a:t>2</a:t>
            </a:r>
            <a:endParaRPr lang="vi-VN" sz="3111" b="1" dirty="0">
              <a:solidFill>
                <a:srgbClr val="FF0000"/>
              </a:solidFill>
              <a:latin typeface="Times New Roman" panose="02020603050405020304" pitchFamily="18" charset="0"/>
              <a:cs typeface="Times New Roman" panose="02020603050405020304" pitchFamily="18" charset="0"/>
            </a:endParaRPr>
          </a:p>
          <a:p>
            <a:endParaRPr lang="vi-VN" sz="3111" b="1" dirty="0">
              <a:latin typeface="Times New Roman" panose="02020603050405020304" pitchFamily="18" charset="0"/>
              <a:cs typeface="Times New Roman" panose="02020603050405020304" pitchFamily="18" charset="0"/>
            </a:endParaRPr>
          </a:p>
        </p:txBody>
      </p:sp>
      <p:sp>
        <p:nvSpPr>
          <p:cNvPr id="91" name="TextBox 90"/>
          <p:cNvSpPr txBox="1"/>
          <p:nvPr/>
        </p:nvSpPr>
        <p:spPr>
          <a:xfrm>
            <a:off x="606337" y="3586296"/>
            <a:ext cx="3357818" cy="1049775"/>
          </a:xfrm>
          <a:prstGeom prst="rect">
            <a:avLst/>
          </a:prstGeom>
          <a:noFill/>
        </p:spPr>
        <p:txBody>
          <a:bodyPr wrap="square" rtlCol="0">
            <a:spAutoFit/>
          </a:bodyPr>
          <a:lstStyle/>
          <a:p>
            <a:r>
              <a:rPr lang="vi-VN" sz="3111" b="1" dirty="0">
                <a:latin typeface="Times New Roman" panose="02020603050405020304" pitchFamily="18" charset="0"/>
                <a:cs typeface="Times New Roman" panose="02020603050405020304" pitchFamily="18" charset="0"/>
              </a:rPr>
              <a:t>c. 30m</a:t>
            </a:r>
            <a:r>
              <a:rPr lang="vi-VN" sz="3111" b="1" baseline="30000" dirty="0">
                <a:latin typeface="Times New Roman" panose="02020603050405020304" pitchFamily="18" charset="0"/>
                <a:cs typeface="Times New Roman" panose="02020603050405020304" pitchFamily="18" charset="0"/>
              </a:rPr>
              <a:t>2</a:t>
            </a:r>
            <a:r>
              <a:rPr lang="vi-VN" sz="3111" b="1" dirty="0">
                <a:latin typeface="Times New Roman" panose="02020603050405020304" pitchFamily="18" charset="0"/>
                <a:cs typeface="Times New Roman" panose="02020603050405020304" pitchFamily="18" charset="0"/>
              </a:rPr>
              <a:t> 12dm</a:t>
            </a:r>
            <a:r>
              <a:rPr lang="vi-VN" sz="3111" b="1" baseline="30000" dirty="0">
                <a:latin typeface="Times New Roman" panose="02020603050405020304" pitchFamily="18" charset="0"/>
                <a:cs typeface="Times New Roman" panose="02020603050405020304" pitchFamily="18" charset="0"/>
              </a:rPr>
              <a:t>2</a:t>
            </a:r>
            <a:endParaRPr lang="vi-VN" sz="3111" b="1" dirty="0">
              <a:solidFill>
                <a:srgbClr val="FF0000"/>
              </a:solidFill>
              <a:latin typeface="Times New Roman" panose="02020603050405020304" pitchFamily="18" charset="0"/>
              <a:cs typeface="Times New Roman" panose="02020603050405020304" pitchFamily="18" charset="0"/>
            </a:endParaRPr>
          </a:p>
          <a:p>
            <a:endParaRPr lang="vi-VN" sz="3111" b="1" dirty="0">
              <a:latin typeface="Times New Roman" panose="02020603050405020304" pitchFamily="18" charset="0"/>
              <a:cs typeface="Times New Roman" panose="02020603050405020304" pitchFamily="18" charset="0"/>
            </a:endParaRPr>
          </a:p>
        </p:txBody>
      </p:sp>
      <p:sp>
        <p:nvSpPr>
          <p:cNvPr id="92" name="TextBox 91"/>
          <p:cNvSpPr txBox="1"/>
          <p:nvPr/>
        </p:nvSpPr>
        <p:spPr>
          <a:xfrm>
            <a:off x="590462" y="4422048"/>
            <a:ext cx="4476976" cy="1049775"/>
          </a:xfrm>
          <a:prstGeom prst="rect">
            <a:avLst/>
          </a:prstGeom>
          <a:noFill/>
        </p:spPr>
        <p:txBody>
          <a:bodyPr wrap="square" rtlCol="0">
            <a:spAutoFit/>
          </a:bodyPr>
          <a:lstStyle/>
          <a:p>
            <a:r>
              <a:rPr lang="vi-VN" sz="3111" b="1" dirty="0">
                <a:latin typeface="Times New Roman" panose="02020603050405020304" pitchFamily="18" charset="0"/>
                <a:cs typeface="Times New Roman" panose="02020603050405020304" pitchFamily="18" charset="0"/>
              </a:rPr>
              <a:t>d. 3m</a:t>
            </a:r>
            <a:r>
              <a:rPr lang="vi-VN" sz="3111" b="1" baseline="30000" dirty="0">
                <a:latin typeface="Times New Roman" panose="02020603050405020304" pitchFamily="18" charset="0"/>
                <a:cs typeface="Times New Roman" panose="02020603050405020304" pitchFamily="18" charset="0"/>
              </a:rPr>
              <a:t>2</a:t>
            </a:r>
            <a:r>
              <a:rPr lang="vi-VN" sz="3111" b="1" dirty="0">
                <a:latin typeface="Times New Roman" panose="02020603050405020304" pitchFamily="18" charset="0"/>
                <a:cs typeface="Times New Roman" panose="02020603050405020304" pitchFamily="18" charset="0"/>
              </a:rPr>
              <a:t> 12dm</a:t>
            </a:r>
            <a:r>
              <a:rPr lang="vi-VN" sz="3111" b="1" baseline="30000" dirty="0">
                <a:latin typeface="Times New Roman" panose="02020603050405020304" pitchFamily="18" charset="0"/>
                <a:cs typeface="Times New Roman" panose="02020603050405020304" pitchFamily="18" charset="0"/>
              </a:rPr>
              <a:t>2</a:t>
            </a:r>
            <a:endParaRPr lang="vi-VN" sz="3111" b="1" dirty="0">
              <a:solidFill>
                <a:srgbClr val="FF0000"/>
              </a:solidFill>
              <a:latin typeface="Times New Roman" panose="02020603050405020304" pitchFamily="18" charset="0"/>
              <a:cs typeface="Times New Roman" panose="02020603050405020304" pitchFamily="18" charset="0"/>
            </a:endParaRPr>
          </a:p>
          <a:p>
            <a:endParaRPr lang="vi-VN" sz="3111"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4149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250" fill="hold"/>
                                        <p:tgtEl>
                                          <p:spTgt spid="86"/>
                                        </p:tgtEl>
                                        <p:attrNameLst>
                                          <p:attrName>ppt_w</p:attrName>
                                        </p:attrNameLst>
                                      </p:cBhvr>
                                      <p:tavLst>
                                        <p:tav tm="0">
                                          <p:val>
                                            <p:strVal val="#ppt_w*0.70"/>
                                          </p:val>
                                        </p:tav>
                                        <p:tav tm="100000">
                                          <p:val>
                                            <p:strVal val="#ppt_w"/>
                                          </p:val>
                                        </p:tav>
                                      </p:tavLst>
                                    </p:anim>
                                    <p:anim calcmode="lin" valueType="num">
                                      <p:cBhvr>
                                        <p:cTn id="8" dur="250" fill="hold"/>
                                        <p:tgtEl>
                                          <p:spTgt spid="86"/>
                                        </p:tgtEl>
                                        <p:attrNameLst>
                                          <p:attrName>ppt_h</p:attrName>
                                        </p:attrNameLst>
                                      </p:cBhvr>
                                      <p:tavLst>
                                        <p:tav tm="0">
                                          <p:val>
                                            <p:strVal val="#ppt_h"/>
                                          </p:val>
                                        </p:tav>
                                        <p:tav tm="100000">
                                          <p:val>
                                            <p:strVal val="#ppt_h"/>
                                          </p:val>
                                        </p:tav>
                                      </p:tavLst>
                                    </p:anim>
                                    <p:animEffect transition="in" filter="fade">
                                      <p:cBhvr>
                                        <p:cTn id="9" dur="250"/>
                                        <p:tgtEl>
                                          <p:spTgt spid="8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250" fill="hold"/>
                                        <p:tgtEl>
                                          <p:spTgt spid="88"/>
                                        </p:tgtEl>
                                        <p:attrNameLst>
                                          <p:attrName>ppt_w</p:attrName>
                                        </p:attrNameLst>
                                      </p:cBhvr>
                                      <p:tavLst>
                                        <p:tav tm="0">
                                          <p:val>
                                            <p:strVal val="#ppt_w*0.70"/>
                                          </p:val>
                                        </p:tav>
                                        <p:tav tm="100000">
                                          <p:val>
                                            <p:strVal val="#ppt_w"/>
                                          </p:val>
                                        </p:tav>
                                      </p:tavLst>
                                    </p:anim>
                                    <p:anim calcmode="lin" valueType="num">
                                      <p:cBhvr>
                                        <p:cTn id="13" dur="250" fill="hold"/>
                                        <p:tgtEl>
                                          <p:spTgt spid="88"/>
                                        </p:tgtEl>
                                        <p:attrNameLst>
                                          <p:attrName>ppt_h</p:attrName>
                                        </p:attrNameLst>
                                      </p:cBhvr>
                                      <p:tavLst>
                                        <p:tav tm="0">
                                          <p:val>
                                            <p:strVal val="#ppt_h"/>
                                          </p:val>
                                        </p:tav>
                                        <p:tav tm="100000">
                                          <p:val>
                                            <p:strVal val="#ppt_h"/>
                                          </p:val>
                                        </p:tav>
                                      </p:tavLst>
                                    </p:anim>
                                    <p:animEffect transition="in" filter="fade">
                                      <p:cBhvr>
                                        <p:cTn id="14" dur="250"/>
                                        <p:tgtEl>
                                          <p:spTgt spid="8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250"/>
                                        <p:tgtEl>
                                          <p:spTgt spid="87"/>
                                        </p:tgtEl>
                                      </p:cBhvr>
                                    </p:animEffect>
                                    <p:anim calcmode="lin" valueType="num">
                                      <p:cBhvr>
                                        <p:cTn id="20" dur="250" fill="hold"/>
                                        <p:tgtEl>
                                          <p:spTgt spid="87"/>
                                        </p:tgtEl>
                                        <p:attrNameLst>
                                          <p:attrName>ppt_x</p:attrName>
                                        </p:attrNameLst>
                                      </p:cBhvr>
                                      <p:tavLst>
                                        <p:tav tm="0">
                                          <p:val>
                                            <p:strVal val="#ppt_x"/>
                                          </p:val>
                                        </p:tav>
                                        <p:tav tm="100000">
                                          <p:val>
                                            <p:strVal val="#ppt_x"/>
                                          </p:val>
                                        </p:tav>
                                      </p:tavLst>
                                    </p:anim>
                                    <p:anim calcmode="lin" valueType="num">
                                      <p:cBhvr>
                                        <p:cTn id="21" dur="225" decel="100000" fill="hold"/>
                                        <p:tgtEl>
                                          <p:spTgt spid="87"/>
                                        </p:tgtEl>
                                        <p:attrNameLst>
                                          <p:attrName>ppt_y</p:attrName>
                                        </p:attrNameLst>
                                      </p:cBhvr>
                                      <p:tavLst>
                                        <p:tav tm="0">
                                          <p:val>
                                            <p:strVal val="#ppt_y+1"/>
                                          </p:val>
                                        </p:tav>
                                        <p:tav tm="100000">
                                          <p:val>
                                            <p:strVal val="#ppt_y-.03"/>
                                          </p:val>
                                        </p:tav>
                                      </p:tavLst>
                                    </p:anim>
                                    <p:anim calcmode="lin" valueType="num">
                                      <p:cBhvr>
                                        <p:cTn id="22" dur="25" accel="100000" fill="hold">
                                          <p:stCondLst>
                                            <p:cond delay="225"/>
                                          </p:stCondLst>
                                        </p:cTn>
                                        <p:tgtEl>
                                          <p:spTgt spid="8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250"/>
                                        <p:tgtEl>
                                          <p:spTgt spid="89"/>
                                        </p:tgtEl>
                                      </p:cBhvr>
                                    </p:animEffect>
                                    <p:anim calcmode="lin" valueType="num">
                                      <p:cBhvr>
                                        <p:cTn id="26" dur="250" fill="hold"/>
                                        <p:tgtEl>
                                          <p:spTgt spid="89"/>
                                        </p:tgtEl>
                                        <p:attrNameLst>
                                          <p:attrName>ppt_x</p:attrName>
                                        </p:attrNameLst>
                                      </p:cBhvr>
                                      <p:tavLst>
                                        <p:tav tm="0">
                                          <p:val>
                                            <p:strVal val="#ppt_x"/>
                                          </p:val>
                                        </p:tav>
                                        <p:tav tm="100000">
                                          <p:val>
                                            <p:strVal val="#ppt_x"/>
                                          </p:val>
                                        </p:tav>
                                      </p:tavLst>
                                    </p:anim>
                                    <p:anim calcmode="lin" valueType="num">
                                      <p:cBhvr>
                                        <p:cTn id="27" dur="225" decel="100000" fill="hold"/>
                                        <p:tgtEl>
                                          <p:spTgt spid="89"/>
                                        </p:tgtEl>
                                        <p:attrNameLst>
                                          <p:attrName>ppt_y</p:attrName>
                                        </p:attrNameLst>
                                      </p:cBhvr>
                                      <p:tavLst>
                                        <p:tav tm="0">
                                          <p:val>
                                            <p:strVal val="#ppt_y+1"/>
                                          </p:val>
                                        </p:tav>
                                        <p:tav tm="100000">
                                          <p:val>
                                            <p:strVal val="#ppt_y-.03"/>
                                          </p:val>
                                        </p:tav>
                                      </p:tavLst>
                                    </p:anim>
                                    <p:anim calcmode="lin" valueType="num">
                                      <p:cBhvr>
                                        <p:cTn id="28" dur="25" accel="100000" fill="hold">
                                          <p:stCondLst>
                                            <p:cond delay="225"/>
                                          </p:stCondLst>
                                        </p:cTn>
                                        <p:tgtEl>
                                          <p:spTgt spid="89"/>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250"/>
                                        <p:tgtEl>
                                          <p:spTgt spid="90"/>
                                        </p:tgtEl>
                                      </p:cBhvr>
                                    </p:animEffect>
                                    <p:anim calcmode="lin" valueType="num">
                                      <p:cBhvr>
                                        <p:cTn id="32" dur="250" fill="hold"/>
                                        <p:tgtEl>
                                          <p:spTgt spid="90"/>
                                        </p:tgtEl>
                                        <p:attrNameLst>
                                          <p:attrName>ppt_x</p:attrName>
                                        </p:attrNameLst>
                                      </p:cBhvr>
                                      <p:tavLst>
                                        <p:tav tm="0">
                                          <p:val>
                                            <p:strVal val="#ppt_x"/>
                                          </p:val>
                                        </p:tav>
                                        <p:tav tm="100000">
                                          <p:val>
                                            <p:strVal val="#ppt_x"/>
                                          </p:val>
                                        </p:tav>
                                      </p:tavLst>
                                    </p:anim>
                                    <p:anim calcmode="lin" valueType="num">
                                      <p:cBhvr>
                                        <p:cTn id="33" dur="225" decel="100000" fill="hold"/>
                                        <p:tgtEl>
                                          <p:spTgt spid="90"/>
                                        </p:tgtEl>
                                        <p:attrNameLst>
                                          <p:attrName>ppt_y</p:attrName>
                                        </p:attrNameLst>
                                      </p:cBhvr>
                                      <p:tavLst>
                                        <p:tav tm="0">
                                          <p:val>
                                            <p:strVal val="#ppt_y+1"/>
                                          </p:val>
                                        </p:tav>
                                        <p:tav tm="100000">
                                          <p:val>
                                            <p:strVal val="#ppt_y-.03"/>
                                          </p:val>
                                        </p:tav>
                                      </p:tavLst>
                                    </p:anim>
                                    <p:anim calcmode="lin" valueType="num">
                                      <p:cBhvr>
                                        <p:cTn id="34" dur="25" accel="100000" fill="hold">
                                          <p:stCondLst>
                                            <p:cond delay="225"/>
                                          </p:stCondLst>
                                        </p:cTn>
                                        <p:tgtEl>
                                          <p:spTgt spid="90"/>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250"/>
                                        <p:tgtEl>
                                          <p:spTgt spid="91"/>
                                        </p:tgtEl>
                                      </p:cBhvr>
                                    </p:animEffect>
                                    <p:anim calcmode="lin" valueType="num">
                                      <p:cBhvr>
                                        <p:cTn id="38" dur="250" fill="hold"/>
                                        <p:tgtEl>
                                          <p:spTgt spid="91"/>
                                        </p:tgtEl>
                                        <p:attrNameLst>
                                          <p:attrName>ppt_x</p:attrName>
                                        </p:attrNameLst>
                                      </p:cBhvr>
                                      <p:tavLst>
                                        <p:tav tm="0">
                                          <p:val>
                                            <p:strVal val="#ppt_x"/>
                                          </p:val>
                                        </p:tav>
                                        <p:tav tm="100000">
                                          <p:val>
                                            <p:strVal val="#ppt_x"/>
                                          </p:val>
                                        </p:tav>
                                      </p:tavLst>
                                    </p:anim>
                                    <p:anim calcmode="lin" valueType="num">
                                      <p:cBhvr>
                                        <p:cTn id="39" dur="225" decel="100000" fill="hold"/>
                                        <p:tgtEl>
                                          <p:spTgt spid="91"/>
                                        </p:tgtEl>
                                        <p:attrNameLst>
                                          <p:attrName>ppt_y</p:attrName>
                                        </p:attrNameLst>
                                      </p:cBhvr>
                                      <p:tavLst>
                                        <p:tav tm="0">
                                          <p:val>
                                            <p:strVal val="#ppt_y+1"/>
                                          </p:val>
                                        </p:tav>
                                        <p:tav tm="100000">
                                          <p:val>
                                            <p:strVal val="#ppt_y-.03"/>
                                          </p:val>
                                        </p:tav>
                                      </p:tavLst>
                                    </p:anim>
                                    <p:anim calcmode="lin" valueType="num">
                                      <p:cBhvr>
                                        <p:cTn id="40" dur="25" accel="100000" fill="hold">
                                          <p:stCondLst>
                                            <p:cond delay="225"/>
                                          </p:stCondLst>
                                        </p:cTn>
                                        <p:tgtEl>
                                          <p:spTgt spid="91"/>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iterate type="lt">
                                    <p:tmPct val="0"/>
                                  </p:iterate>
                                  <p:childTnLst>
                                    <p:set>
                                      <p:cBhvr>
                                        <p:cTn id="42" dur="1" fill="hold">
                                          <p:stCondLst>
                                            <p:cond delay="0"/>
                                          </p:stCondLst>
                                        </p:cTn>
                                        <p:tgtEl>
                                          <p:spTgt spid="92"/>
                                        </p:tgtEl>
                                        <p:attrNameLst>
                                          <p:attrName>style.visibility</p:attrName>
                                        </p:attrNameLst>
                                      </p:cBhvr>
                                      <p:to>
                                        <p:strVal val="visible"/>
                                      </p:to>
                                    </p:set>
                                    <p:animEffect transition="in" filter="fade">
                                      <p:cBhvr>
                                        <p:cTn id="43" dur="250"/>
                                        <p:tgtEl>
                                          <p:spTgt spid="92"/>
                                        </p:tgtEl>
                                      </p:cBhvr>
                                    </p:animEffect>
                                    <p:anim calcmode="lin" valueType="num">
                                      <p:cBhvr>
                                        <p:cTn id="44" dur="250" fill="hold"/>
                                        <p:tgtEl>
                                          <p:spTgt spid="92"/>
                                        </p:tgtEl>
                                        <p:attrNameLst>
                                          <p:attrName>ppt_x</p:attrName>
                                        </p:attrNameLst>
                                      </p:cBhvr>
                                      <p:tavLst>
                                        <p:tav tm="0">
                                          <p:val>
                                            <p:strVal val="#ppt_x"/>
                                          </p:val>
                                        </p:tav>
                                        <p:tav tm="100000">
                                          <p:val>
                                            <p:strVal val="#ppt_x"/>
                                          </p:val>
                                        </p:tav>
                                      </p:tavLst>
                                    </p:anim>
                                    <p:anim calcmode="lin" valueType="num">
                                      <p:cBhvr>
                                        <p:cTn id="45" dur="225" decel="100000" fill="hold"/>
                                        <p:tgtEl>
                                          <p:spTgt spid="92"/>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92"/>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15000" fill="hold"/>
                                        <p:tgtEl>
                                          <p:spTgt spid="35"/>
                                        </p:tgtEl>
                                        <p:attrNameLst>
                                          <p:attrName>r</p:attrName>
                                        </p:attrNameLst>
                                      </p:cBhvr>
                                    </p:animRot>
                                  </p:childTnLst>
                                </p:cTn>
                              </p:par>
                            </p:childTnLst>
                          </p:cTn>
                        </p:par>
                        <p:par>
                          <p:cTn id="51" fill="hold">
                            <p:stCondLst>
                              <p:cond delay="15000"/>
                            </p:stCondLst>
                            <p:childTnLst>
                              <p:par>
                                <p:cTn id="52" presetID="5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8" presetClass="emph" presetSubtype="0" fill="hold" grpId="1" nodeType="clickEffect">
                                  <p:stCondLst>
                                    <p:cond delay="0"/>
                                  </p:stCondLst>
                                  <p:iterate type="lt">
                                    <p:tmPct val="10000"/>
                                  </p:iterate>
                                  <p:childTnLst>
                                    <p:animClr clrSpc="rgb" dir="cw">
                                      <p:cBhvr override="childStyle">
                                        <p:cTn id="60" dur="500" fill="hold"/>
                                        <p:tgtEl>
                                          <p:spTgt spid="92"/>
                                        </p:tgtEl>
                                        <p:attrNameLst>
                                          <p:attrName>style.color</p:attrName>
                                        </p:attrNameLst>
                                      </p:cBhvr>
                                      <p:to>
                                        <a:srgbClr val="FF0000"/>
                                      </p:to>
                                    </p:animClr>
                                    <p:animClr clrSpc="rgb" dir="cw">
                                      <p:cBhvr>
                                        <p:cTn id="61" dur="500" fill="hold"/>
                                        <p:tgtEl>
                                          <p:spTgt spid="92"/>
                                        </p:tgtEl>
                                        <p:attrNameLst>
                                          <p:attrName>fillcolor</p:attrName>
                                        </p:attrNameLst>
                                      </p:cBhvr>
                                      <p:to>
                                        <a:srgbClr val="FF0000"/>
                                      </p:to>
                                    </p:animClr>
                                    <p:set>
                                      <p:cBhvr>
                                        <p:cTn id="62" dur="500" fill="hold"/>
                                        <p:tgtEl>
                                          <p:spTgt spid="92"/>
                                        </p:tgtEl>
                                        <p:attrNameLst>
                                          <p:attrName>fill.type</p:attrName>
                                        </p:attrNameLst>
                                      </p:cBhvr>
                                      <p:to>
                                        <p:strVal val="solid"/>
                                      </p:to>
                                    </p:set>
                                    <p:anim to="1.5" calcmode="lin" valueType="num">
                                      <p:cBhvr override="childStyle">
                                        <p:cTn id="63" dur="500" fill="hold"/>
                                        <p:tgtEl>
                                          <p:spTgt spid="9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p:bldP spid="89" grpId="0"/>
      <p:bldP spid="90" grpId="0"/>
      <p:bldP spid="91" grpId="0"/>
      <p:bldP spid="92" grpId="0"/>
      <p:bldP spid="9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sp>
        <p:nvSpPr>
          <p:cNvPr id="5" name="任意多边形 10"/>
          <p:cNvSpPr/>
          <p:nvPr/>
        </p:nvSpPr>
        <p:spPr>
          <a:xfrm>
            <a:off x="-104575" y="4657701"/>
            <a:ext cx="10585176" cy="1057300"/>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E2B7C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6" name="任意多边形 11"/>
          <p:cNvSpPr/>
          <p:nvPr/>
        </p:nvSpPr>
        <p:spPr>
          <a:xfrm>
            <a:off x="-1184696" y="4442801"/>
            <a:ext cx="5285118" cy="1275338"/>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 name="connsiteX0" fmla="*/ 181593 w 12358602"/>
              <a:gd name="connsiteY0" fmla="*/ 830441 h 868049"/>
              <a:gd name="connsiteX1" fmla="*/ 378874 w 12358602"/>
              <a:gd name="connsiteY1" fmla="*/ 293240 h 868049"/>
              <a:gd name="connsiteX2" fmla="*/ 3324252 w 12358602"/>
              <a:gd name="connsiteY2" fmla="*/ 178 h 868049"/>
              <a:gd name="connsiteX3" fmla="*/ 5495952 w 12358602"/>
              <a:gd name="connsiteY3" fmla="*/ 247828 h 868049"/>
              <a:gd name="connsiteX4" fmla="*/ 7781952 w 12358602"/>
              <a:gd name="connsiteY4" fmla="*/ 114478 h 868049"/>
              <a:gd name="connsiteX5" fmla="*/ 10487052 w 12358602"/>
              <a:gd name="connsiteY5" fmla="*/ 38278 h 868049"/>
              <a:gd name="connsiteX6" fmla="*/ 12224728 w 12358602"/>
              <a:gd name="connsiteY6" fmla="*/ 515460 h 868049"/>
              <a:gd name="connsiteX7" fmla="*/ 12205266 w 12358602"/>
              <a:gd name="connsiteY7" fmla="*/ 868049 h 868049"/>
              <a:gd name="connsiteX8" fmla="*/ 181593 w 12358602"/>
              <a:gd name="connsiteY8" fmla="*/ 830441 h 868049"/>
              <a:gd name="connsiteX0" fmla="*/ 181593 w 12358602"/>
              <a:gd name="connsiteY0" fmla="*/ 884369 h 921977"/>
              <a:gd name="connsiteX1" fmla="*/ 378874 w 12358602"/>
              <a:gd name="connsiteY1" fmla="*/ 347168 h 921977"/>
              <a:gd name="connsiteX2" fmla="*/ 3324252 w 12358602"/>
              <a:gd name="connsiteY2" fmla="*/ 54106 h 921977"/>
              <a:gd name="connsiteX3" fmla="*/ 5495952 w 12358602"/>
              <a:gd name="connsiteY3" fmla="*/ 301756 h 921977"/>
              <a:gd name="connsiteX4" fmla="*/ 7840340 w 12358602"/>
              <a:gd name="connsiteY4" fmla="*/ 7689 h 921977"/>
              <a:gd name="connsiteX5" fmla="*/ 10487052 w 12358602"/>
              <a:gd name="connsiteY5" fmla="*/ 92206 h 921977"/>
              <a:gd name="connsiteX6" fmla="*/ 12224728 w 12358602"/>
              <a:gd name="connsiteY6" fmla="*/ 569388 h 921977"/>
              <a:gd name="connsiteX7" fmla="*/ 12205266 w 12358602"/>
              <a:gd name="connsiteY7" fmla="*/ 921977 h 921977"/>
              <a:gd name="connsiteX8" fmla="*/ 181593 w 12358602"/>
              <a:gd name="connsiteY8" fmla="*/ 884369 h 921977"/>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9996592 w 12358602"/>
              <a:gd name="connsiteY5" fmla="*/ 84517 h 914288"/>
              <a:gd name="connsiteX6" fmla="*/ 12224728 w 12358602"/>
              <a:gd name="connsiteY6" fmla="*/ 561699 h 914288"/>
              <a:gd name="connsiteX7" fmla="*/ 12205266 w 12358602"/>
              <a:gd name="connsiteY7" fmla="*/ 914288 h 914288"/>
              <a:gd name="connsiteX8" fmla="*/ 181593 w 12358602"/>
              <a:gd name="connsiteY8" fmla="*/ 876680 h 914288"/>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12224728 w 12358602"/>
              <a:gd name="connsiteY5" fmla="*/ 561699 h 914288"/>
              <a:gd name="connsiteX6" fmla="*/ 12205266 w 12358602"/>
              <a:gd name="connsiteY6" fmla="*/ 914288 h 914288"/>
              <a:gd name="connsiteX7" fmla="*/ 181593 w 12358602"/>
              <a:gd name="connsiteY7" fmla="*/ 876680 h 914288"/>
              <a:gd name="connsiteX0" fmla="*/ 181593 w 12358602"/>
              <a:gd name="connsiteY0" fmla="*/ 891982 h 929590"/>
              <a:gd name="connsiteX1" fmla="*/ 378874 w 12358602"/>
              <a:gd name="connsiteY1" fmla="*/ 354781 h 929590"/>
              <a:gd name="connsiteX2" fmla="*/ 3324252 w 12358602"/>
              <a:gd name="connsiteY2" fmla="*/ 61719 h 929590"/>
              <a:gd name="connsiteX3" fmla="*/ 5495952 w 12358602"/>
              <a:gd name="connsiteY3" fmla="*/ 309369 h 929590"/>
              <a:gd name="connsiteX4" fmla="*/ 7840340 w 12358602"/>
              <a:gd name="connsiteY4" fmla="*/ 15302 h 929590"/>
              <a:gd name="connsiteX5" fmla="*/ 12224728 w 12358602"/>
              <a:gd name="connsiteY5" fmla="*/ 577001 h 929590"/>
              <a:gd name="connsiteX6" fmla="*/ 12205266 w 12358602"/>
              <a:gd name="connsiteY6" fmla="*/ 929590 h 929590"/>
              <a:gd name="connsiteX7" fmla="*/ 181593 w 12358602"/>
              <a:gd name="connsiteY7" fmla="*/ 891982 h 929590"/>
              <a:gd name="connsiteX0" fmla="*/ 181593 w 12358602"/>
              <a:gd name="connsiteY0" fmla="*/ 920450 h 958058"/>
              <a:gd name="connsiteX1" fmla="*/ 378874 w 12358602"/>
              <a:gd name="connsiteY1" fmla="*/ 383249 h 958058"/>
              <a:gd name="connsiteX2" fmla="*/ 3324252 w 12358602"/>
              <a:gd name="connsiteY2" fmla="*/ 90187 h 958058"/>
              <a:gd name="connsiteX3" fmla="*/ 5495952 w 12358602"/>
              <a:gd name="connsiteY3" fmla="*/ 337837 h 958058"/>
              <a:gd name="connsiteX4" fmla="*/ 7840340 w 12358602"/>
              <a:gd name="connsiteY4" fmla="*/ 43770 h 958058"/>
              <a:gd name="connsiteX5" fmla="*/ 12224728 w 12358602"/>
              <a:gd name="connsiteY5" fmla="*/ 605469 h 958058"/>
              <a:gd name="connsiteX6" fmla="*/ 12205266 w 12358602"/>
              <a:gd name="connsiteY6" fmla="*/ 958058 h 958058"/>
              <a:gd name="connsiteX7" fmla="*/ 181593 w 12358602"/>
              <a:gd name="connsiteY7" fmla="*/ 920450 h 958058"/>
              <a:gd name="connsiteX0" fmla="*/ 181593 w 12358602"/>
              <a:gd name="connsiteY0" fmla="*/ 888120 h 925728"/>
              <a:gd name="connsiteX1" fmla="*/ 378874 w 12358602"/>
              <a:gd name="connsiteY1" fmla="*/ 350919 h 925728"/>
              <a:gd name="connsiteX2" fmla="*/ 3324252 w 12358602"/>
              <a:gd name="connsiteY2" fmla="*/ 57857 h 925728"/>
              <a:gd name="connsiteX3" fmla="*/ 5495952 w 12358602"/>
              <a:gd name="connsiteY3" fmla="*/ 305507 h 925728"/>
              <a:gd name="connsiteX4" fmla="*/ 7840340 w 12358602"/>
              <a:gd name="connsiteY4" fmla="*/ 11440 h 925728"/>
              <a:gd name="connsiteX5" fmla="*/ 12224728 w 12358602"/>
              <a:gd name="connsiteY5" fmla="*/ 573139 h 925728"/>
              <a:gd name="connsiteX6" fmla="*/ 12205266 w 12358602"/>
              <a:gd name="connsiteY6" fmla="*/ 925728 h 925728"/>
              <a:gd name="connsiteX7" fmla="*/ 181593 w 12358602"/>
              <a:gd name="connsiteY7" fmla="*/ 888120 h 925728"/>
              <a:gd name="connsiteX0" fmla="*/ 181593 w 12358602"/>
              <a:gd name="connsiteY0" fmla="*/ 938850 h 976458"/>
              <a:gd name="connsiteX1" fmla="*/ 378874 w 12358602"/>
              <a:gd name="connsiteY1" fmla="*/ 401649 h 976458"/>
              <a:gd name="connsiteX2" fmla="*/ 3324252 w 12358602"/>
              <a:gd name="connsiteY2" fmla="*/ 108587 h 976458"/>
              <a:gd name="connsiteX3" fmla="*/ 5495952 w 12358602"/>
              <a:gd name="connsiteY3" fmla="*/ 356237 h 976458"/>
              <a:gd name="connsiteX4" fmla="*/ 7840340 w 12358602"/>
              <a:gd name="connsiteY4" fmla="*/ 62170 h 976458"/>
              <a:gd name="connsiteX5" fmla="*/ 12224728 w 12358602"/>
              <a:gd name="connsiteY5" fmla="*/ 623869 h 976458"/>
              <a:gd name="connsiteX6" fmla="*/ 12205266 w 12358602"/>
              <a:gd name="connsiteY6" fmla="*/ 976458 h 976458"/>
              <a:gd name="connsiteX7" fmla="*/ 181593 w 12358602"/>
              <a:gd name="connsiteY7" fmla="*/ 938850 h 97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602" h="976458">
                <a:moveTo>
                  <a:pt x="181593" y="938850"/>
                </a:moveTo>
                <a:cubicBezTo>
                  <a:pt x="-39070" y="972187"/>
                  <a:pt x="-144903" y="540026"/>
                  <a:pt x="378874" y="401649"/>
                </a:cubicBezTo>
                <a:cubicBezTo>
                  <a:pt x="902651" y="263272"/>
                  <a:pt x="2471406" y="116156"/>
                  <a:pt x="3324252" y="108587"/>
                </a:cubicBezTo>
                <a:cubicBezTo>
                  <a:pt x="4177098" y="101018"/>
                  <a:pt x="4743271" y="363973"/>
                  <a:pt x="5495952" y="356237"/>
                </a:cubicBezTo>
                <a:cubicBezTo>
                  <a:pt x="6248633" y="348501"/>
                  <a:pt x="6519009" y="323604"/>
                  <a:pt x="7840340" y="62170"/>
                </a:cubicBezTo>
                <a:cubicBezTo>
                  <a:pt x="9161671" y="-199264"/>
                  <a:pt x="10763265" y="436636"/>
                  <a:pt x="12224728" y="623869"/>
                </a:cubicBezTo>
                <a:cubicBezTo>
                  <a:pt x="12569485" y="664734"/>
                  <a:pt x="12130659" y="973828"/>
                  <a:pt x="12205266" y="976458"/>
                </a:cubicBezTo>
                <a:lnTo>
                  <a:pt x="181593" y="938850"/>
                </a:lnTo>
                <a:close/>
              </a:path>
            </a:pathLst>
          </a:custGeom>
          <a:solidFill>
            <a:srgbClr val="E4D0D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pic>
        <p:nvPicPr>
          <p:cNvPr id="7"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64" y="1523980"/>
            <a:ext cx="2829486" cy="4184742"/>
          </a:xfrm>
          <a:prstGeom prst="rect">
            <a:avLst/>
          </a:prstGeom>
        </p:spPr>
      </p:pic>
      <p:sp>
        <p:nvSpPr>
          <p:cNvPr id="8" name="任意多边形 12"/>
          <p:cNvSpPr/>
          <p:nvPr/>
        </p:nvSpPr>
        <p:spPr>
          <a:xfrm>
            <a:off x="693568" y="5006222"/>
            <a:ext cx="9466432" cy="1125547"/>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D6A6B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grpSp>
        <p:nvGrpSpPr>
          <p:cNvPr id="9" name="组合 43">
            <a:extLst>
              <a:ext uri="{FF2B5EF4-FFF2-40B4-BE49-F238E27FC236}">
                <a16:creationId xmlns:a16="http://schemas.microsoft.com/office/drawing/2014/main" id="{E48C34C2-D5A2-4F0C-AC0F-4EF5A9C291B1}"/>
              </a:ext>
            </a:extLst>
          </p:cNvPr>
          <p:cNvGrpSpPr/>
          <p:nvPr/>
        </p:nvGrpSpPr>
        <p:grpSpPr>
          <a:xfrm>
            <a:off x="7606591" y="0"/>
            <a:ext cx="2308996" cy="1441260"/>
            <a:chOff x="7180022" y="219753"/>
            <a:chExt cx="1592029" cy="993734"/>
          </a:xfrm>
        </p:grpSpPr>
        <p:pic>
          <p:nvPicPr>
            <p:cNvPr id="10" name="图片 25">
              <a:extLst>
                <a:ext uri="{FF2B5EF4-FFF2-40B4-BE49-F238E27FC236}">
                  <a16:creationId xmlns:a16="http://schemas.microsoft.com/office/drawing/2014/main" id="{E7C3B35B-B8D2-4C49-81CB-DDBD637AFF90}"/>
                </a:ext>
              </a:extLst>
            </p:cNvPr>
            <p:cNvPicPr>
              <a:picLocks noChangeAspect="1"/>
            </p:cNvPicPr>
            <p:nvPr/>
          </p:nvPicPr>
          <p:blipFill>
            <a:blip r:embed="rId4"/>
            <a:stretch>
              <a:fillRect/>
            </a:stretch>
          </p:blipFill>
          <p:spPr>
            <a:xfrm>
              <a:off x="7778317" y="219753"/>
              <a:ext cx="993734" cy="993734"/>
            </a:xfrm>
            <a:prstGeom prst="rect">
              <a:avLst/>
            </a:prstGeom>
          </p:spPr>
        </p:pic>
        <p:pic>
          <p:nvPicPr>
            <p:cNvPr id="11" name="图片 32">
              <a:extLst>
                <a:ext uri="{FF2B5EF4-FFF2-40B4-BE49-F238E27FC236}">
                  <a16:creationId xmlns:a16="http://schemas.microsoft.com/office/drawing/2014/main" id="{895DE241-E92B-4927-900E-8FD3D5BB3797}"/>
                </a:ext>
              </a:extLst>
            </p:cNvPr>
            <p:cNvPicPr>
              <a:picLocks noChangeAspect="1"/>
            </p:cNvPicPr>
            <p:nvPr/>
          </p:nvPicPr>
          <p:blipFill>
            <a:blip r:embed="rId5"/>
            <a:stretch>
              <a:fillRect/>
            </a:stretch>
          </p:blipFill>
          <p:spPr>
            <a:xfrm>
              <a:off x="7180022" y="595615"/>
              <a:ext cx="1530229" cy="615749"/>
            </a:xfrm>
            <a:prstGeom prst="rect">
              <a:avLst/>
            </a:prstGeom>
          </p:spPr>
        </p:pic>
      </p:grpSp>
      <p:pic>
        <p:nvPicPr>
          <p:cNvPr id="12" name="图片 8"/>
          <p:cNvPicPr>
            <a:picLocks noChangeAspect="1"/>
          </p:cNvPicPr>
          <p:nvPr/>
        </p:nvPicPr>
        <p:blipFill rotWithShape="1">
          <a:blip r:embed="rId6" cstate="print">
            <a:extLst>
              <a:ext uri="{28A0092B-C50C-407E-A947-70E740481C1C}">
                <a14:useLocalDpi xmlns:a14="http://schemas.microsoft.com/office/drawing/2010/main" val="0"/>
              </a:ext>
            </a:extLst>
          </a:blip>
          <a:srcRect l="68719" t="73547" r="19910" b="12088"/>
          <a:stretch/>
        </p:blipFill>
        <p:spPr>
          <a:xfrm rot="2822833">
            <a:off x="118006" y="118361"/>
            <a:ext cx="865773" cy="985087"/>
          </a:xfrm>
          <a:prstGeom prst="rect">
            <a:avLst/>
          </a:prstGeom>
        </p:spPr>
      </p:pic>
      <p:pic>
        <p:nvPicPr>
          <p:cNvPr id="13" name="图片 7"/>
          <p:cNvPicPr>
            <a:picLocks noChangeAspect="1"/>
          </p:cNvPicPr>
          <p:nvPr/>
        </p:nvPicPr>
        <p:blipFill rotWithShape="1">
          <a:blip r:embed="rId6" cstate="print">
            <a:extLst>
              <a:ext uri="{28A0092B-C50C-407E-A947-70E740481C1C}">
                <a14:useLocalDpi xmlns:a14="http://schemas.microsoft.com/office/drawing/2010/main" val="0"/>
              </a:ext>
            </a:extLst>
          </a:blip>
          <a:srcRect l="87190" t="60000" b="351"/>
          <a:stretch/>
        </p:blipFill>
        <p:spPr>
          <a:xfrm>
            <a:off x="9100692" y="1263358"/>
            <a:ext cx="975339" cy="2719137"/>
          </a:xfrm>
          <a:prstGeom prst="rect">
            <a:avLst/>
          </a:prstGeom>
        </p:spPr>
      </p:pic>
      <p:grpSp>
        <p:nvGrpSpPr>
          <p:cNvPr id="27" name="组合 16"/>
          <p:cNvGrpSpPr/>
          <p:nvPr/>
        </p:nvGrpSpPr>
        <p:grpSpPr>
          <a:xfrm>
            <a:off x="2991768" y="49188"/>
            <a:ext cx="1925836" cy="3643581"/>
            <a:chOff x="3298180" y="-580292"/>
            <a:chExt cx="2092569" cy="4273061"/>
          </a:xfrm>
        </p:grpSpPr>
        <p:grpSp>
          <p:nvGrpSpPr>
            <p:cNvPr id="28" name="组合 26"/>
            <p:cNvGrpSpPr/>
            <p:nvPr/>
          </p:nvGrpSpPr>
          <p:grpSpPr>
            <a:xfrm>
              <a:off x="3298180" y="-580292"/>
              <a:ext cx="2092569" cy="4273061"/>
              <a:chOff x="3675185" y="-580292"/>
              <a:chExt cx="2092569" cy="4273061"/>
            </a:xfrm>
          </p:grpSpPr>
          <p:sp>
            <p:nvSpPr>
              <p:cNvPr id="33"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34"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grpSp>
          <p:nvGrpSpPr>
            <p:cNvPr id="29" name="组合 3"/>
            <p:cNvGrpSpPr/>
            <p:nvPr/>
          </p:nvGrpSpPr>
          <p:grpSpPr>
            <a:xfrm>
              <a:off x="3298180" y="1699815"/>
              <a:ext cx="2092569" cy="1444269"/>
              <a:chOff x="3298180" y="1699815"/>
              <a:chExt cx="2092569" cy="1444269"/>
            </a:xfrm>
          </p:grpSpPr>
          <p:sp>
            <p:nvSpPr>
              <p:cNvPr id="30" name="文本框 32"/>
              <p:cNvSpPr txBox="1"/>
              <p:nvPr/>
            </p:nvSpPr>
            <p:spPr>
              <a:xfrm>
                <a:off x="4123419" y="1699815"/>
                <a:ext cx="526368" cy="830183"/>
              </a:xfrm>
              <a:prstGeom prst="rect">
                <a:avLst/>
              </a:prstGeom>
              <a:noFill/>
            </p:spPr>
            <p:txBody>
              <a:bodyPr vert="horz" wrap="none" rtlCol="0">
                <a:spAutoFit/>
              </a:bodyPr>
              <a:lstStyle/>
              <a:p>
                <a:pPr algn="ctr"/>
                <a:r>
                  <a:rPr lang="en-US" altLang="zh-CN" sz="4000" b="1">
                    <a:solidFill>
                      <a:srgbClr val="FFA100"/>
                    </a:solidFill>
                    <a:latin typeface="UTM Colossalis" panose="02040603050506020204" pitchFamily="18" charset="0"/>
                    <a:ea typeface="方正喵呜体" panose="02010600010101010101" pitchFamily="2" charset="-122"/>
                    <a:cs typeface="Times New Roman" panose="02020603050405020304" pitchFamily="18" charset="0"/>
                  </a:rPr>
                  <a:t>1</a:t>
                </a:r>
                <a:endParaRPr lang="zh-CN" altLang="en-US" sz="4000" b="1" dirty="0">
                  <a:solidFill>
                    <a:srgbClr val="FFA100"/>
                  </a:solidFill>
                  <a:latin typeface="UTM Colossalis" panose="02040603050506020204" pitchFamily="18" charset="0"/>
                  <a:ea typeface="方正喵呜体" panose="02010600010101010101" pitchFamily="2" charset="-122"/>
                  <a:cs typeface="Times New Roman" panose="02020603050405020304" pitchFamily="18" charset="0"/>
                </a:endParaRPr>
              </a:p>
            </p:txBody>
          </p:sp>
          <p:sp>
            <p:nvSpPr>
              <p:cNvPr id="31" name="文本框 33"/>
              <p:cNvSpPr txBox="1"/>
              <p:nvPr/>
            </p:nvSpPr>
            <p:spPr>
              <a:xfrm>
                <a:off x="3442150" y="2713196"/>
                <a:ext cx="1914382" cy="430888"/>
              </a:xfrm>
              <a:prstGeom prst="rect">
                <a:avLst/>
              </a:prstGeom>
              <a:noFill/>
            </p:spPr>
            <p:txBody>
              <a:bodyPr vert="horz" wrap="square" rtlCol="0">
                <a:spAutoFit/>
              </a:bodyPr>
              <a:lstStyle/>
              <a:p>
                <a:pPr algn="ctr"/>
                <a:r>
                  <a:rPr lang="en-US" altLang="zh-CN" sz="2200" b="1">
                    <a:solidFill>
                      <a:srgbClr val="002060"/>
                    </a:solidFill>
                    <a:latin typeface="Times New Roman" panose="02020603050405020304" pitchFamily="18" charset="0"/>
                    <a:ea typeface="方正喵呜体" panose="02010600010101010101" pitchFamily="2" charset="-122"/>
                    <a:cs typeface="Times New Roman" panose="02020603050405020304" pitchFamily="18" charset="0"/>
                  </a:rPr>
                  <a:t>Xem lại bài</a:t>
                </a:r>
                <a:endParaRPr lang="zh-CN" altLang="en-US" sz="2200" b="1" dirty="0">
                  <a:solidFill>
                    <a:srgbClr val="002060"/>
                  </a:solidFill>
                  <a:latin typeface="Times New Roman" panose="02020603050405020304" pitchFamily="18" charset="0"/>
                  <a:ea typeface="方正喵呜体" panose="02010600010101010101" pitchFamily="2" charset="-122"/>
                  <a:cs typeface="Times New Roman" panose="02020603050405020304" pitchFamily="18" charset="0"/>
                </a:endParaRPr>
              </a:p>
            </p:txBody>
          </p:sp>
          <p:cxnSp>
            <p:nvCxnSpPr>
              <p:cNvPr id="32" name="直接连接符 2"/>
              <p:cNvCxnSpPr/>
              <p:nvPr/>
            </p:nvCxnSpPr>
            <p:spPr>
              <a:xfrm>
                <a:off x="3298180" y="2544299"/>
                <a:ext cx="2092569" cy="0"/>
              </a:xfrm>
              <a:prstGeom prst="line">
                <a:avLst/>
              </a:prstGeom>
              <a:ln>
                <a:solidFill>
                  <a:srgbClr val="45275A"/>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35" name="组合 18"/>
          <p:cNvGrpSpPr/>
          <p:nvPr/>
        </p:nvGrpSpPr>
        <p:grpSpPr>
          <a:xfrm>
            <a:off x="5080000" y="-526875"/>
            <a:ext cx="2176014" cy="5181438"/>
            <a:chOff x="5398939" y="-324245"/>
            <a:chExt cx="2206146" cy="5176875"/>
          </a:xfrm>
        </p:grpSpPr>
        <p:grpSp>
          <p:nvGrpSpPr>
            <p:cNvPr id="36" name="组合 27"/>
            <p:cNvGrpSpPr/>
            <p:nvPr/>
          </p:nvGrpSpPr>
          <p:grpSpPr>
            <a:xfrm>
              <a:off x="5398939" y="-324245"/>
              <a:ext cx="2206146" cy="5176875"/>
              <a:chOff x="5671471" y="-324245"/>
              <a:chExt cx="2206146" cy="5176875"/>
            </a:xfrm>
          </p:grpSpPr>
          <p:sp>
            <p:nvSpPr>
              <p:cNvPr id="41" name="任意多边形 24"/>
              <p:cNvSpPr/>
              <p:nvPr/>
            </p:nvSpPr>
            <p:spPr>
              <a:xfrm>
                <a:off x="6640700" y="-324245"/>
                <a:ext cx="328265" cy="3225707"/>
              </a:xfrm>
              <a:custGeom>
                <a:avLst/>
                <a:gdLst>
                  <a:gd name="connsiteX0" fmla="*/ 111792 w 328265"/>
                  <a:gd name="connsiteY0" fmla="*/ 60476 h 3225707"/>
                  <a:gd name="connsiteX1" fmla="*/ 111792 w 328265"/>
                  <a:gd name="connsiteY1" fmla="*/ 130814 h 3225707"/>
                  <a:gd name="connsiteX2" fmla="*/ 6285 w 328265"/>
                  <a:gd name="connsiteY2" fmla="*/ 1221060 h 3225707"/>
                  <a:gd name="connsiteX3" fmla="*/ 322808 w 328265"/>
                  <a:gd name="connsiteY3" fmla="*/ 2188214 h 3225707"/>
                  <a:gd name="connsiteX4" fmla="*/ 217300 w 328265"/>
                  <a:gd name="connsiteY4" fmla="*/ 3225707 h 322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65" h="3225707">
                    <a:moveTo>
                      <a:pt x="111792" y="60476"/>
                    </a:moveTo>
                    <a:cubicBezTo>
                      <a:pt x="120584" y="-1071"/>
                      <a:pt x="129376" y="-62617"/>
                      <a:pt x="111792" y="130814"/>
                    </a:cubicBezTo>
                    <a:cubicBezTo>
                      <a:pt x="94208" y="324245"/>
                      <a:pt x="-28884" y="878160"/>
                      <a:pt x="6285" y="1221060"/>
                    </a:cubicBezTo>
                    <a:cubicBezTo>
                      <a:pt x="41454" y="1563960"/>
                      <a:pt x="287639" y="1854106"/>
                      <a:pt x="322808" y="2188214"/>
                    </a:cubicBezTo>
                    <a:cubicBezTo>
                      <a:pt x="357977" y="2522322"/>
                      <a:pt x="211439" y="2994176"/>
                      <a:pt x="217300" y="322570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42" name="椭圆 21"/>
              <p:cNvSpPr/>
              <p:nvPr/>
            </p:nvSpPr>
            <p:spPr>
              <a:xfrm>
                <a:off x="5671471" y="2646484"/>
                <a:ext cx="2206146" cy="220614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grpSp>
          <p:nvGrpSpPr>
            <p:cNvPr id="37" name="组合 34"/>
            <p:cNvGrpSpPr/>
            <p:nvPr/>
          </p:nvGrpSpPr>
          <p:grpSpPr>
            <a:xfrm>
              <a:off x="5433660" y="2765852"/>
              <a:ext cx="2171425" cy="1586542"/>
              <a:chOff x="3245825" y="1950092"/>
              <a:chExt cx="2171425" cy="1586542"/>
            </a:xfrm>
          </p:grpSpPr>
          <p:sp>
            <p:nvSpPr>
              <p:cNvPr id="38" name="文本框 35"/>
              <p:cNvSpPr txBox="1"/>
              <p:nvPr/>
            </p:nvSpPr>
            <p:spPr>
              <a:xfrm>
                <a:off x="4083887" y="1950092"/>
                <a:ext cx="604037" cy="930265"/>
              </a:xfrm>
              <a:prstGeom prst="rect">
                <a:avLst/>
              </a:prstGeom>
              <a:noFill/>
            </p:spPr>
            <p:txBody>
              <a:bodyPr vert="horz" wrap="none" rtlCol="0">
                <a:spAutoFit/>
              </a:bodyPr>
              <a:lstStyle/>
              <a:p>
                <a:pPr algn="ctr"/>
                <a:r>
                  <a:rPr lang="en-US" altLang="zh-CN" sz="4000" b="1">
                    <a:solidFill>
                      <a:srgbClr val="FFA100"/>
                    </a:solidFill>
                    <a:latin typeface="UTM Colossalis" panose="02040603050506020204" pitchFamily="18" charset="0"/>
                    <a:ea typeface="方正喵呜体" panose="02010600010101010101" pitchFamily="2" charset="-122"/>
                    <a:cs typeface="Times New Roman" panose="02020603050405020304" pitchFamily="18" charset="0"/>
                  </a:rPr>
                  <a:t>2</a:t>
                </a:r>
                <a:endParaRPr lang="zh-CN" altLang="en-US" sz="4000" b="1" dirty="0">
                  <a:solidFill>
                    <a:srgbClr val="FFA100"/>
                  </a:solidFill>
                  <a:latin typeface="UTM Colossalis" panose="02040603050506020204" pitchFamily="18" charset="0"/>
                  <a:ea typeface="方正喵呜体" panose="02010600010101010101" pitchFamily="2" charset="-122"/>
                  <a:cs typeface="Times New Roman" panose="02020603050405020304" pitchFamily="18" charset="0"/>
                </a:endParaRPr>
              </a:p>
            </p:txBody>
          </p:sp>
          <p:sp>
            <p:nvSpPr>
              <p:cNvPr id="39" name="文本框 36"/>
              <p:cNvSpPr txBox="1"/>
              <p:nvPr/>
            </p:nvSpPr>
            <p:spPr>
              <a:xfrm>
                <a:off x="3387274" y="2767870"/>
                <a:ext cx="1914382" cy="768764"/>
              </a:xfrm>
              <a:prstGeom prst="rect">
                <a:avLst/>
              </a:prstGeom>
              <a:noFill/>
            </p:spPr>
            <p:txBody>
              <a:bodyPr vert="horz" wrap="square" rtlCol="0">
                <a:spAutoFit/>
              </a:bodyPr>
              <a:lstStyle/>
              <a:p>
                <a:pPr algn="ctr"/>
                <a:r>
                  <a:rPr lang="en-US" altLang="zh-CN" sz="2200" b="1">
                    <a:solidFill>
                      <a:srgbClr val="F24745"/>
                    </a:solidFill>
                    <a:latin typeface="Times New Roman" panose="02020603050405020304" pitchFamily="18" charset="0"/>
                    <a:ea typeface="Kozuka Gothic Pr6N L" panose="020B0200000000000000" pitchFamily="34" charset="-128"/>
                    <a:cs typeface="Times New Roman" panose="02020603050405020304" pitchFamily="18" charset="0"/>
                  </a:rPr>
                  <a:t>Tập đổi đơn vị</a:t>
                </a:r>
                <a:endParaRPr lang="vi-VN" altLang="zh-CN" sz="2200" b="1" dirty="0">
                  <a:solidFill>
                    <a:srgbClr val="F24745"/>
                  </a:solidFill>
                  <a:latin typeface="Times New Roman" panose="02020603050405020304" pitchFamily="18" charset="0"/>
                  <a:ea typeface="Kozuka Gothic Pr6N L" panose="020B0200000000000000" pitchFamily="34" charset="-128"/>
                  <a:cs typeface="Times New Roman" panose="02020603050405020304" pitchFamily="18" charset="0"/>
                </a:endParaRPr>
              </a:p>
            </p:txBody>
          </p:sp>
          <p:cxnSp>
            <p:nvCxnSpPr>
              <p:cNvPr id="40" name="直接连接符 37"/>
              <p:cNvCxnSpPr/>
              <p:nvPr/>
            </p:nvCxnSpPr>
            <p:spPr>
              <a:xfrm>
                <a:off x="3245825" y="2654845"/>
                <a:ext cx="2171425" cy="1"/>
              </a:xfrm>
              <a:prstGeom prst="line">
                <a:avLst/>
              </a:prstGeom>
              <a:ln>
                <a:solidFill>
                  <a:srgbClr val="45275A"/>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组合 17"/>
          <p:cNvGrpSpPr/>
          <p:nvPr/>
        </p:nvGrpSpPr>
        <p:grpSpPr>
          <a:xfrm>
            <a:off x="7463740" y="-112771"/>
            <a:ext cx="1948835" cy="3918311"/>
            <a:chOff x="7736220" y="-105508"/>
            <a:chExt cx="1948835" cy="3918311"/>
          </a:xfrm>
        </p:grpSpPr>
        <p:grpSp>
          <p:nvGrpSpPr>
            <p:cNvPr id="44" name="组合 28"/>
            <p:cNvGrpSpPr/>
            <p:nvPr/>
          </p:nvGrpSpPr>
          <p:grpSpPr>
            <a:xfrm>
              <a:off x="7736220" y="-105508"/>
              <a:ext cx="1948835" cy="3918311"/>
              <a:chOff x="7736220" y="-158262"/>
              <a:chExt cx="1948835" cy="3918311"/>
            </a:xfrm>
          </p:grpSpPr>
          <p:sp>
            <p:nvSpPr>
              <p:cNvPr id="49" name="任意多边形 25"/>
              <p:cNvSpPr/>
              <p:nvPr/>
            </p:nvSpPr>
            <p:spPr>
              <a:xfrm>
                <a:off x="8352692" y="-158262"/>
                <a:ext cx="173490" cy="2162908"/>
              </a:xfrm>
              <a:custGeom>
                <a:avLst/>
                <a:gdLst>
                  <a:gd name="connsiteX0" fmla="*/ 35170 w 173490"/>
                  <a:gd name="connsiteY0" fmla="*/ 0 h 2162908"/>
                  <a:gd name="connsiteX1" fmla="*/ 158262 w 173490"/>
                  <a:gd name="connsiteY1" fmla="*/ 650631 h 2162908"/>
                  <a:gd name="connsiteX2" fmla="*/ 0 w 173490"/>
                  <a:gd name="connsiteY2" fmla="*/ 1195754 h 2162908"/>
                  <a:gd name="connsiteX3" fmla="*/ 158262 w 173490"/>
                  <a:gd name="connsiteY3" fmla="*/ 1793631 h 2162908"/>
                  <a:gd name="connsiteX4" fmla="*/ 158262 w 173490"/>
                  <a:gd name="connsiteY4" fmla="*/ 2162908 h 2162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90" h="2162908">
                    <a:moveTo>
                      <a:pt x="35170" y="0"/>
                    </a:moveTo>
                    <a:cubicBezTo>
                      <a:pt x="99647" y="225669"/>
                      <a:pt x="164124" y="451339"/>
                      <a:pt x="158262" y="650631"/>
                    </a:cubicBezTo>
                    <a:cubicBezTo>
                      <a:pt x="152400" y="849923"/>
                      <a:pt x="0" y="1005254"/>
                      <a:pt x="0" y="1195754"/>
                    </a:cubicBezTo>
                    <a:cubicBezTo>
                      <a:pt x="0" y="1386254"/>
                      <a:pt x="131885" y="1632439"/>
                      <a:pt x="158262" y="1793631"/>
                    </a:cubicBezTo>
                    <a:cubicBezTo>
                      <a:pt x="184639" y="1954823"/>
                      <a:pt x="171450" y="2058865"/>
                      <a:pt x="158262" y="2162908"/>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50" name="椭圆 22"/>
              <p:cNvSpPr/>
              <p:nvPr/>
            </p:nvSpPr>
            <p:spPr>
              <a:xfrm>
                <a:off x="7736220" y="1811214"/>
                <a:ext cx="1948835" cy="1948835"/>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grpSp>
          <p:nvGrpSpPr>
            <p:cNvPr id="45" name="组合 38"/>
            <p:cNvGrpSpPr/>
            <p:nvPr/>
          </p:nvGrpSpPr>
          <p:grpSpPr>
            <a:xfrm>
              <a:off x="7736456" y="2066688"/>
              <a:ext cx="1937857" cy="1511472"/>
              <a:chOff x="3470722" y="2014454"/>
              <a:chExt cx="1937857" cy="1511472"/>
            </a:xfrm>
          </p:grpSpPr>
          <p:sp>
            <p:nvSpPr>
              <p:cNvPr id="46" name="文本框 39"/>
              <p:cNvSpPr txBox="1"/>
              <p:nvPr/>
            </p:nvSpPr>
            <p:spPr>
              <a:xfrm>
                <a:off x="4155938" y="2014454"/>
                <a:ext cx="543740" cy="830997"/>
              </a:xfrm>
              <a:prstGeom prst="rect">
                <a:avLst/>
              </a:prstGeom>
              <a:noFill/>
            </p:spPr>
            <p:txBody>
              <a:bodyPr vert="horz" wrap="none" rtlCol="0">
                <a:spAutoFit/>
              </a:bodyPr>
              <a:lstStyle/>
              <a:p>
                <a:pPr algn="ctr"/>
                <a:r>
                  <a:rPr lang="en-US" altLang="zh-CN" sz="4800" b="1">
                    <a:solidFill>
                      <a:srgbClr val="FFA100"/>
                    </a:solidFill>
                    <a:latin typeface="UTM Colossalis" panose="02040603050506020204" pitchFamily="18" charset="0"/>
                    <a:ea typeface="方正喵呜体" panose="02010600010101010101" pitchFamily="2" charset="-122"/>
                    <a:cs typeface="Times New Roman" panose="02020603050405020304" pitchFamily="18" charset="0"/>
                  </a:rPr>
                  <a:t>3</a:t>
                </a:r>
                <a:endParaRPr lang="zh-CN" altLang="en-US" sz="4800" b="1" dirty="0">
                  <a:solidFill>
                    <a:srgbClr val="FFA100"/>
                  </a:solidFill>
                  <a:latin typeface="UTM Colossalis" panose="02040603050506020204" pitchFamily="18" charset="0"/>
                  <a:ea typeface="方正喵呜体" panose="02010600010101010101" pitchFamily="2" charset="-122"/>
                  <a:cs typeface="Times New Roman" panose="02020603050405020304" pitchFamily="18" charset="0"/>
                </a:endParaRPr>
              </a:p>
            </p:txBody>
          </p:sp>
          <p:sp>
            <p:nvSpPr>
              <p:cNvPr id="47" name="文本框 40"/>
              <p:cNvSpPr txBox="1"/>
              <p:nvPr/>
            </p:nvSpPr>
            <p:spPr>
              <a:xfrm>
                <a:off x="3470722" y="2756485"/>
                <a:ext cx="1937857" cy="769441"/>
              </a:xfrm>
              <a:prstGeom prst="rect">
                <a:avLst/>
              </a:prstGeom>
              <a:noFill/>
            </p:spPr>
            <p:txBody>
              <a:bodyPr vert="horz" wrap="square" rtlCol="0">
                <a:spAutoFit/>
              </a:bodyPr>
              <a:lstStyle/>
              <a:p>
                <a:pPr algn="ctr"/>
                <a:r>
                  <a:rPr lang="en-US" altLang="zh-CN" sz="2200" b="1">
                    <a:solidFill>
                      <a:schemeClr val="accent6">
                        <a:lumMod val="50000"/>
                      </a:schemeClr>
                    </a:solidFill>
                    <a:latin typeface="Times New Roman" panose="02020603050405020304" pitchFamily="18" charset="0"/>
                    <a:ea typeface="方正喵呜体" panose="02010600010101010101" pitchFamily="2" charset="-122"/>
                    <a:cs typeface="Times New Roman" panose="02020603050405020304" pitchFamily="18" charset="0"/>
                  </a:rPr>
                  <a:t>Chuẩn bị bài mới</a:t>
                </a:r>
                <a:endParaRPr lang="zh-CN" altLang="en-US" sz="2200" b="1" dirty="0">
                  <a:solidFill>
                    <a:schemeClr val="accent6">
                      <a:lumMod val="50000"/>
                    </a:schemeClr>
                  </a:solidFill>
                  <a:latin typeface="Times New Roman" panose="02020603050405020304" pitchFamily="18" charset="0"/>
                  <a:ea typeface="方正喵呜体" panose="02010600010101010101" pitchFamily="2" charset="-122"/>
                  <a:cs typeface="Times New Roman" panose="02020603050405020304" pitchFamily="18" charset="0"/>
                </a:endParaRPr>
              </a:p>
            </p:txBody>
          </p:sp>
          <p:cxnSp>
            <p:nvCxnSpPr>
              <p:cNvPr id="48" name="直接连接符 41"/>
              <p:cNvCxnSpPr/>
              <p:nvPr/>
            </p:nvCxnSpPr>
            <p:spPr>
              <a:xfrm>
                <a:off x="3687428" y="2683999"/>
                <a:ext cx="1579922" cy="0"/>
              </a:xfrm>
              <a:prstGeom prst="line">
                <a:avLst/>
              </a:prstGeom>
              <a:ln>
                <a:solidFill>
                  <a:srgbClr val="45275A"/>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9198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26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26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8000">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14:bounceEnd="28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28000">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26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26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14:presetBounceEnd="38000">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14:bounceEnd="38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38000">
                                          <p:cBhvr additive="base">
                                            <p:cTn id="28" dur="5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38000">
                                      <p:stCondLst>
                                        <p:cond delay="700"/>
                                      </p:stCondLst>
                                      <p:childTnLst>
                                        <p:set>
                                          <p:cBhvr>
                                            <p:cTn id="30" dur="1" fill="hold">
                                              <p:stCondLst>
                                                <p:cond delay="0"/>
                                              </p:stCondLst>
                                            </p:cTn>
                                            <p:tgtEl>
                                              <p:spTgt spid="35"/>
                                            </p:tgtEl>
                                            <p:attrNameLst>
                                              <p:attrName>style.visibility</p:attrName>
                                            </p:attrNameLst>
                                          </p:cBhvr>
                                          <p:to>
                                            <p:strVal val="visible"/>
                                          </p:to>
                                        </p:set>
                                        <p:anim calcmode="lin" valueType="num" p14:bounceEnd="38000">
                                          <p:cBhvr additive="base">
                                            <p:cTn id="31" dur="500" fill="hold"/>
                                            <p:tgtEl>
                                              <p:spTgt spid="35"/>
                                            </p:tgtEl>
                                            <p:attrNameLst>
                                              <p:attrName>ppt_x</p:attrName>
                                            </p:attrNameLst>
                                          </p:cBhvr>
                                          <p:tavLst>
                                            <p:tav tm="0">
                                              <p:val>
                                                <p:strVal val="#ppt_x"/>
                                              </p:val>
                                            </p:tav>
                                            <p:tav tm="100000">
                                              <p:val>
                                                <p:strVal val="#ppt_x"/>
                                              </p:val>
                                            </p:tav>
                                          </p:tavLst>
                                        </p:anim>
                                        <p:anim calcmode="lin" valueType="num" p14:bounceEnd="38000">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38000">
                                      <p:stCondLst>
                                        <p:cond delay="1100"/>
                                      </p:stCondLst>
                                      <p:childTnLst>
                                        <p:set>
                                          <p:cBhvr>
                                            <p:cTn id="34" dur="1" fill="hold">
                                              <p:stCondLst>
                                                <p:cond delay="0"/>
                                              </p:stCondLst>
                                            </p:cTn>
                                            <p:tgtEl>
                                              <p:spTgt spid="43"/>
                                            </p:tgtEl>
                                            <p:attrNameLst>
                                              <p:attrName>style.visibility</p:attrName>
                                            </p:attrNameLst>
                                          </p:cBhvr>
                                          <p:to>
                                            <p:strVal val="visible"/>
                                          </p:to>
                                        </p:set>
                                        <p:anim calcmode="lin" valueType="num" p14:bounceEnd="38000">
                                          <p:cBhvr additive="base">
                                            <p:cTn id="35" dur="500" fill="hold"/>
                                            <p:tgtEl>
                                              <p:spTgt spid="43"/>
                                            </p:tgtEl>
                                            <p:attrNameLst>
                                              <p:attrName>ppt_x</p:attrName>
                                            </p:attrNameLst>
                                          </p:cBhvr>
                                          <p:tavLst>
                                            <p:tav tm="0">
                                              <p:val>
                                                <p:strVal val="#ppt_x"/>
                                              </p:val>
                                            </p:tav>
                                            <p:tav tm="100000">
                                              <p:val>
                                                <p:strVal val="#ppt_x"/>
                                              </p:val>
                                            </p:tav>
                                          </p:tavLst>
                                        </p:anim>
                                        <p:anim calcmode="lin" valueType="num" p14:bounceEnd="38000">
                                          <p:cBhvr additive="base">
                                            <p:cTn id="36"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7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10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 y="11201"/>
            <a:ext cx="10337257" cy="6086659"/>
          </a:xfrm>
        </p:spPr>
      </p:pic>
      <p:sp>
        <p:nvSpPr>
          <p:cNvPr id="5" name="任意多边形 13"/>
          <p:cNvSpPr/>
          <p:nvPr/>
        </p:nvSpPr>
        <p:spPr>
          <a:xfrm>
            <a:off x="267048" y="302460"/>
            <a:ext cx="9642807" cy="5291466"/>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 fmla="*/ 8595349 w 11066197"/>
              <a:gd name="connsiteY0" fmla="*/ 5429310 h 5909763"/>
              <a:gd name="connsiteX1" fmla="*/ 8434928 w 11066197"/>
              <a:gd name="connsiteY1" fmla="*/ 5461394 h 5909763"/>
              <a:gd name="connsiteX2" fmla="*/ 4376276 w 11066197"/>
              <a:gd name="connsiteY2" fmla="*/ 5718068 h 5909763"/>
              <a:gd name="connsiteX3" fmla="*/ 1007433 w 11066197"/>
              <a:gd name="connsiteY3" fmla="*/ 5718068 h 5909763"/>
              <a:gd name="connsiteX4" fmla="*/ 93033 w 11066197"/>
              <a:gd name="connsiteY4" fmla="*/ 3263626 h 5909763"/>
              <a:gd name="connsiteX5" fmla="*/ 526170 w 11066197"/>
              <a:gd name="connsiteY5" fmla="*/ 135415 h 5909763"/>
              <a:gd name="connsiteX6" fmla="*/ 4472528 w 11066197"/>
              <a:gd name="connsiteY6" fmla="*/ 520426 h 5909763"/>
              <a:gd name="connsiteX7" fmla="*/ 9846633 w 11066197"/>
              <a:gd name="connsiteY7" fmla="*/ 103331 h 5909763"/>
              <a:gd name="connsiteX8" fmla="*/ 11049791 w 11066197"/>
              <a:gd name="connsiteY8" fmla="*/ 1194194 h 5909763"/>
              <a:gd name="connsiteX9" fmla="*/ 10568528 w 11066197"/>
              <a:gd name="connsiteY9" fmla="*/ 3648636 h 5909763"/>
              <a:gd name="connsiteX10" fmla="*/ 10921454 w 11066197"/>
              <a:gd name="connsiteY10" fmla="*/ 5204720 h 5909763"/>
              <a:gd name="connsiteX11" fmla="*/ 8595349 w 11066197"/>
              <a:gd name="connsiteY11" fmla="*/ 5429310 h 5909763"/>
              <a:gd name="connsiteX0" fmla="*/ 8595349 w 11066197"/>
              <a:gd name="connsiteY0" fmla="*/ 542931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11" fmla="*/ 8595349 w 11066197"/>
              <a:gd name="connsiteY11" fmla="*/ 5429310 h 5987120"/>
              <a:gd name="connsiteX0" fmla="*/ 10921454 w 11066197"/>
              <a:gd name="connsiteY0" fmla="*/ 520472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0" fmla="*/ 10921454 w 11066197"/>
              <a:gd name="connsiteY0" fmla="*/ 5204720 h 6002815"/>
              <a:gd name="connsiteX1" fmla="*/ 4456486 w 11066197"/>
              <a:gd name="connsiteY1" fmla="*/ 5894531 h 6002815"/>
              <a:gd name="connsiteX2" fmla="*/ 1007433 w 11066197"/>
              <a:gd name="connsiteY2" fmla="*/ 5718068 h 6002815"/>
              <a:gd name="connsiteX3" fmla="*/ 93033 w 11066197"/>
              <a:gd name="connsiteY3" fmla="*/ 3263626 h 6002815"/>
              <a:gd name="connsiteX4" fmla="*/ 526170 w 11066197"/>
              <a:gd name="connsiteY4" fmla="*/ 135415 h 6002815"/>
              <a:gd name="connsiteX5" fmla="*/ 4472528 w 11066197"/>
              <a:gd name="connsiteY5" fmla="*/ 520426 h 6002815"/>
              <a:gd name="connsiteX6" fmla="*/ 9846633 w 11066197"/>
              <a:gd name="connsiteY6" fmla="*/ 103331 h 6002815"/>
              <a:gd name="connsiteX7" fmla="*/ 11049791 w 11066197"/>
              <a:gd name="connsiteY7" fmla="*/ 1194194 h 6002815"/>
              <a:gd name="connsiteX8" fmla="*/ 10568528 w 11066197"/>
              <a:gd name="connsiteY8" fmla="*/ 3648636 h 6002815"/>
              <a:gd name="connsiteX9" fmla="*/ 10921454 w 11066197"/>
              <a:gd name="connsiteY9" fmla="*/ 5204720 h 6002815"/>
              <a:gd name="connsiteX0" fmla="*/ 10472275 w 11066197"/>
              <a:gd name="connsiteY0" fmla="*/ 5573688 h 5980491"/>
              <a:gd name="connsiteX1" fmla="*/ 4456486 w 11066197"/>
              <a:gd name="connsiteY1" fmla="*/ 5894531 h 5980491"/>
              <a:gd name="connsiteX2" fmla="*/ 1007433 w 11066197"/>
              <a:gd name="connsiteY2" fmla="*/ 5718068 h 5980491"/>
              <a:gd name="connsiteX3" fmla="*/ 93033 w 11066197"/>
              <a:gd name="connsiteY3" fmla="*/ 3263626 h 5980491"/>
              <a:gd name="connsiteX4" fmla="*/ 526170 w 11066197"/>
              <a:gd name="connsiteY4" fmla="*/ 135415 h 5980491"/>
              <a:gd name="connsiteX5" fmla="*/ 4472528 w 11066197"/>
              <a:gd name="connsiteY5" fmla="*/ 520426 h 5980491"/>
              <a:gd name="connsiteX6" fmla="*/ 9846633 w 11066197"/>
              <a:gd name="connsiteY6" fmla="*/ 103331 h 5980491"/>
              <a:gd name="connsiteX7" fmla="*/ 11049791 w 11066197"/>
              <a:gd name="connsiteY7" fmla="*/ 1194194 h 5980491"/>
              <a:gd name="connsiteX8" fmla="*/ 10568528 w 11066197"/>
              <a:gd name="connsiteY8" fmla="*/ 3648636 h 5980491"/>
              <a:gd name="connsiteX9" fmla="*/ 10472275 w 11066197"/>
              <a:gd name="connsiteY9" fmla="*/ 5573688 h 5980491"/>
              <a:gd name="connsiteX0" fmla="*/ 10229604 w 10823526"/>
              <a:gd name="connsiteY0" fmla="*/ 5582178 h 5980556"/>
              <a:gd name="connsiteX1" fmla="*/ 4213815 w 10823526"/>
              <a:gd name="connsiteY1" fmla="*/ 5903021 h 5980556"/>
              <a:gd name="connsiteX2" fmla="*/ 764762 w 10823526"/>
              <a:gd name="connsiteY2" fmla="*/ 5726558 h 5980556"/>
              <a:gd name="connsiteX3" fmla="*/ 363709 w 10823526"/>
              <a:gd name="connsiteY3" fmla="*/ 3400453 h 5980556"/>
              <a:gd name="connsiteX4" fmla="*/ 283499 w 10823526"/>
              <a:gd name="connsiteY4" fmla="*/ 143905 h 5980556"/>
              <a:gd name="connsiteX5" fmla="*/ 4229857 w 10823526"/>
              <a:gd name="connsiteY5" fmla="*/ 528916 h 5980556"/>
              <a:gd name="connsiteX6" fmla="*/ 9603962 w 10823526"/>
              <a:gd name="connsiteY6" fmla="*/ 111821 h 5980556"/>
              <a:gd name="connsiteX7" fmla="*/ 10807120 w 10823526"/>
              <a:gd name="connsiteY7" fmla="*/ 1202684 h 5980556"/>
              <a:gd name="connsiteX8" fmla="*/ 10325857 w 10823526"/>
              <a:gd name="connsiteY8" fmla="*/ 3657126 h 5980556"/>
              <a:gd name="connsiteX9" fmla="*/ 10229604 w 10823526"/>
              <a:gd name="connsiteY9" fmla="*/ 5582178 h 5980556"/>
              <a:gd name="connsiteX0" fmla="*/ 10261679 w 10855601"/>
              <a:gd name="connsiteY0" fmla="*/ 5644288 h 6042666"/>
              <a:gd name="connsiteX1" fmla="*/ 4245890 w 10855601"/>
              <a:gd name="connsiteY1" fmla="*/ 5965131 h 6042666"/>
              <a:gd name="connsiteX2" fmla="*/ 796837 w 10855601"/>
              <a:gd name="connsiteY2" fmla="*/ 5788668 h 6042666"/>
              <a:gd name="connsiteX3" fmla="*/ 395784 w 10855601"/>
              <a:gd name="connsiteY3" fmla="*/ 3462563 h 6042666"/>
              <a:gd name="connsiteX4" fmla="*/ 315574 w 10855601"/>
              <a:gd name="connsiteY4" fmla="*/ 206015 h 6042666"/>
              <a:gd name="connsiteX5" fmla="*/ 4695069 w 10855601"/>
              <a:gd name="connsiteY5" fmla="*/ 318310 h 6042666"/>
              <a:gd name="connsiteX6" fmla="*/ 9636037 w 10855601"/>
              <a:gd name="connsiteY6" fmla="*/ 173931 h 6042666"/>
              <a:gd name="connsiteX7" fmla="*/ 10839195 w 10855601"/>
              <a:gd name="connsiteY7" fmla="*/ 1264794 h 6042666"/>
              <a:gd name="connsiteX8" fmla="*/ 10357932 w 10855601"/>
              <a:gd name="connsiteY8" fmla="*/ 3719236 h 6042666"/>
              <a:gd name="connsiteX9" fmla="*/ 10261679 w 10855601"/>
              <a:gd name="connsiteY9" fmla="*/ 5644288 h 6042666"/>
              <a:gd name="connsiteX0" fmla="*/ 10039792 w 10633714"/>
              <a:gd name="connsiteY0" fmla="*/ 5522731 h 5921109"/>
              <a:gd name="connsiteX1" fmla="*/ 4024003 w 10633714"/>
              <a:gd name="connsiteY1" fmla="*/ 5843574 h 5921109"/>
              <a:gd name="connsiteX2" fmla="*/ 574950 w 10633714"/>
              <a:gd name="connsiteY2" fmla="*/ 5667111 h 5921109"/>
              <a:gd name="connsiteX3" fmla="*/ 173897 w 10633714"/>
              <a:gd name="connsiteY3" fmla="*/ 3341006 h 5921109"/>
              <a:gd name="connsiteX4" fmla="*/ 398487 w 10633714"/>
              <a:gd name="connsiteY4" fmla="*/ 405300 h 5921109"/>
              <a:gd name="connsiteX5" fmla="*/ 4473182 w 10633714"/>
              <a:gd name="connsiteY5" fmla="*/ 196753 h 5921109"/>
              <a:gd name="connsiteX6" fmla="*/ 9414150 w 10633714"/>
              <a:gd name="connsiteY6" fmla="*/ 52374 h 5921109"/>
              <a:gd name="connsiteX7" fmla="*/ 10617308 w 10633714"/>
              <a:gd name="connsiteY7" fmla="*/ 1143237 h 5921109"/>
              <a:gd name="connsiteX8" fmla="*/ 10136045 w 10633714"/>
              <a:gd name="connsiteY8" fmla="*/ 3597679 h 5921109"/>
              <a:gd name="connsiteX9" fmla="*/ 10039792 w 10633714"/>
              <a:gd name="connsiteY9" fmla="*/ 5522731 h 5921109"/>
              <a:gd name="connsiteX0" fmla="*/ 10039792 w 10221163"/>
              <a:gd name="connsiteY0" fmla="*/ 5558917 h 5957295"/>
              <a:gd name="connsiteX1" fmla="*/ 4024003 w 10221163"/>
              <a:gd name="connsiteY1" fmla="*/ 5879760 h 5957295"/>
              <a:gd name="connsiteX2" fmla="*/ 574950 w 10221163"/>
              <a:gd name="connsiteY2" fmla="*/ 5703297 h 5957295"/>
              <a:gd name="connsiteX3" fmla="*/ 173897 w 10221163"/>
              <a:gd name="connsiteY3" fmla="*/ 3377192 h 5957295"/>
              <a:gd name="connsiteX4" fmla="*/ 398487 w 10221163"/>
              <a:gd name="connsiteY4" fmla="*/ 441486 h 5957295"/>
              <a:gd name="connsiteX5" fmla="*/ 4473182 w 10221163"/>
              <a:gd name="connsiteY5" fmla="*/ 232939 h 5957295"/>
              <a:gd name="connsiteX6" fmla="*/ 9414150 w 10221163"/>
              <a:gd name="connsiteY6" fmla="*/ 88560 h 5957295"/>
              <a:gd name="connsiteX7" fmla="*/ 10152087 w 10221163"/>
              <a:gd name="connsiteY7" fmla="*/ 1692771 h 5957295"/>
              <a:gd name="connsiteX8" fmla="*/ 10136045 w 10221163"/>
              <a:gd name="connsiteY8" fmla="*/ 3633865 h 5957295"/>
              <a:gd name="connsiteX9" fmla="*/ 10039792 w 10221163"/>
              <a:gd name="connsiteY9" fmla="*/ 5558917 h 5957295"/>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290578"/>
              <a:gd name="connsiteY0" fmla="*/ 5700259 h 6098637"/>
              <a:gd name="connsiteX1" fmla="*/ 4024003 w 10290578"/>
              <a:gd name="connsiteY1" fmla="*/ 6021102 h 6098637"/>
              <a:gd name="connsiteX2" fmla="*/ 574950 w 10290578"/>
              <a:gd name="connsiteY2" fmla="*/ 5844639 h 6098637"/>
              <a:gd name="connsiteX3" fmla="*/ 173897 w 10290578"/>
              <a:gd name="connsiteY3" fmla="*/ 3518534 h 6098637"/>
              <a:gd name="connsiteX4" fmla="*/ 398487 w 10290578"/>
              <a:gd name="connsiteY4" fmla="*/ 582828 h 6098637"/>
              <a:gd name="connsiteX5" fmla="*/ 4473182 w 10290578"/>
              <a:gd name="connsiteY5" fmla="*/ 374281 h 6098637"/>
              <a:gd name="connsiteX6" fmla="*/ 9414150 w 10290578"/>
              <a:gd name="connsiteY6" fmla="*/ 229902 h 6098637"/>
              <a:gd name="connsiteX7" fmla="*/ 10136045 w 10290578"/>
              <a:gd name="connsiteY7" fmla="*/ 3775207 h 6098637"/>
              <a:gd name="connsiteX8" fmla="*/ 10039792 w 10290578"/>
              <a:gd name="connsiteY8" fmla="*/ 5700259 h 6098637"/>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617640"/>
              <a:gd name="connsiteY0" fmla="*/ 5703794 h 6102172"/>
              <a:gd name="connsiteX1" fmla="*/ 4024003 w 10617640"/>
              <a:gd name="connsiteY1" fmla="*/ 6024637 h 6102172"/>
              <a:gd name="connsiteX2" fmla="*/ 574950 w 10617640"/>
              <a:gd name="connsiteY2" fmla="*/ 5848174 h 6102172"/>
              <a:gd name="connsiteX3" fmla="*/ 173897 w 10617640"/>
              <a:gd name="connsiteY3" fmla="*/ 3522069 h 6102172"/>
              <a:gd name="connsiteX4" fmla="*/ 398487 w 10617640"/>
              <a:gd name="connsiteY4" fmla="*/ 586363 h 6102172"/>
              <a:gd name="connsiteX5" fmla="*/ 4473182 w 10617640"/>
              <a:gd name="connsiteY5" fmla="*/ 377816 h 6102172"/>
              <a:gd name="connsiteX6" fmla="*/ 9414150 w 10617640"/>
              <a:gd name="connsiteY6" fmla="*/ 233437 h 6102172"/>
              <a:gd name="connsiteX7" fmla="*/ 10392719 w 10617640"/>
              <a:gd name="connsiteY7" fmla="*/ 3826868 h 6102172"/>
              <a:gd name="connsiteX8" fmla="*/ 10039792 w 10617640"/>
              <a:gd name="connsiteY8" fmla="*/ 5703794 h 6102172"/>
              <a:gd name="connsiteX0" fmla="*/ 10039792 w 10612529"/>
              <a:gd name="connsiteY0" fmla="*/ 5703794 h 6102172"/>
              <a:gd name="connsiteX1" fmla="*/ 4024003 w 10612529"/>
              <a:gd name="connsiteY1" fmla="*/ 6024637 h 6102172"/>
              <a:gd name="connsiteX2" fmla="*/ 574950 w 10612529"/>
              <a:gd name="connsiteY2" fmla="*/ 5848174 h 6102172"/>
              <a:gd name="connsiteX3" fmla="*/ 173897 w 10612529"/>
              <a:gd name="connsiteY3" fmla="*/ 3522069 h 6102172"/>
              <a:gd name="connsiteX4" fmla="*/ 398487 w 10612529"/>
              <a:gd name="connsiteY4" fmla="*/ 586363 h 6102172"/>
              <a:gd name="connsiteX5" fmla="*/ 4473182 w 10612529"/>
              <a:gd name="connsiteY5" fmla="*/ 377816 h 6102172"/>
              <a:gd name="connsiteX6" fmla="*/ 9414150 w 10612529"/>
              <a:gd name="connsiteY6" fmla="*/ 233437 h 6102172"/>
              <a:gd name="connsiteX7" fmla="*/ 10392719 w 10612529"/>
              <a:gd name="connsiteY7" fmla="*/ 3826868 h 6102172"/>
              <a:gd name="connsiteX8" fmla="*/ 10039792 w 10612529"/>
              <a:gd name="connsiteY8" fmla="*/ 5703794 h 6102172"/>
              <a:gd name="connsiteX0" fmla="*/ 10039792 w 10544672"/>
              <a:gd name="connsiteY0" fmla="*/ 5703794 h 6102172"/>
              <a:gd name="connsiteX1" fmla="*/ 4024003 w 10544672"/>
              <a:gd name="connsiteY1" fmla="*/ 6024637 h 6102172"/>
              <a:gd name="connsiteX2" fmla="*/ 574950 w 10544672"/>
              <a:gd name="connsiteY2" fmla="*/ 5848174 h 6102172"/>
              <a:gd name="connsiteX3" fmla="*/ 173897 w 10544672"/>
              <a:gd name="connsiteY3" fmla="*/ 3522069 h 6102172"/>
              <a:gd name="connsiteX4" fmla="*/ 398487 w 10544672"/>
              <a:gd name="connsiteY4" fmla="*/ 586363 h 6102172"/>
              <a:gd name="connsiteX5" fmla="*/ 4473182 w 10544672"/>
              <a:gd name="connsiteY5" fmla="*/ 377816 h 6102172"/>
              <a:gd name="connsiteX6" fmla="*/ 9414150 w 10544672"/>
              <a:gd name="connsiteY6" fmla="*/ 233437 h 6102172"/>
              <a:gd name="connsiteX7" fmla="*/ 10392719 w 10544672"/>
              <a:gd name="connsiteY7" fmla="*/ 3826868 h 6102172"/>
              <a:gd name="connsiteX8" fmla="*/ 10039792 w 10544672"/>
              <a:gd name="connsiteY8" fmla="*/ 5703794 h 6102172"/>
              <a:gd name="connsiteX0" fmla="*/ 9333939 w 10395205"/>
              <a:gd name="connsiteY0" fmla="*/ 5896299 h 6103210"/>
              <a:gd name="connsiteX1" fmla="*/ 4024003 w 10395205"/>
              <a:gd name="connsiteY1" fmla="*/ 6024637 h 6103210"/>
              <a:gd name="connsiteX2" fmla="*/ 574950 w 10395205"/>
              <a:gd name="connsiteY2" fmla="*/ 5848174 h 6103210"/>
              <a:gd name="connsiteX3" fmla="*/ 173897 w 10395205"/>
              <a:gd name="connsiteY3" fmla="*/ 3522069 h 6103210"/>
              <a:gd name="connsiteX4" fmla="*/ 398487 w 10395205"/>
              <a:gd name="connsiteY4" fmla="*/ 586363 h 6103210"/>
              <a:gd name="connsiteX5" fmla="*/ 4473182 w 10395205"/>
              <a:gd name="connsiteY5" fmla="*/ 377816 h 6103210"/>
              <a:gd name="connsiteX6" fmla="*/ 9414150 w 10395205"/>
              <a:gd name="connsiteY6" fmla="*/ 233437 h 6103210"/>
              <a:gd name="connsiteX7" fmla="*/ 10392719 w 10395205"/>
              <a:gd name="connsiteY7" fmla="*/ 3826868 h 6103210"/>
              <a:gd name="connsiteX8" fmla="*/ 9333939 w 10395205"/>
              <a:gd name="connsiteY8" fmla="*/ 5896299 h 6103210"/>
              <a:gd name="connsiteX0" fmla="*/ 9333939 w 10533420"/>
              <a:gd name="connsiteY0" fmla="*/ 5769640 h 5976551"/>
              <a:gd name="connsiteX1" fmla="*/ 4024003 w 10533420"/>
              <a:gd name="connsiteY1" fmla="*/ 5897978 h 5976551"/>
              <a:gd name="connsiteX2" fmla="*/ 574950 w 10533420"/>
              <a:gd name="connsiteY2" fmla="*/ 5721515 h 5976551"/>
              <a:gd name="connsiteX3" fmla="*/ 173897 w 10533420"/>
              <a:gd name="connsiteY3" fmla="*/ 3395410 h 5976551"/>
              <a:gd name="connsiteX4" fmla="*/ 398487 w 10533420"/>
              <a:gd name="connsiteY4" fmla="*/ 459704 h 5976551"/>
              <a:gd name="connsiteX5" fmla="*/ 4473182 w 10533420"/>
              <a:gd name="connsiteY5" fmla="*/ 251157 h 5976551"/>
              <a:gd name="connsiteX6" fmla="*/ 9863329 w 10533420"/>
              <a:gd name="connsiteY6" fmla="*/ 267199 h 5976551"/>
              <a:gd name="connsiteX7" fmla="*/ 10392719 w 10533420"/>
              <a:gd name="connsiteY7" fmla="*/ 3700209 h 5976551"/>
              <a:gd name="connsiteX8" fmla="*/ 9333939 w 10533420"/>
              <a:gd name="connsiteY8" fmla="*/ 5769640 h 5976551"/>
              <a:gd name="connsiteX0" fmla="*/ 9333939 w 10533420"/>
              <a:gd name="connsiteY0" fmla="*/ 5769640 h 5883680"/>
              <a:gd name="connsiteX1" fmla="*/ 4425055 w 10533420"/>
              <a:gd name="connsiteY1" fmla="*/ 5625262 h 5883680"/>
              <a:gd name="connsiteX2" fmla="*/ 574950 w 10533420"/>
              <a:gd name="connsiteY2" fmla="*/ 5721515 h 5883680"/>
              <a:gd name="connsiteX3" fmla="*/ 173897 w 10533420"/>
              <a:gd name="connsiteY3" fmla="*/ 3395410 h 5883680"/>
              <a:gd name="connsiteX4" fmla="*/ 398487 w 10533420"/>
              <a:gd name="connsiteY4" fmla="*/ 459704 h 5883680"/>
              <a:gd name="connsiteX5" fmla="*/ 4473182 w 10533420"/>
              <a:gd name="connsiteY5" fmla="*/ 251157 h 5883680"/>
              <a:gd name="connsiteX6" fmla="*/ 9863329 w 10533420"/>
              <a:gd name="connsiteY6" fmla="*/ 267199 h 5883680"/>
              <a:gd name="connsiteX7" fmla="*/ 10392719 w 10533420"/>
              <a:gd name="connsiteY7" fmla="*/ 3700209 h 5883680"/>
              <a:gd name="connsiteX8" fmla="*/ 9333939 w 10533420"/>
              <a:gd name="connsiteY8" fmla="*/ 5769640 h 5883680"/>
              <a:gd name="connsiteX0" fmla="*/ 9333939 w 10517490"/>
              <a:gd name="connsiteY0" fmla="*/ 5615359 h 5729399"/>
              <a:gd name="connsiteX1" fmla="*/ 4425055 w 10517490"/>
              <a:gd name="connsiteY1" fmla="*/ 5470981 h 5729399"/>
              <a:gd name="connsiteX2" fmla="*/ 574950 w 10517490"/>
              <a:gd name="connsiteY2" fmla="*/ 5567234 h 5729399"/>
              <a:gd name="connsiteX3" fmla="*/ 173897 w 10517490"/>
              <a:gd name="connsiteY3" fmla="*/ 3241129 h 5729399"/>
              <a:gd name="connsiteX4" fmla="*/ 398487 w 10517490"/>
              <a:gd name="connsiteY4" fmla="*/ 305423 h 5729399"/>
              <a:gd name="connsiteX5" fmla="*/ 4473182 w 10517490"/>
              <a:gd name="connsiteY5" fmla="*/ 96876 h 5729399"/>
              <a:gd name="connsiteX6" fmla="*/ 9831244 w 10517490"/>
              <a:gd name="connsiteY6" fmla="*/ 353550 h 5729399"/>
              <a:gd name="connsiteX7" fmla="*/ 10392719 w 10517490"/>
              <a:gd name="connsiteY7" fmla="*/ 3545928 h 5729399"/>
              <a:gd name="connsiteX8" fmla="*/ 9333939 w 10517490"/>
              <a:gd name="connsiteY8" fmla="*/ 5615359 h 5729399"/>
              <a:gd name="connsiteX0" fmla="*/ 9333939 w 10440867"/>
              <a:gd name="connsiteY0" fmla="*/ 5615359 h 5729399"/>
              <a:gd name="connsiteX1" fmla="*/ 4425055 w 10440867"/>
              <a:gd name="connsiteY1" fmla="*/ 5470981 h 5729399"/>
              <a:gd name="connsiteX2" fmla="*/ 574950 w 10440867"/>
              <a:gd name="connsiteY2" fmla="*/ 5567234 h 5729399"/>
              <a:gd name="connsiteX3" fmla="*/ 173897 w 10440867"/>
              <a:gd name="connsiteY3" fmla="*/ 3241129 h 5729399"/>
              <a:gd name="connsiteX4" fmla="*/ 398487 w 10440867"/>
              <a:gd name="connsiteY4" fmla="*/ 305423 h 5729399"/>
              <a:gd name="connsiteX5" fmla="*/ 4473182 w 10440867"/>
              <a:gd name="connsiteY5" fmla="*/ 96876 h 5729399"/>
              <a:gd name="connsiteX6" fmla="*/ 9831244 w 10440867"/>
              <a:gd name="connsiteY6" fmla="*/ 353550 h 5729399"/>
              <a:gd name="connsiteX7" fmla="*/ 10264382 w 10440867"/>
              <a:gd name="connsiteY7" fmla="*/ 3545928 h 5729399"/>
              <a:gd name="connsiteX8" fmla="*/ 9333939 w 10440867"/>
              <a:gd name="connsiteY8" fmla="*/ 5615359 h 572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0867" h="5729399">
                <a:moveTo>
                  <a:pt x="9333939" y="5615359"/>
                </a:moveTo>
                <a:cubicBezTo>
                  <a:pt x="8360718" y="5936201"/>
                  <a:pt x="5884886" y="5479002"/>
                  <a:pt x="4425055" y="5470981"/>
                </a:cubicBezTo>
                <a:cubicBezTo>
                  <a:pt x="2965224" y="5462960"/>
                  <a:pt x="1283476" y="5938876"/>
                  <a:pt x="574950" y="5567234"/>
                </a:cubicBezTo>
                <a:cubicBezTo>
                  <a:pt x="-133576" y="5195592"/>
                  <a:pt x="203307" y="4118097"/>
                  <a:pt x="173897" y="3241129"/>
                </a:cubicBezTo>
                <a:cubicBezTo>
                  <a:pt x="144487" y="2364161"/>
                  <a:pt x="-318061" y="829465"/>
                  <a:pt x="398487" y="305423"/>
                </a:cubicBezTo>
                <a:cubicBezTo>
                  <a:pt x="1115035" y="-218619"/>
                  <a:pt x="2901056" y="88855"/>
                  <a:pt x="4473182" y="96876"/>
                </a:cubicBezTo>
                <a:cubicBezTo>
                  <a:pt x="6045308" y="104897"/>
                  <a:pt x="8866044" y="-221292"/>
                  <a:pt x="9831244" y="353550"/>
                </a:cubicBezTo>
                <a:cubicBezTo>
                  <a:pt x="10796444" y="928392"/>
                  <a:pt x="10347266" y="2668960"/>
                  <a:pt x="10264382" y="3545928"/>
                </a:cubicBezTo>
                <a:cubicBezTo>
                  <a:pt x="10181498" y="4422896"/>
                  <a:pt x="10307160" y="5294517"/>
                  <a:pt x="9333939" y="56153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6" name="任意多边形 14"/>
          <p:cNvSpPr/>
          <p:nvPr/>
        </p:nvSpPr>
        <p:spPr>
          <a:xfrm>
            <a:off x="165608" y="215228"/>
            <a:ext cx="9863995" cy="5481674"/>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 fmla="*/ 8595349 w 11066197"/>
              <a:gd name="connsiteY0" fmla="*/ 5429310 h 5909763"/>
              <a:gd name="connsiteX1" fmla="*/ 8434928 w 11066197"/>
              <a:gd name="connsiteY1" fmla="*/ 5461394 h 5909763"/>
              <a:gd name="connsiteX2" fmla="*/ 4376276 w 11066197"/>
              <a:gd name="connsiteY2" fmla="*/ 5718068 h 5909763"/>
              <a:gd name="connsiteX3" fmla="*/ 1007433 w 11066197"/>
              <a:gd name="connsiteY3" fmla="*/ 5718068 h 5909763"/>
              <a:gd name="connsiteX4" fmla="*/ 93033 w 11066197"/>
              <a:gd name="connsiteY4" fmla="*/ 3263626 h 5909763"/>
              <a:gd name="connsiteX5" fmla="*/ 526170 w 11066197"/>
              <a:gd name="connsiteY5" fmla="*/ 135415 h 5909763"/>
              <a:gd name="connsiteX6" fmla="*/ 4472528 w 11066197"/>
              <a:gd name="connsiteY6" fmla="*/ 520426 h 5909763"/>
              <a:gd name="connsiteX7" fmla="*/ 9846633 w 11066197"/>
              <a:gd name="connsiteY7" fmla="*/ 103331 h 5909763"/>
              <a:gd name="connsiteX8" fmla="*/ 11049791 w 11066197"/>
              <a:gd name="connsiteY8" fmla="*/ 1194194 h 5909763"/>
              <a:gd name="connsiteX9" fmla="*/ 10568528 w 11066197"/>
              <a:gd name="connsiteY9" fmla="*/ 3648636 h 5909763"/>
              <a:gd name="connsiteX10" fmla="*/ 10921454 w 11066197"/>
              <a:gd name="connsiteY10" fmla="*/ 5204720 h 5909763"/>
              <a:gd name="connsiteX11" fmla="*/ 8595349 w 11066197"/>
              <a:gd name="connsiteY11" fmla="*/ 5429310 h 5909763"/>
              <a:gd name="connsiteX0" fmla="*/ 8595349 w 11066197"/>
              <a:gd name="connsiteY0" fmla="*/ 542931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11" fmla="*/ 8595349 w 11066197"/>
              <a:gd name="connsiteY11" fmla="*/ 5429310 h 5987120"/>
              <a:gd name="connsiteX0" fmla="*/ 10921454 w 11066197"/>
              <a:gd name="connsiteY0" fmla="*/ 520472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0" fmla="*/ 10921454 w 11066197"/>
              <a:gd name="connsiteY0" fmla="*/ 5204720 h 6002815"/>
              <a:gd name="connsiteX1" fmla="*/ 4456486 w 11066197"/>
              <a:gd name="connsiteY1" fmla="*/ 5894531 h 6002815"/>
              <a:gd name="connsiteX2" fmla="*/ 1007433 w 11066197"/>
              <a:gd name="connsiteY2" fmla="*/ 5718068 h 6002815"/>
              <a:gd name="connsiteX3" fmla="*/ 93033 w 11066197"/>
              <a:gd name="connsiteY3" fmla="*/ 3263626 h 6002815"/>
              <a:gd name="connsiteX4" fmla="*/ 526170 w 11066197"/>
              <a:gd name="connsiteY4" fmla="*/ 135415 h 6002815"/>
              <a:gd name="connsiteX5" fmla="*/ 4472528 w 11066197"/>
              <a:gd name="connsiteY5" fmla="*/ 520426 h 6002815"/>
              <a:gd name="connsiteX6" fmla="*/ 9846633 w 11066197"/>
              <a:gd name="connsiteY6" fmla="*/ 103331 h 6002815"/>
              <a:gd name="connsiteX7" fmla="*/ 11049791 w 11066197"/>
              <a:gd name="connsiteY7" fmla="*/ 1194194 h 6002815"/>
              <a:gd name="connsiteX8" fmla="*/ 10568528 w 11066197"/>
              <a:gd name="connsiteY8" fmla="*/ 3648636 h 6002815"/>
              <a:gd name="connsiteX9" fmla="*/ 10921454 w 11066197"/>
              <a:gd name="connsiteY9" fmla="*/ 5204720 h 6002815"/>
              <a:gd name="connsiteX0" fmla="*/ 10472275 w 11066197"/>
              <a:gd name="connsiteY0" fmla="*/ 5573688 h 5980491"/>
              <a:gd name="connsiteX1" fmla="*/ 4456486 w 11066197"/>
              <a:gd name="connsiteY1" fmla="*/ 5894531 h 5980491"/>
              <a:gd name="connsiteX2" fmla="*/ 1007433 w 11066197"/>
              <a:gd name="connsiteY2" fmla="*/ 5718068 h 5980491"/>
              <a:gd name="connsiteX3" fmla="*/ 93033 w 11066197"/>
              <a:gd name="connsiteY3" fmla="*/ 3263626 h 5980491"/>
              <a:gd name="connsiteX4" fmla="*/ 526170 w 11066197"/>
              <a:gd name="connsiteY4" fmla="*/ 135415 h 5980491"/>
              <a:gd name="connsiteX5" fmla="*/ 4472528 w 11066197"/>
              <a:gd name="connsiteY5" fmla="*/ 520426 h 5980491"/>
              <a:gd name="connsiteX6" fmla="*/ 9846633 w 11066197"/>
              <a:gd name="connsiteY6" fmla="*/ 103331 h 5980491"/>
              <a:gd name="connsiteX7" fmla="*/ 11049791 w 11066197"/>
              <a:gd name="connsiteY7" fmla="*/ 1194194 h 5980491"/>
              <a:gd name="connsiteX8" fmla="*/ 10568528 w 11066197"/>
              <a:gd name="connsiteY8" fmla="*/ 3648636 h 5980491"/>
              <a:gd name="connsiteX9" fmla="*/ 10472275 w 11066197"/>
              <a:gd name="connsiteY9" fmla="*/ 5573688 h 5980491"/>
              <a:gd name="connsiteX0" fmla="*/ 10229604 w 10823526"/>
              <a:gd name="connsiteY0" fmla="*/ 5582178 h 5980556"/>
              <a:gd name="connsiteX1" fmla="*/ 4213815 w 10823526"/>
              <a:gd name="connsiteY1" fmla="*/ 5903021 h 5980556"/>
              <a:gd name="connsiteX2" fmla="*/ 764762 w 10823526"/>
              <a:gd name="connsiteY2" fmla="*/ 5726558 h 5980556"/>
              <a:gd name="connsiteX3" fmla="*/ 363709 w 10823526"/>
              <a:gd name="connsiteY3" fmla="*/ 3400453 h 5980556"/>
              <a:gd name="connsiteX4" fmla="*/ 283499 w 10823526"/>
              <a:gd name="connsiteY4" fmla="*/ 143905 h 5980556"/>
              <a:gd name="connsiteX5" fmla="*/ 4229857 w 10823526"/>
              <a:gd name="connsiteY5" fmla="*/ 528916 h 5980556"/>
              <a:gd name="connsiteX6" fmla="*/ 9603962 w 10823526"/>
              <a:gd name="connsiteY6" fmla="*/ 111821 h 5980556"/>
              <a:gd name="connsiteX7" fmla="*/ 10807120 w 10823526"/>
              <a:gd name="connsiteY7" fmla="*/ 1202684 h 5980556"/>
              <a:gd name="connsiteX8" fmla="*/ 10325857 w 10823526"/>
              <a:gd name="connsiteY8" fmla="*/ 3657126 h 5980556"/>
              <a:gd name="connsiteX9" fmla="*/ 10229604 w 10823526"/>
              <a:gd name="connsiteY9" fmla="*/ 5582178 h 5980556"/>
              <a:gd name="connsiteX0" fmla="*/ 10261679 w 10855601"/>
              <a:gd name="connsiteY0" fmla="*/ 5644288 h 6042666"/>
              <a:gd name="connsiteX1" fmla="*/ 4245890 w 10855601"/>
              <a:gd name="connsiteY1" fmla="*/ 5965131 h 6042666"/>
              <a:gd name="connsiteX2" fmla="*/ 796837 w 10855601"/>
              <a:gd name="connsiteY2" fmla="*/ 5788668 h 6042666"/>
              <a:gd name="connsiteX3" fmla="*/ 395784 w 10855601"/>
              <a:gd name="connsiteY3" fmla="*/ 3462563 h 6042666"/>
              <a:gd name="connsiteX4" fmla="*/ 315574 w 10855601"/>
              <a:gd name="connsiteY4" fmla="*/ 206015 h 6042666"/>
              <a:gd name="connsiteX5" fmla="*/ 4695069 w 10855601"/>
              <a:gd name="connsiteY5" fmla="*/ 318310 h 6042666"/>
              <a:gd name="connsiteX6" fmla="*/ 9636037 w 10855601"/>
              <a:gd name="connsiteY6" fmla="*/ 173931 h 6042666"/>
              <a:gd name="connsiteX7" fmla="*/ 10839195 w 10855601"/>
              <a:gd name="connsiteY7" fmla="*/ 1264794 h 6042666"/>
              <a:gd name="connsiteX8" fmla="*/ 10357932 w 10855601"/>
              <a:gd name="connsiteY8" fmla="*/ 3719236 h 6042666"/>
              <a:gd name="connsiteX9" fmla="*/ 10261679 w 10855601"/>
              <a:gd name="connsiteY9" fmla="*/ 5644288 h 6042666"/>
              <a:gd name="connsiteX0" fmla="*/ 10039792 w 10633714"/>
              <a:gd name="connsiteY0" fmla="*/ 5522731 h 5921109"/>
              <a:gd name="connsiteX1" fmla="*/ 4024003 w 10633714"/>
              <a:gd name="connsiteY1" fmla="*/ 5843574 h 5921109"/>
              <a:gd name="connsiteX2" fmla="*/ 574950 w 10633714"/>
              <a:gd name="connsiteY2" fmla="*/ 5667111 h 5921109"/>
              <a:gd name="connsiteX3" fmla="*/ 173897 w 10633714"/>
              <a:gd name="connsiteY3" fmla="*/ 3341006 h 5921109"/>
              <a:gd name="connsiteX4" fmla="*/ 398487 w 10633714"/>
              <a:gd name="connsiteY4" fmla="*/ 405300 h 5921109"/>
              <a:gd name="connsiteX5" fmla="*/ 4473182 w 10633714"/>
              <a:gd name="connsiteY5" fmla="*/ 196753 h 5921109"/>
              <a:gd name="connsiteX6" fmla="*/ 9414150 w 10633714"/>
              <a:gd name="connsiteY6" fmla="*/ 52374 h 5921109"/>
              <a:gd name="connsiteX7" fmla="*/ 10617308 w 10633714"/>
              <a:gd name="connsiteY7" fmla="*/ 1143237 h 5921109"/>
              <a:gd name="connsiteX8" fmla="*/ 10136045 w 10633714"/>
              <a:gd name="connsiteY8" fmla="*/ 3597679 h 5921109"/>
              <a:gd name="connsiteX9" fmla="*/ 10039792 w 10633714"/>
              <a:gd name="connsiteY9" fmla="*/ 5522731 h 5921109"/>
              <a:gd name="connsiteX0" fmla="*/ 10039792 w 10221163"/>
              <a:gd name="connsiteY0" fmla="*/ 5558917 h 5957295"/>
              <a:gd name="connsiteX1" fmla="*/ 4024003 w 10221163"/>
              <a:gd name="connsiteY1" fmla="*/ 5879760 h 5957295"/>
              <a:gd name="connsiteX2" fmla="*/ 574950 w 10221163"/>
              <a:gd name="connsiteY2" fmla="*/ 5703297 h 5957295"/>
              <a:gd name="connsiteX3" fmla="*/ 173897 w 10221163"/>
              <a:gd name="connsiteY3" fmla="*/ 3377192 h 5957295"/>
              <a:gd name="connsiteX4" fmla="*/ 398487 w 10221163"/>
              <a:gd name="connsiteY4" fmla="*/ 441486 h 5957295"/>
              <a:gd name="connsiteX5" fmla="*/ 4473182 w 10221163"/>
              <a:gd name="connsiteY5" fmla="*/ 232939 h 5957295"/>
              <a:gd name="connsiteX6" fmla="*/ 9414150 w 10221163"/>
              <a:gd name="connsiteY6" fmla="*/ 88560 h 5957295"/>
              <a:gd name="connsiteX7" fmla="*/ 10152087 w 10221163"/>
              <a:gd name="connsiteY7" fmla="*/ 1692771 h 5957295"/>
              <a:gd name="connsiteX8" fmla="*/ 10136045 w 10221163"/>
              <a:gd name="connsiteY8" fmla="*/ 3633865 h 5957295"/>
              <a:gd name="connsiteX9" fmla="*/ 10039792 w 10221163"/>
              <a:gd name="connsiteY9" fmla="*/ 5558917 h 5957295"/>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290578"/>
              <a:gd name="connsiteY0" fmla="*/ 5700259 h 6098637"/>
              <a:gd name="connsiteX1" fmla="*/ 4024003 w 10290578"/>
              <a:gd name="connsiteY1" fmla="*/ 6021102 h 6098637"/>
              <a:gd name="connsiteX2" fmla="*/ 574950 w 10290578"/>
              <a:gd name="connsiteY2" fmla="*/ 5844639 h 6098637"/>
              <a:gd name="connsiteX3" fmla="*/ 173897 w 10290578"/>
              <a:gd name="connsiteY3" fmla="*/ 3518534 h 6098637"/>
              <a:gd name="connsiteX4" fmla="*/ 398487 w 10290578"/>
              <a:gd name="connsiteY4" fmla="*/ 582828 h 6098637"/>
              <a:gd name="connsiteX5" fmla="*/ 4473182 w 10290578"/>
              <a:gd name="connsiteY5" fmla="*/ 374281 h 6098637"/>
              <a:gd name="connsiteX6" fmla="*/ 9414150 w 10290578"/>
              <a:gd name="connsiteY6" fmla="*/ 229902 h 6098637"/>
              <a:gd name="connsiteX7" fmla="*/ 10136045 w 10290578"/>
              <a:gd name="connsiteY7" fmla="*/ 3775207 h 6098637"/>
              <a:gd name="connsiteX8" fmla="*/ 10039792 w 10290578"/>
              <a:gd name="connsiteY8" fmla="*/ 5700259 h 6098637"/>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617640"/>
              <a:gd name="connsiteY0" fmla="*/ 5703794 h 6102172"/>
              <a:gd name="connsiteX1" fmla="*/ 4024003 w 10617640"/>
              <a:gd name="connsiteY1" fmla="*/ 6024637 h 6102172"/>
              <a:gd name="connsiteX2" fmla="*/ 574950 w 10617640"/>
              <a:gd name="connsiteY2" fmla="*/ 5848174 h 6102172"/>
              <a:gd name="connsiteX3" fmla="*/ 173897 w 10617640"/>
              <a:gd name="connsiteY3" fmla="*/ 3522069 h 6102172"/>
              <a:gd name="connsiteX4" fmla="*/ 398487 w 10617640"/>
              <a:gd name="connsiteY4" fmla="*/ 586363 h 6102172"/>
              <a:gd name="connsiteX5" fmla="*/ 4473182 w 10617640"/>
              <a:gd name="connsiteY5" fmla="*/ 377816 h 6102172"/>
              <a:gd name="connsiteX6" fmla="*/ 9414150 w 10617640"/>
              <a:gd name="connsiteY6" fmla="*/ 233437 h 6102172"/>
              <a:gd name="connsiteX7" fmla="*/ 10392719 w 10617640"/>
              <a:gd name="connsiteY7" fmla="*/ 3826868 h 6102172"/>
              <a:gd name="connsiteX8" fmla="*/ 10039792 w 10617640"/>
              <a:gd name="connsiteY8" fmla="*/ 5703794 h 6102172"/>
              <a:gd name="connsiteX0" fmla="*/ 10039792 w 10612529"/>
              <a:gd name="connsiteY0" fmla="*/ 5703794 h 6102172"/>
              <a:gd name="connsiteX1" fmla="*/ 4024003 w 10612529"/>
              <a:gd name="connsiteY1" fmla="*/ 6024637 h 6102172"/>
              <a:gd name="connsiteX2" fmla="*/ 574950 w 10612529"/>
              <a:gd name="connsiteY2" fmla="*/ 5848174 h 6102172"/>
              <a:gd name="connsiteX3" fmla="*/ 173897 w 10612529"/>
              <a:gd name="connsiteY3" fmla="*/ 3522069 h 6102172"/>
              <a:gd name="connsiteX4" fmla="*/ 398487 w 10612529"/>
              <a:gd name="connsiteY4" fmla="*/ 586363 h 6102172"/>
              <a:gd name="connsiteX5" fmla="*/ 4473182 w 10612529"/>
              <a:gd name="connsiteY5" fmla="*/ 377816 h 6102172"/>
              <a:gd name="connsiteX6" fmla="*/ 9414150 w 10612529"/>
              <a:gd name="connsiteY6" fmla="*/ 233437 h 6102172"/>
              <a:gd name="connsiteX7" fmla="*/ 10392719 w 10612529"/>
              <a:gd name="connsiteY7" fmla="*/ 3826868 h 6102172"/>
              <a:gd name="connsiteX8" fmla="*/ 10039792 w 10612529"/>
              <a:gd name="connsiteY8" fmla="*/ 5703794 h 6102172"/>
              <a:gd name="connsiteX0" fmla="*/ 10039792 w 10544672"/>
              <a:gd name="connsiteY0" fmla="*/ 5703794 h 6102172"/>
              <a:gd name="connsiteX1" fmla="*/ 4024003 w 10544672"/>
              <a:gd name="connsiteY1" fmla="*/ 6024637 h 6102172"/>
              <a:gd name="connsiteX2" fmla="*/ 574950 w 10544672"/>
              <a:gd name="connsiteY2" fmla="*/ 5848174 h 6102172"/>
              <a:gd name="connsiteX3" fmla="*/ 173897 w 10544672"/>
              <a:gd name="connsiteY3" fmla="*/ 3522069 h 6102172"/>
              <a:gd name="connsiteX4" fmla="*/ 398487 w 10544672"/>
              <a:gd name="connsiteY4" fmla="*/ 586363 h 6102172"/>
              <a:gd name="connsiteX5" fmla="*/ 4473182 w 10544672"/>
              <a:gd name="connsiteY5" fmla="*/ 377816 h 6102172"/>
              <a:gd name="connsiteX6" fmla="*/ 9414150 w 10544672"/>
              <a:gd name="connsiteY6" fmla="*/ 233437 h 6102172"/>
              <a:gd name="connsiteX7" fmla="*/ 10392719 w 10544672"/>
              <a:gd name="connsiteY7" fmla="*/ 3826868 h 6102172"/>
              <a:gd name="connsiteX8" fmla="*/ 10039792 w 10544672"/>
              <a:gd name="connsiteY8" fmla="*/ 5703794 h 6102172"/>
              <a:gd name="connsiteX0" fmla="*/ 9333939 w 10395205"/>
              <a:gd name="connsiteY0" fmla="*/ 5896299 h 6103210"/>
              <a:gd name="connsiteX1" fmla="*/ 4024003 w 10395205"/>
              <a:gd name="connsiteY1" fmla="*/ 6024637 h 6103210"/>
              <a:gd name="connsiteX2" fmla="*/ 574950 w 10395205"/>
              <a:gd name="connsiteY2" fmla="*/ 5848174 h 6103210"/>
              <a:gd name="connsiteX3" fmla="*/ 173897 w 10395205"/>
              <a:gd name="connsiteY3" fmla="*/ 3522069 h 6103210"/>
              <a:gd name="connsiteX4" fmla="*/ 398487 w 10395205"/>
              <a:gd name="connsiteY4" fmla="*/ 586363 h 6103210"/>
              <a:gd name="connsiteX5" fmla="*/ 4473182 w 10395205"/>
              <a:gd name="connsiteY5" fmla="*/ 377816 h 6103210"/>
              <a:gd name="connsiteX6" fmla="*/ 9414150 w 10395205"/>
              <a:gd name="connsiteY6" fmla="*/ 233437 h 6103210"/>
              <a:gd name="connsiteX7" fmla="*/ 10392719 w 10395205"/>
              <a:gd name="connsiteY7" fmla="*/ 3826868 h 6103210"/>
              <a:gd name="connsiteX8" fmla="*/ 9333939 w 10395205"/>
              <a:gd name="connsiteY8" fmla="*/ 5896299 h 6103210"/>
              <a:gd name="connsiteX0" fmla="*/ 9333939 w 10533420"/>
              <a:gd name="connsiteY0" fmla="*/ 5769640 h 5976551"/>
              <a:gd name="connsiteX1" fmla="*/ 4024003 w 10533420"/>
              <a:gd name="connsiteY1" fmla="*/ 5897978 h 5976551"/>
              <a:gd name="connsiteX2" fmla="*/ 574950 w 10533420"/>
              <a:gd name="connsiteY2" fmla="*/ 5721515 h 5976551"/>
              <a:gd name="connsiteX3" fmla="*/ 173897 w 10533420"/>
              <a:gd name="connsiteY3" fmla="*/ 3395410 h 5976551"/>
              <a:gd name="connsiteX4" fmla="*/ 398487 w 10533420"/>
              <a:gd name="connsiteY4" fmla="*/ 459704 h 5976551"/>
              <a:gd name="connsiteX5" fmla="*/ 4473182 w 10533420"/>
              <a:gd name="connsiteY5" fmla="*/ 251157 h 5976551"/>
              <a:gd name="connsiteX6" fmla="*/ 9863329 w 10533420"/>
              <a:gd name="connsiteY6" fmla="*/ 267199 h 5976551"/>
              <a:gd name="connsiteX7" fmla="*/ 10392719 w 10533420"/>
              <a:gd name="connsiteY7" fmla="*/ 3700209 h 5976551"/>
              <a:gd name="connsiteX8" fmla="*/ 9333939 w 10533420"/>
              <a:gd name="connsiteY8" fmla="*/ 5769640 h 5976551"/>
              <a:gd name="connsiteX0" fmla="*/ 9333939 w 10533420"/>
              <a:gd name="connsiteY0" fmla="*/ 5769640 h 5883680"/>
              <a:gd name="connsiteX1" fmla="*/ 4425055 w 10533420"/>
              <a:gd name="connsiteY1" fmla="*/ 5625262 h 5883680"/>
              <a:gd name="connsiteX2" fmla="*/ 574950 w 10533420"/>
              <a:gd name="connsiteY2" fmla="*/ 5721515 h 5883680"/>
              <a:gd name="connsiteX3" fmla="*/ 173897 w 10533420"/>
              <a:gd name="connsiteY3" fmla="*/ 3395410 h 5883680"/>
              <a:gd name="connsiteX4" fmla="*/ 398487 w 10533420"/>
              <a:gd name="connsiteY4" fmla="*/ 459704 h 5883680"/>
              <a:gd name="connsiteX5" fmla="*/ 4473182 w 10533420"/>
              <a:gd name="connsiteY5" fmla="*/ 251157 h 5883680"/>
              <a:gd name="connsiteX6" fmla="*/ 9863329 w 10533420"/>
              <a:gd name="connsiteY6" fmla="*/ 267199 h 5883680"/>
              <a:gd name="connsiteX7" fmla="*/ 10392719 w 10533420"/>
              <a:gd name="connsiteY7" fmla="*/ 3700209 h 5883680"/>
              <a:gd name="connsiteX8" fmla="*/ 9333939 w 10533420"/>
              <a:gd name="connsiteY8" fmla="*/ 5769640 h 5883680"/>
              <a:gd name="connsiteX0" fmla="*/ 9333939 w 10517490"/>
              <a:gd name="connsiteY0" fmla="*/ 5615359 h 5729399"/>
              <a:gd name="connsiteX1" fmla="*/ 4425055 w 10517490"/>
              <a:gd name="connsiteY1" fmla="*/ 5470981 h 5729399"/>
              <a:gd name="connsiteX2" fmla="*/ 574950 w 10517490"/>
              <a:gd name="connsiteY2" fmla="*/ 5567234 h 5729399"/>
              <a:gd name="connsiteX3" fmla="*/ 173897 w 10517490"/>
              <a:gd name="connsiteY3" fmla="*/ 3241129 h 5729399"/>
              <a:gd name="connsiteX4" fmla="*/ 398487 w 10517490"/>
              <a:gd name="connsiteY4" fmla="*/ 305423 h 5729399"/>
              <a:gd name="connsiteX5" fmla="*/ 4473182 w 10517490"/>
              <a:gd name="connsiteY5" fmla="*/ 96876 h 5729399"/>
              <a:gd name="connsiteX6" fmla="*/ 9831244 w 10517490"/>
              <a:gd name="connsiteY6" fmla="*/ 353550 h 5729399"/>
              <a:gd name="connsiteX7" fmla="*/ 10392719 w 10517490"/>
              <a:gd name="connsiteY7" fmla="*/ 3545928 h 5729399"/>
              <a:gd name="connsiteX8" fmla="*/ 9333939 w 10517490"/>
              <a:gd name="connsiteY8" fmla="*/ 5615359 h 5729399"/>
              <a:gd name="connsiteX0" fmla="*/ 9333939 w 10440867"/>
              <a:gd name="connsiteY0" fmla="*/ 5615359 h 5729399"/>
              <a:gd name="connsiteX1" fmla="*/ 4425055 w 10440867"/>
              <a:gd name="connsiteY1" fmla="*/ 5470981 h 5729399"/>
              <a:gd name="connsiteX2" fmla="*/ 574950 w 10440867"/>
              <a:gd name="connsiteY2" fmla="*/ 5567234 h 5729399"/>
              <a:gd name="connsiteX3" fmla="*/ 173897 w 10440867"/>
              <a:gd name="connsiteY3" fmla="*/ 3241129 h 5729399"/>
              <a:gd name="connsiteX4" fmla="*/ 398487 w 10440867"/>
              <a:gd name="connsiteY4" fmla="*/ 305423 h 5729399"/>
              <a:gd name="connsiteX5" fmla="*/ 4473182 w 10440867"/>
              <a:gd name="connsiteY5" fmla="*/ 96876 h 5729399"/>
              <a:gd name="connsiteX6" fmla="*/ 9831244 w 10440867"/>
              <a:gd name="connsiteY6" fmla="*/ 353550 h 5729399"/>
              <a:gd name="connsiteX7" fmla="*/ 10264382 w 10440867"/>
              <a:gd name="connsiteY7" fmla="*/ 3545928 h 5729399"/>
              <a:gd name="connsiteX8" fmla="*/ 9333939 w 10440867"/>
              <a:gd name="connsiteY8" fmla="*/ 5615359 h 5729399"/>
              <a:gd name="connsiteX0" fmla="*/ 9333939 w 10382686"/>
              <a:gd name="connsiteY0" fmla="*/ 5696181 h 5810221"/>
              <a:gd name="connsiteX1" fmla="*/ 4425055 w 10382686"/>
              <a:gd name="connsiteY1" fmla="*/ 5551803 h 5810221"/>
              <a:gd name="connsiteX2" fmla="*/ 574950 w 10382686"/>
              <a:gd name="connsiteY2" fmla="*/ 5648056 h 5810221"/>
              <a:gd name="connsiteX3" fmla="*/ 173897 w 10382686"/>
              <a:gd name="connsiteY3" fmla="*/ 3321951 h 5810221"/>
              <a:gd name="connsiteX4" fmla="*/ 398487 w 10382686"/>
              <a:gd name="connsiteY4" fmla="*/ 386245 h 5810221"/>
              <a:gd name="connsiteX5" fmla="*/ 4473182 w 10382686"/>
              <a:gd name="connsiteY5" fmla="*/ 177698 h 5810221"/>
              <a:gd name="connsiteX6" fmla="*/ 9722079 w 10382686"/>
              <a:gd name="connsiteY6" fmla="*/ 293734 h 5810221"/>
              <a:gd name="connsiteX7" fmla="*/ 10264382 w 10382686"/>
              <a:gd name="connsiteY7" fmla="*/ 3626750 h 5810221"/>
              <a:gd name="connsiteX8" fmla="*/ 9333939 w 10382686"/>
              <a:gd name="connsiteY8" fmla="*/ 5696181 h 5810221"/>
              <a:gd name="connsiteX0" fmla="*/ 9333939 w 10382686"/>
              <a:gd name="connsiteY0" fmla="*/ 5696181 h 5781561"/>
              <a:gd name="connsiteX1" fmla="*/ 4284700 w 10382686"/>
              <a:gd name="connsiteY1" fmla="*/ 5411165 h 5781561"/>
              <a:gd name="connsiteX2" fmla="*/ 574950 w 10382686"/>
              <a:gd name="connsiteY2" fmla="*/ 5648056 h 5781561"/>
              <a:gd name="connsiteX3" fmla="*/ 173897 w 10382686"/>
              <a:gd name="connsiteY3" fmla="*/ 3321951 h 5781561"/>
              <a:gd name="connsiteX4" fmla="*/ 398487 w 10382686"/>
              <a:gd name="connsiteY4" fmla="*/ 386245 h 5781561"/>
              <a:gd name="connsiteX5" fmla="*/ 4473182 w 10382686"/>
              <a:gd name="connsiteY5" fmla="*/ 177698 h 5781561"/>
              <a:gd name="connsiteX6" fmla="*/ 9722079 w 10382686"/>
              <a:gd name="connsiteY6" fmla="*/ 293734 h 5781561"/>
              <a:gd name="connsiteX7" fmla="*/ 10264382 w 10382686"/>
              <a:gd name="connsiteY7" fmla="*/ 3626750 h 5781561"/>
              <a:gd name="connsiteX8" fmla="*/ 9333939 w 10382686"/>
              <a:gd name="connsiteY8" fmla="*/ 5696181 h 578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686" h="5781561">
                <a:moveTo>
                  <a:pt x="9333939" y="5696181"/>
                </a:moveTo>
                <a:cubicBezTo>
                  <a:pt x="8337325" y="5993583"/>
                  <a:pt x="5744531" y="5419186"/>
                  <a:pt x="4284700" y="5411165"/>
                </a:cubicBezTo>
                <a:cubicBezTo>
                  <a:pt x="2824869" y="5403144"/>
                  <a:pt x="1260084" y="5996258"/>
                  <a:pt x="574950" y="5648056"/>
                </a:cubicBezTo>
                <a:cubicBezTo>
                  <a:pt x="-110184" y="5299854"/>
                  <a:pt x="203307" y="4198919"/>
                  <a:pt x="173897" y="3321951"/>
                </a:cubicBezTo>
                <a:cubicBezTo>
                  <a:pt x="144487" y="2444983"/>
                  <a:pt x="-318061" y="910287"/>
                  <a:pt x="398487" y="386245"/>
                </a:cubicBezTo>
                <a:cubicBezTo>
                  <a:pt x="1115035" y="-137797"/>
                  <a:pt x="2919250" y="193116"/>
                  <a:pt x="4473182" y="177698"/>
                </a:cubicBezTo>
                <a:cubicBezTo>
                  <a:pt x="6027114" y="162280"/>
                  <a:pt x="8756879" y="-281108"/>
                  <a:pt x="9722079" y="293734"/>
                </a:cubicBezTo>
                <a:cubicBezTo>
                  <a:pt x="10687279" y="868576"/>
                  <a:pt x="10329072" y="2726342"/>
                  <a:pt x="10264382" y="3626750"/>
                </a:cubicBezTo>
                <a:cubicBezTo>
                  <a:pt x="10199692" y="4527158"/>
                  <a:pt x="10330553" y="5398779"/>
                  <a:pt x="9333939" y="5696181"/>
                </a:cubicBezTo>
                <a:close/>
              </a:path>
            </a:pathLst>
          </a:custGeom>
          <a:noFill/>
          <a:ln>
            <a:solidFill>
              <a:srgbClr val="9C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7" name="任意多边形 15"/>
          <p:cNvSpPr/>
          <p:nvPr/>
        </p:nvSpPr>
        <p:spPr>
          <a:xfrm>
            <a:off x="-73243" y="233802"/>
            <a:ext cx="10130300" cy="5576026"/>
          </a:xfrm>
          <a:custGeom>
            <a:avLst/>
            <a:gdLst>
              <a:gd name="connsiteX0" fmla="*/ 8615741 w 11086589"/>
              <a:gd name="connsiteY0" fmla="*/ 5429310 h 5721367"/>
              <a:gd name="connsiteX1" fmla="*/ 8455320 w 11086589"/>
              <a:gd name="connsiteY1" fmla="*/ 5461394 h 5721367"/>
              <a:gd name="connsiteX2" fmla="*/ 4396668 w 11086589"/>
              <a:gd name="connsiteY2" fmla="*/ 5718068 h 5721367"/>
              <a:gd name="connsiteX3" fmla="*/ 1316583 w 11086589"/>
              <a:gd name="connsiteY3" fmla="*/ 5397226 h 5721367"/>
              <a:gd name="connsiteX4" fmla="*/ 113425 w 11086589"/>
              <a:gd name="connsiteY4" fmla="*/ 3263626 h 5721367"/>
              <a:gd name="connsiteX5" fmla="*/ 546562 w 11086589"/>
              <a:gd name="connsiteY5" fmla="*/ 135415 h 5721367"/>
              <a:gd name="connsiteX6" fmla="*/ 4492920 w 11086589"/>
              <a:gd name="connsiteY6" fmla="*/ 520426 h 5721367"/>
              <a:gd name="connsiteX7" fmla="*/ 9867025 w 11086589"/>
              <a:gd name="connsiteY7" fmla="*/ 103331 h 5721367"/>
              <a:gd name="connsiteX8" fmla="*/ 11070183 w 11086589"/>
              <a:gd name="connsiteY8" fmla="*/ 1194194 h 5721367"/>
              <a:gd name="connsiteX9" fmla="*/ 10588920 w 11086589"/>
              <a:gd name="connsiteY9" fmla="*/ 3648636 h 5721367"/>
              <a:gd name="connsiteX10" fmla="*/ 10941846 w 11086589"/>
              <a:gd name="connsiteY10" fmla="*/ 5204720 h 5721367"/>
              <a:gd name="connsiteX11" fmla="*/ 8615741 w 11086589"/>
              <a:gd name="connsiteY11" fmla="*/ 5429310 h 5721367"/>
              <a:gd name="connsiteX0" fmla="*/ 8595349 w 11066197"/>
              <a:gd name="connsiteY0" fmla="*/ 5429310 h 5909763"/>
              <a:gd name="connsiteX1" fmla="*/ 8434928 w 11066197"/>
              <a:gd name="connsiteY1" fmla="*/ 5461394 h 5909763"/>
              <a:gd name="connsiteX2" fmla="*/ 4376276 w 11066197"/>
              <a:gd name="connsiteY2" fmla="*/ 5718068 h 5909763"/>
              <a:gd name="connsiteX3" fmla="*/ 1007433 w 11066197"/>
              <a:gd name="connsiteY3" fmla="*/ 5718068 h 5909763"/>
              <a:gd name="connsiteX4" fmla="*/ 93033 w 11066197"/>
              <a:gd name="connsiteY4" fmla="*/ 3263626 h 5909763"/>
              <a:gd name="connsiteX5" fmla="*/ 526170 w 11066197"/>
              <a:gd name="connsiteY5" fmla="*/ 135415 h 5909763"/>
              <a:gd name="connsiteX6" fmla="*/ 4472528 w 11066197"/>
              <a:gd name="connsiteY6" fmla="*/ 520426 h 5909763"/>
              <a:gd name="connsiteX7" fmla="*/ 9846633 w 11066197"/>
              <a:gd name="connsiteY7" fmla="*/ 103331 h 5909763"/>
              <a:gd name="connsiteX8" fmla="*/ 11049791 w 11066197"/>
              <a:gd name="connsiteY8" fmla="*/ 1194194 h 5909763"/>
              <a:gd name="connsiteX9" fmla="*/ 10568528 w 11066197"/>
              <a:gd name="connsiteY9" fmla="*/ 3648636 h 5909763"/>
              <a:gd name="connsiteX10" fmla="*/ 10921454 w 11066197"/>
              <a:gd name="connsiteY10" fmla="*/ 5204720 h 5909763"/>
              <a:gd name="connsiteX11" fmla="*/ 8595349 w 11066197"/>
              <a:gd name="connsiteY11" fmla="*/ 5429310 h 5909763"/>
              <a:gd name="connsiteX0" fmla="*/ 8595349 w 11066197"/>
              <a:gd name="connsiteY0" fmla="*/ 542931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11" fmla="*/ 8595349 w 11066197"/>
              <a:gd name="connsiteY11" fmla="*/ 5429310 h 5987120"/>
              <a:gd name="connsiteX0" fmla="*/ 10921454 w 11066197"/>
              <a:gd name="connsiteY0" fmla="*/ 5204720 h 5987120"/>
              <a:gd name="connsiteX1" fmla="*/ 8434928 w 11066197"/>
              <a:gd name="connsiteY1" fmla="*/ 5461394 h 5987120"/>
              <a:gd name="connsiteX2" fmla="*/ 4456486 w 11066197"/>
              <a:gd name="connsiteY2" fmla="*/ 5894531 h 5987120"/>
              <a:gd name="connsiteX3" fmla="*/ 1007433 w 11066197"/>
              <a:gd name="connsiteY3" fmla="*/ 5718068 h 5987120"/>
              <a:gd name="connsiteX4" fmla="*/ 93033 w 11066197"/>
              <a:gd name="connsiteY4" fmla="*/ 3263626 h 5987120"/>
              <a:gd name="connsiteX5" fmla="*/ 526170 w 11066197"/>
              <a:gd name="connsiteY5" fmla="*/ 135415 h 5987120"/>
              <a:gd name="connsiteX6" fmla="*/ 4472528 w 11066197"/>
              <a:gd name="connsiteY6" fmla="*/ 520426 h 5987120"/>
              <a:gd name="connsiteX7" fmla="*/ 9846633 w 11066197"/>
              <a:gd name="connsiteY7" fmla="*/ 103331 h 5987120"/>
              <a:gd name="connsiteX8" fmla="*/ 11049791 w 11066197"/>
              <a:gd name="connsiteY8" fmla="*/ 1194194 h 5987120"/>
              <a:gd name="connsiteX9" fmla="*/ 10568528 w 11066197"/>
              <a:gd name="connsiteY9" fmla="*/ 3648636 h 5987120"/>
              <a:gd name="connsiteX10" fmla="*/ 10921454 w 11066197"/>
              <a:gd name="connsiteY10" fmla="*/ 5204720 h 5987120"/>
              <a:gd name="connsiteX0" fmla="*/ 10921454 w 11066197"/>
              <a:gd name="connsiteY0" fmla="*/ 5204720 h 6002815"/>
              <a:gd name="connsiteX1" fmla="*/ 4456486 w 11066197"/>
              <a:gd name="connsiteY1" fmla="*/ 5894531 h 6002815"/>
              <a:gd name="connsiteX2" fmla="*/ 1007433 w 11066197"/>
              <a:gd name="connsiteY2" fmla="*/ 5718068 h 6002815"/>
              <a:gd name="connsiteX3" fmla="*/ 93033 w 11066197"/>
              <a:gd name="connsiteY3" fmla="*/ 3263626 h 6002815"/>
              <a:gd name="connsiteX4" fmla="*/ 526170 w 11066197"/>
              <a:gd name="connsiteY4" fmla="*/ 135415 h 6002815"/>
              <a:gd name="connsiteX5" fmla="*/ 4472528 w 11066197"/>
              <a:gd name="connsiteY5" fmla="*/ 520426 h 6002815"/>
              <a:gd name="connsiteX6" fmla="*/ 9846633 w 11066197"/>
              <a:gd name="connsiteY6" fmla="*/ 103331 h 6002815"/>
              <a:gd name="connsiteX7" fmla="*/ 11049791 w 11066197"/>
              <a:gd name="connsiteY7" fmla="*/ 1194194 h 6002815"/>
              <a:gd name="connsiteX8" fmla="*/ 10568528 w 11066197"/>
              <a:gd name="connsiteY8" fmla="*/ 3648636 h 6002815"/>
              <a:gd name="connsiteX9" fmla="*/ 10921454 w 11066197"/>
              <a:gd name="connsiteY9" fmla="*/ 5204720 h 6002815"/>
              <a:gd name="connsiteX0" fmla="*/ 10472275 w 11066197"/>
              <a:gd name="connsiteY0" fmla="*/ 5573688 h 5980491"/>
              <a:gd name="connsiteX1" fmla="*/ 4456486 w 11066197"/>
              <a:gd name="connsiteY1" fmla="*/ 5894531 h 5980491"/>
              <a:gd name="connsiteX2" fmla="*/ 1007433 w 11066197"/>
              <a:gd name="connsiteY2" fmla="*/ 5718068 h 5980491"/>
              <a:gd name="connsiteX3" fmla="*/ 93033 w 11066197"/>
              <a:gd name="connsiteY3" fmla="*/ 3263626 h 5980491"/>
              <a:gd name="connsiteX4" fmla="*/ 526170 w 11066197"/>
              <a:gd name="connsiteY4" fmla="*/ 135415 h 5980491"/>
              <a:gd name="connsiteX5" fmla="*/ 4472528 w 11066197"/>
              <a:gd name="connsiteY5" fmla="*/ 520426 h 5980491"/>
              <a:gd name="connsiteX6" fmla="*/ 9846633 w 11066197"/>
              <a:gd name="connsiteY6" fmla="*/ 103331 h 5980491"/>
              <a:gd name="connsiteX7" fmla="*/ 11049791 w 11066197"/>
              <a:gd name="connsiteY7" fmla="*/ 1194194 h 5980491"/>
              <a:gd name="connsiteX8" fmla="*/ 10568528 w 11066197"/>
              <a:gd name="connsiteY8" fmla="*/ 3648636 h 5980491"/>
              <a:gd name="connsiteX9" fmla="*/ 10472275 w 11066197"/>
              <a:gd name="connsiteY9" fmla="*/ 5573688 h 5980491"/>
              <a:gd name="connsiteX0" fmla="*/ 10229604 w 10823526"/>
              <a:gd name="connsiteY0" fmla="*/ 5582178 h 5980556"/>
              <a:gd name="connsiteX1" fmla="*/ 4213815 w 10823526"/>
              <a:gd name="connsiteY1" fmla="*/ 5903021 h 5980556"/>
              <a:gd name="connsiteX2" fmla="*/ 764762 w 10823526"/>
              <a:gd name="connsiteY2" fmla="*/ 5726558 h 5980556"/>
              <a:gd name="connsiteX3" fmla="*/ 363709 w 10823526"/>
              <a:gd name="connsiteY3" fmla="*/ 3400453 h 5980556"/>
              <a:gd name="connsiteX4" fmla="*/ 283499 w 10823526"/>
              <a:gd name="connsiteY4" fmla="*/ 143905 h 5980556"/>
              <a:gd name="connsiteX5" fmla="*/ 4229857 w 10823526"/>
              <a:gd name="connsiteY5" fmla="*/ 528916 h 5980556"/>
              <a:gd name="connsiteX6" fmla="*/ 9603962 w 10823526"/>
              <a:gd name="connsiteY6" fmla="*/ 111821 h 5980556"/>
              <a:gd name="connsiteX7" fmla="*/ 10807120 w 10823526"/>
              <a:gd name="connsiteY7" fmla="*/ 1202684 h 5980556"/>
              <a:gd name="connsiteX8" fmla="*/ 10325857 w 10823526"/>
              <a:gd name="connsiteY8" fmla="*/ 3657126 h 5980556"/>
              <a:gd name="connsiteX9" fmla="*/ 10229604 w 10823526"/>
              <a:gd name="connsiteY9" fmla="*/ 5582178 h 5980556"/>
              <a:gd name="connsiteX0" fmla="*/ 10261679 w 10855601"/>
              <a:gd name="connsiteY0" fmla="*/ 5644288 h 6042666"/>
              <a:gd name="connsiteX1" fmla="*/ 4245890 w 10855601"/>
              <a:gd name="connsiteY1" fmla="*/ 5965131 h 6042666"/>
              <a:gd name="connsiteX2" fmla="*/ 796837 w 10855601"/>
              <a:gd name="connsiteY2" fmla="*/ 5788668 h 6042666"/>
              <a:gd name="connsiteX3" fmla="*/ 395784 w 10855601"/>
              <a:gd name="connsiteY3" fmla="*/ 3462563 h 6042666"/>
              <a:gd name="connsiteX4" fmla="*/ 315574 w 10855601"/>
              <a:gd name="connsiteY4" fmla="*/ 206015 h 6042666"/>
              <a:gd name="connsiteX5" fmla="*/ 4695069 w 10855601"/>
              <a:gd name="connsiteY5" fmla="*/ 318310 h 6042666"/>
              <a:gd name="connsiteX6" fmla="*/ 9636037 w 10855601"/>
              <a:gd name="connsiteY6" fmla="*/ 173931 h 6042666"/>
              <a:gd name="connsiteX7" fmla="*/ 10839195 w 10855601"/>
              <a:gd name="connsiteY7" fmla="*/ 1264794 h 6042666"/>
              <a:gd name="connsiteX8" fmla="*/ 10357932 w 10855601"/>
              <a:gd name="connsiteY8" fmla="*/ 3719236 h 6042666"/>
              <a:gd name="connsiteX9" fmla="*/ 10261679 w 10855601"/>
              <a:gd name="connsiteY9" fmla="*/ 5644288 h 6042666"/>
              <a:gd name="connsiteX0" fmla="*/ 10039792 w 10633714"/>
              <a:gd name="connsiteY0" fmla="*/ 5522731 h 5921109"/>
              <a:gd name="connsiteX1" fmla="*/ 4024003 w 10633714"/>
              <a:gd name="connsiteY1" fmla="*/ 5843574 h 5921109"/>
              <a:gd name="connsiteX2" fmla="*/ 574950 w 10633714"/>
              <a:gd name="connsiteY2" fmla="*/ 5667111 h 5921109"/>
              <a:gd name="connsiteX3" fmla="*/ 173897 w 10633714"/>
              <a:gd name="connsiteY3" fmla="*/ 3341006 h 5921109"/>
              <a:gd name="connsiteX4" fmla="*/ 398487 w 10633714"/>
              <a:gd name="connsiteY4" fmla="*/ 405300 h 5921109"/>
              <a:gd name="connsiteX5" fmla="*/ 4473182 w 10633714"/>
              <a:gd name="connsiteY5" fmla="*/ 196753 h 5921109"/>
              <a:gd name="connsiteX6" fmla="*/ 9414150 w 10633714"/>
              <a:gd name="connsiteY6" fmla="*/ 52374 h 5921109"/>
              <a:gd name="connsiteX7" fmla="*/ 10617308 w 10633714"/>
              <a:gd name="connsiteY7" fmla="*/ 1143237 h 5921109"/>
              <a:gd name="connsiteX8" fmla="*/ 10136045 w 10633714"/>
              <a:gd name="connsiteY8" fmla="*/ 3597679 h 5921109"/>
              <a:gd name="connsiteX9" fmla="*/ 10039792 w 10633714"/>
              <a:gd name="connsiteY9" fmla="*/ 5522731 h 5921109"/>
              <a:gd name="connsiteX0" fmla="*/ 10039792 w 10221163"/>
              <a:gd name="connsiteY0" fmla="*/ 5558917 h 5957295"/>
              <a:gd name="connsiteX1" fmla="*/ 4024003 w 10221163"/>
              <a:gd name="connsiteY1" fmla="*/ 5879760 h 5957295"/>
              <a:gd name="connsiteX2" fmla="*/ 574950 w 10221163"/>
              <a:gd name="connsiteY2" fmla="*/ 5703297 h 5957295"/>
              <a:gd name="connsiteX3" fmla="*/ 173897 w 10221163"/>
              <a:gd name="connsiteY3" fmla="*/ 3377192 h 5957295"/>
              <a:gd name="connsiteX4" fmla="*/ 398487 w 10221163"/>
              <a:gd name="connsiteY4" fmla="*/ 441486 h 5957295"/>
              <a:gd name="connsiteX5" fmla="*/ 4473182 w 10221163"/>
              <a:gd name="connsiteY5" fmla="*/ 232939 h 5957295"/>
              <a:gd name="connsiteX6" fmla="*/ 9414150 w 10221163"/>
              <a:gd name="connsiteY6" fmla="*/ 88560 h 5957295"/>
              <a:gd name="connsiteX7" fmla="*/ 10152087 w 10221163"/>
              <a:gd name="connsiteY7" fmla="*/ 1692771 h 5957295"/>
              <a:gd name="connsiteX8" fmla="*/ 10136045 w 10221163"/>
              <a:gd name="connsiteY8" fmla="*/ 3633865 h 5957295"/>
              <a:gd name="connsiteX9" fmla="*/ 10039792 w 10221163"/>
              <a:gd name="connsiteY9" fmla="*/ 5558917 h 5957295"/>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290578"/>
              <a:gd name="connsiteY0" fmla="*/ 5700259 h 6098637"/>
              <a:gd name="connsiteX1" fmla="*/ 4024003 w 10290578"/>
              <a:gd name="connsiteY1" fmla="*/ 6021102 h 6098637"/>
              <a:gd name="connsiteX2" fmla="*/ 574950 w 10290578"/>
              <a:gd name="connsiteY2" fmla="*/ 5844639 h 6098637"/>
              <a:gd name="connsiteX3" fmla="*/ 173897 w 10290578"/>
              <a:gd name="connsiteY3" fmla="*/ 3518534 h 6098637"/>
              <a:gd name="connsiteX4" fmla="*/ 398487 w 10290578"/>
              <a:gd name="connsiteY4" fmla="*/ 582828 h 6098637"/>
              <a:gd name="connsiteX5" fmla="*/ 4473182 w 10290578"/>
              <a:gd name="connsiteY5" fmla="*/ 374281 h 6098637"/>
              <a:gd name="connsiteX6" fmla="*/ 9414150 w 10290578"/>
              <a:gd name="connsiteY6" fmla="*/ 229902 h 6098637"/>
              <a:gd name="connsiteX7" fmla="*/ 10136045 w 10290578"/>
              <a:gd name="connsiteY7" fmla="*/ 3775207 h 6098637"/>
              <a:gd name="connsiteX8" fmla="*/ 10039792 w 10290578"/>
              <a:gd name="connsiteY8" fmla="*/ 5700259 h 6098637"/>
              <a:gd name="connsiteX0" fmla="*/ 10039792 w 10221163"/>
              <a:gd name="connsiteY0" fmla="*/ 5700259 h 6098637"/>
              <a:gd name="connsiteX1" fmla="*/ 4024003 w 10221163"/>
              <a:gd name="connsiteY1" fmla="*/ 6021102 h 6098637"/>
              <a:gd name="connsiteX2" fmla="*/ 574950 w 10221163"/>
              <a:gd name="connsiteY2" fmla="*/ 5844639 h 6098637"/>
              <a:gd name="connsiteX3" fmla="*/ 173897 w 10221163"/>
              <a:gd name="connsiteY3" fmla="*/ 3518534 h 6098637"/>
              <a:gd name="connsiteX4" fmla="*/ 398487 w 10221163"/>
              <a:gd name="connsiteY4" fmla="*/ 582828 h 6098637"/>
              <a:gd name="connsiteX5" fmla="*/ 4473182 w 10221163"/>
              <a:gd name="connsiteY5" fmla="*/ 374281 h 6098637"/>
              <a:gd name="connsiteX6" fmla="*/ 9414150 w 10221163"/>
              <a:gd name="connsiteY6" fmla="*/ 229902 h 6098637"/>
              <a:gd name="connsiteX7" fmla="*/ 10136045 w 10221163"/>
              <a:gd name="connsiteY7" fmla="*/ 3775207 h 6098637"/>
              <a:gd name="connsiteX8" fmla="*/ 10039792 w 10221163"/>
              <a:gd name="connsiteY8" fmla="*/ 5700259 h 6098637"/>
              <a:gd name="connsiteX0" fmla="*/ 10039792 w 10617640"/>
              <a:gd name="connsiteY0" fmla="*/ 5703794 h 6102172"/>
              <a:gd name="connsiteX1" fmla="*/ 4024003 w 10617640"/>
              <a:gd name="connsiteY1" fmla="*/ 6024637 h 6102172"/>
              <a:gd name="connsiteX2" fmla="*/ 574950 w 10617640"/>
              <a:gd name="connsiteY2" fmla="*/ 5848174 h 6102172"/>
              <a:gd name="connsiteX3" fmla="*/ 173897 w 10617640"/>
              <a:gd name="connsiteY3" fmla="*/ 3522069 h 6102172"/>
              <a:gd name="connsiteX4" fmla="*/ 398487 w 10617640"/>
              <a:gd name="connsiteY4" fmla="*/ 586363 h 6102172"/>
              <a:gd name="connsiteX5" fmla="*/ 4473182 w 10617640"/>
              <a:gd name="connsiteY5" fmla="*/ 377816 h 6102172"/>
              <a:gd name="connsiteX6" fmla="*/ 9414150 w 10617640"/>
              <a:gd name="connsiteY6" fmla="*/ 233437 h 6102172"/>
              <a:gd name="connsiteX7" fmla="*/ 10392719 w 10617640"/>
              <a:gd name="connsiteY7" fmla="*/ 3826868 h 6102172"/>
              <a:gd name="connsiteX8" fmla="*/ 10039792 w 10617640"/>
              <a:gd name="connsiteY8" fmla="*/ 5703794 h 6102172"/>
              <a:gd name="connsiteX0" fmla="*/ 10039792 w 10612529"/>
              <a:gd name="connsiteY0" fmla="*/ 5703794 h 6102172"/>
              <a:gd name="connsiteX1" fmla="*/ 4024003 w 10612529"/>
              <a:gd name="connsiteY1" fmla="*/ 6024637 h 6102172"/>
              <a:gd name="connsiteX2" fmla="*/ 574950 w 10612529"/>
              <a:gd name="connsiteY2" fmla="*/ 5848174 h 6102172"/>
              <a:gd name="connsiteX3" fmla="*/ 173897 w 10612529"/>
              <a:gd name="connsiteY3" fmla="*/ 3522069 h 6102172"/>
              <a:gd name="connsiteX4" fmla="*/ 398487 w 10612529"/>
              <a:gd name="connsiteY4" fmla="*/ 586363 h 6102172"/>
              <a:gd name="connsiteX5" fmla="*/ 4473182 w 10612529"/>
              <a:gd name="connsiteY5" fmla="*/ 377816 h 6102172"/>
              <a:gd name="connsiteX6" fmla="*/ 9414150 w 10612529"/>
              <a:gd name="connsiteY6" fmla="*/ 233437 h 6102172"/>
              <a:gd name="connsiteX7" fmla="*/ 10392719 w 10612529"/>
              <a:gd name="connsiteY7" fmla="*/ 3826868 h 6102172"/>
              <a:gd name="connsiteX8" fmla="*/ 10039792 w 10612529"/>
              <a:gd name="connsiteY8" fmla="*/ 5703794 h 6102172"/>
              <a:gd name="connsiteX0" fmla="*/ 10039792 w 10544672"/>
              <a:gd name="connsiteY0" fmla="*/ 5703794 h 6102172"/>
              <a:gd name="connsiteX1" fmla="*/ 4024003 w 10544672"/>
              <a:gd name="connsiteY1" fmla="*/ 6024637 h 6102172"/>
              <a:gd name="connsiteX2" fmla="*/ 574950 w 10544672"/>
              <a:gd name="connsiteY2" fmla="*/ 5848174 h 6102172"/>
              <a:gd name="connsiteX3" fmla="*/ 173897 w 10544672"/>
              <a:gd name="connsiteY3" fmla="*/ 3522069 h 6102172"/>
              <a:gd name="connsiteX4" fmla="*/ 398487 w 10544672"/>
              <a:gd name="connsiteY4" fmla="*/ 586363 h 6102172"/>
              <a:gd name="connsiteX5" fmla="*/ 4473182 w 10544672"/>
              <a:gd name="connsiteY5" fmla="*/ 377816 h 6102172"/>
              <a:gd name="connsiteX6" fmla="*/ 9414150 w 10544672"/>
              <a:gd name="connsiteY6" fmla="*/ 233437 h 6102172"/>
              <a:gd name="connsiteX7" fmla="*/ 10392719 w 10544672"/>
              <a:gd name="connsiteY7" fmla="*/ 3826868 h 6102172"/>
              <a:gd name="connsiteX8" fmla="*/ 10039792 w 10544672"/>
              <a:gd name="connsiteY8" fmla="*/ 5703794 h 6102172"/>
              <a:gd name="connsiteX0" fmla="*/ 9333939 w 10395205"/>
              <a:gd name="connsiteY0" fmla="*/ 5896299 h 6103210"/>
              <a:gd name="connsiteX1" fmla="*/ 4024003 w 10395205"/>
              <a:gd name="connsiteY1" fmla="*/ 6024637 h 6103210"/>
              <a:gd name="connsiteX2" fmla="*/ 574950 w 10395205"/>
              <a:gd name="connsiteY2" fmla="*/ 5848174 h 6103210"/>
              <a:gd name="connsiteX3" fmla="*/ 173897 w 10395205"/>
              <a:gd name="connsiteY3" fmla="*/ 3522069 h 6103210"/>
              <a:gd name="connsiteX4" fmla="*/ 398487 w 10395205"/>
              <a:gd name="connsiteY4" fmla="*/ 586363 h 6103210"/>
              <a:gd name="connsiteX5" fmla="*/ 4473182 w 10395205"/>
              <a:gd name="connsiteY5" fmla="*/ 377816 h 6103210"/>
              <a:gd name="connsiteX6" fmla="*/ 9414150 w 10395205"/>
              <a:gd name="connsiteY6" fmla="*/ 233437 h 6103210"/>
              <a:gd name="connsiteX7" fmla="*/ 10392719 w 10395205"/>
              <a:gd name="connsiteY7" fmla="*/ 3826868 h 6103210"/>
              <a:gd name="connsiteX8" fmla="*/ 9333939 w 10395205"/>
              <a:gd name="connsiteY8" fmla="*/ 5896299 h 6103210"/>
              <a:gd name="connsiteX0" fmla="*/ 9333939 w 10533420"/>
              <a:gd name="connsiteY0" fmla="*/ 5769640 h 5976551"/>
              <a:gd name="connsiteX1" fmla="*/ 4024003 w 10533420"/>
              <a:gd name="connsiteY1" fmla="*/ 5897978 h 5976551"/>
              <a:gd name="connsiteX2" fmla="*/ 574950 w 10533420"/>
              <a:gd name="connsiteY2" fmla="*/ 5721515 h 5976551"/>
              <a:gd name="connsiteX3" fmla="*/ 173897 w 10533420"/>
              <a:gd name="connsiteY3" fmla="*/ 3395410 h 5976551"/>
              <a:gd name="connsiteX4" fmla="*/ 398487 w 10533420"/>
              <a:gd name="connsiteY4" fmla="*/ 459704 h 5976551"/>
              <a:gd name="connsiteX5" fmla="*/ 4473182 w 10533420"/>
              <a:gd name="connsiteY5" fmla="*/ 251157 h 5976551"/>
              <a:gd name="connsiteX6" fmla="*/ 9863329 w 10533420"/>
              <a:gd name="connsiteY6" fmla="*/ 267199 h 5976551"/>
              <a:gd name="connsiteX7" fmla="*/ 10392719 w 10533420"/>
              <a:gd name="connsiteY7" fmla="*/ 3700209 h 5976551"/>
              <a:gd name="connsiteX8" fmla="*/ 9333939 w 10533420"/>
              <a:gd name="connsiteY8" fmla="*/ 5769640 h 5976551"/>
              <a:gd name="connsiteX0" fmla="*/ 9333939 w 10533420"/>
              <a:gd name="connsiteY0" fmla="*/ 5769640 h 5883680"/>
              <a:gd name="connsiteX1" fmla="*/ 4425055 w 10533420"/>
              <a:gd name="connsiteY1" fmla="*/ 5625262 h 5883680"/>
              <a:gd name="connsiteX2" fmla="*/ 574950 w 10533420"/>
              <a:gd name="connsiteY2" fmla="*/ 5721515 h 5883680"/>
              <a:gd name="connsiteX3" fmla="*/ 173897 w 10533420"/>
              <a:gd name="connsiteY3" fmla="*/ 3395410 h 5883680"/>
              <a:gd name="connsiteX4" fmla="*/ 398487 w 10533420"/>
              <a:gd name="connsiteY4" fmla="*/ 459704 h 5883680"/>
              <a:gd name="connsiteX5" fmla="*/ 4473182 w 10533420"/>
              <a:gd name="connsiteY5" fmla="*/ 251157 h 5883680"/>
              <a:gd name="connsiteX6" fmla="*/ 9863329 w 10533420"/>
              <a:gd name="connsiteY6" fmla="*/ 267199 h 5883680"/>
              <a:gd name="connsiteX7" fmla="*/ 10392719 w 10533420"/>
              <a:gd name="connsiteY7" fmla="*/ 3700209 h 5883680"/>
              <a:gd name="connsiteX8" fmla="*/ 9333939 w 10533420"/>
              <a:gd name="connsiteY8" fmla="*/ 5769640 h 5883680"/>
              <a:gd name="connsiteX0" fmla="*/ 9333939 w 10517490"/>
              <a:gd name="connsiteY0" fmla="*/ 5615359 h 5729399"/>
              <a:gd name="connsiteX1" fmla="*/ 4425055 w 10517490"/>
              <a:gd name="connsiteY1" fmla="*/ 5470981 h 5729399"/>
              <a:gd name="connsiteX2" fmla="*/ 574950 w 10517490"/>
              <a:gd name="connsiteY2" fmla="*/ 5567234 h 5729399"/>
              <a:gd name="connsiteX3" fmla="*/ 173897 w 10517490"/>
              <a:gd name="connsiteY3" fmla="*/ 3241129 h 5729399"/>
              <a:gd name="connsiteX4" fmla="*/ 398487 w 10517490"/>
              <a:gd name="connsiteY4" fmla="*/ 305423 h 5729399"/>
              <a:gd name="connsiteX5" fmla="*/ 4473182 w 10517490"/>
              <a:gd name="connsiteY5" fmla="*/ 96876 h 5729399"/>
              <a:gd name="connsiteX6" fmla="*/ 9831244 w 10517490"/>
              <a:gd name="connsiteY6" fmla="*/ 353550 h 5729399"/>
              <a:gd name="connsiteX7" fmla="*/ 10392719 w 10517490"/>
              <a:gd name="connsiteY7" fmla="*/ 3545928 h 5729399"/>
              <a:gd name="connsiteX8" fmla="*/ 9333939 w 10517490"/>
              <a:gd name="connsiteY8" fmla="*/ 5615359 h 5729399"/>
              <a:gd name="connsiteX0" fmla="*/ 9333939 w 10440867"/>
              <a:gd name="connsiteY0" fmla="*/ 5615359 h 5729399"/>
              <a:gd name="connsiteX1" fmla="*/ 4425055 w 10440867"/>
              <a:gd name="connsiteY1" fmla="*/ 5470981 h 5729399"/>
              <a:gd name="connsiteX2" fmla="*/ 574950 w 10440867"/>
              <a:gd name="connsiteY2" fmla="*/ 5567234 h 5729399"/>
              <a:gd name="connsiteX3" fmla="*/ 173897 w 10440867"/>
              <a:gd name="connsiteY3" fmla="*/ 3241129 h 5729399"/>
              <a:gd name="connsiteX4" fmla="*/ 398487 w 10440867"/>
              <a:gd name="connsiteY4" fmla="*/ 305423 h 5729399"/>
              <a:gd name="connsiteX5" fmla="*/ 4473182 w 10440867"/>
              <a:gd name="connsiteY5" fmla="*/ 96876 h 5729399"/>
              <a:gd name="connsiteX6" fmla="*/ 9831244 w 10440867"/>
              <a:gd name="connsiteY6" fmla="*/ 353550 h 5729399"/>
              <a:gd name="connsiteX7" fmla="*/ 10264382 w 10440867"/>
              <a:gd name="connsiteY7" fmla="*/ 3545928 h 5729399"/>
              <a:gd name="connsiteX8" fmla="*/ 9333939 w 10440867"/>
              <a:gd name="connsiteY8" fmla="*/ 5615359 h 5729399"/>
              <a:gd name="connsiteX0" fmla="*/ 9333939 w 10382686"/>
              <a:gd name="connsiteY0" fmla="*/ 5696181 h 5810221"/>
              <a:gd name="connsiteX1" fmla="*/ 4425055 w 10382686"/>
              <a:gd name="connsiteY1" fmla="*/ 5551803 h 5810221"/>
              <a:gd name="connsiteX2" fmla="*/ 574950 w 10382686"/>
              <a:gd name="connsiteY2" fmla="*/ 5648056 h 5810221"/>
              <a:gd name="connsiteX3" fmla="*/ 173897 w 10382686"/>
              <a:gd name="connsiteY3" fmla="*/ 3321951 h 5810221"/>
              <a:gd name="connsiteX4" fmla="*/ 398487 w 10382686"/>
              <a:gd name="connsiteY4" fmla="*/ 386245 h 5810221"/>
              <a:gd name="connsiteX5" fmla="*/ 4473182 w 10382686"/>
              <a:gd name="connsiteY5" fmla="*/ 177698 h 5810221"/>
              <a:gd name="connsiteX6" fmla="*/ 9722079 w 10382686"/>
              <a:gd name="connsiteY6" fmla="*/ 293734 h 5810221"/>
              <a:gd name="connsiteX7" fmla="*/ 10264382 w 10382686"/>
              <a:gd name="connsiteY7" fmla="*/ 3626750 h 5810221"/>
              <a:gd name="connsiteX8" fmla="*/ 9333939 w 10382686"/>
              <a:gd name="connsiteY8" fmla="*/ 5696181 h 5810221"/>
              <a:gd name="connsiteX0" fmla="*/ 9333939 w 10382686"/>
              <a:gd name="connsiteY0" fmla="*/ 5696181 h 5781561"/>
              <a:gd name="connsiteX1" fmla="*/ 4284700 w 10382686"/>
              <a:gd name="connsiteY1" fmla="*/ 5411165 h 5781561"/>
              <a:gd name="connsiteX2" fmla="*/ 574950 w 10382686"/>
              <a:gd name="connsiteY2" fmla="*/ 5648056 h 5781561"/>
              <a:gd name="connsiteX3" fmla="*/ 173897 w 10382686"/>
              <a:gd name="connsiteY3" fmla="*/ 3321951 h 5781561"/>
              <a:gd name="connsiteX4" fmla="*/ 398487 w 10382686"/>
              <a:gd name="connsiteY4" fmla="*/ 386245 h 5781561"/>
              <a:gd name="connsiteX5" fmla="*/ 4473182 w 10382686"/>
              <a:gd name="connsiteY5" fmla="*/ 177698 h 5781561"/>
              <a:gd name="connsiteX6" fmla="*/ 9722079 w 10382686"/>
              <a:gd name="connsiteY6" fmla="*/ 293734 h 5781561"/>
              <a:gd name="connsiteX7" fmla="*/ 10264382 w 10382686"/>
              <a:gd name="connsiteY7" fmla="*/ 3626750 h 5781561"/>
              <a:gd name="connsiteX8" fmla="*/ 9333939 w 10382686"/>
              <a:gd name="connsiteY8" fmla="*/ 5696181 h 5781561"/>
              <a:gd name="connsiteX0" fmla="*/ 9281946 w 10330693"/>
              <a:gd name="connsiteY0" fmla="*/ 5696181 h 5781561"/>
              <a:gd name="connsiteX1" fmla="*/ 4232707 w 10330693"/>
              <a:gd name="connsiteY1" fmla="*/ 5411165 h 5781561"/>
              <a:gd name="connsiteX2" fmla="*/ 522957 w 10330693"/>
              <a:gd name="connsiteY2" fmla="*/ 5648056 h 5781561"/>
              <a:gd name="connsiteX3" fmla="*/ 243114 w 10330693"/>
              <a:gd name="connsiteY3" fmla="*/ 3290698 h 5781561"/>
              <a:gd name="connsiteX4" fmla="*/ 346494 w 10330693"/>
              <a:gd name="connsiteY4" fmla="*/ 386245 h 5781561"/>
              <a:gd name="connsiteX5" fmla="*/ 4421189 w 10330693"/>
              <a:gd name="connsiteY5" fmla="*/ 177698 h 5781561"/>
              <a:gd name="connsiteX6" fmla="*/ 9670086 w 10330693"/>
              <a:gd name="connsiteY6" fmla="*/ 293734 h 5781561"/>
              <a:gd name="connsiteX7" fmla="*/ 10212389 w 10330693"/>
              <a:gd name="connsiteY7" fmla="*/ 3626750 h 5781561"/>
              <a:gd name="connsiteX8" fmla="*/ 9281946 w 10330693"/>
              <a:gd name="connsiteY8" fmla="*/ 5696181 h 5781561"/>
              <a:gd name="connsiteX0" fmla="*/ 9281946 w 10330693"/>
              <a:gd name="connsiteY0" fmla="*/ 5696181 h 5766746"/>
              <a:gd name="connsiteX1" fmla="*/ 3626658 w 10330693"/>
              <a:gd name="connsiteY1" fmla="*/ 5317407 h 5766746"/>
              <a:gd name="connsiteX2" fmla="*/ 522957 w 10330693"/>
              <a:gd name="connsiteY2" fmla="*/ 5648056 h 5766746"/>
              <a:gd name="connsiteX3" fmla="*/ 243114 w 10330693"/>
              <a:gd name="connsiteY3" fmla="*/ 3290698 h 5766746"/>
              <a:gd name="connsiteX4" fmla="*/ 346494 w 10330693"/>
              <a:gd name="connsiteY4" fmla="*/ 386245 h 5766746"/>
              <a:gd name="connsiteX5" fmla="*/ 4421189 w 10330693"/>
              <a:gd name="connsiteY5" fmla="*/ 177698 h 5766746"/>
              <a:gd name="connsiteX6" fmla="*/ 9670086 w 10330693"/>
              <a:gd name="connsiteY6" fmla="*/ 293734 h 5766746"/>
              <a:gd name="connsiteX7" fmla="*/ 10212389 w 10330693"/>
              <a:gd name="connsiteY7" fmla="*/ 3626750 h 5766746"/>
              <a:gd name="connsiteX8" fmla="*/ 9281946 w 10330693"/>
              <a:gd name="connsiteY8" fmla="*/ 5696181 h 5766746"/>
              <a:gd name="connsiteX0" fmla="*/ 9281946 w 10211852"/>
              <a:gd name="connsiteY0" fmla="*/ 5692783 h 5766172"/>
              <a:gd name="connsiteX1" fmla="*/ 3626658 w 10211852"/>
              <a:gd name="connsiteY1" fmla="*/ 5314009 h 5766172"/>
              <a:gd name="connsiteX2" fmla="*/ 522957 w 10211852"/>
              <a:gd name="connsiteY2" fmla="*/ 5644658 h 5766172"/>
              <a:gd name="connsiteX3" fmla="*/ 243114 w 10211852"/>
              <a:gd name="connsiteY3" fmla="*/ 3287300 h 5766172"/>
              <a:gd name="connsiteX4" fmla="*/ 346494 w 10211852"/>
              <a:gd name="connsiteY4" fmla="*/ 382847 h 5766172"/>
              <a:gd name="connsiteX5" fmla="*/ 4421189 w 10211852"/>
              <a:gd name="connsiteY5" fmla="*/ 174300 h 5766172"/>
              <a:gd name="connsiteX6" fmla="*/ 9670086 w 10211852"/>
              <a:gd name="connsiteY6" fmla="*/ 290336 h 5766172"/>
              <a:gd name="connsiteX7" fmla="*/ 10000272 w 10211852"/>
              <a:gd name="connsiteY7" fmla="*/ 3576473 h 5766172"/>
              <a:gd name="connsiteX8" fmla="*/ 9281946 w 10211852"/>
              <a:gd name="connsiteY8" fmla="*/ 5692783 h 5766172"/>
              <a:gd name="connsiteX0" fmla="*/ 9281946 w 10193103"/>
              <a:gd name="connsiteY0" fmla="*/ 5834146 h 5907535"/>
              <a:gd name="connsiteX1" fmla="*/ 3626658 w 10193103"/>
              <a:gd name="connsiteY1" fmla="*/ 5455372 h 5907535"/>
              <a:gd name="connsiteX2" fmla="*/ 522957 w 10193103"/>
              <a:gd name="connsiteY2" fmla="*/ 5786021 h 5907535"/>
              <a:gd name="connsiteX3" fmla="*/ 243114 w 10193103"/>
              <a:gd name="connsiteY3" fmla="*/ 3428663 h 5907535"/>
              <a:gd name="connsiteX4" fmla="*/ 346494 w 10193103"/>
              <a:gd name="connsiteY4" fmla="*/ 524210 h 5907535"/>
              <a:gd name="connsiteX5" fmla="*/ 4421189 w 10193103"/>
              <a:gd name="connsiteY5" fmla="*/ 315663 h 5907535"/>
              <a:gd name="connsiteX6" fmla="*/ 9639783 w 10193103"/>
              <a:gd name="connsiteY6" fmla="*/ 244181 h 5907535"/>
              <a:gd name="connsiteX7" fmla="*/ 10000272 w 10193103"/>
              <a:gd name="connsiteY7" fmla="*/ 3717836 h 5907535"/>
              <a:gd name="connsiteX8" fmla="*/ 9281946 w 10193103"/>
              <a:gd name="connsiteY8" fmla="*/ 5834146 h 5907535"/>
              <a:gd name="connsiteX0" fmla="*/ 9428829 w 10339986"/>
              <a:gd name="connsiteY0" fmla="*/ 5834146 h 5907535"/>
              <a:gd name="connsiteX1" fmla="*/ 3773541 w 10339986"/>
              <a:gd name="connsiteY1" fmla="*/ 5455372 h 5907535"/>
              <a:gd name="connsiteX2" fmla="*/ 669840 w 10339986"/>
              <a:gd name="connsiteY2" fmla="*/ 5786021 h 5907535"/>
              <a:gd name="connsiteX3" fmla="*/ 389997 w 10339986"/>
              <a:gd name="connsiteY3" fmla="*/ 3428663 h 5907535"/>
              <a:gd name="connsiteX4" fmla="*/ 493377 w 10339986"/>
              <a:gd name="connsiteY4" fmla="*/ 524210 h 5907535"/>
              <a:gd name="connsiteX5" fmla="*/ 4568072 w 10339986"/>
              <a:gd name="connsiteY5" fmla="*/ 315663 h 5907535"/>
              <a:gd name="connsiteX6" fmla="*/ 9786666 w 10339986"/>
              <a:gd name="connsiteY6" fmla="*/ 244181 h 5907535"/>
              <a:gd name="connsiteX7" fmla="*/ 10147155 w 10339986"/>
              <a:gd name="connsiteY7" fmla="*/ 3717836 h 5907535"/>
              <a:gd name="connsiteX8" fmla="*/ 9428829 w 10339986"/>
              <a:gd name="connsiteY8" fmla="*/ 5834146 h 5907535"/>
              <a:gd name="connsiteX0" fmla="*/ 9095501 w 10359569"/>
              <a:gd name="connsiteY0" fmla="*/ 5802893 h 5881075"/>
              <a:gd name="connsiteX1" fmla="*/ 3773541 w 10359569"/>
              <a:gd name="connsiteY1" fmla="*/ 5455372 h 5881075"/>
              <a:gd name="connsiteX2" fmla="*/ 669840 w 10359569"/>
              <a:gd name="connsiteY2" fmla="*/ 5786021 h 5881075"/>
              <a:gd name="connsiteX3" fmla="*/ 389997 w 10359569"/>
              <a:gd name="connsiteY3" fmla="*/ 3428663 h 5881075"/>
              <a:gd name="connsiteX4" fmla="*/ 493377 w 10359569"/>
              <a:gd name="connsiteY4" fmla="*/ 524210 h 5881075"/>
              <a:gd name="connsiteX5" fmla="*/ 4568072 w 10359569"/>
              <a:gd name="connsiteY5" fmla="*/ 315663 h 5881075"/>
              <a:gd name="connsiteX6" fmla="*/ 9786666 w 10359569"/>
              <a:gd name="connsiteY6" fmla="*/ 244181 h 5881075"/>
              <a:gd name="connsiteX7" fmla="*/ 10147155 w 10359569"/>
              <a:gd name="connsiteY7" fmla="*/ 3717836 h 5881075"/>
              <a:gd name="connsiteX8" fmla="*/ 9095501 w 10359569"/>
              <a:gd name="connsiteY8" fmla="*/ 5802893 h 58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569" h="5881075">
                <a:moveTo>
                  <a:pt x="9095501" y="5802893"/>
                </a:moveTo>
                <a:cubicBezTo>
                  <a:pt x="8033232" y="6092482"/>
                  <a:pt x="5177818" y="5458184"/>
                  <a:pt x="3773541" y="5455372"/>
                </a:cubicBezTo>
                <a:cubicBezTo>
                  <a:pt x="2369264" y="5452560"/>
                  <a:pt x="1233764" y="6123806"/>
                  <a:pt x="669840" y="5786021"/>
                </a:cubicBezTo>
                <a:cubicBezTo>
                  <a:pt x="105916" y="5448236"/>
                  <a:pt x="419407" y="4305631"/>
                  <a:pt x="389997" y="3428663"/>
                </a:cubicBezTo>
                <a:cubicBezTo>
                  <a:pt x="360587" y="2551695"/>
                  <a:pt x="-536296" y="1199307"/>
                  <a:pt x="493377" y="524210"/>
                </a:cubicBezTo>
                <a:cubicBezTo>
                  <a:pt x="1523050" y="-150887"/>
                  <a:pt x="3019191" y="362334"/>
                  <a:pt x="4568072" y="315663"/>
                </a:cubicBezTo>
                <a:cubicBezTo>
                  <a:pt x="6116953" y="268992"/>
                  <a:pt x="8856819" y="-322848"/>
                  <a:pt x="9786666" y="244181"/>
                </a:cubicBezTo>
                <a:cubicBezTo>
                  <a:pt x="10716513" y="811210"/>
                  <a:pt x="10262349" y="2791384"/>
                  <a:pt x="10147155" y="3717836"/>
                </a:cubicBezTo>
                <a:cubicBezTo>
                  <a:pt x="10031961" y="4644288"/>
                  <a:pt x="10157770" y="5513304"/>
                  <a:pt x="9095501" y="5802893"/>
                </a:cubicBezTo>
                <a:close/>
              </a:path>
            </a:pathLst>
          </a:custGeom>
          <a:noFill/>
          <a:ln>
            <a:solidFill>
              <a:srgbClr val="9CC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pic>
        <p:nvPicPr>
          <p:cNvPr id="8"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84" y="3712145"/>
            <a:ext cx="2542634" cy="2053415"/>
          </a:xfrm>
          <a:prstGeom prst="rect">
            <a:avLst/>
          </a:prstGeom>
        </p:spPr>
      </p:pic>
      <p:pic>
        <p:nvPicPr>
          <p:cNvPr id="9"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173" y="1523557"/>
            <a:ext cx="4086301" cy="4086301"/>
          </a:xfrm>
          <a:prstGeom prst="rect">
            <a:avLst/>
          </a:prstGeom>
        </p:spPr>
      </p:pic>
      <p:sp>
        <p:nvSpPr>
          <p:cNvPr id="10" name="椭圆 31"/>
          <p:cNvSpPr/>
          <p:nvPr/>
        </p:nvSpPr>
        <p:spPr>
          <a:xfrm>
            <a:off x="4122603" y="825424"/>
            <a:ext cx="3590340" cy="21418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D6A6B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600">
              <a:solidFill>
                <a:srgbClr val="D6A6B1"/>
              </a:solidFill>
              <a:latin typeface="UTM Mother" panose="02040603050506020204" pitchFamily="18" charset="0"/>
              <a:ea typeface="方正喵呜体" panose="02010600010101010101" pitchFamily="2" charset="-122"/>
            </a:endParaRPr>
          </a:p>
        </p:txBody>
      </p:sp>
      <p:sp>
        <p:nvSpPr>
          <p:cNvPr id="11" name="文本框 2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434801" y="1220301"/>
            <a:ext cx="3058705" cy="1352101"/>
          </a:xfrm>
          <a:prstGeom prst="rect">
            <a:avLst/>
          </a:prstGeom>
          <a:noFill/>
          <a:effectLst/>
        </p:spPr>
        <p:txBody>
          <a:bodyPr wrap="square" rtlCol="0">
            <a:spAutoFit/>
          </a:bodyPr>
          <a:lstStyle/>
          <a:p>
            <a:pPr algn="ctr">
              <a:lnSpc>
                <a:spcPct val="120000"/>
              </a:lnSpc>
            </a:pPr>
            <a:r>
              <a:rPr lang="en-US" altLang="zh-CN" sz="3600">
                <a:solidFill>
                  <a:srgbClr val="D6A6B1"/>
                </a:solidFill>
                <a:latin typeface="UTM Mother" panose="02040603050506020204" pitchFamily="18" charset="0"/>
                <a:ea typeface="方正喵呜体" panose="02010600010101010101" pitchFamily="2" charset="-122"/>
                <a:sym typeface="Arial" panose="020B0604020202020204" pitchFamily="34" charset="0"/>
              </a:rPr>
              <a:t>Chúc các em học tốt!</a:t>
            </a:r>
            <a:endParaRPr lang="en-GB" altLang="zh-CN" sz="3600" dirty="0">
              <a:solidFill>
                <a:srgbClr val="D6A6B1"/>
              </a:solidFill>
              <a:latin typeface="UTM Mother" panose="02040603050506020204" pitchFamily="18" charset="0"/>
              <a:ea typeface="方正喵呜体" panose="02010600010101010101" pitchFamily="2" charset="-122"/>
              <a:cs typeface="+mn-ea"/>
              <a:sym typeface="Arial" panose="020B0604020202020204" pitchFamily="34" charset="0"/>
            </a:endParaRPr>
          </a:p>
        </p:txBody>
      </p:sp>
      <p:sp>
        <p:nvSpPr>
          <p:cNvPr id="12" name="椭圆 31"/>
          <p:cNvSpPr/>
          <p:nvPr/>
        </p:nvSpPr>
        <p:spPr>
          <a:xfrm flipH="1">
            <a:off x="729074" y="1896354"/>
            <a:ext cx="3705727" cy="21418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D6A6B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rgbClr val="D6A6B1"/>
              </a:solidFill>
              <a:latin typeface="Helvetica" panose="020B0604020202030204" pitchFamily="34" charset="0"/>
              <a:ea typeface="方正喵呜体" panose="02010600010101010101" pitchFamily="2" charset="-122"/>
            </a:endParaRPr>
          </a:p>
        </p:txBody>
      </p:sp>
      <p:sp>
        <p:nvSpPr>
          <p:cNvPr id="13"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79978" y="2158379"/>
            <a:ext cx="3058705" cy="1352101"/>
          </a:xfrm>
          <a:prstGeom prst="rect">
            <a:avLst/>
          </a:prstGeom>
          <a:noFill/>
          <a:effectLst/>
        </p:spPr>
        <p:txBody>
          <a:bodyPr wrap="square" rtlCol="0">
            <a:spAutoFit/>
          </a:bodyPr>
          <a:lstStyle/>
          <a:p>
            <a:pPr algn="ctr">
              <a:lnSpc>
                <a:spcPct val="120000"/>
              </a:lnSpc>
            </a:pPr>
            <a:r>
              <a:rPr lang="en-US" altLang="zh-CN" sz="3600">
                <a:solidFill>
                  <a:srgbClr val="D6A6B1"/>
                </a:solidFill>
                <a:latin typeface="UTM Mother" panose="02040603050506020204" pitchFamily="18" charset="0"/>
                <a:ea typeface="方正喵呜体" panose="02010600010101010101" pitchFamily="2" charset="-122"/>
                <a:sym typeface="Arial" panose="020B0604020202020204" pitchFamily="34" charset="0"/>
              </a:rPr>
              <a:t>Tạm biệt </a:t>
            </a:r>
          </a:p>
          <a:p>
            <a:pPr algn="ctr">
              <a:lnSpc>
                <a:spcPct val="120000"/>
              </a:lnSpc>
            </a:pPr>
            <a:r>
              <a:rPr lang="en-US" altLang="zh-CN" sz="3600">
                <a:solidFill>
                  <a:srgbClr val="D6A6B1"/>
                </a:solidFill>
                <a:latin typeface="UTM Mother" panose="02040603050506020204" pitchFamily="18" charset="0"/>
                <a:ea typeface="方正喵呜体" panose="02010600010101010101" pitchFamily="2" charset="-122"/>
                <a:sym typeface="Arial" panose="020B0604020202020204" pitchFamily="34" charset="0"/>
              </a:rPr>
              <a:t>các em</a:t>
            </a:r>
            <a:endParaRPr lang="en-GB" altLang="zh-CN" sz="3600" dirty="0">
              <a:solidFill>
                <a:srgbClr val="D6A6B1"/>
              </a:solidFill>
              <a:latin typeface="UTM Mother" panose="02040603050506020204" pitchFamily="18" charset="0"/>
              <a:ea typeface="方正喵呜体" panose="02010600010101010101" pitchFamily="2" charset="-122"/>
              <a:cs typeface="+mn-ea"/>
              <a:sym typeface="Arial" panose="020B0604020202020204" pitchFamily="34" charset="0"/>
            </a:endParaRPr>
          </a:p>
        </p:txBody>
      </p:sp>
      <p:grpSp>
        <p:nvGrpSpPr>
          <p:cNvPr id="14" name="组合 43">
            <a:extLst>
              <a:ext uri="{FF2B5EF4-FFF2-40B4-BE49-F238E27FC236}">
                <a16:creationId xmlns:a16="http://schemas.microsoft.com/office/drawing/2014/main" id="{E48C34C2-D5A2-4F0C-AC0F-4EF5A9C291B1}"/>
              </a:ext>
            </a:extLst>
          </p:cNvPr>
          <p:cNvGrpSpPr/>
          <p:nvPr/>
        </p:nvGrpSpPr>
        <p:grpSpPr>
          <a:xfrm>
            <a:off x="8484398" y="-314826"/>
            <a:ext cx="1977867" cy="1234572"/>
            <a:chOff x="7180022" y="219753"/>
            <a:chExt cx="1592029" cy="993734"/>
          </a:xfrm>
        </p:grpSpPr>
        <p:pic>
          <p:nvPicPr>
            <p:cNvPr id="15" name="图片 25">
              <a:extLst>
                <a:ext uri="{FF2B5EF4-FFF2-40B4-BE49-F238E27FC236}">
                  <a16:creationId xmlns:a16="http://schemas.microsoft.com/office/drawing/2014/main" id="{E7C3B35B-B8D2-4C49-81CB-DDBD637AFF90}"/>
                </a:ext>
              </a:extLst>
            </p:cNvPr>
            <p:cNvPicPr>
              <a:picLocks noChangeAspect="1"/>
            </p:cNvPicPr>
            <p:nvPr/>
          </p:nvPicPr>
          <p:blipFill>
            <a:blip r:embed="rId5"/>
            <a:stretch>
              <a:fillRect/>
            </a:stretch>
          </p:blipFill>
          <p:spPr>
            <a:xfrm>
              <a:off x="7778317" y="219753"/>
              <a:ext cx="993734" cy="993734"/>
            </a:xfrm>
            <a:prstGeom prst="rect">
              <a:avLst/>
            </a:prstGeom>
          </p:spPr>
        </p:pic>
        <p:pic>
          <p:nvPicPr>
            <p:cNvPr id="16" name="图片 32">
              <a:extLst>
                <a:ext uri="{FF2B5EF4-FFF2-40B4-BE49-F238E27FC236}">
                  <a16:creationId xmlns:a16="http://schemas.microsoft.com/office/drawing/2014/main" id="{895DE241-E92B-4927-900E-8FD3D5BB3797}"/>
                </a:ext>
              </a:extLst>
            </p:cNvPr>
            <p:cNvPicPr>
              <a:picLocks noChangeAspect="1"/>
            </p:cNvPicPr>
            <p:nvPr/>
          </p:nvPicPr>
          <p:blipFill>
            <a:blip r:embed="rId6"/>
            <a:stretch>
              <a:fillRect/>
            </a:stretch>
          </p:blipFill>
          <p:spPr>
            <a:xfrm>
              <a:off x="7180022" y="595615"/>
              <a:ext cx="1530229" cy="615749"/>
            </a:xfrm>
            <a:prstGeom prst="rect">
              <a:avLst/>
            </a:prstGeom>
          </p:spPr>
        </p:pic>
      </p:grpSp>
      <p:pic>
        <p:nvPicPr>
          <p:cNvPr id="17" name="图片 37">
            <a:extLst>
              <a:ext uri="{FF2B5EF4-FFF2-40B4-BE49-F238E27FC236}">
                <a16:creationId xmlns:a16="http://schemas.microsoft.com/office/drawing/2014/main" id="{E247DD9D-BD03-452E-9608-F8FD186A347E}"/>
              </a:ext>
            </a:extLst>
          </p:cNvPr>
          <p:cNvPicPr>
            <a:picLocks noChangeAspect="1"/>
          </p:cNvPicPr>
          <p:nvPr/>
        </p:nvPicPr>
        <p:blipFill>
          <a:blip r:embed="rId7"/>
          <a:stretch>
            <a:fillRect/>
          </a:stretch>
        </p:blipFill>
        <p:spPr>
          <a:xfrm rot="21365388">
            <a:off x="727648" y="1110722"/>
            <a:ext cx="3811223" cy="1461316"/>
          </a:xfrm>
          <a:prstGeom prst="rect">
            <a:avLst/>
          </a:prstGeom>
        </p:spPr>
      </p:pic>
      <p:pic>
        <p:nvPicPr>
          <p:cNvPr id="18" name="图片 37">
            <a:extLst>
              <a:ext uri="{FF2B5EF4-FFF2-40B4-BE49-F238E27FC236}">
                <a16:creationId xmlns:a16="http://schemas.microsoft.com/office/drawing/2014/main" id="{E247DD9D-BD03-452E-9608-F8FD186A347E}"/>
              </a:ext>
            </a:extLst>
          </p:cNvPr>
          <p:cNvPicPr>
            <a:picLocks noChangeAspect="1"/>
          </p:cNvPicPr>
          <p:nvPr/>
        </p:nvPicPr>
        <p:blipFill>
          <a:blip r:embed="rId7"/>
          <a:stretch>
            <a:fillRect/>
          </a:stretch>
        </p:blipFill>
        <p:spPr>
          <a:xfrm rot="234612" flipV="1">
            <a:off x="4329983" y="2203935"/>
            <a:ext cx="3811223" cy="1461316"/>
          </a:xfrm>
          <a:prstGeom prst="rect">
            <a:avLst/>
          </a:prstGeom>
        </p:spPr>
      </p:pic>
    </p:spTree>
    <p:extLst>
      <p:ext uri="{BB962C8B-B14F-4D97-AF65-F5344CB8AC3E}">
        <p14:creationId xmlns:p14="http://schemas.microsoft.com/office/powerpoint/2010/main" val="30189021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2" presetClass="entr" presetSubtype="8"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21"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500"/>
                                        <p:tgtEl>
                                          <p:spTgt spid="10"/>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1500"/>
                            </p:stCondLst>
                            <p:childTnLst>
                              <p:par>
                                <p:cTn id="44" presetID="21" presetClass="entr" presetSubtype="1"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1439334" y="2095501"/>
            <a:ext cx="2577041" cy="32384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302003" y="-835264"/>
            <a:ext cx="4015174" cy="36080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56000" y="656167"/>
            <a:ext cx="3471333" cy="1597104"/>
          </a:xfrm>
          <a:prstGeom prst="rect">
            <a:avLst/>
          </a:prstGeom>
          <a:noFill/>
        </p:spPr>
        <p:txBody>
          <a:bodyPr wrap="square" rtlCol="0">
            <a:spAutoFit/>
          </a:bodyPr>
          <a:lstStyle/>
          <a:p>
            <a:pPr algn="ctr"/>
            <a:r>
              <a:rPr lang="en-US" sz="4889" dirty="0">
                <a:solidFill>
                  <a:srgbClr val="C00000"/>
                </a:solidFill>
                <a:latin typeface="UTM Azuki" panose="02040603050506020204" pitchFamily="18" charset="0"/>
                <a:cs typeface="Arial" panose="020B0604020202020204" pitchFamily="34" charset="0"/>
              </a:rPr>
              <a:t> </a:t>
            </a:r>
            <a:r>
              <a:rPr lang="en-US" sz="4889" b="1" dirty="0">
                <a:solidFill>
                  <a:srgbClr val="C00000"/>
                </a:solidFill>
                <a:latin typeface="UTM Azuki" panose="02040603050506020204" pitchFamily="18" charset="0"/>
                <a:cs typeface="Arial" panose="020B0604020202020204" pitchFamily="34" charset="0"/>
              </a:rPr>
              <a:t>KHỈ CON </a:t>
            </a:r>
          </a:p>
          <a:p>
            <a:pPr algn="ctr"/>
            <a:r>
              <a:rPr lang="en-US" sz="4889" b="1" dirty="0">
                <a:solidFill>
                  <a:srgbClr val="C00000"/>
                </a:solidFill>
                <a:latin typeface="UTM Azuki" panose="02040603050506020204" pitchFamily="18" charset="0"/>
                <a:cs typeface="Arial" panose="020B0604020202020204" pitchFamily="34" charset="0"/>
              </a:rPr>
              <a:t>QUA SÔNG</a:t>
            </a:r>
          </a:p>
        </p:txBody>
      </p:sp>
      <p:pic>
        <p:nvPicPr>
          <p:cNvPr id="3075" name="Picture 3" descr="C:\Users\ADMIN\Desktop\Tai nguyen thiet ke tro choi\Bảng gỗ\bat dau.png">
            <a:hlinkClick r:id="" action="ppaction://noaction"/>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7778753" y="4832435"/>
            <a:ext cx="2360082" cy="100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35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290">
                                          <p:stCondLst>
                                            <p:cond delay="0"/>
                                          </p:stCondLst>
                                        </p:cTn>
                                        <p:tgtEl>
                                          <p:spTgt spid="3074"/>
                                        </p:tgtEl>
                                      </p:cBhvr>
                                    </p:animEffect>
                                    <p:anim calcmode="lin" valueType="num">
                                      <p:cBhvr>
                                        <p:cTn id="8" dur="911"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07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07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074"/>
                                        </p:tgtEl>
                                        <p:attrNameLst>
                                          <p:attrName>ppt_y</p:attrName>
                                        </p:attrNameLst>
                                      </p:cBhvr>
                                      <p:tavLst>
                                        <p:tav tm="0" fmla="#ppt_y-sin(pi*$)/81">
                                          <p:val>
                                            <p:fltVal val="0"/>
                                          </p:val>
                                        </p:tav>
                                        <p:tav tm="100000">
                                          <p:val>
                                            <p:fltVal val="1"/>
                                          </p:val>
                                        </p:tav>
                                      </p:tavLst>
                                    </p:anim>
                                    <p:animScale>
                                      <p:cBhvr>
                                        <p:cTn id="13" dur="13">
                                          <p:stCondLst>
                                            <p:cond delay="325"/>
                                          </p:stCondLst>
                                        </p:cTn>
                                        <p:tgtEl>
                                          <p:spTgt spid="3074"/>
                                        </p:tgtEl>
                                      </p:cBhvr>
                                      <p:to x="100000" y="60000"/>
                                    </p:animScale>
                                    <p:animScale>
                                      <p:cBhvr>
                                        <p:cTn id="14" dur="83" decel="50000">
                                          <p:stCondLst>
                                            <p:cond delay="338"/>
                                          </p:stCondLst>
                                        </p:cTn>
                                        <p:tgtEl>
                                          <p:spTgt spid="3074"/>
                                        </p:tgtEl>
                                      </p:cBhvr>
                                      <p:to x="100000" y="100000"/>
                                    </p:animScale>
                                    <p:animScale>
                                      <p:cBhvr>
                                        <p:cTn id="15" dur="13">
                                          <p:stCondLst>
                                            <p:cond delay="656"/>
                                          </p:stCondLst>
                                        </p:cTn>
                                        <p:tgtEl>
                                          <p:spTgt spid="3074"/>
                                        </p:tgtEl>
                                      </p:cBhvr>
                                      <p:to x="100000" y="80000"/>
                                    </p:animScale>
                                    <p:animScale>
                                      <p:cBhvr>
                                        <p:cTn id="16" dur="83" decel="50000">
                                          <p:stCondLst>
                                            <p:cond delay="669"/>
                                          </p:stCondLst>
                                        </p:cTn>
                                        <p:tgtEl>
                                          <p:spTgt spid="3074"/>
                                        </p:tgtEl>
                                      </p:cBhvr>
                                      <p:to x="100000" y="100000"/>
                                    </p:animScale>
                                    <p:animScale>
                                      <p:cBhvr>
                                        <p:cTn id="17" dur="13">
                                          <p:stCondLst>
                                            <p:cond delay="821"/>
                                          </p:stCondLst>
                                        </p:cTn>
                                        <p:tgtEl>
                                          <p:spTgt spid="3074"/>
                                        </p:tgtEl>
                                      </p:cBhvr>
                                      <p:to x="100000" y="90000"/>
                                    </p:animScale>
                                    <p:animScale>
                                      <p:cBhvr>
                                        <p:cTn id="18" dur="83" decel="50000">
                                          <p:stCondLst>
                                            <p:cond delay="834"/>
                                          </p:stCondLst>
                                        </p:cTn>
                                        <p:tgtEl>
                                          <p:spTgt spid="3074"/>
                                        </p:tgtEl>
                                      </p:cBhvr>
                                      <p:to x="100000" y="100000"/>
                                    </p:animScale>
                                    <p:animScale>
                                      <p:cBhvr>
                                        <p:cTn id="19" dur="13">
                                          <p:stCondLst>
                                            <p:cond delay="904"/>
                                          </p:stCondLst>
                                        </p:cTn>
                                        <p:tgtEl>
                                          <p:spTgt spid="3074"/>
                                        </p:tgtEl>
                                      </p:cBhvr>
                                      <p:to x="100000" y="95000"/>
                                    </p:animScale>
                                    <p:animScale>
                                      <p:cBhvr>
                                        <p:cTn id="20" dur="83" decel="50000">
                                          <p:stCondLst>
                                            <p:cond delay="917"/>
                                          </p:stCondLst>
                                        </p:cTn>
                                        <p:tgtEl>
                                          <p:spTgt spid="3074"/>
                                        </p:tgtEl>
                                      </p:cBhvr>
                                      <p:to x="100000" y="100000"/>
                                    </p:animScale>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3074"/>
                                        </p:tgtEl>
                                        <p:attrNameLst>
                                          <p:attrName>r</p:attrName>
                                        </p:attrNameLst>
                                      </p:cBhvr>
                                    </p:animRot>
                                    <p:animRot by="-240000">
                                      <p:cBhvr>
                                        <p:cTn id="23" dur="200" fill="hold">
                                          <p:stCondLst>
                                            <p:cond delay="200"/>
                                          </p:stCondLst>
                                        </p:cTn>
                                        <p:tgtEl>
                                          <p:spTgt spid="3074"/>
                                        </p:tgtEl>
                                        <p:attrNameLst>
                                          <p:attrName>r</p:attrName>
                                        </p:attrNameLst>
                                      </p:cBhvr>
                                    </p:animRot>
                                    <p:animRot by="240000">
                                      <p:cBhvr>
                                        <p:cTn id="24" dur="200" fill="hold">
                                          <p:stCondLst>
                                            <p:cond delay="400"/>
                                          </p:stCondLst>
                                        </p:cTn>
                                        <p:tgtEl>
                                          <p:spTgt spid="3074"/>
                                        </p:tgtEl>
                                        <p:attrNameLst>
                                          <p:attrName>r</p:attrName>
                                        </p:attrNameLst>
                                      </p:cBhvr>
                                    </p:animRot>
                                    <p:animRot by="-240000">
                                      <p:cBhvr>
                                        <p:cTn id="25" dur="200" fill="hold">
                                          <p:stCondLst>
                                            <p:cond delay="600"/>
                                          </p:stCondLst>
                                        </p:cTn>
                                        <p:tgtEl>
                                          <p:spTgt spid="3074"/>
                                        </p:tgtEl>
                                        <p:attrNameLst>
                                          <p:attrName>r</p:attrName>
                                        </p:attrNameLst>
                                      </p:cBhvr>
                                    </p:animRot>
                                    <p:animRot by="120000">
                                      <p:cBhvr>
                                        <p:cTn id="26" dur="200" fill="hold">
                                          <p:stCondLst>
                                            <p:cond delay="800"/>
                                          </p:stCondLst>
                                        </p:cTn>
                                        <p:tgtEl>
                                          <p:spTgt spid="3074"/>
                                        </p:tgtEl>
                                        <p:attrNameLst>
                                          <p:attrName>r</p:attrName>
                                        </p:attrNameLst>
                                      </p:cBhvr>
                                    </p:animRot>
                                  </p:childTnLst>
                                </p:cTn>
                              </p:par>
                              <p:par>
                                <p:cTn id="27" presetID="26"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290">
                                          <p:stCondLst>
                                            <p:cond delay="0"/>
                                          </p:stCondLst>
                                        </p:cTn>
                                        <p:tgtEl>
                                          <p:spTgt spid="5"/>
                                        </p:tgtEl>
                                      </p:cBhvr>
                                    </p:animEffect>
                                    <p:anim calcmode="lin" valueType="num">
                                      <p:cBhvr>
                                        <p:cTn id="30"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35" dur="13">
                                          <p:stCondLst>
                                            <p:cond delay="325"/>
                                          </p:stCondLst>
                                        </p:cTn>
                                        <p:tgtEl>
                                          <p:spTgt spid="5"/>
                                        </p:tgtEl>
                                      </p:cBhvr>
                                      <p:to x="100000" y="60000"/>
                                    </p:animScale>
                                    <p:animScale>
                                      <p:cBhvr>
                                        <p:cTn id="36" dur="83" decel="50000">
                                          <p:stCondLst>
                                            <p:cond delay="338"/>
                                          </p:stCondLst>
                                        </p:cTn>
                                        <p:tgtEl>
                                          <p:spTgt spid="5"/>
                                        </p:tgtEl>
                                      </p:cBhvr>
                                      <p:to x="100000" y="100000"/>
                                    </p:animScale>
                                    <p:animScale>
                                      <p:cBhvr>
                                        <p:cTn id="37" dur="13">
                                          <p:stCondLst>
                                            <p:cond delay="656"/>
                                          </p:stCondLst>
                                        </p:cTn>
                                        <p:tgtEl>
                                          <p:spTgt spid="5"/>
                                        </p:tgtEl>
                                      </p:cBhvr>
                                      <p:to x="100000" y="80000"/>
                                    </p:animScale>
                                    <p:animScale>
                                      <p:cBhvr>
                                        <p:cTn id="38" dur="83" decel="50000">
                                          <p:stCondLst>
                                            <p:cond delay="669"/>
                                          </p:stCondLst>
                                        </p:cTn>
                                        <p:tgtEl>
                                          <p:spTgt spid="5"/>
                                        </p:tgtEl>
                                      </p:cBhvr>
                                      <p:to x="100000" y="100000"/>
                                    </p:animScale>
                                    <p:animScale>
                                      <p:cBhvr>
                                        <p:cTn id="39" dur="13">
                                          <p:stCondLst>
                                            <p:cond delay="821"/>
                                          </p:stCondLst>
                                        </p:cTn>
                                        <p:tgtEl>
                                          <p:spTgt spid="5"/>
                                        </p:tgtEl>
                                      </p:cBhvr>
                                      <p:to x="100000" y="90000"/>
                                    </p:animScale>
                                    <p:animScale>
                                      <p:cBhvr>
                                        <p:cTn id="40" dur="83" decel="50000">
                                          <p:stCondLst>
                                            <p:cond delay="834"/>
                                          </p:stCondLst>
                                        </p:cTn>
                                        <p:tgtEl>
                                          <p:spTgt spid="5"/>
                                        </p:tgtEl>
                                      </p:cBhvr>
                                      <p:to x="100000" y="100000"/>
                                    </p:animScale>
                                    <p:animScale>
                                      <p:cBhvr>
                                        <p:cTn id="41" dur="13">
                                          <p:stCondLst>
                                            <p:cond delay="904"/>
                                          </p:stCondLst>
                                        </p:cTn>
                                        <p:tgtEl>
                                          <p:spTgt spid="5"/>
                                        </p:tgtEl>
                                      </p:cBhvr>
                                      <p:to x="100000" y="95000"/>
                                    </p:animScale>
                                    <p:animScale>
                                      <p:cBhvr>
                                        <p:cTn id="42" dur="83" decel="50000">
                                          <p:stCondLst>
                                            <p:cond delay="917"/>
                                          </p:stCondLst>
                                        </p:cTn>
                                        <p:tgtEl>
                                          <p:spTgt spid="5"/>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290">
                                          <p:stCondLst>
                                            <p:cond delay="0"/>
                                          </p:stCondLst>
                                        </p:cTn>
                                        <p:tgtEl>
                                          <p:spTgt spid="6"/>
                                        </p:tgtEl>
                                      </p:cBhvr>
                                    </p:animEffect>
                                    <p:anim calcmode="lin" valueType="num">
                                      <p:cBhvr>
                                        <p:cTn id="4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51" dur="13">
                                          <p:stCondLst>
                                            <p:cond delay="325"/>
                                          </p:stCondLst>
                                        </p:cTn>
                                        <p:tgtEl>
                                          <p:spTgt spid="6"/>
                                        </p:tgtEl>
                                      </p:cBhvr>
                                      <p:to x="100000" y="60000"/>
                                    </p:animScale>
                                    <p:animScale>
                                      <p:cBhvr>
                                        <p:cTn id="52" dur="83" decel="50000">
                                          <p:stCondLst>
                                            <p:cond delay="338"/>
                                          </p:stCondLst>
                                        </p:cTn>
                                        <p:tgtEl>
                                          <p:spTgt spid="6"/>
                                        </p:tgtEl>
                                      </p:cBhvr>
                                      <p:to x="100000" y="100000"/>
                                    </p:animScale>
                                    <p:animScale>
                                      <p:cBhvr>
                                        <p:cTn id="53" dur="13">
                                          <p:stCondLst>
                                            <p:cond delay="656"/>
                                          </p:stCondLst>
                                        </p:cTn>
                                        <p:tgtEl>
                                          <p:spTgt spid="6"/>
                                        </p:tgtEl>
                                      </p:cBhvr>
                                      <p:to x="100000" y="80000"/>
                                    </p:animScale>
                                    <p:animScale>
                                      <p:cBhvr>
                                        <p:cTn id="54" dur="83" decel="50000">
                                          <p:stCondLst>
                                            <p:cond delay="669"/>
                                          </p:stCondLst>
                                        </p:cTn>
                                        <p:tgtEl>
                                          <p:spTgt spid="6"/>
                                        </p:tgtEl>
                                      </p:cBhvr>
                                      <p:to x="100000" y="100000"/>
                                    </p:animScale>
                                    <p:animScale>
                                      <p:cBhvr>
                                        <p:cTn id="55" dur="13">
                                          <p:stCondLst>
                                            <p:cond delay="821"/>
                                          </p:stCondLst>
                                        </p:cTn>
                                        <p:tgtEl>
                                          <p:spTgt spid="6"/>
                                        </p:tgtEl>
                                      </p:cBhvr>
                                      <p:to x="100000" y="90000"/>
                                    </p:animScale>
                                    <p:animScale>
                                      <p:cBhvr>
                                        <p:cTn id="56" dur="83" decel="50000">
                                          <p:stCondLst>
                                            <p:cond delay="834"/>
                                          </p:stCondLst>
                                        </p:cTn>
                                        <p:tgtEl>
                                          <p:spTgt spid="6"/>
                                        </p:tgtEl>
                                      </p:cBhvr>
                                      <p:to x="100000" y="100000"/>
                                    </p:animScale>
                                    <p:animScale>
                                      <p:cBhvr>
                                        <p:cTn id="57" dur="13">
                                          <p:stCondLst>
                                            <p:cond delay="904"/>
                                          </p:stCondLst>
                                        </p:cTn>
                                        <p:tgtEl>
                                          <p:spTgt spid="6"/>
                                        </p:tgtEl>
                                      </p:cBhvr>
                                      <p:to x="100000" y="95000"/>
                                    </p:animScale>
                                    <p:animScale>
                                      <p:cBhvr>
                                        <p:cTn id="58" dur="83" decel="50000">
                                          <p:stCondLst>
                                            <p:cond delay="917"/>
                                          </p:stCondLst>
                                        </p:cTn>
                                        <p:tgtEl>
                                          <p:spTgt spid="6"/>
                                        </p:tgtEl>
                                      </p:cBhvr>
                                      <p:to x="100000" y="100000"/>
                                    </p:animScale>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3075"/>
                                        </p:tgtEl>
                                        <p:attrNameLst>
                                          <p:attrName>style.visibility</p:attrName>
                                        </p:attrNameLst>
                                      </p:cBhvr>
                                      <p:to>
                                        <p:strVal val="visible"/>
                                      </p:to>
                                    </p:set>
                                    <p:animEffect transition="in" filter="fade">
                                      <p:cBhvr>
                                        <p:cTn id="6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740958" y="-405057"/>
            <a:ext cx="6942667" cy="3128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cau h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081390"/>
            <a:ext cx="10909016" cy="4374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Desktop\Tai nguyen thiet ke tro choi\Bảng gỗ\tro ve.png">
            <a:hlinkClick r:id="" action="ppaction://noaction"/>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21167" y="51612"/>
            <a:ext cx="1841500" cy="6456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1" y="4127500"/>
            <a:ext cx="6170083" cy="1015663"/>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1dm</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48959" y="740956"/>
            <a:ext cx="6170083" cy="1733936"/>
          </a:xfrm>
          <a:prstGeom prst="rect">
            <a:avLst/>
          </a:prstGeom>
          <a:noFill/>
        </p:spPr>
        <p:txBody>
          <a:bodyPr wrap="square" rtlCol="0">
            <a:spAutoFit/>
          </a:bodyPr>
          <a:lstStyle/>
          <a:p>
            <a:pPr algn="ctr"/>
            <a:r>
              <a:rPr lang="vi-VN" sz="3556" b="1" dirty="0">
                <a:solidFill>
                  <a:srgbClr val="002060"/>
                </a:solidFill>
                <a:latin typeface="Times New Roman" panose="02020603050405020304" pitchFamily="18" charset="0"/>
                <a:cs typeface="Times New Roman" panose="02020603050405020304" pitchFamily="18" charset="0"/>
              </a:rPr>
              <a:t>Đề-xi-mét vuông là diện tích của hình vuông có cạnh dài bao nhiêu?</a:t>
            </a:r>
          </a:p>
        </p:txBody>
      </p:sp>
    </p:spTree>
    <p:extLst>
      <p:ext uri="{BB962C8B-B14F-4D97-AF65-F5344CB8AC3E}">
        <p14:creationId xmlns:p14="http://schemas.microsoft.com/office/powerpoint/2010/main" val="1098393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1" decel="50000">
                                          <p:stCondLst>
                                            <p:cond delay="335"/>
                                          </p:stCondLst>
                                        </p:cTn>
                                        <p:tgtEl>
                                          <p:spTgt spid="8"/>
                                        </p:tgtEl>
                                      </p:cBhvr>
                                      <p:to x="100000" y="100000"/>
                                    </p:animScale>
                                    <p:animScale>
                                      <p:cBhvr>
                                        <p:cTn id="17" dur="7">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1" decel="50000">
                                          <p:stCondLst>
                                            <p:cond delay="459"/>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fill="hold"/>
                                        <p:tgtEl>
                                          <p:spTgt spid="7"/>
                                        </p:tgtEl>
                                        <p:attrNameLst>
                                          <p:attrName>ppt_w</p:attrName>
                                        </p:attrNameLst>
                                      </p:cBhvr>
                                      <p:tavLst>
                                        <p:tav tm="0">
                                          <p:val>
                                            <p:fltVal val="0"/>
                                          </p:val>
                                        </p:tav>
                                        <p:tav tm="100000">
                                          <p:val>
                                            <p:strVal val="#ppt_w"/>
                                          </p:val>
                                        </p:tav>
                                      </p:tavLst>
                                    </p:anim>
                                    <p:anim calcmode="lin" valueType="num">
                                      <p:cBhvr>
                                        <p:cTn id="26" dur="250" fill="hold"/>
                                        <p:tgtEl>
                                          <p:spTgt spid="7"/>
                                        </p:tgtEl>
                                        <p:attrNameLst>
                                          <p:attrName>ppt_h</p:attrName>
                                        </p:attrNameLst>
                                      </p:cBhvr>
                                      <p:tavLst>
                                        <p:tav tm="0">
                                          <p:val>
                                            <p:fltVal val="0"/>
                                          </p:val>
                                        </p:tav>
                                        <p:tav tm="100000">
                                          <p:val>
                                            <p:strVal val="#ppt_h"/>
                                          </p:val>
                                        </p:tav>
                                      </p:tavLst>
                                    </p:anim>
                                    <p:anim calcmode="lin" valueType="num">
                                      <p:cBhvr>
                                        <p:cTn id="27" dur="250" fill="hold"/>
                                        <p:tgtEl>
                                          <p:spTgt spid="7"/>
                                        </p:tgtEl>
                                        <p:attrNameLst>
                                          <p:attrName>style.rotation</p:attrName>
                                        </p:attrNameLst>
                                      </p:cBhvr>
                                      <p:tavLst>
                                        <p:tav tm="0">
                                          <p:val>
                                            <p:fltVal val="90"/>
                                          </p:val>
                                        </p:tav>
                                        <p:tav tm="100000">
                                          <p:val>
                                            <p:fltVal val="0"/>
                                          </p:val>
                                        </p:tav>
                                      </p:tavLst>
                                    </p:anim>
                                    <p:animEffect transition="in" filter="fade">
                                      <p:cBhvr>
                                        <p:cTn id="2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pic>
        <p:nvPicPr>
          <p:cNvPr id="5"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081390"/>
            <a:ext cx="10909016" cy="4374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62667" y="-835263"/>
            <a:ext cx="7196667" cy="3128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Tai nguyen thiet ke tro choi\Bảng gỗ\tro ve.png">
            <a:hlinkClick r:id="" action="ppaction://noaction"/>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21167" y="51612"/>
            <a:ext cx="1841500" cy="645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1917" y="4234852"/>
            <a:ext cx="6265333" cy="92333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5000</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86001" y="486834"/>
            <a:ext cx="6170083" cy="1186735"/>
          </a:xfrm>
          <a:prstGeom prst="rect">
            <a:avLst/>
          </a:prstGeom>
          <a:noFill/>
        </p:spPr>
        <p:txBody>
          <a:bodyPr wrap="square" rtlCol="0">
            <a:spAutoFit/>
          </a:bodyPr>
          <a:lstStyle/>
          <a:p>
            <a:pPr algn="ctr"/>
            <a:r>
              <a:rPr lang="en-US" sz="3556" b="1" dirty="0" err="1">
                <a:latin typeface="Times New Roman" panose="02020603050405020304" pitchFamily="18" charset="0"/>
                <a:cs typeface="Times New Roman" panose="02020603050405020304" pitchFamily="18" charset="0"/>
              </a:rPr>
              <a:t>Điền</a:t>
            </a:r>
            <a:r>
              <a:rPr lang="en-US" sz="3556" b="1" dirty="0">
                <a:latin typeface="Times New Roman" panose="02020603050405020304" pitchFamily="18" charset="0"/>
                <a:cs typeface="Times New Roman" panose="02020603050405020304" pitchFamily="18" charset="0"/>
              </a:rPr>
              <a:t> </a:t>
            </a:r>
            <a:r>
              <a:rPr lang="en-US" sz="3556" b="1" dirty="0" err="1">
                <a:latin typeface="Times New Roman" panose="02020603050405020304" pitchFamily="18" charset="0"/>
                <a:cs typeface="Times New Roman" panose="02020603050405020304" pitchFamily="18" charset="0"/>
              </a:rPr>
              <a:t>vào</a:t>
            </a:r>
            <a:r>
              <a:rPr lang="en-US" sz="3556" b="1" dirty="0">
                <a:latin typeface="Times New Roman" panose="02020603050405020304" pitchFamily="18" charset="0"/>
                <a:cs typeface="Times New Roman" panose="02020603050405020304" pitchFamily="18" charset="0"/>
              </a:rPr>
              <a:t> </a:t>
            </a:r>
            <a:r>
              <a:rPr lang="en-US" sz="3556" b="1" dirty="0" err="1">
                <a:latin typeface="Times New Roman" panose="02020603050405020304" pitchFamily="18" charset="0"/>
                <a:cs typeface="Times New Roman" panose="02020603050405020304" pitchFamily="18" charset="0"/>
              </a:rPr>
              <a:t>chỗ</a:t>
            </a:r>
            <a:r>
              <a:rPr lang="en-US" sz="3556" b="1" dirty="0">
                <a:latin typeface="Times New Roman" panose="02020603050405020304" pitchFamily="18" charset="0"/>
                <a:cs typeface="Times New Roman" panose="02020603050405020304" pitchFamily="18" charset="0"/>
              </a:rPr>
              <a:t> </a:t>
            </a:r>
            <a:r>
              <a:rPr lang="en-US" sz="3556" b="1" dirty="0" err="1">
                <a:latin typeface="Times New Roman" panose="02020603050405020304" pitchFamily="18" charset="0"/>
                <a:cs typeface="Times New Roman" panose="02020603050405020304" pitchFamily="18" charset="0"/>
              </a:rPr>
              <a:t>chấm</a:t>
            </a:r>
            <a:r>
              <a:rPr lang="en-US" sz="3556" b="1" dirty="0">
                <a:latin typeface="Times New Roman" panose="02020603050405020304" pitchFamily="18" charset="0"/>
                <a:cs typeface="Times New Roman" panose="02020603050405020304" pitchFamily="18" charset="0"/>
              </a:rPr>
              <a:t>.</a:t>
            </a:r>
          </a:p>
          <a:p>
            <a:pPr algn="ctr"/>
            <a:r>
              <a:rPr lang="en-US" sz="3556" b="1" dirty="0">
                <a:solidFill>
                  <a:srgbClr val="002060"/>
                </a:solidFill>
                <a:latin typeface="Times New Roman" panose="02020603050405020304" pitchFamily="18" charset="0"/>
                <a:cs typeface="Times New Roman" panose="02020603050405020304" pitchFamily="18" charset="0"/>
              </a:rPr>
              <a:t>50</a:t>
            </a:r>
            <a:r>
              <a:rPr lang="vi-VN" sz="3556" b="1" dirty="0">
                <a:solidFill>
                  <a:srgbClr val="002060"/>
                </a:solidFill>
                <a:latin typeface="Times New Roman" panose="02020603050405020304" pitchFamily="18" charset="0"/>
                <a:cs typeface="Times New Roman" panose="02020603050405020304" pitchFamily="18" charset="0"/>
              </a:rPr>
              <a:t>dm</a:t>
            </a:r>
            <a:r>
              <a:rPr lang="vi-VN" sz="3556" b="1" baseline="30000" dirty="0">
                <a:solidFill>
                  <a:srgbClr val="002060"/>
                </a:solidFill>
                <a:latin typeface="Times New Roman" panose="02020603050405020304" pitchFamily="18" charset="0"/>
                <a:cs typeface="Times New Roman" panose="02020603050405020304" pitchFamily="18" charset="0"/>
              </a:rPr>
              <a:t>2</a:t>
            </a:r>
            <a:r>
              <a:rPr lang="en-US" sz="3556" b="1" dirty="0">
                <a:solidFill>
                  <a:srgbClr val="002060"/>
                </a:solidFill>
                <a:latin typeface="Times New Roman" panose="02020603050405020304" pitchFamily="18" charset="0"/>
                <a:cs typeface="Times New Roman" panose="02020603050405020304" pitchFamily="18" charset="0"/>
              </a:rPr>
              <a:t>= …… </a:t>
            </a:r>
            <a:r>
              <a:rPr lang="vi-VN" sz="3556" b="1" dirty="0">
                <a:solidFill>
                  <a:srgbClr val="002060"/>
                </a:solidFill>
                <a:latin typeface="Times New Roman" panose="02020603050405020304" pitchFamily="18" charset="0"/>
                <a:cs typeface="Times New Roman" panose="02020603050405020304" pitchFamily="18" charset="0"/>
              </a:rPr>
              <a:t>cm</a:t>
            </a:r>
            <a:r>
              <a:rPr lang="vi-VN" sz="3556" b="1" baseline="30000" dirty="0">
                <a:solidFill>
                  <a:srgbClr val="002060"/>
                </a:solidFill>
                <a:latin typeface="Times New Roman" panose="02020603050405020304" pitchFamily="18" charset="0"/>
                <a:cs typeface="Times New Roman" panose="02020603050405020304" pitchFamily="18" charset="0"/>
              </a:rPr>
              <a:t>2</a:t>
            </a:r>
            <a:endParaRPr lang="vi-VN" sz="5333"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999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6">
                                          <p:stCondLst>
                                            <p:cond delay="162"/>
                                          </p:stCondLst>
                                        </p:cTn>
                                        <p:tgtEl>
                                          <p:spTgt spid="6"/>
                                        </p:tgtEl>
                                      </p:cBhvr>
                                      <p:to x="100000" y="60000"/>
                                    </p:animScale>
                                    <p:animScale>
                                      <p:cBhvr>
                                        <p:cTn id="14" dur="41" decel="50000">
                                          <p:stCondLst>
                                            <p:cond delay="169"/>
                                          </p:stCondLst>
                                        </p:cTn>
                                        <p:tgtEl>
                                          <p:spTgt spid="6"/>
                                        </p:tgtEl>
                                      </p:cBhvr>
                                      <p:to x="100000" y="100000"/>
                                    </p:animScale>
                                    <p:animScale>
                                      <p:cBhvr>
                                        <p:cTn id="15" dur="6">
                                          <p:stCondLst>
                                            <p:cond delay="328"/>
                                          </p:stCondLst>
                                        </p:cTn>
                                        <p:tgtEl>
                                          <p:spTgt spid="6"/>
                                        </p:tgtEl>
                                      </p:cBhvr>
                                      <p:to x="100000" y="80000"/>
                                    </p:animScale>
                                    <p:animScale>
                                      <p:cBhvr>
                                        <p:cTn id="16" dur="41" decel="50000">
                                          <p:stCondLst>
                                            <p:cond delay="334"/>
                                          </p:stCondLst>
                                        </p:cTn>
                                        <p:tgtEl>
                                          <p:spTgt spid="6"/>
                                        </p:tgtEl>
                                      </p:cBhvr>
                                      <p:to x="100000" y="100000"/>
                                    </p:animScale>
                                    <p:animScale>
                                      <p:cBhvr>
                                        <p:cTn id="17" dur="6">
                                          <p:stCondLst>
                                            <p:cond delay="410"/>
                                          </p:stCondLst>
                                        </p:cTn>
                                        <p:tgtEl>
                                          <p:spTgt spid="6"/>
                                        </p:tgtEl>
                                      </p:cBhvr>
                                      <p:to x="100000" y="90000"/>
                                    </p:animScale>
                                    <p:animScale>
                                      <p:cBhvr>
                                        <p:cTn id="18" dur="41" decel="50000">
                                          <p:stCondLst>
                                            <p:cond delay="417"/>
                                          </p:stCondLst>
                                        </p:cTn>
                                        <p:tgtEl>
                                          <p:spTgt spid="6"/>
                                        </p:tgtEl>
                                      </p:cBhvr>
                                      <p:to x="100000" y="100000"/>
                                    </p:animScale>
                                    <p:animScale>
                                      <p:cBhvr>
                                        <p:cTn id="19" dur="6">
                                          <p:stCondLst>
                                            <p:cond delay="452"/>
                                          </p:stCondLst>
                                        </p:cTn>
                                        <p:tgtEl>
                                          <p:spTgt spid="6"/>
                                        </p:tgtEl>
                                      </p:cBhvr>
                                      <p:to x="100000" y="95000"/>
                                    </p:animScale>
                                    <p:animScale>
                                      <p:cBhvr>
                                        <p:cTn id="20" dur="41" decel="50000">
                                          <p:stCondLst>
                                            <p:cond delay="458"/>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45">
                                          <p:stCondLst>
                                            <p:cond delay="0"/>
                                          </p:stCondLst>
                                        </p:cTn>
                                        <p:tgtEl>
                                          <p:spTgt spid="9"/>
                                        </p:tgtEl>
                                      </p:cBhvr>
                                    </p:animEffect>
                                    <p:anim calcmode="lin" valueType="num">
                                      <p:cBhvr>
                                        <p:cTn id="2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9" dur="7">
                                          <p:stCondLst>
                                            <p:cond delay="162"/>
                                          </p:stCondLst>
                                        </p:cTn>
                                        <p:tgtEl>
                                          <p:spTgt spid="9"/>
                                        </p:tgtEl>
                                      </p:cBhvr>
                                      <p:to x="100000" y="60000"/>
                                    </p:animScale>
                                    <p:animScale>
                                      <p:cBhvr>
                                        <p:cTn id="30" dur="41" decel="50000">
                                          <p:stCondLst>
                                            <p:cond delay="169"/>
                                          </p:stCondLst>
                                        </p:cTn>
                                        <p:tgtEl>
                                          <p:spTgt spid="9"/>
                                        </p:tgtEl>
                                      </p:cBhvr>
                                      <p:to x="100000" y="100000"/>
                                    </p:animScale>
                                    <p:animScale>
                                      <p:cBhvr>
                                        <p:cTn id="31" dur="7">
                                          <p:stCondLst>
                                            <p:cond delay="328"/>
                                          </p:stCondLst>
                                        </p:cTn>
                                        <p:tgtEl>
                                          <p:spTgt spid="9"/>
                                        </p:tgtEl>
                                      </p:cBhvr>
                                      <p:to x="100000" y="80000"/>
                                    </p:animScale>
                                    <p:animScale>
                                      <p:cBhvr>
                                        <p:cTn id="32" dur="41" decel="50000">
                                          <p:stCondLst>
                                            <p:cond delay="335"/>
                                          </p:stCondLst>
                                        </p:cTn>
                                        <p:tgtEl>
                                          <p:spTgt spid="9"/>
                                        </p:tgtEl>
                                      </p:cBhvr>
                                      <p:to x="100000" y="100000"/>
                                    </p:animScale>
                                    <p:animScale>
                                      <p:cBhvr>
                                        <p:cTn id="33" dur="7">
                                          <p:stCondLst>
                                            <p:cond delay="410"/>
                                          </p:stCondLst>
                                        </p:cTn>
                                        <p:tgtEl>
                                          <p:spTgt spid="9"/>
                                        </p:tgtEl>
                                      </p:cBhvr>
                                      <p:to x="100000" y="90000"/>
                                    </p:animScale>
                                    <p:animScale>
                                      <p:cBhvr>
                                        <p:cTn id="34" dur="41" decel="50000">
                                          <p:stCondLst>
                                            <p:cond delay="417"/>
                                          </p:stCondLst>
                                        </p:cTn>
                                        <p:tgtEl>
                                          <p:spTgt spid="9"/>
                                        </p:tgtEl>
                                      </p:cBhvr>
                                      <p:to x="100000" y="100000"/>
                                    </p:animScale>
                                    <p:animScale>
                                      <p:cBhvr>
                                        <p:cTn id="35" dur="7">
                                          <p:stCondLst>
                                            <p:cond delay="452"/>
                                          </p:stCondLst>
                                        </p:cTn>
                                        <p:tgtEl>
                                          <p:spTgt spid="9"/>
                                        </p:tgtEl>
                                      </p:cBhvr>
                                      <p:to x="100000" y="95000"/>
                                    </p:animScale>
                                    <p:animScale>
                                      <p:cBhvr>
                                        <p:cTn id="36" dur="41" decel="50000">
                                          <p:stCondLst>
                                            <p:cond delay="459"/>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p:cTn id="41" dur="250" fill="hold"/>
                                        <p:tgtEl>
                                          <p:spTgt spid="8">
                                            <p:txEl>
                                              <p:pRg st="0" end="0"/>
                                            </p:txEl>
                                          </p:spTgt>
                                        </p:tgtEl>
                                        <p:attrNameLst>
                                          <p:attrName>ppt_w</p:attrName>
                                        </p:attrNameLst>
                                      </p:cBhvr>
                                      <p:tavLst>
                                        <p:tav tm="0">
                                          <p:val>
                                            <p:fltVal val="0"/>
                                          </p:val>
                                        </p:tav>
                                        <p:tav tm="100000">
                                          <p:val>
                                            <p:strVal val="#ppt_w"/>
                                          </p:val>
                                        </p:tav>
                                      </p:tavLst>
                                    </p:anim>
                                    <p:anim calcmode="lin" valueType="num">
                                      <p:cBhvr>
                                        <p:cTn id="42" dur="250" fill="hold"/>
                                        <p:tgtEl>
                                          <p:spTgt spid="8">
                                            <p:txEl>
                                              <p:pRg st="0" end="0"/>
                                            </p:txEl>
                                          </p:spTgt>
                                        </p:tgtEl>
                                        <p:attrNameLst>
                                          <p:attrName>ppt_h</p:attrName>
                                        </p:attrNameLst>
                                      </p:cBhvr>
                                      <p:tavLst>
                                        <p:tav tm="0">
                                          <p:val>
                                            <p:fltVal val="0"/>
                                          </p:val>
                                        </p:tav>
                                        <p:tav tm="100000">
                                          <p:val>
                                            <p:strVal val="#ppt_h"/>
                                          </p:val>
                                        </p:tav>
                                      </p:tavLst>
                                    </p:anim>
                                    <p:anim calcmode="lin" valueType="num">
                                      <p:cBhvr>
                                        <p:cTn id="43" dur="25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4" dur="25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3.75E-6 1.11111E-6 L 0.15734 -0.57361 " pathEditMode="relative" rAng="0" ptsTypes="AA">
                                      <p:cBhvr>
                                        <p:cTn id="48" dur="500" fill="hold"/>
                                        <p:tgtEl>
                                          <p:spTgt spid="8">
                                            <p:txEl>
                                              <p:pRg st="0" end="0"/>
                                            </p:txEl>
                                          </p:spTgt>
                                        </p:tgtEl>
                                        <p:attrNameLst>
                                          <p:attrName>ppt_x</p:attrName>
                                          <p:attrName>ppt_y</p:attrName>
                                        </p:attrNameLst>
                                      </p:cBhvr>
                                      <p:rCtr x="7859" y="-28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pic>
        <p:nvPicPr>
          <p:cNvPr id="5"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2081390"/>
            <a:ext cx="10909016" cy="4374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MIN\Desktop\453552345 (3).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62667" y="-835263"/>
            <a:ext cx="7196667" cy="3128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ADMIN\Desktop\Tai nguyen thiet ke tro choi\Bảng gỗ\tro ve.png">
            <a:hlinkClick r:id="" action="ppaction://noaction"/>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21167" y="51612"/>
            <a:ext cx="1841500" cy="645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2693" y="3978844"/>
            <a:ext cx="6265333" cy="1015663"/>
          </a:xfrm>
          <a:prstGeom prst="rect">
            <a:avLst/>
          </a:prstGeom>
          <a:noFill/>
        </p:spPr>
        <p:txBody>
          <a:bodyPr wrap="squar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45</a:t>
            </a:r>
            <a:endParaRPr lang="vi-VN" sz="6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71688" y="632053"/>
            <a:ext cx="6170083" cy="1186735"/>
          </a:xfrm>
          <a:prstGeom prst="rect">
            <a:avLst/>
          </a:prstGeom>
          <a:noFill/>
        </p:spPr>
        <p:txBody>
          <a:bodyPr wrap="square" rtlCol="0">
            <a:spAutoFit/>
          </a:bodyPr>
          <a:lstStyle/>
          <a:p>
            <a:pPr algn="ctr"/>
            <a:r>
              <a:rPr lang="en-US" sz="3556" b="1" dirty="0" err="1">
                <a:latin typeface="Times New Roman" panose="02020603050405020304" pitchFamily="18" charset="0"/>
                <a:cs typeface="Times New Roman" panose="02020603050405020304" pitchFamily="18" charset="0"/>
              </a:rPr>
              <a:t>Điền</a:t>
            </a:r>
            <a:r>
              <a:rPr lang="en-US" sz="3556" b="1" dirty="0">
                <a:latin typeface="Times New Roman" panose="02020603050405020304" pitchFamily="18" charset="0"/>
                <a:cs typeface="Times New Roman" panose="02020603050405020304" pitchFamily="18" charset="0"/>
              </a:rPr>
              <a:t> </a:t>
            </a:r>
            <a:r>
              <a:rPr lang="en-US" sz="3556" b="1" dirty="0" err="1">
                <a:latin typeface="Times New Roman" panose="02020603050405020304" pitchFamily="18" charset="0"/>
                <a:cs typeface="Times New Roman" panose="02020603050405020304" pitchFamily="18" charset="0"/>
              </a:rPr>
              <a:t>vào</a:t>
            </a:r>
            <a:r>
              <a:rPr lang="en-US" sz="3556" b="1" dirty="0">
                <a:latin typeface="Times New Roman" panose="02020603050405020304" pitchFamily="18" charset="0"/>
                <a:cs typeface="Times New Roman" panose="02020603050405020304" pitchFamily="18" charset="0"/>
              </a:rPr>
              <a:t> </a:t>
            </a:r>
            <a:r>
              <a:rPr lang="en-US" sz="3556" b="1" dirty="0" err="1">
                <a:latin typeface="Times New Roman" panose="02020603050405020304" pitchFamily="18" charset="0"/>
                <a:cs typeface="Times New Roman" panose="02020603050405020304" pitchFamily="18" charset="0"/>
              </a:rPr>
              <a:t>chỗ</a:t>
            </a:r>
            <a:r>
              <a:rPr lang="en-US" sz="3556" b="1" dirty="0">
                <a:latin typeface="Times New Roman" panose="02020603050405020304" pitchFamily="18" charset="0"/>
                <a:cs typeface="Times New Roman" panose="02020603050405020304" pitchFamily="18" charset="0"/>
              </a:rPr>
              <a:t> </a:t>
            </a:r>
            <a:r>
              <a:rPr lang="en-US" sz="3556" b="1" dirty="0" err="1">
                <a:latin typeface="Times New Roman" panose="02020603050405020304" pitchFamily="18" charset="0"/>
                <a:cs typeface="Times New Roman" panose="02020603050405020304" pitchFamily="18" charset="0"/>
              </a:rPr>
              <a:t>chấm</a:t>
            </a:r>
            <a:r>
              <a:rPr lang="en-US" sz="3556" b="1" dirty="0">
                <a:latin typeface="Times New Roman" panose="02020603050405020304" pitchFamily="18" charset="0"/>
                <a:cs typeface="Times New Roman" panose="02020603050405020304" pitchFamily="18" charset="0"/>
              </a:rPr>
              <a:t>.</a:t>
            </a:r>
          </a:p>
          <a:p>
            <a:pPr algn="ctr"/>
            <a:r>
              <a:rPr lang="en-US" sz="3556" b="1" dirty="0">
                <a:solidFill>
                  <a:srgbClr val="002060"/>
                </a:solidFill>
                <a:latin typeface="Times New Roman" panose="02020603050405020304" pitchFamily="18" charset="0"/>
                <a:cs typeface="Times New Roman" panose="02020603050405020304" pitchFamily="18" charset="0"/>
              </a:rPr>
              <a:t>4500c</a:t>
            </a:r>
            <a:r>
              <a:rPr lang="vi-VN" sz="3556" b="1" dirty="0">
                <a:solidFill>
                  <a:srgbClr val="002060"/>
                </a:solidFill>
                <a:latin typeface="Times New Roman" panose="02020603050405020304" pitchFamily="18" charset="0"/>
                <a:cs typeface="Times New Roman" panose="02020603050405020304" pitchFamily="18" charset="0"/>
              </a:rPr>
              <a:t>m</a:t>
            </a:r>
            <a:r>
              <a:rPr lang="vi-VN" sz="3556" b="1" baseline="30000" dirty="0">
                <a:solidFill>
                  <a:srgbClr val="002060"/>
                </a:solidFill>
                <a:latin typeface="Times New Roman" panose="02020603050405020304" pitchFamily="18" charset="0"/>
                <a:cs typeface="Times New Roman" panose="02020603050405020304" pitchFamily="18" charset="0"/>
              </a:rPr>
              <a:t>2</a:t>
            </a:r>
            <a:r>
              <a:rPr lang="en-US" sz="3556" b="1" dirty="0">
                <a:solidFill>
                  <a:srgbClr val="002060"/>
                </a:solidFill>
                <a:latin typeface="Times New Roman" panose="02020603050405020304" pitchFamily="18" charset="0"/>
                <a:cs typeface="Times New Roman" panose="02020603050405020304" pitchFamily="18" charset="0"/>
              </a:rPr>
              <a:t>= …… </a:t>
            </a:r>
            <a:r>
              <a:rPr lang="vi-VN" sz="3556" b="1" dirty="0">
                <a:solidFill>
                  <a:srgbClr val="002060"/>
                </a:solidFill>
                <a:latin typeface="Times New Roman" panose="02020603050405020304" pitchFamily="18" charset="0"/>
                <a:cs typeface="Times New Roman" panose="02020603050405020304" pitchFamily="18" charset="0"/>
              </a:rPr>
              <a:t>dm</a:t>
            </a:r>
            <a:r>
              <a:rPr lang="vi-VN" sz="3556" b="1" baseline="30000" dirty="0">
                <a:solidFill>
                  <a:srgbClr val="002060"/>
                </a:solidFill>
                <a:latin typeface="Times New Roman" panose="02020603050405020304" pitchFamily="18" charset="0"/>
                <a:cs typeface="Times New Roman" panose="02020603050405020304" pitchFamily="18" charset="0"/>
              </a:rPr>
              <a:t>2</a:t>
            </a:r>
            <a:endParaRPr lang="vi-VN" sz="5333"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253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45">
                                          <p:stCondLst>
                                            <p:cond delay="0"/>
                                          </p:stCondLst>
                                        </p:cTn>
                                        <p:tgtEl>
                                          <p:spTgt spid="6"/>
                                        </p:tgtEl>
                                      </p:cBhvr>
                                    </p:animEffect>
                                    <p:anim calcmode="lin" valueType="num">
                                      <p:cBhvr>
                                        <p:cTn id="8" dur="4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3" dur="6">
                                          <p:stCondLst>
                                            <p:cond delay="162"/>
                                          </p:stCondLst>
                                        </p:cTn>
                                        <p:tgtEl>
                                          <p:spTgt spid="6"/>
                                        </p:tgtEl>
                                      </p:cBhvr>
                                      <p:to x="100000" y="60000"/>
                                    </p:animScale>
                                    <p:animScale>
                                      <p:cBhvr>
                                        <p:cTn id="14" dur="41" decel="50000">
                                          <p:stCondLst>
                                            <p:cond delay="169"/>
                                          </p:stCondLst>
                                        </p:cTn>
                                        <p:tgtEl>
                                          <p:spTgt spid="6"/>
                                        </p:tgtEl>
                                      </p:cBhvr>
                                      <p:to x="100000" y="100000"/>
                                    </p:animScale>
                                    <p:animScale>
                                      <p:cBhvr>
                                        <p:cTn id="15" dur="6">
                                          <p:stCondLst>
                                            <p:cond delay="328"/>
                                          </p:stCondLst>
                                        </p:cTn>
                                        <p:tgtEl>
                                          <p:spTgt spid="6"/>
                                        </p:tgtEl>
                                      </p:cBhvr>
                                      <p:to x="100000" y="80000"/>
                                    </p:animScale>
                                    <p:animScale>
                                      <p:cBhvr>
                                        <p:cTn id="16" dur="41" decel="50000">
                                          <p:stCondLst>
                                            <p:cond delay="334"/>
                                          </p:stCondLst>
                                        </p:cTn>
                                        <p:tgtEl>
                                          <p:spTgt spid="6"/>
                                        </p:tgtEl>
                                      </p:cBhvr>
                                      <p:to x="100000" y="100000"/>
                                    </p:animScale>
                                    <p:animScale>
                                      <p:cBhvr>
                                        <p:cTn id="17" dur="6">
                                          <p:stCondLst>
                                            <p:cond delay="410"/>
                                          </p:stCondLst>
                                        </p:cTn>
                                        <p:tgtEl>
                                          <p:spTgt spid="6"/>
                                        </p:tgtEl>
                                      </p:cBhvr>
                                      <p:to x="100000" y="90000"/>
                                    </p:animScale>
                                    <p:animScale>
                                      <p:cBhvr>
                                        <p:cTn id="18" dur="41" decel="50000">
                                          <p:stCondLst>
                                            <p:cond delay="417"/>
                                          </p:stCondLst>
                                        </p:cTn>
                                        <p:tgtEl>
                                          <p:spTgt spid="6"/>
                                        </p:tgtEl>
                                      </p:cBhvr>
                                      <p:to x="100000" y="100000"/>
                                    </p:animScale>
                                    <p:animScale>
                                      <p:cBhvr>
                                        <p:cTn id="19" dur="6">
                                          <p:stCondLst>
                                            <p:cond delay="452"/>
                                          </p:stCondLst>
                                        </p:cTn>
                                        <p:tgtEl>
                                          <p:spTgt spid="6"/>
                                        </p:tgtEl>
                                      </p:cBhvr>
                                      <p:to x="100000" y="95000"/>
                                    </p:animScale>
                                    <p:animScale>
                                      <p:cBhvr>
                                        <p:cTn id="20" dur="41" decel="50000">
                                          <p:stCondLst>
                                            <p:cond delay="458"/>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45">
                                          <p:stCondLst>
                                            <p:cond delay="0"/>
                                          </p:stCondLst>
                                        </p:cTn>
                                        <p:tgtEl>
                                          <p:spTgt spid="9"/>
                                        </p:tgtEl>
                                      </p:cBhvr>
                                    </p:animEffect>
                                    <p:anim calcmode="lin" valueType="num">
                                      <p:cBhvr>
                                        <p:cTn id="2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9" dur="7">
                                          <p:stCondLst>
                                            <p:cond delay="162"/>
                                          </p:stCondLst>
                                        </p:cTn>
                                        <p:tgtEl>
                                          <p:spTgt spid="9"/>
                                        </p:tgtEl>
                                      </p:cBhvr>
                                      <p:to x="100000" y="60000"/>
                                    </p:animScale>
                                    <p:animScale>
                                      <p:cBhvr>
                                        <p:cTn id="30" dur="41" decel="50000">
                                          <p:stCondLst>
                                            <p:cond delay="169"/>
                                          </p:stCondLst>
                                        </p:cTn>
                                        <p:tgtEl>
                                          <p:spTgt spid="9"/>
                                        </p:tgtEl>
                                      </p:cBhvr>
                                      <p:to x="100000" y="100000"/>
                                    </p:animScale>
                                    <p:animScale>
                                      <p:cBhvr>
                                        <p:cTn id="31" dur="7">
                                          <p:stCondLst>
                                            <p:cond delay="328"/>
                                          </p:stCondLst>
                                        </p:cTn>
                                        <p:tgtEl>
                                          <p:spTgt spid="9"/>
                                        </p:tgtEl>
                                      </p:cBhvr>
                                      <p:to x="100000" y="80000"/>
                                    </p:animScale>
                                    <p:animScale>
                                      <p:cBhvr>
                                        <p:cTn id="32" dur="41" decel="50000">
                                          <p:stCondLst>
                                            <p:cond delay="335"/>
                                          </p:stCondLst>
                                        </p:cTn>
                                        <p:tgtEl>
                                          <p:spTgt spid="9"/>
                                        </p:tgtEl>
                                      </p:cBhvr>
                                      <p:to x="100000" y="100000"/>
                                    </p:animScale>
                                    <p:animScale>
                                      <p:cBhvr>
                                        <p:cTn id="33" dur="7">
                                          <p:stCondLst>
                                            <p:cond delay="410"/>
                                          </p:stCondLst>
                                        </p:cTn>
                                        <p:tgtEl>
                                          <p:spTgt spid="9"/>
                                        </p:tgtEl>
                                      </p:cBhvr>
                                      <p:to x="100000" y="90000"/>
                                    </p:animScale>
                                    <p:animScale>
                                      <p:cBhvr>
                                        <p:cTn id="34" dur="41" decel="50000">
                                          <p:stCondLst>
                                            <p:cond delay="417"/>
                                          </p:stCondLst>
                                        </p:cTn>
                                        <p:tgtEl>
                                          <p:spTgt spid="9"/>
                                        </p:tgtEl>
                                      </p:cBhvr>
                                      <p:to x="100000" y="100000"/>
                                    </p:animScale>
                                    <p:animScale>
                                      <p:cBhvr>
                                        <p:cTn id="35" dur="7">
                                          <p:stCondLst>
                                            <p:cond delay="452"/>
                                          </p:stCondLst>
                                        </p:cTn>
                                        <p:tgtEl>
                                          <p:spTgt spid="9"/>
                                        </p:tgtEl>
                                      </p:cBhvr>
                                      <p:to x="100000" y="95000"/>
                                    </p:animScale>
                                    <p:animScale>
                                      <p:cBhvr>
                                        <p:cTn id="36" dur="41" decel="50000">
                                          <p:stCondLst>
                                            <p:cond delay="459"/>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p:cTn id="41" dur="250" fill="hold"/>
                                        <p:tgtEl>
                                          <p:spTgt spid="8">
                                            <p:txEl>
                                              <p:pRg st="0" end="0"/>
                                            </p:txEl>
                                          </p:spTgt>
                                        </p:tgtEl>
                                        <p:attrNameLst>
                                          <p:attrName>ppt_w</p:attrName>
                                        </p:attrNameLst>
                                      </p:cBhvr>
                                      <p:tavLst>
                                        <p:tav tm="0">
                                          <p:val>
                                            <p:fltVal val="0"/>
                                          </p:val>
                                        </p:tav>
                                        <p:tav tm="100000">
                                          <p:val>
                                            <p:strVal val="#ppt_w"/>
                                          </p:val>
                                        </p:tav>
                                      </p:tavLst>
                                    </p:anim>
                                    <p:anim calcmode="lin" valueType="num">
                                      <p:cBhvr>
                                        <p:cTn id="42" dur="250" fill="hold"/>
                                        <p:tgtEl>
                                          <p:spTgt spid="8">
                                            <p:txEl>
                                              <p:pRg st="0" end="0"/>
                                            </p:txEl>
                                          </p:spTgt>
                                        </p:tgtEl>
                                        <p:attrNameLst>
                                          <p:attrName>ppt_h</p:attrName>
                                        </p:attrNameLst>
                                      </p:cBhvr>
                                      <p:tavLst>
                                        <p:tav tm="0">
                                          <p:val>
                                            <p:fltVal val="0"/>
                                          </p:val>
                                        </p:tav>
                                        <p:tav tm="100000">
                                          <p:val>
                                            <p:strVal val="#ppt_h"/>
                                          </p:val>
                                        </p:tav>
                                      </p:tavLst>
                                    </p:anim>
                                    <p:anim calcmode="lin" valueType="num">
                                      <p:cBhvr>
                                        <p:cTn id="43" dur="25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4" dur="25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0.00719 -0.01333 L 0.17859 -0.53583 " pathEditMode="relative" rAng="0" ptsTypes="AA">
                                      <p:cBhvr>
                                        <p:cTn id="48" dur="500" fill="hold"/>
                                        <p:tgtEl>
                                          <p:spTgt spid="8">
                                            <p:txEl>
                                              <p:pRg st="0" end="0"/>
                                            </p:txEl>
                                          </p:spTgt>
                                        </p:tgtEl>
                                        <p:attrNameLst>
                                          <p:attrName>ppt_x</p:attrName>
                                          <p:attrName>ppt_y</p:attrName>
                                        </p:attrNameLst>
                                      </p:cBhvr>
                                      <p:rCtr x="9281" y="-26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sp>
        <p:nvSpPr>
          <p:cNvPr id="5" name="任意多边形 10"/>
          <p:cNvSpPr/>
          <p:nvPr/>
        </p:nvSpPr>
        <p:spPr>
          <a:xfrm>
            <a:off x="-104575" y="4657701"/>
            <a:ext cx="10585176" cy="1057300"/>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E2B7C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sp>
        <p:nvSpPr>
          <p:cNvPr id="6" name="任意多边形 11"/>
          <p:cNvSpPr/>
          <p:nvPr/>
        </p:nvSpPr>
        <p:spPr>
          <a:xfrm>
            <a:off x="-1184696" y="4442801"/>
            <a:ext cx="5285118" cy="1275338"/>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 name="connsiteX0" fmla="*/ 181593 w 12358602"/>
              <a:gd name="connsiteY0" fmla="*/ 830441 h 868049"/>
              <a:gd name="connsiteX1" fmla="*/ 378874 w 12358602"/>
              <a:gd name="connsiteY1" fmla="*/ 293240 h 868049"/>
              <a:gd name="connsiteX2" fmla="*/ 3324252 w 12358602"/>
              <a:gd name="connsiteY2" fmla="*/ 178 h 868049"/>
              <a:gd name="connsiteX3" fmla="*/ 5495952 w 12358602"/>
              <a:gd name="connsiteY3" fmla="*/ 247828 h 868049"/>
              <a:gd name="connsiteX4" fmla="*/ 7781952 w 12358602"/>
              <a:gd name="connsiteY4" fmla="*/ 114478 h 868049"/>
              <a:gd name="connsiteX5" fmla="*/ 10487052 w 12358602"/>
              <a:gd name="connsiteY5" fmla="*/ 38278 h 868049"/>
              <a:gd name="connsiteX6" fmla="*/ 12224728 w 12358602"/>
              <a:gd name="connsiteY6" fmla="*/ 515460 h 868049"/>
              <a:gd name="connsiteX7" fmla="*/ 12205266 w 12358602"/>
              <a:gd name="connsiteY7" fmla="*/ 868049 h 868049"/>
              <a:gd name="connsiteX8" fmla="*/ 181593 w 12358602"/>
              <a:gd name="connsiteY8" fmla="*/ 830441 h 868049"/>
              <a:gd name="connsiteX0" fmla="*/ 181593 w 12358602"/>
              <a:gd name="connsiteY0" fmla="*/ 884369 h 921977"/>
              <a:gd name="connsiteX1" fmla="*/ 378874 w 12358602"/>
              <a:gd name="connsiteY1" fmla="*/ 347168 h 921977"/>
              <a:gd name="connsiteX2" fmla="*/ 3324252 w 12358602"/>
              <a:gd name="connsiteY2" fmla="*/ 54106 h 921977"/>
              <a:gd name="connsiteX3" fmla="*/ 5495952 w 12358602"/>
              <a:gd name="connsiteY3" fmla="*/ 301756 h 921977"/>
              <a:gd name="connsiteX4" fmla="*/ 7840340 w 12358602"/>
              <a:gd name="connsiteY4" fmla="*/ 7689 h 921977"/>
              <a:gd name="connsiteX5" fmla="*/ 10487052 w 12358602"/>
              <a:gd name="connsiteY5" fmla="*/ 92206 h 921977"/>
              <a:gd name="connsiteX6" fmla="*/ 12224728 w 12358602"/>
              <a:gd name="connsiteY6" fmla="*/ 569388 h 921977"/>
              <a:gd name="connsiteX7" fmla="*/ 12205266 w 12358602"/>
              <a:gd name="connsiteY7" fmla="*/ 921977 h 921977"/>
              <a:gd name="connsiteX8" fmla="*/ 181593 w 12358602"/>
              <a:gd name="connsiteY8" fmla="*/ 884369 h 921977"/>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9996592 w 12358602"/>
              <a:gd name="connsiteY5" fmla="*/ 84517 h 914288"/>
              <a:gd name="connsiteX6" fmla="*/ 12224728 w 12358602"/>
              <a:gd name="connsiteY6" fmla="*/ 561699 h 914288"/>
              <a:gd name="connsiteX7" fmla="*/ 12205266 w 12358602"/>
              <a:gd name="connsiteY7" fmla="*/ 914288 h 914288"/>
              <a:gd name="connsiteX8" fmla="*/ 181593 w 12358602"/>
              <a:gd name="connsiteY8" fmla="*/ 876680 h 914288"/>
              <a:gd name="connsiteX0" fmla="*/ 181593 w 12358602"/>
              <a:gd name="connsiteY0" fmla="*/ 876680 h 914288"/>
              <a:gd name="connsiteX1" fmla="*/ 378874 w 12358602"/>
              <a:gd name="connsiteY1" fmla="*/ 339479 h 914288"/>
              <a:gd name="connsiteX2" fmla="*/ 3324252 w 12358602"/>
              <a:gd name="connsiteY2" fmla="*/ 46417 h 914288"/>
              <a:gd name="connsiteX3" fmla="*/ 5495952 w 12358602"/>
              <a:gd name="connsiteY3" fmla="*/ 294067 h 914288"/>
              <a:gd name="connsiteX4" fmla="*/ 7840340 w 12358602"/>
              <a:gd name="connsiteY4" fmla="*/ 0 h 914288"/>
              <a:gd name="connsiteX5" fmla="*/ 12224728 w 12358602"/>
              <a:gd name="connsiteY5" fmla="*/ 561699 h 914288"/>
              <a:gd name="connsiteX6" fmla="*/ 12205266 w 12358602"/>
              <a:gd name="connsiteY6" fmla="*/ 914288 h 914288"/>
              <a:gd name="connsiteX7" fmla="*/ 181593 w 12358602"/>
              <a:gd name="connsiteY7" fmla="*/ 876680 h 914288"/>
              <a:gd name="connsiteX0" fmla="*/ 181593 w 12358602"/>
              <a:gd name="connsiteY0" fmla="*/ 891982 h 929590"/>
              <a:gd name="connsiteX1" fmla="*/ 378874 w 12358602"/>
              <a:gd name="connsiteY1" fmla="*/ 354781 h 929590"/>
              <a:gd name="connsiteX2" fmla="*/ 3324252 w 12358602"/>
              <a:gd name="connsiteY2" fmla="*/ 61719 h 929590"/>
              <a:gd name="connsiteX3" fmla="*/ 5495952 w 12358602"/>
              <a:gd name="connsiteY3" fmla="*/ 309369 h 929590"/>
              <a:gd name="connsiteX4" fmla="*/ 7840340 w 12358602"/>
              <a:gd name="connsiteY4" fmla="*/ 15302 h 929590"/>
              <a:gd name="connsiteX5" fmla="*/ 12224728 w 12358602"/>
              <a:gd name="connsiteY5" fmla="*/ 577001 h 929590"/>
              <a:gd name="connsiteX6" fmla="*/ 12205266 w 12358602"/>
              <a:gd name="connsiteY6" fmla="*/ 929590 h 929590"/>
              <a:gd name="connsiteX7" fmla="*/ 181593 w 12358602"/>
              <a:gd name="connsiteY7" fmla="*/ 891982 h 929590"/>
              <a:gd name="connsiteX0" fmla="*/ 181593 w 12358602"/>
              <a:gd name="connsiteY0" fmla="*/ 920450 h 958058"/>
              <a:gd name="connsiteX1" fmla="*/ 378874 w 12358602"/>
              <a:gd name="connsiteY1" fmla="*/ 383249 h 958058"/>
              <a:gd name="connsiteX2" fmla="*/ 3324252 w 12358602"/>
              <a:gd name="connsiteY2" fmla="*/ 90187 h 958058"/>
              <a:gd name="connsiteX3" fmla="*/ 5495952 w 12358602"/>
              <a:gd name="connsiteY3" fmla="*/ 337837 h 958058"/>
              <a:gd name="connsiteX4" fmla="*/ 7840340 w 12358602"/>
              <a:gd name="connsiteY4" fmla="*/ 43770 h 958058"/>
              <a:gd name="connsiteX5" fmla="*/ 12224728 w 12358602"/>
              <a:gd name="connsiteY5" fmla="*/ 605469 h 958058"/>
              <a:gd name="connsiteX6" fmla="*/ 12205266 w 12358602"/>
              <a:gd name="connsiteY6" fmla="*/ 958058 h 958058"/>
              <a:gd name="connsiteX7" fmla="*/ 181593 w 12358602"/>
              <a:gd name="connsiteY7" fmla="*/ 920450 h 958058"/>
              <a:gd name="connsiteX0" fmla="*/ 181593 w 12358602"/>
              <a:gd name="connsiteY0" fmla="*/ 888120 h 925728"/>
              <a:gd name="connsiteX1" fmla="*/ 378874 w 12358602"/>
              <a:gd name="connsiteY1" fmla="*/ 350919 h 925728"/>
              <a:gd name="connsiteX2" fmla="*/ 3324252 w 12358602"/>
              <a:gd name="connsiteY2" fmla="*/ 57857 h 925728"/>
              <a:gd name="connsiteX3" fmla="*/ 5495952 w 12358602"/>
              <a:gd name="connsiteY3" fmla="*/ 305507 h 925728"/>
              <a:gd name="connsiteX4" fmla="*/ 7840340 w 12358602"/>
              <a:gd name="connsiteY4" fmla="*/ 11440 h 925728"/>
              <a:gd name="connsiteX5" fmla="*/ 12224728 w 12358602"/>
              <a:gd name="connsiteY5" fmla="*/ 573139 h 925728"/>
              <a:gd name="connsiteX6" fmla="*/ 12205266 w 12358602"/>
              <a:gd name="connsiteY6" fmla="*/ 925728 h 925728"/>
              <a:gd name="connsiteX7" fmla="*/ 181593 w 12358602"/>
              <a:gd name="connsiteY7" fmla="*/ 888120 h 925728"/>
              <a:gd name="connsiteX0" fmla="*/ 181593 w 12358602"/>
              <a:gd name="connsiteY0" fmla="*/ 938850 h 976458"/>
              <a:gd name="connsiteX1" fmla="*/ 378874 w 12358602"/>
              <a:gd name="connsiteY1" fmla="*/ 401649 h 976458"/>
              <a:gd name="connsiteX2" fmla="*/ 3324252 w 12358602"/>
              <a:gd name="connsiteY2" fmla="*/ 108587 h 976458"/>
              <a:gd name="connsiteX3" fmla="*/ 5495952 w 12358602"/>
              <a:gd name="connsiteY3" fmla="*/ 356237 h 976458"/>
              <a:gd name="connsiteX4" fmla="*/ 7840340 w 12358602"/>
              <a:gd name="connsiteY4" fmla="*/ 62170 h 976458"/>
              <a:gd name="connsiteX5" fmla="*/ 12224728 w 12358602"/>
              <a:gd name="connsiteY5" fmla="*/ 623869 h 976458"/>
              <a:gd name="connsiteX6" fmla="*/ 12205266 w 12358602"/>
              <a:gd name="connsiteY6" fmla="*/ 976458 h 976458"/>
              <a:gd name="connsiteX7" fmla="*/ 181593 w 12358602"/>
              <a:gd name="connsiteY7" fmla="*/ 938850 h 97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8602" h="976458">
                <a:moveTo>
                  <a:pt x="181593" y="938850"/>
                </a:moveTo>
                <a:cubicBezTo>
                  <a:pt x="-39070" y="972187"/>
                  <a:pt x="-144903" y="540026"/>
                  <a:pt x="378874" y="401649"/>
                </a:cubicBezTo>
                <a:cubicBezTo>
                  <a:pt x="902651" y="263272"/>
                  <a:pt x="2471406" y="116156"/>
                  <a:pt x="3324252" y="108587"/>
                </a:cubicBezTo>
                <a:cubicBezTo>
                  <a:pt x="4177098" y="101018"/>
                  <a:pt x="4743271" y="363973"/>
                  <a:pt x="5495952" y="356237"/>
                </a:cubicBezTo>
                <a:cubicBezTo>
                  <a:pt x="6248633" y="348501"/>
                  <a:pt x="6519009" y="323604"/>
                  <a:pt x="7840340" y="62170"/>
                </a:cubicBezTo>
                <a:cubicBezTo>
                  <a:pt x="9161671" y="-199264"/>
                  <a:pt x="10763265" y="436636"/>
                  <a:pt x="12224728" y="623869"/>
                </a:cubicBezTo>
                <a:cubicBezTo>
                  <a:pt x="12569485" y="664734"/>
                  <a:pt x="12130659" y="973828"/>
                  <a:pt x="12205266" y="976458"/>
                </a:cubicBezTo>
                <a:lnTo>
                  <a:pt x="181593" y="938850"/>
                </a:lnTo>
                <a:close/>
              </a:path>
            </a:pathLst>
          </a:custGeom>
          <a:solidFill>
            <a:srgbClr val="E4D0D7"/>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pic>
        <p:nvPicPr>
          <p:cNvPr id="7"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64" y="1523980"/>
            <a:ext cx="2829486" cy="4184742"/>
          </a:xfrm>
          <a:prstGeom prst="rect">
            <a:avLst/>
          </a:prstGeom>
        </p:spPr>
      </p:pic>
      <p:sp>
        <p:nvSpPr>
          <p:cNvPr id="8" name="任意多边形 12"/>
          <p:cNvSpPr/>
          <p:nvPr/>
        </p:nvSpPr>
        <p:spPr>
          <a:xfrm>
            <a:off x="693568" y="5006222"/>
            <a:ext cx="9466432" cy="1125547"/>
          </a:xfrm>
          <a:custGeom>
            <a:avLst/>
            <a:gdLst>
              <a:gd name="connsiteX0" fmla="*/ 244465 w 11941165"/>
              <a:gd name="connsiteY0" fmla="*/ 171607 h 249882"/>
              <a:gd name="connsiteX1" fmla="*/ 301615 w 11941165"/>
              <a:gd name="connsiteY1" fmla="*/ 209707 h 249882"/>
              <a:gd name="connsiteX2" fmla="*/ 3235315 w 11941165"/>
              <a:gd name="connsiteY2" fmla="*/ 157 h 249882"/>
              <a:gd name="connsiteX3" fmla="*/ 5407015 w 11941165"/>
              <a:gd name="connsiteY3" fmla="*/ 247807 h 249882"/>
              <a:gd name="connsiteX4" fmla="*/ 7693015 w 11941165"/>
              <a:gd name="connsiteY4" fmla="*/ 114457 h 249882"/>
              <a:gd name="connsiteX5" fmla="*/ 10398115 w 11941165"/>
              <a:gd name="connsiteY5" fmla="*/ 38257 h 249882"/>
              <a:gd name="connsiteX6" fmla="*/ 11941165 w 11941165"/>
              <a:gd name="connsiteY6" fmla="*/ 190657 h 249882"/>
              <a:gd name="connsiteX0" fmla="*/ 251307 w 11948007"/>
              <a:gd name="connsiteY0" fmla="*/ 171628 h 297698"/>
              <a:gd name="connsiteX1" fmla="*/ 296779 w 11948007"/>
              <a:gd name="connsiteY1" fmla="*/ 293240 h 297698"/>
              <a:gd name="connsiteX2" fmla="*/ 3242157 w 11948007"/>
              <a:gd name="connsiteY2" fmla="*/ 178 h 297698"/>
              <a:gd name="connsiteX3" fmla="*/ 5413857 w 11948007"/>
              <a:gd name="connsiteY3" fmla="*/ 247828 h 297698"/>
              <a:gd name="connsiteX4" fmla="*/ 7699857 w 11948007"/>
              <a:gd name="connsiteY4" fmla="*/ 114478 h 297698"/>
              <a:gd name="connsiteX5" fmla="*/ 10404957 w 11948007"/>
              <a:gd name="connsiteY5" fmla="*/ 38278 h 297698"/>
              <a:gd name="connsiteX6" fmla="*/ 11948007 w 11948007"/>
              <a:gd name="connsiteY6" fmla="*/ 190678 h 297698"/>
              <a:gd name="connsiteX0" fmla="*/ 181593 w 12030102"/>
              <a:gd name="connsiteY0" fmla="*/ 830441 h 832268"/>
              <a:gd name="connsiteX1" fmla="*/ 378874 w 12030102"/>
              <a:gd name="connsiteY1" fmla="*/ 293240 h 832268"/>
              <a:gd name="connsiteX2" fmla="*/ 3324252 w 12030102"/>
              <a:gd name="connsiteY2" fmla="*/ 178 h 832268"/>
              <a:gd name="connsiteX3" fmla="*/ 5495952 w 12030102"/>
              <a:gd name="connsiteY3" fmla="*/ 247828 h 832268"/>
              <a:gd name="connsiteX4" fmla="*/ 7781952 w 12030102"/>
              <a:gd name="connsiteY4" fmla="*/ 114478 h 832268"/>
              <a:gd name="connsiteX5" fmla="*/ 10487052 w 12030102"/>
              <a:gd name="connsiteY5" fmla="*/ 38278 h 832268"/>
              <a:gd name="connsiteX6" fmla="*/ 12030102 w 12030102"/>
              <a:gd name="connsiteY6" fmla="*/ 190678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555595 w 12555595"/>
              <a:gd name="connsiteY6" fmla="*/ 283469 h 832268"/>
              <a:gd name="connsiteX0" fmla="*/ 181593 w 12555595"/>
              <a:gd name="connsiteY0" fmla="*/ 830441 h 832268"/>
              <a:gd name="connsiteX1" fmla="*/ 378874 w 12555595"/>
              <a:gd name="connsiteY1" fmla="*/ 293240 h 832268"/>
              <a:gd name="connsiteX2" fmla="*/ 3324252 w 12555595"/>
              <a:gd name="connsiteY2" fmla="*/ 178 h 832268"/>
              <a:gd name="connsiteX3" fmla="*/ 5495952 w 12555595"/>
              <a:gd name="connsiteY3" fmla="*/ 247828 h 832268"/>
              <a:gd name="connsiteX4" fmla="*/ 7781952 w 12555595"/>
              <a:gd name="connsiteY4" fmla="*/ 114478 h 832268"/>
              <a:gd name="connsiteX5" fmla="*/ 10487052 w 12555595"/>
              <a:gd name="connsiteY5" fmla="*/ 38278 h 832268"/>
              <a:gd name="connsiteX6" fmla="*/ 12084597 w 12555595"/>
              <a:gd name="connsiteY6" fmla="*/ 267688 h 832268"/>
              <a:gd name="connsiteX7" fmla="*/ 12555595 w 12555595"/>
              <a:gd name="connsiteY7" fmla="*/ 283469 h 832268"/>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0" fmla="*/ 181593 w 12254687"/>
              <a:gd name="connsiteY0" fmla="*/ 830441 h 868049"/>
              <a:gd name="connsiteX1" fmla="*/ 378874 w 12254687"/>
              <a:gd name="connsiteY1" fmla="*/ 293240 h 868049"/>
              <a:gd name="connsiteX2" fmla="*/ 3324252 w 12254687"/>
              <a:gd name="connsiteY2" fmla="*/ 178 h 868049"/>
              <a:gd name="connsiteX3" fmla="*/ 5495952 w 12254687"/>
              <a:gd name="connsiteY3" fmla="*/ 247828 h 868049"/>
              <a:gd name="connsiteX4" fmla="*/ 7781952 w 12254687"/>
              <a:gd name="connsiteY4" fmla="*/ 114478 h 868049"/>
              <a:gd name="connsiteX5" fmla="*/ 10487052 w 12254687"/>
              <a:gd name="connsiteY5" fmla="*/ 38278 h 868049"/>
              <a:gd name="connsiteX6" fmla="*/ 12084597 w 12254687"/>
              <a:gd name="connsiteY6" fmla="*/ 267688 h 868049"/>
              <a:gd name="connsiteX7" fmla="*/ 12205266 w 12254687"/>
              <a:gd name="connsiteY7" fmla="*/ 868049 h 868049"/>
              <a:gd name="connsiteX8" fmla="*/ 181593 w 12254687"/>
              <a:gd name="connsiteY8" fmla="*/ 830441 h 8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54687" h="868049">
                <a:moveTo>
                  <a:pt x="181593" y="830441"/>
                </a:moveTo>
                <a:cubicBezTo>
                  <a:pt x="-39070" y="863778"/>
                  <a:pt x="-144903" y="431617"/>
                  <a:pt x="378874" y="293240"/>
                </a:cubicBezTo>
                <a:cubicBezTo>
                  <a:pt x="902651" y="154863"/>
                  <a:pt x="2471406" y="7747"/>
                  <a:pt x="3324252" y="178"/>
                </a:cubicBezTo>
                <a:cubicBezTo>
                  <a:pt x="4177098" y="-7391"/>
                  <a:pt x="4753002" y="228778"/>
                  <a:pt x="5495952" y="247828"/>
                </a:cubicBezTo>
                <a:cubicBezTo>
                  <a:pt x="6238902" y="266878"/>
                  <a:pt x="6950102" y="149403"/>
                  <a:pt x="7781952" y="114478"/>
                </a:cubicBezTo>
                <a:cubicBezTo>
                  <a:pt x="8613802" y="79553"/>
                  <a:pt x="9766052" y="12743"/>
                  <a:pt x="10487052" y="38278"/>
                </a:cubicBezTo>
                <a:cubicBezTo>
                  <a:pt x="11208052" y="63813"/>
                  <a:pt x="11739840" y="226823"/>
                  <a:pt x="12084597" y="267688"/>
                </a:cubicBezTo>
                <a:cubicBezTo>
                  <a:pt x="12429354" y="308553"/>
                  <a:pt x="12130659" y="865419"/>
                  <a:pt x="12205266" y="868049"/>
                </a:cubicBezTo>
                <a:lnTo>
                  <a:pt x="181593" y="830441"/>
                </a:lnTo>
                <a:close/>
              </a:path>
            </a:pathLst>
          </a:custGeom>
          <a:solidFill>
            <a:srgbClr val="D6A6B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lvetica" panose="020B0604020202030204" pitchFamily="34" charset="0"/>
            </a:endParaRPr>
          </a:p>
        </p:txBody>
      </p:sp>
      <p:grpSp>
        <p:nvGrpSpPr>
          <p:cNvPr id="9" name="组合 43">
            <a:extLst>
              <a:ext uri="{FF2B5EF4-FFF2-40B4-BE49-F238E27FC236}">
                <a16:creationId xmlns:a16="http://schemas.microsoft.com/office/drawing/2014/main" id="{E48C34C2-D5A2-4F0C-AC0F-4EF5A9C291B1}"/>
              </a:ext>
            </a:extLst>
          </p:cNvPr>
          <p:cNvGrpSpPr/>
          <p:nvPr/>
        </p:nvGrpSpPr>
        <p:grpSpPr>
          <a:xfrm>
            <a:off x="7606591" y="0"/>
            <a:ext cx="2308996" cy="1441260"/>
            <a:chOff x="7180022" y="219753"/>
            <a:chExt cx="1592029" cy="993734"/>
          </a:xfrm>
        </p:grpSpPr>
        <p:pic>
          <p:nvPicPr>
            <p:cNvPr id="10" name="图片 25">
              <a:extLst>
                <a:ext uri="{FF2B5EF4-FFF2-40B4-BE49-F238E27FC236}">
                  <a16:creationId xmlns:a16="http://schemas.microsoft.com/office/drawing/2014/main" id="{E7C3B35B-B8D2-4C49-81CB-DDBD637AFF90}"/>
                </a:ext>
              </a:extLst>
            </p:cNvPr>
            <p:cNvPicPr>
              <a:picLocks noChangeAspect="1"/>
            </p:cNvPicPr>
            <p:nvPr/>
          </p:nvPicPr>
          <p:blipFill>
            <a:blip r:embed="rId4"/>
            <a:stretch>
              <a:fillRect/>
            </a:stretch>
          </p:blipFill>
          <p:spPr>
            <a:xfrm>
              <a:off x="7778317" y="219753"/>
              <a:ext cx="993734" cy="993734"/>
            </a:xfrm>
            <a:prstGeom prst="rect">
              <a:avLst/>
            </a:prstGeom>
          </p:spPr>
        </p:pic>
        <p:pic>
          <p:nvPicPr>
            <p:cNvPr id="11" name="图片 32">
              <a:extLst>
                <a:ext uri="{FF2B5EF4-FFF2-40B4-BE49-F238E27FC236}">
                  <a16:creationId xmlns:a16="http://schemas.microsoft.com/office/drawing/2014/main" id="{895DE241-E92B-4927-900E-8FD3D5BB3797}"/>
                </a:ext>
              </a:extLst>
            </p:cNvPr>
            <p:cNvPicPr>
              <a:picLocks noChangeAspect="1"/>
            </p:cNvPicPr>
            <p:nvPr/>
          </p:nvPicPr>
          <p:blipFill>
            <a:blip r:embed="rId5"/>
            <a:stretch>
              <a:fillRect/>
            </a:stretch>
          </p:blipFill>
          <p:spPr>
            <a:xfrm>
              <a:off x="7180022" y="595615"/>
              <a:ext cx="1530229" cy="615749"/>
            </a:xfrm>
            <a:prstGeom prst="rect">
              <a:avLst/>
            </a:prstGeom>
          </p:spPr>
        </p:pic>
      </p:grpSp>
      <p:pic>
        <p:nvPicPr>
          <p:cNvPr id="12" name="图片 8"/>
          <p:cNvPicPr>
            <a:picLocks noChangeAspect="1"/>
          </p:cNvPicPr>
          <p:nvPr/>
        </p:nvPicPr>
        <p:blipFill rotWithShape="1">
          <a:blip r:embed="rId6" cstate="print">
            <a:extLst>
              <a:ext uri="{28A0092B-C50C-407E-A947-70E740481C1C}">
                <a14:useLocalDpi xmlns:a14="http://schemas.microsoft.com/office/drawing/2010/main" val="0"/>
              </a:ext>
            </a:extLst>
          </a:blip>
          <a:srcRect l="68719" t="73547" r="19910" b="12088"/>
          <a:stretch/>
        </p:blipFill>
        <p:spPr>
          <a:xfrm rot="2822833">
            <a:off x="118006" y="118361"/>
            <a:ext cx="865773" cy="985087"/>
          </a:xfrm>
          <a:prstGeom prst="rect">
            <a:avLst/>
          </a:prstGeom>
        </p:spPr>
      </p:pic>
      <p:pic>
        <p:nvPicPr>
          <p:cNvPr id="13" name="图片 7"/>
          <p:cNvPicPr>
            <a:picLocks noChangeAspect="1"/>
          </p:cNvPicPr>
          <p:nvPr/>
        </p:nvPicPr>
        <p:blipFill rotWithShape="1">
          <a:blip r:embed="rId6" cstate="print">
            <a:extLst>
              <a:ext uri="{28A0092B-C50C-407E-A947-70E740481C1C}">
                <a14:useLocalDpi xmlns:a14="http://schemas.microsoft.com/office/drawing/2010/main" val="0"/>
              </a:ext>
            </a:extLst>
          </a:blip>
          <a:srcRect l="87190" t="60000" b="351"/>
          <a:stretch/>
        </p:blipFill>
        <p:spPr>
          <a:xfrm>
            <a:off x="9100692" y="1263358"/>
            <a:ext cx="975339" cy="2719137"/>
          </a:xfrm>
          <a:prstGeom prst="rect">
            <a:avLst/>
          </a:prstGeom>
        </p:spPr>
      </p:pic>
      <p:grpSp>
        <p:nvGrpSpPr>
          <p:cNvPr id="15" name="组合 26"/>
          <p:cNvGrpSpPr/>
          <p:nvPr/>
        </p:nvGrpSpPr>
        <p:grpSpPr>
          <a:xfrm>
            <a:off x="2926323" y="-955166"/>
            <a:ext cx="2383998" cy="4388730"/>
            <a:chOff x="3675185" y="-580292"/>
            <a:chExt cx="2092569" cy="4273061"/>
          </a:xfrm>
        </p:grpSpPr>
        <p:sp>
          <p:nvSpPr>
            <p:cNvPr id="20"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21"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grpSp>
        <p:nvGrpSpPr>
          <p:cNvPr id="22" name="组合 26"/>
          <p:cNvGrpSpPr/>
          <p:nvPr/>
        </p:nvGrpSpPr>
        <p:grpSpPr>
          <a:xfrm>
            <a:off x="6450486" y="-54945"/>
            <a:ext cx="2092569" cy="4273061"/>
            <a:chOff x="3675185" y="-580292"/>
            <a:chExt cx="2092569" cy="4273061"/>
          </a:xfrm>
        </p:grpSpPr>
        <p:sp>
          <p:nvSpPr>
            <p:cNvPr id="23" name="任意多边形 23"/>
            <p:cNvSpPr/>
            <p:nvPr/>
          </p:nvSpPr>
          <p:spPr>
            <a:xfrm>
              <a:off x="4304812" y="-580292"/>
              <a:ext cx="485386" cy="2426677"/>
            </a:xfrm>
            <a:custGeom>
              <a:avLst/>
              <a:gdLst>
                <a:gd name="connsiteX0" fmla="*/ 302357 w 485386"/>
                <a:gd name="connsiteY0" fmla="*/ 0 h 2426677"/>
                <a:gd name="connsiteX1" fmla="*/ 3419 w 485386"/>
                <a:gd name="connsiteY1" fmla="*/ 1002323 h 2426677"/>
                <a:gd name="connsiteX2" fmla="*/ 478203 w 485386"/>
                <a:gd name="connsiteY2" fmla="*/ 2004646 h 2426677"/>
                <a:gd name="connsiteX3" fmla="*/ 302357 w 485386"/>
                <a:gd name="connsiteY3" fmla="*/ 2426677 h 2426677"/>
              </a:gdLst>
              <a:ahLst/>
              <a:cxnLst>
                <a:cxn ang="0">
                  <a:pos x="connsiteX0" y="connsiteY0"/>
                </a:cxn>
                <a:cxn ang="0">
                  <a:pos x="connsiteX1" y="connsiteY1"/>
                </a:cxn>
                <a:cxn ang="0">
                  <a:pos x="connsiteX2" y="connsiteY2"/>
                </a:cxn>
                <a:cxn ang="0">
                  <a:pos x="connsiteX3" y="connsiteY3"/>
                </a:cxn>
              </a:cxnLst>
              <a:rect l="l" t="t" r="r" b="b"/>
              <a:pathLst>
                <a:path w="485386" h="2426677">
                  <a:moveTo>
                    <a:pt x="302357" y="0"/>
                  </a:moveTo>
                  <a:cubicBezTo>
                    <a:pt x="138234" y="334107"/>
                    <a:pt x="-25889" y="668215"/>
                    <a:pt x="3419" y="1002323"/>
                  </a:cubicBezTo>
                  <a:cubicBezTo>
                    <a:pt x="32727" y="1336431"/>
                    <a:pt x="428380" y="1767254"/>
                    <a:pt x="478203" y="2004646"/>
                  </a:cubicBezTo>
                  <a:cubicBezTo>
                    <a:pt x="528026" y="2242038"/>
                    <a:pt x="302357" y="2426677"/>
                    <a:pt x="302357" y="2426677"/>
                  </a:cubicBezTo>
                </a:path>
              </a:pathLst>
            </a:cu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sp>
          <p:nvSpPr>
            <p:cNvPr id="24" name="椭圆 20"/>
            <p:cNvSpPr/>
            <p:nvPr/>
          </p:nvSpPr>
          <p:spPr>
            <a:xfrm>
              <a:off x="3675185" y="1600200"/>
              <a:ext cx="2092569" cy="2092569"/>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b="1">
                <a:latin typeface="Times New Roman" panose="02020603050405020304" pitchFamily="18" charset="0"/>
                <a:cs typeface="Times New Roman" panose="02020603050405020304" pitchFamily="18" charset="0"/>
              </a:endParaRPr>
            </a:p>
          </p:txBody>
        </p:sp>
      </p:grpSp>
      <p:sp>
        <p:nvSpPr>
          <p:cNvPr id="25" name="TextBox 24"/>
          <p:cNvSpPr txBox="1"/>
          <p:nvPr/>
        </p:nvSpPr>
        <p:spPr>
          <a:xfrm>
            <a:off x="2950224" y="1913352"/>
            <a:ext cx="2300396" cy="830997"/>
          </a:xfrm>
          <a:prstGeom prst="rect">
            <a:avLst/>
          </a:prstGeom>
          <a:noFill/>
        </p:spPr>
        <p:txBody>
          <a:bodyPr wrap="square" rtlCol="0">
            <a:spAutoFit/>
          </a:bodyPr>
          <a:lstStyle/>
          <a:p>
            <a:r>
              <a:rPr lang="en-US" sz="4800">
                <a:ln w="57150">
                  <a:noFill/>
                </a:ln>
                <a:solidFill>
                  <a:schemeClr val="accent6">
                    <a:lumMod val="75000"/>
                  </a:schemeClr>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KHÁM</a:t>
            </a:r>
            <a:r>
              <a:rPr lang="en-US" sz="4800">
                <a:ln w="57150">
                  <a:noFill/>
                </a:ln>
                <a:solidFill>
                  <a:srgbClr val="00B050"/>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 </a:t>
            </a:r>
            <a:endParaRPr lang="en-US" sz="4800" b="1">
              <a:solidFill>
                <a:srgbClr val="00B050"/>
              </a:solidFill>
              <a:latin typeface="UTM Copperplate" panose="02040603050506020204" pitchFamily="18" charset="0"/>
            </a:endParaRPr>
          </a:p>
        </p:txBody>
      </p:sp>
      <p:sp>
        <p:nvSpPr>
          <p:cNvPr id="26" name="TextBox 25"/>
          <p:cNvSpPr txBox="1"/>
          <p:nvPr/>
        </p:nvSpPr>
        <p:spPr>
          <a:xfrm>
            <a:off x="6616991" y="2660638"/>
            <a:ext cx="2713279" cy="923330"/>
          </a:xfrm>
          <a:prstGeom prst="rect">
            <a:avLst/>
          </a:prstGeom>
          <a:noFill/>
        </p:spPr>
        <p:txBody>
          <a:bodyPr wrap="square" rtlCol="0">
            <a:spAutoFit/>
          </a:bodyPr>
          <a:lstStyle/>
          <a:p>
            <a:r>
              <a:rPr lang="en-US" sz="5400">
                <a:ln w="57150">
                  <a:noFill/>
                </a:ln>
                <a:solidFill>
                  <a:srgbClr val="7030A0"/>
                </a:solidFill>
                <a:effectLst>
                  <a:glow rad="101600">
                    <a:prstClr val="white">
                      <a:alpha val="60000"/>
                    </a:prstClr>
                  </a:glow>
                  <a:reflection blurRad="6350" stA="55000" endA="300" endPos="45500" dir="5400000" sy="-100000" algn="bl" rotWithShape="0"/>
                </a:effectLst>
                <a:latin typeface="UTM Cooper Black" panose="02040603050506020204" pitchFamily="18" charset="0"/>
                <a:ea typeface="方正剪纸简体" panose="03000509000000000000" pitchFamily="65" charset="-122"/>
              </a:rPr>
              <a:t>PHÁ</a:t>
            </a:r>
            <a:endParaRPr lang="en-US" sz="5400" b="1">
              <a:solidFill>
                <a:srgbClr val="7030A0"/>
              </a:solidFill>
              <a:latin typeface="UTM Copperplate" panose="02040603050506020204" pitchFamily="18" charset="0"/>
            </a:endParaRPr>
          </a:p>
        </p:txBody>
      </p:sp>
      <p:pic>
        <p:nvPicPr>
          <p:cNvPr id="27"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6419" y="3384298"/>
            <a:ext cx="1970070" cy="2813032"/>
          </a:xfrm>
          <a:prstGeom prst="rect">
            <a:avLst/>
          </a:prstGeom>
        </p:spPr>
      </p:pic>
      <p:pic>
        <p:nvPicPr>
          <p:cNvPr id="28" name="Picture 27" descr="A picture containing graphical user interface&#10;&#10;Description automatically generated">
            <a:extLst>
              <a:ext uri="{FF2B5EF4-FFF2-40B4-BE49-F238E27FC236}">
                <a16:creationId xmlns:a16="http://schemas.microsoft.com/office/drawing/2014/main" id="{59D62130-C290-4F30-8D86-29961D6E8BF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400" b="60000" l="1917" r="34665">
                        <a14:foregroundMark x1="1917" y1="24800" x2="1917" y2="24800"/>
                        <a14:foregroundMark x1="1917" y1="24800" x2="1917" y2="24800"/>
                        <a14:foregroundMark x1="11182" y1="52200" x2="11182" y2="52200"/>
                        <a14:foregroundMark x1="11182" y1="52200" x2="11182" y2="52200"/>
                        <a14:foregroundMark x1="11182" y1="52200" x2="11182" y2="52200"/>
                        <a14:foregroundMark x1="12939" y1="46800" x2="12939" y2="46800"/>
                        <a14:foregroundMark x1="12939" y1="46800" x2="12939" y2="46800"/>
                        <a14:foregroundMark x1="11182" y1="42000" x2="11182" y2="42000"/>
                        <a14:foregroundMark x1="18850" y1="60000" x2="18850" y2="60000"/>
                        <a14:foregroundMark x1="18850" y1="59800" x2="18850" y2="59800"/>
                        <a14:foregroundMark x1="24121" y1="52400" x2="24121" y2="52400"/>
                        <a14:foregroundMark x1="24121" y1="52400" x2="24121" y2="52400"/>
                        <a14:foregroundMark x1="15815" y1="22400" x2="15815" y2="22400"/>
                        <a14:foregroundMark x1="15815" y1="22400" x2="15815" y2="22400"/>
                        <a14:foregroundMark x1="15335" y1="20000" x2="15335" y2="20000"/>
                        <a14:foregroundMark x1="15016" y1="20000" x2="15016" y2="20000"/>
                      </a14:backgroundRemoval>
                    </a14:imgEffect>
                  </a14:imgLayer>
                </a14:imgProps>
              </a:ext>
              <a:ext uri="{28A0092B-C50C-407E-A947-70E740481C1C}">
                <a14:useLocalDpi xmlns:a14="http://schemas.microsoft.com/office/drawing/2010/main" val="0"/>
              </a:ext>
            </a:extLst>
          </a:blip>
          <a:srcRect r="61324" b="35971"/>
          <a:stretch/>
        </p:blipFill>
        <p:spPr>
          <a:xfrm>
            <a:off x="4523991" y="3055186"/>
            <a:ext cx="2141064" cy="2831122"/>
          </a:xfrm>
          <a:prstGeom prst="rect">
            <a:avLst/>
          </a:prstGeom>
        </p:spPr>
      </p:pic>
    </p:spTree>
    <p:extLst>
      <p:ext uri="{BB962C8B-B14F-4D97-AF65-F5344CB8AC3E}">
        <p14:creationId xmlns:p14="http://schemas.microsoft.com/office/powerpoint/2010/main" val="332091442"/>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6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26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26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28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28000">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26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26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26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22"/>
                                            </p:tgtEl>
                                          </p:cBhvr>
                                        </p:animEffect>
                                        <p:animScale>
                                          <p:cBhvr>
                                            <p:cTn id="50" dur="250" autoRev="1" fill="hold"/>
                                            <p:tgtEl>
                                              <p:spTgt spid="22"/>
                                            </p:tgtEl>
                                          </p:cBhvr>
                                          <p:by x="105000" y="105000"/>
                                        </p:animScale>
                                      </p:childTnLst>
                                    </p:cTn>
                                  </p:par>
                                </p:childTnLst>
                              </p:cTn>
                            </p:par>
                            <p:par>
                              <p:cTn id="51" fill="hold">
                                <p:stCondLst>
                                  <p:cond delay="500"/>
                                </p:stCondLst>
                                <p:childTnLst>
                                  <p:par>
                                    <p:cTn id="52" presetID="27" presetClass="emph" presetSubtype="0" fill="remove" nodeType="afterEffect">
                                      <p:stCondLst>
                                        <p:cond delay="0"/>
                                      </p:stCondLst>
                                      <p:childTnLst>
                                        <p:animClr clrSpc="rgb" dir="cw">
                                          <p:cBhvr override="childStyle">
                                            <p:cTn id="53" dur="5" autoRev="1" fill="remove"/>
                                            <p:tgtEl>
                                              <p:spTgt spid="4"/>
                                            </p:tgtEl>
                                            <p:attrNameLst>
                                              <p:attrName>style.color</p:attrName>
                                            </p:attrNameLst>
                                          </p:cBhvr>
                                          <p:to>
                                            <a:schemeClr val="bg1"/>
                                          </p:to>
                                        </p:animClr>
                                        <p:animClr clrSpc="rgb" dir="cw">
                                          <p:cBhvr>
                                            <p:cTn id="54" dur="5" autoRev="1" fill="remove"/>
                                            <p:tgtEl>
                                              <p:spTgt spid="4"/>
                                            </p:tgtEl>
                                            <p:attrNameLst>
                                              <p:attrName>fillcolor</p:attrName>
                                            </p:attrNameLst>
                                          </p:cBhvr>
                                          <p:to>
                                            <a:schemeClr val="bg1"/>
                                          </p:to>
                                        </p:animClr>
                                        <p:set>
                                          <p:cBhvr>
                                            <p:cTn id="55" dur="5" autoRev="1" fill="remove"/>
                                            <p:tgtEl>
                                              <p:spTgt spid="4"/>
                                            </p:tgtEl>
                                            <p:attrNameLst>
                                              <p:attrName>fill.type</p:attrName>
                                            </p:attrNameLst>
                                          </p:cBhvr>
                                          <p:to>
                                            <p:strVal val="solid"/>
                                          </p:to>
                                        </p:set>
                                        <p:set>
                                          <p:cBhvr>
                                            <p:cTn id="56" dur="5"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 fill="hold"/>
                                            <p:tgtEl>
                                              <p:spTgt spid="9"/>
                                            </p:tgtEl>
                                            <p:attrNameLst>
                                              <p:attrName>ppt_x</p:attrName>
                                            </p:attrNameLst>
                                          </p:cBhvr>
                                          <p:tavLst>
                                            <p:tav tm="0">
                                              <p:val>
                                                <p:strVal val="1+#ppt_w/2"/>
                                              </p:val>
                                            </p:tav>
                                            <p:tav tm="100000">
                                              <p:val>
                                                <p:strVal val="#ppt_x"/>
                                              </p:val>
                                            </p:tav>
                                          </p:tavLst>
                                        </p:anim>
                                        <p:anim calcmode="lin" valueType="num">
                                          <p:cBhvr additive="base">
                                            <p:cTn id="24"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22"/>
                                            </p:tgtEl>
                                          </p:cBhvr>
                                        </p:animEffect>
                                        <p:animScale>
                                          <p:cBhvr>
                                            <p:cTn id="50" dur="250" autoRev="1" fill="hold"/>
                                            <p:tgtEl>
                                              <p:spTgt spid="22"/>
                                            </p:tgtEl>
                                          </p:cBhvr>
                                          <p:by x="105000" y="105000"/>
                                        </p:animScale>
                                      </p:childTnLst>
                                    </p:cTn>
                                  </p:par>
                                </p:childTnLst>
                              </p:cTn>
                            </p:par>
                            <p:par>
                              <p:cTn id="51" fill="hold">
                                <p:stCondLst>
                                  <p:cond delay="500"/>
                                </p:stCondLst>
                                <p:childTnLst>
                                  <p:par>
                                    <p:cTn id="52" presetID="27" presetClass="emph" presetSubtype="0" fill="remove" nodeType="afterEffect">
                                      <p:stCondLst>
                                        <p:cond delay="0"/>
                                      </p:stCondLst>
                                      <p:childTnLst>
                                        <p:animClr clrSpc="rgb" dir="cw">
                                          <p:cBhvr override="childStyle">
                                            <p:cTn id="53" dur="5" autoRev="1" fill="remove"/>
                                            <p:tgtEl>
                                              <p:spTgt spid="4"/>
                                            </p:tgtEl>
                                            <p:attrNameLst>
                                              <p:attrName>style.color</p:attrName>
                                            </p:attrNameLst>
                                          </p:cBhvr>
                                          <p:to>
                                            <a:schemeClr val="bg1"/>
                                          </p:to>
                                        </p:animClr>
                                        <p:animClr clrSpc="rgb" dir="cw">
                                          <p:cBhvr>
                                            <p:cTn id="54" dur="5" autoRev="1" fill="remove"/>
                                            <p:tgtEl>
                                              <p:spTgt spid="4"/>
                                            </p:tgtEl>
                                            <p:attrNameLst>
                                              <p:attrName>fillcolor</p:attrName>
                                            </p:attrNameLst>
                                          </p:cBhvr>
                                          <p:to>
                                            <a:schemeClr val="bg1"/>
                                          </p:to>
                                        </p:animClr>
                                        <p:set>
                                          <p:cBhvr>
                                            <p:cTn id="55" dur="5" autoRev="1" fill="remove"/>
                                            <p:tgtEl>
                                              <p:spTgt spid="4"/>
                                            </p:tgtEl>
                                            <p:attrNameLst>
                                              <p:attrName>fill.type</p:attrName>
                                            </p:attrNameLst>
                                          </p:cBhvr>
                                          <p:to>
                                            <p:strVal val="solid"/>
                                          </p:to>
                                        </p:set>
                                        <p:set>
                                          <p:cBhvr>
                                            <p:cTn id="56" dur="5"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5" grpId="0"/>
          <p:bldP spid="2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sp>
        <p:nvSpPr>
          <p:cNvPr id="5" name="Rectangle 120"/>
          <p:cNvSpPr>
            <a:spLocks noChangeArrowheads="1"/>
          </p:cNvSpPr>
          <p:nvPr/>
        </p:nvSpPr>
        <p:spPr bwMode="auto">
          <a:xfrm>
            <a:off x="767292" y="1201317"/>
            <a:ext cx="4048124" cy="3373437"/>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6" name="Text Box 122"/>
          <p:cNvSpPr txBox="1">
            <a:spLocks noChangeArrowheads="1"/>
          </p:cNvSpPr>
          <p:nvPr/>
        </p:nvSpPr>
        <p:spPr bwMode="auto">
          <a:xfrm>
            <a:off x="4982987" y="2535992"/>
            <a:ext cx="1178278"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556" b="1">
                <a:solidFill>
                  <a:srgbClr val="002060"/>
                </a:solidFill>
                <a:latin typeface="Times New Roman" panose="02020603050405020304" pitchFamily="18" charset="0"/>
                <a:cs typeface="Times New Roman" pitchFamily="18" charset="0"/>
              </a:rPr>
              <a:t>1m</a:t>
            </a:r>
            <a:endParaRPr lang="en-US" altLang="en-US" sz="3556" b="1" baseline="30000">
              <a:solidFill>
                <a:srgbClr val="002060"/>
              </a:solidFill>
              <a:latin typeface="Times New Roman" pitchFamily="18" charset="0"/>
              <a:cs typeface="Times New Roman" pitchFamily="18" charset="0"/>
            </a:endParaRPr>
          </a:p>
        </p:txBody>
      </p:sp>
      <p:sp>
        <p:nvSpPr>
          <p:cNvPr id="7" name="Rectangle 123"/>
          <p:cNvSpPr>
            <a:spLocks noChangeArrowheads="1"/>
          </p:cNvSpPr>
          <p:nvPr/>
        </p:nvSpPr>
        <p:spPr bwMode="auto">
          <a:xfrm>
            <a:off x="767292" y="1201316"/>
            <a:ext cx="4062236" cy="3385197"/>
          </a:xfrm>
          <a:prstGeom prst="rect">
            <a:avLst/>
          </a:prstGeom>
          <a:solidFill>
            <a:schemeClr val="accent5">
              <a:lumMod val="20000"/>
              <a:lumOff val="80000"/>
            </a:schemeClr>
          </a:solidFill>
          <a:ln w="38100">
            <a:solidFill>
              <a:srgbClr val="002060"/>
            </a:solidFill>
            <a:miter lim="800000"/>
            <a:headEnd/>
            <a:tailEnd/>
          </a:ln>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8" name="Text Box 124"/>
          <p:cNvSpPr txBox="1">
            <a:spLocks noChangeArrowheads="1"/>
          </p:cNvSpPr>
          <p:nvPr/>
        </p:nvSpPr>
        <p:spPr bwMode="auto">
          <a:xfrm>
            <a:off x="1188861" y="2465437"/>
            <a:ext cx="2950987"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556" b="1" dirty="0">
                <a:solidFill>
                  <a:srgbClr val="FF0000"/>
                </a:solidFill>
                <a:latin typeface="Times New Roman" panose="02020603050405020304" pitchFamily="18" charset="0"/>
                <a:cs typeface="Times New Roman" pitchFamily="18" charset="0"/>
              </a:rPr>
              <a:t>1 mét vuông</a:t>
            </a:r>
          </a:p>
        </p:txBody>
      </p:sp>
      <p:sp>
        <p:nvSpPr>
          <p:cNvPr id="9" name="Line 125"/>
          <p:cNvSpPr>
            <a:spLocks noChangeShapeType="1"/>
          </p:cNvSpPr>
          <p:nvPr/>
        </p:nvSpPr>
        <p:spPr bwMode="auto">
          <a:xfrm>
            <a:off x="5067653" y="1201317"/>
            <a:ext cx="0" cy="3371968"/>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sp>
        <p:nvSpPr>
          <p:cNvPr id="10" name="Line 126"/>
          <p:cNvSpPr>
            <a:spLocks noChangeShapeType="1"/>
          </p:cNvSpPr>
          <p:nvPr/>
        </p:nvSpPr>
        <p:spPr bwMode="auto">
          <a:xfrm>
            <a:off x="749654" y="4793770"/>
            <a:ext cx="4048124"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grpSp>
        <p:nvGrpSpPr>
          <p:cNvPr id="11" name="Group 187"/>
          <p:cNvGrpSpPr>
            <a:grpSpLocks/>
          </p:cNvGrpSpPr>
          <p:nvPr/>
        </p:nvGrpSpPr>
        <p:grpSpPr bwMode="auto">
          <a:xfrm>
            <a:off x="6551084" y="1326258"/>
            <a:ext cx="931333" cy="423333"/>
            <a:chOff x="4432" y="1248"/>
            <a:chExt cx="528" cy="288"/>
          </a:xfrm>
        </p:grpSpPr>
        <p:sp>
          <p:nvSpPr>
            <p:cNvPr id="12" name="Rectangle 128"/>
            <p:cNvSpPr>
              <a:spLocks noChangeArrowheads="1"/>
            </p:cNvSpPr>
            <p:nvPr/>
          </p:nvSpPr>
          <p:spPr bwMode="auto">
            <a:xfrm>
              <a:off x="4560" y="1248"/>
              <a:ext cx="288" cy="288"/>
            </a:xfrm>
            <a:prstGeom prst="rect">
              <a:avLst/>
            </a:prstGeom>
            <a:solidFill>
              <a:srgbClr val="00CCFF"/>
            </a:solidFill>
            <a:ln w="12700">
              <a:solidFill>
                <a:srgbClr val="0000FF"/>
              </a:solidFill>
              <a:miter lim="800000"/>
              <a:headEnd/>
              <a:tailEnd/>
            </a:ln>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13" name="Text Box 129"/>
            <p:cNvSpPr txBox="1">
              <a:spLocks noChangeArrowheads="1"/>
            </p:cNvSpPr>
            <p:nvPr/>
          </p:nvSpPr>
          <p:spPr bwMode="auto">
            <a:xfrm>
              <a:off x="4432" y="1296"/>
              <a:ext cx="52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333" b="1">
                  <a:solidFill>
                    <a:srgbClr val="FF0000"/>
                  </a:solidFill>
                  <a:latin typeface="Times New Roman" panose="02020603050405020304" pitchFamily="18" charset="0"/>
                  <a:cs typeface="Times New Roman" pitchFamily="18" charset="0"/>
                </a:rPr>
                <a:t> 1cm</a:t>
              </a:r>
              <a:r>
                <a:rPr lang="en-US" altLang="en-US" sz="1333" b="1" baseline="30000">
                  <a:solidFill>
                    <a:srgbClr val="FF0000"/>
                  </a:solidFill>
                  <a:latin typeface="Times New Roman" pitchFamily="18" charset="0"/>
                  <a:cs typeface="Times New Roman" pitchFamily="18" charset="0"/>
                </a:rPr>
                <a:t>2</a:t>
              </a:r>
            </a:p>
          </p:txBody>
        </p:sp>
      </p:grpSp>
      <p:sp>
        <p:nvSpPr>
          <p:cNvPr id="14" name="Text Box 131"/>
          <p:cNvSpPr txBox="1">
            <a:spLocks noChangeArrowheads="1"/>
          </p:cNvSpPr>
          <p:nvPr/>
        </p:nvSpPr>
        <p:spPr bwMode="auto">
          <a:xfrm>
            <a:off x="7620000" y="1326259"/>
            <a:ext cx="940153"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222" b="1">
                <a:solidFill>
                  <a:srgbClr val="0000FF"/>
                </a:solidFill>
                <a:latin typeface="Times New Roman" panose="02020603050405020304" pitchFamily="18" charset="0"/>
                <a:cs typeface="Times New Roman" pitchFamily="18" charset="0"/>
              </a:rPr>
              <a:t>1cm</a:t>
            </a:r>
          </a:p>
        </p:txBody>
      </p:sp>
      <p:sp>
        <p:nvSpPr>
          <p:cNvPr id="15" name="Rectangle 133"/>
          <p:cNvSpPr>
            <a:spLocks noChangeArrowheads="1"/>
          </p:cNvSpPr>
          <p:nvPr/>
        </p:nvSpPr>
        <p:spPr bwMode="auto">
          <a:xfrm>
            <a:off x="6773333" y="1326258"/>
            <a:ext cx="508000" cy="42333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16" name="Line 134"/>
          <p:cNvSpPr>
            <a:spLocks noChangeShapeType="1"/>
          </p:cNvSpPr>
          <p:nvPr/>
        </p:nvSpPr>
        <p:spPr bwMode="auto">
          <a:xfrm>
            <a:off x="7450667" y="1326258"/>
            <a:ext cx="0" cy="42333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grpSp>
        <p:nvGrpSpPr>
          <p:cNvPr id="17" name="Group 135"/>
          <p:cNvGrpSpPr>
            <a:grpSpLocks/>
          </p:cNvGrpSpPr>
          <p:nvPr/>
        </p:nvGrpSpPr>
        <p:grpSpPr bwMode="auto">
          <a:xfrm>
            <a:off x="6760336" y="2384643"/>
            <a:ext cx="1971803" cy="1766829"/>
            <a:chOff x="4728" y="2424"/>
            <a:chExt cx="956" cy="956"/>
          </a:xfrm>
          <a:solidFill>
            <a:schemeClr val="accent3">
              <a:lumMod val="60000"/>
              <a:lumOff val="40000"/>
            </a:schemeClr>
          </a:solidFill>
        </p:grpSpPr>
        <p:sp>
          <p:nvSpPr>
            <p:cNvPr id="18" name="Rectangle 136"/>
            <p:cNvSpPr>
              <a:spLocks noChangeArrowheads="1"/>
            </p:cNvSpPr>
            <p:nvPr/>
          </p:nvSpPr>
          <p:spPr bwMode="auto">
            <a:xfrm>
              <a:off x="4728" y="2424"/>
              <a:ext cx="956" cy="956"/>
            </a:xfrm>
            <a:prstGeom prst="rect">
              <a:avLst/>
            </a:prstGeom>
            <a:grpFill/>
            <a:ln w="9525">
              <a:solidFill>
                <a:srgbClr val="800000"/>
              </a:solidFill>
              <a:miter lim="800000"/>
              <a:headEnd/>
              <a:tailEnd/>
            </a:ln>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19" name="Text Box 137"/>
            <p:cNvSpPr txBox="1">
              <a:spLocks noChangeArrowheads="1"/>
            </p:cNvSpPr>
            <p:nvPr/>
          </p:nvSpPr>
          <p:spPr bwMode="auto">
            <a:xfrm>
              <a:off x="4736" y="2734"/>
              <a:ext cx="821" cy="2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667" b="1">
                  <a:solidFill>
                    <a:srgbClr val="FF0066"/>
                  </a:solidFill>
                  <a:latin typeface="Times New Roman" panose="02020603050405020304" pitchFamily="18" charset="0"/>
                  <a:cs typeface="Times New Roman" pitchFamily="18" charset="0"/>
                </a:rPr>
                <a:t>1dm</a:t>
              </a:r>
              <a:r>
                <a:rPr lang="en-US" altLang="en-US" sz="2667" b="1" baseline="30000">
                  <a:solidFill>
                    <a:srgbClr val="FF0066"/>
                  </a:solidFill>
                  <a:latin typeface="Times New Roman" pitchFamily="18" charset="0"/>
                  <a:cs typeface="Times New Roman" pitchFamily="18" charset="0"/>
                </a:rPr>
                <a:t>2</a:t>
              </a:r>
            </a:p>
          </p:txBody>
        </p:sp>
      </p:grpSp>
      <p:sp>
        <p:nvSpPr>
          <p:cNvPr id="20" name="Rectangle 139"/>
          <p:cNvSpPr>
            <a:spLocks noChangeArrowheads="1"/>
          </p:cNvSpPr>
          <p:nvPr/>
        </p:nvSpPr>
        <p:spPr bwMode="auto">
          <a:xfrm>
            <a:off x="6776861" y="2408110"/>
            <a:ext cx="1949098" cy="1718322"/>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2000">
              <a:latin typeface="Times New Roman" panose="02020603050405020304" pitchFamily="18" charset="0"/>
              <a:cs typeface="Times New Roman" panose="02020603050405020304" pitchFamily="18" charset="0"/>
            </a:endParaRPr>
          </a:p>
        </p:txBody>
      </p:sp>
      <p:sp>
        <p:nvSpPr>
          <p:cNvPr id="21" name="Text Box 140"/>
          <p:cNvSpPr txBox="1">
            <a:spLocks noChangeArrowheads="1"/>
          </p:cNvSpPr>
          <p:nvPr/>
        </p:nvSpPr>
        <p:spPr bwMode="auto">
          <a:xfrm>
            <a:off x="6760336" y="4385135"/>
            <a:ext cx="204611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667" b="1" dirty="0">
                <a:solidFill>
                  <a:srgbClr val="FF0066"/>
                </a:solidFill>
                <a:latin typeface="Times New Roman" panose="02020603050405020304" pitchFamily="18" charset="0"/>
                <a:cs typeface="Times New Roman" pitchFamily="18" charset="0"/>
              </a:rPr>
              <a:t>1dm</a:t>
            </a:r>
          </a:p>
        </p:txBody>
      </p:sp>
      <p:sp>
        <p:nvSpPr>
          <p:cNvPr id="22" name="Line 141"/>
          <p:cNvSpPr>
            <a:spLocks noChangeShapeType="1"/>
          </p:cNvSpPr>
          <p:nvPr/>
        </p:nvSpPr>
        <p:spPr bwMode="auto">
          <a:xfrm flipV="1">
            <a:off x="6769807" y="4385135"/>
            <a:ext cx="1950861"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sp>
        <p:nvSpPr>
          <p:cNvPr id="23" name="Text Box 188"/>
          <p:cNvSpPr txBox="1">
            <a:spLocks noChangeArrowheads="1"/>
          </p:cNvSpPr>
          <p:nvPr/>
        </p:nvSpPr>
        <p:spPr bwMode="auto">
          <a:xfrm>
            <a:off x="2286000" y="2314036"/>
            <a:ext cx="677333" cy="10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6222" b="1">
                <a:latin typeface="Times New Roman" panose="02020603050405020304" pitchFamily="18" charset="0"/>
                <a:cs typeface="Times New Roman" panose="02020603050405020304" pitchFamily="18" charset="0"/>
              </a:rPr>
              <a:t>?</a:t>
            </a:r>
          </a:p>
        </p:txBody>
      </p:sp>
      <p:sp>
        <p:nvSpPr>
          <p:cNvPr id="24" name="Text Box 121"/>
          <p:cNvSpPr txBox="1">
            <a:spLocks noChangeArrowheads="1"/>
          </p:cNvSpPr>
          <p:nvPr/>
        </p:nvSpPr>
        <p:spPr bwMode="auto">
          <a:xfrm>
            <a:off x="2286000" y="4771176"/>
            <a:ext cx="1178278"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556" b="1" dirty="0">
                <a:solidFill>
                  <a:srgbClr val="002060"/>
                </a:solidFill>
                <a:latin typeface="Times New Roman" panose="02020603050405020304" pitchFamily="18" charset="0"/>
                <a:cs typeface="Times New Roman" pitchFamily="18" charset="0"/>
              </a:rPr>
              <a:t>1m</a:t>
            </a:r>
            <a:endParaRPr lang="en-US" altLang="en-US" sz="3556" b="1" baseline="30000" dirty="0">
              <a:solidFill>
                <a:srgbClr val="002060"/>
              </a:solidFill>
              <a:latin typeface="Times New Roman" pitchFamily="18" charset="0"/>
              <a:cs typeface="Times New Roman" pitchFamily="18" charset="0"/>
            </a:endParaRPr>
          </a:p>
        </p:txBody>
      </p:sp>
      <p:pic>
        <p:nvPicPr>
          <p:cNvPr id="25"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0545" y="4045411"/>
            <a:ext cx="1139864" cy="1685831"/>
          </a:xfrm>
          <a:prstGeom prst="rect">
            <a:avLst/>
          </a:prstGeom>
        </p:spPr>
      </p:pic>
      <p:pic>
        <p:nvPicPr>
          <p:cNvPr id="26"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8719" t="73547" r="19910" b="12088"/>
          <a:stretch/>
        </p:blipFill>
        <p:spPr>
          <a:xfrm rot="2822833">
            <a:off x="8946409" y="277791"/>
            <a:ext cx="865773" cy="985087"/>
          </a:xfrm>
          <a:prstGeom prst="rect">
            <a:avLst/>
          </a:prstGeom>
        </p:spPr>
      </p:pic>
      <p:pic>
        <p:nvPicPr>
          <p:cNvPr id="27"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8719" t="73547" r="19910" b="12088"/>
          <a:stretch/>
        </p:blipFill>
        <p:spPr>
          <a:xfrm>
            <a:off x="8190092" y="75108"/>
            <a:ext cx="865773" cy="985087"/>
          </a:xfrm>
          <a:prstGeom prst="rect">
            <a:avLst/>
          </a:prstGeom>
        </p:spPr>
      </p:pic>
    </p:spTree>
    <p:extLst>
      <p:ext uri="{BB962C8B-B14F-4D97-AF65-F5344CB8AC3E}">
        <p14:creationId xmlns:p14="http://schemas.microsoft.com/office/powerpoint/2010/main" val="4256787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500"/>
                                        <p:tgtEl>
                                          <p:spTgt spid="1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000" fill="hold"/>
                                        <p:tgtEl>
                                          <p:spTgt spid="20"/>
                                        </p:tgtEl>
                                        <p:attrNameLst>
                                          <p:attrName>ppt_w</p:attrName>
                                        </p:attrNameLst>
                                      </p:cBhvr>
                                      <p:tavLst>
                                        <p:tav tm="0">
                                          <p:val>
                                            <p:fltVal val="0"/>
                                          </p:val>
                                        </p:tav>
                                        <p:tav tm="100000">
                                          <p:val>
                                            <p:strVal val="#ppt_w"/>
                                          </p:val>
                                        </p:tav>
                                      </p:tavLst>
                                    </p:anim>
                                    <p:anim calcmode="lin" valueType="num">
                                      <p:cBhvr>
                                        <p:cTn id="28" dur="2000" fill="hold"/>
                                        <p:tgtEl>
                                          <p:spTgt spid="20"/>
                                        </p:tgtEl>
                                        <p:attrNameLst>
                                          <p:attrName>ppt_h</p:attrName>
                                        </p:attrNameLst>
                                      </p:cBhvr>
                                      <p:tavLst>
                                        <p:tav tm="0">
                                          <p:val>
                                            <p:fltVal val="0"/>
                                          </p:val>
                                        </p:tav>
                                        <p:tav tm="100000">
                                          <p:val>
                                            <p:strVal val="#ppt_h"/>
                                          </p:val>
                                        </p:tav>
                                      </p:tavLst>
                                    </p:anim>
                                    <p:animEffect transition="in" filter="fade">
                                      <p:cBhvr>
                                        <p:cTn id="29" dur="2000"/>
                                        <p:tgtEl>
                                          <p:spTgt spid="2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000" fill="hold"/>
                                        <p:tgtEl>
                                          <p:spTgt spid="22"/>
                                        </p:tgtEl>
                                        <p:attrNameLst>
                                          <p:attrName>ppt_w</p:attrName>
                                        </p:attrNameLst>
                                      </p:cBhvr>
                                      <p:tavLst>
                                        <p:tav tm="0">
                                          <p:val>
                                            <p:fltVal val="0"/>
                                          </p:val>
                                        </p:tav>
                                        <p:tav tm="100000">
                                          <p:val>
                                            <p:strVal val="#ppt_w"/>
                                          </p:val>
                                        </p:tav>
                                      </p:tavLst>
                                    </p:anim>
                                    <p:anim calcmode="lin" valueType="num">
                                      <p:cBhvr>
                                        <p:cTn id="33" dur="2000" fill="hold"/>
                                        <p:tgtEl>
                                          <p:spTgt spid="22"/>
                                        </p:tgtEl>
                                        <p:attrNameLst>
                                          <p:attrName>ppt_h</p:attrName>
                                        </p:attrNameLst>
                                      </p:cBhvr>
                                      <p:tavLst>
                                        <p:tav tm="0">
                                          <p:val>
                                            <p:fltVal val="0"/>
                                          </p:val>
                                        </p:tav>
                                        <p:tav tm="100000">
                                          <p:val>
                                            <p:strVal val="#ppt_h"/>
                                          </p:val>
                                        </p:tav>
                                      </p:tavLst>
                                    </p:anim>
                                    <p:animEffect transition="in" filter="fade">
                                      <p:cBhvr>
                                        <p:cTn id="34" dur="2000"/>
                                        <p:tgtEl>
                                          <p:spTgt spid="2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2000" fill="hold"/>
                                        <p:tgtEl>
                                          <p:spTgt spid="21"/>
                                        </p:tgtEl>
                                        <p:attrNameLst>
                                          <p:attrName>ppt_w</p:attrName>
                                        </p:attrNameLst>
                                      </p:cBhvr>
                                      <p:tavLst>
                                        <p:tav tm="0">
                                          <p:val>
                                            <p:fltVal val="0"/>
                                          </p:val>
                                        </p:tav>
                                        <p:tav tm="100000">
                                          <p:val>
                                            <p:strVal val="#ppt_w"/>
                                          </p:val>
                                        </p:tav>
                                      </p:tavLst>
                                    </p:anim>
                                    <p:anim calcmode="lin" valueType="num">
                                      <p:cBhvr>
                                        <p:cTn id="38" dur="2000" fill="hold"/>
                                        <p:tgtEl>
                                          <p:spTgt spid="21"/>
                                        </p:tgtEl>
                                        <p:attrNameLst>
                                          <p:attrName>ppt_h</p:attrName>
                                        </p:attrNameLst>
                                      </p:cBhvr>
                                      <p:tavLst>
                                        <p:tav tm="0">
                                          <p:val>
                                            <p:fltVal val="0"/>
                                          </p:val>
                                        </p:tav>
                                        <p:tav tm="100000">
                                          <p:val>
                                            <p:strVal val="#ppt_h"/>
                                          </p:val>
                                        </p:tav>
                                      </p:tavLst>
                                    </p:anim>
                                    <p:animEffect transition="in" filter="fade">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strips(down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plus(in)">
                                      <p:cBhvr>
                                        <p:cTn id="55" dur="500"/>
                                        <p:tgtEl>
                                          <p:spTgt spid="9"/>
                                        </p:tgtEl>
                                      </p:cBhvr>
                                    </p:animEffect>
                                  </p:childTnLst>
                                </p:cTn>
                              </p:par>
                            </p:childTnLst>
                          </p:cTn>
                        </p:par>
                        <p:par>
                          <p:cTn id="56" fill="hold">
                            <p:stCondLst>
                              <p:cond delay="500"/>
                            </p:stCondLst>
                            <p:childTnLst>
                              <p:par>
                                <p:cTn id="57" presetID="2" presetClass="entr" presetSubtype="2"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childTnLst>
                          </p:cTn>
                        </p:par>
                        <p:par>
                          <p:cTn id="61" fill="hold">
                            <p:stCondLst>
                              <p:cond delay="1000"/>
                            </p:stCondLst>
                            <p:childTnLst>
                              <p:par>
                                <p:cTn id="62" presetID="13"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plus(in)">
                                      <p:cBhvr>
                                        <p:cTn id="64" dur="500"/>
                                        <p:tgtEl>
                                          <p:spTgt spid="10"/>
                                        </p:tgtEl>
                                      </p:cBhvr>
                                    </p:animEffect>
                                  </p:childTnLst>
                                </p:cTn>
                              </p:par>
                              <p:par>
                                <p:cTn id="65" presetID="45" presetClass="entr" presetSubtype="0" repeatCount="10000" fill="hold" grpId="0" nodeType="withEffect">
                                  <p:stCondLst>
                                    <p:cond delay="0"/>
                                  </p:stCondLst>
                                  <p:iterate type="lt">
                                    <p:tmPct val="10000"/>
                                  </p:iterate>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anim calcmode="lin" valueType="num">
                                      <p:cBhvr>
                                        <p:cTn id="68" dur="2000" fill="hold"/>
                                        <p:tgtEl>
                                          <p:spTgt spid="23"/>
                                        </p:tgtEl>
                                        <p:attrNameLst>
                                          <p:attrName>ppt_w</p:attrName>
                                        </p:attrNameLst>
                                      </p:cBhvr>
                                      <p:tavLst>
                                        <p:tav tm="0" fmla="#ppt_w*sin(2.5*pi*$)">
                                          <p:val>
                                            <p:fltVal val="0"/>
                                          </p:val>
                                        </p:tav>
                                        <p:tav tm="100000">
                                          <p:val>
                                            <p:fltVal val="1"/>
                                          </p:val>
                                        </p:tav>
                                      </p:tavLst>
                                    </p:anim>
                                    <p:anim calcmode="lin" valueType="num">
                                      <p:cBhvr>
                                        <p:cTn id="69" dur="2000" fill="hold"/>
                                        <p:tgtEl>
                                          <p:spTgt spid="23"/>
                                        </p:tgtEl>
                                        <p:attrNameLst>
                                          <p:attrName>ppt_h</p:attrName>
                                        </p:attrNameLst>
                                      </p:cBhvr>
                                      <p:tavLst>
                                        <p:tav tm="0">
                                          <p:val>
                                            <p:strVal val="#ppt_h"/>
                                          </p:val>
                                        </p:tav>
                                        <p:tav tm="100000">
                                          <p:val>
                                            <p:strVal val="#ppt_h"/>
                                          </p:val>
                                        </p:tav>
                                      </p:tavLst>
                                    </p:anim>
                                  </p:childTnLst>
                                </p:cTn>
                              </p:par>
                            </p:childTnLst>
                          </p:cTn>
                        </p:par>
                        <p:par>
                          <p:cTn id="70" fill="hold">
                            <p:stCondLst>
                              <p:cond delay="21000"/>
                            </p:stCondLst>
                            <p:childTnLst>
                              <p:par>
                                <p:cTn id="71" presetID="13" presetClass="entr" presetSubtype="16"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plus(in)">
                                      <p:cBhvr>
                                        <p:cTn id="73" dur="20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xit" presetSubtype="0" fill="hold" grpId="1" nodeType="clickEffect">
                                  <p:stCondLst>
                                    <p:cond delay="0"/>
                                  </p:stCondLst>
                                  <p:iterate type="lt">
                                    <p:tmPct val="0"/>
                                  </p:iterate>
                                  <p:childTnLst>
                                    <p:anim calcmode="lin" valueType="num">
                                      <p:cBhvr>
                                        <p:cTn id="77" dur="1000"/>
                                        <p:tgtEl>
                                          <p:spTgt spid="23"/>
                                        </p:tgtEl>
                                        <p:attrNameLst>
                                          <p:attrName>ppt_w</p:attrName>
                                        </p:attrNameLst>
                                      </p:cBhvr>
                                      <p:tavLst>
                                        <p:tav tm="0">
                                          <p:val>
                                            <p:strVal val="ppt_w"/>
                                          </p:val>
                                        </p:tav>
                                        <p:tav tm="100000">
                                          <p:val>
                                            <p:strVal val="ppt_w*0.70"/>
                                          </p:val>
                                        </p:tav>
                                      </p:tavLst>
                                    </p:anim>
                                    <p:anim calcmode="lin" valueType="num">
                                      <p:cBhvr>
                                        <p:cTn id="78" dur="1000"/>
                                        <p:tgtEl>
                                          <p:spTgt spid="23"/>
                                        </p:tgtEl>
                                        <p:attrNameLst>
                                          <p:attrName>ppt_h</p:attrName>
                                        </p:attrNameLst>
                                      </p:cBhvr>
                                      <p:tavLst>
                                        <p:tav tm="0">
                                          <p:val>
                                            <p:strVal val="ppt_h"/>
                                          </p:val>
                                        </p:tav>
                                        <p:tav tm="100000">
                                          <p:val>
                                            <p:strVal val="ppt_h"/>
                                          </p:val>
                                        </p:tav>
                                      </p:tavLst>
                                    </p:anim>
                                    <p:animEffect transition="out" filter="fade">
                                      <p:cBhvr>
                                        <p:cTn id="79" dur="1000"/>
                                        <p:tgtEl>
                                          <p:spTgt spid="23"/>
                                        </p:tgtEl>
                                      </p:cBhvr>
                                    </p:animEffect>
                                    <p:set>
                                      <p:cBhvr>
                                        <p:cTn id="80" dur="1" fill="hold">
                                          <p:stCondLst>
                                            <p:cond delay="999"/>
                                          </p:stCondLst>
                                        </p:cTn>
                                        <p:tgtEl>
                                          <p:spTgt spid="23"/>
                                        </p:tgtEl>
                                        <p:attrNameLst>
                                          <p:attrName>style.visibility</p:attrName>
                                        </p:attrNameLst>
                                      </p:cBhvr>
                                      <p:to>
                                        <p:strVal val="hidden"/>
                                      </p:to>
                                    </p:set>
                                  </p:childTnLst>
                                </p:cTn>
                              </p:par>
                            </p:childTnLst>
                          </p:cTn>
                        </p:par>
                        <p:par>
                          <p:cTn id="81" fill="hold">
                            <p:stCondLst>
                              <p:cond delay="1000"/>
                            </p:stCondLst>
                            <p:childTnLst>
                              <p:par>
                                <p:cTn id="82" presetID="6" presetClass="entr" presetSubtype="16"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circle(in)">
                                      <p:cBhvr>
                                        <p:cTn id="84" dur="2000"/>
                                        <p:tgtEl>
                                          <p:spTgt spid="8"/>
                                        </p:tgtEl>
                                      </p:cBhvr>
                                    </p:animEffect>
                                  </p:childTnLst>
                                </p:cTn>
                              </p:par>
                            </p:childTnLst>
                          </p:cTn>
                        </p:par>
                        <p:par>
                          <p:cTn id="85" fill="hold">
                            <p:stCondLst>
                              <p:cond delay="3000"/>
                            </p:stCondLst>
                            <p:childTnLst>
                              <p:par>
                                <p:cTn id="86" presetID="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fill="hold"/>
                                        <p:tgtEl>
                                          <p:spTgt spid="24"/>
                                        </p:tgtEl>
                                        <p:attrNameLst>
                                          <p:attrName>ppt_x</p:attrName>
                                        </p:attrNameLst>
                                      </p:cBhvr>
                                      <p:tavLst>
                                        <p:tav tm="0">
                                          <p:val>
                                            <p:strVal val="0-#ppt_w/2"/>
                                          </p:val>
                                        </p:tav>
                                        <p:tav tm="100000">
                                          <p:val>
                                            <p:strVal val="#ppt_x"/>
                                          </p:val>
                                        </p:tav>
                                      </p:tavLst>
                                    </p:anim>
                                    <p:anim calcmode="lin" valueType="num">
                                      <p:cBhvr additive="base">
                                        <p:cTn id="8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animBg="1"/>
      <p:bldP spid="14" grpId="0"/>
      <p:bldP spid="15" grpId="0" animBg="1"/>
      <p:bldP spid="16" grpId="0" animBg="1"/>
      <p:bldP spid="20" grpId="0" animBg="1"/>
      <p:bldP spid="21" grpId="0"/>
      <p:bldP spid="22" grpId="0" animBg="1"/>
      <p:bldP spid="23" grpId="0"/>
      <p:bldP spid="23" grpId="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 y="0"/>
            <a:ext cx="10164961" cy="5715000"/>
          </a:xfrm>
        </p:spPr>
      </p:pic>
      <p:sp>
        <p:nvSpPr>
          <p:cNvPr id="5" name="Rectangle 51"/>
          <p:cNvSpPr>
            <a:spLocks noChangeArrowheads="1"/>
          </p:cNvSpPr>
          <p:nvPr/>
        </p:nvSpPr>
        <p:spPr bwMode="auto">
          <a:xfrm>
            <a:off x="3132668" y="1516945"/>
            <a:ext cx="4048126" cy="3373438"/>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2000"/>
          </a:p>
        </p:txBody>
      </p:sp>
      <p:sp>
        <p:nvSpPr>
          <p:cNvPr id="6" name="Rectangle 54"/>
          <p:cNvSpPr>
            <a:spLocks noChangeArrowheads="1"/>
          </p:cNvSpPr>
          <p:nvPr/>
        </p:nvSpPr>
        <p:spPr bwMode="auto">
          <a:xfrm>
            <a:off x="3132668" y="1516944"/>
            <a:ext cx="4062237" cy="3385198"/>
          </a:xfrm>
          <a:prstGeom prst="rect">
            <a:avLst/>
          </a:prstGeom>
          <a:solidFill>
            <a:schemeClr val="accent5">
              <a:lumMod val="20000"/>
              <a:lumOff val="80000"/>
            </a:schemeClr>
          </a:solidFill>
          <a:ln w="38100">
            <a:solidFill>
              <a:srgbClr val="800000"/>
            </a:solidFill>
            <a:miter lim="800000"/>
            <a:headEnd/>
            <a:tailEnd/>
          </a:ln>
        </p:spPr>
        <p:txBody>
          <a:bodyPr wrap="none" anchor="ctr"/>
          <a:lstStyle/>
          <a:p>
            <a:pPr eaLnBrk="1" hangingPunct="1"/>
            <a:endParaRPr lang="en-US" altLang="en-US" sz="2000"/>
          </a:p>
        </p:txBody>
      </p:sp>
      <p:sp>
        <p:nvSpPr>
          <p:cNvPr id="7" name="Text Box 55"/>
          <p:cNvSpPr txBox="1">
            <a:spLocks noChangeArrowheads="1"/>
          </p:cNvSpPr>
          <p:nvPr/>
        </p:nvSpPr>
        <p:spPr bwMode="auto">
          <a:xfrm>
            <a:off x="3811766" y="2781065"/>
            <a:ext cx="2950986"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556" b="1" dirty="0">
                <a:solidFill>
                  <a:srgbClr val="FF0000"/>
                </a:solidFill>
                <a:latin typeface="Times New Roman" pitchFamily="18" charset="0"/>
                <a:cs typeface="Times New Roman" pitchFamily="18" charset="0"/>
              </a:rPr>
              <a:t>1 mét vuông</a:t>
            </a:r>
          </a:p>
        </p:txBody>
      </p:sp>
      <p:sp>
        <p:nvSpPr>
          <p:cNvPr id="8" name="Rectangle 118"/>
          <p:cNvSpPr>
            <a:spLocks noChangeArrowheads="1"/>
          </p:cNvSpPr>
          <p:nvPr/>
        </p:nvSpPr>
        <p:spPr bwMode="auto">
          <a:xfrm>
            <a:off x="6591341" y="693646"/>
            <a:ext cx="643820"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3556" b="1">
                <a:solidFill>
                  <a:srgbClr val="FF0000"/>
                </a:solidFill>
                <a:latin typeface="Times New Roman" pitchFamily="18" charset="0"/>
                <a:cs typeface="Times New Roman" pitchFamily="18" charset="0"/>
              </a:rPr>
              <a:t>m</a:t>
            </a:r>
          </a:p>
        </p:txBody>
      </p:sp>
      <p:sp>
        <p:nvSpPr>
          <p:cNvPr id="9" name="Rectangle 119"/>
          <p:cNvSpPr>
            <a:spLocks noChangeArrowheads="1"/>
          </p:cNvSpPr>
          <p:nvPr/>
        </p:nvSpPr>
        <p:spPr bwMode="auto">
          <a:xfrm>
            <a:off x="2604557" y="726933"/>
            <a:ext cx="420820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3333" b="1" dirty="0">
                <a:solidFill>
                  <a:srgbClr val="FF0000"/>
                </a:solidFill>
                <a:latin typeface="Times New Roman" pitchFamily="18" charset="0"/>
                <a:cs typeface="Times New Roman" pitchFamily="18" charset="0"/>
              </a:rPr>
              <a:t>Mét vuông </a:t>
            </a:r>
            <a:r>
              <a:rPr lang="en-US" altLang="en-US" sz="3333" b="1" dirty="0">
                <a:solidFill>
                  <a:srgbClr val="002060"/>
                </a:solidFill>
                <a:latin typeface="Times New Roman" pitchFamily="18" charset="0"/>
                <a:cs typeface="Times New Roman" pitchFamily="18" charset="0"/>
              </a:rPr>
              <a:t>viết tắt là:</a:t>
            </a:r>
            <a:r>
              <a:rPr lang="en-US" altLang="en-US" sz="3333" b="1" dirty="0">
                <a:solidFill>
                  <a:srgbClr val="FF0000"/>
                </a:solidFill>
                <a:latin typeface="Times New Roman" pitchFamily="18" charset="0"/>
                <a:cs typeface="Times New Roman" pitchFamily="18" charset="0"/>
              </a:rPr>
              <a:t> </a:t>
            </a:r>
          </a:p>
        </p:txBody>
      </p:sp>
      <p:sp>
        <p:nvSpPr>
          <p:cNvPr id="10" name="Rectangle 121"/>
          <p:cNvSpPr>
            <a:spLocks noChangeArrowheads="1"/>
          </p:cNvSpPr>
          <p:nvPr/>
        </p:nvSpPr>
        <p:spPr bwMode="auto">
          <a:xfrm>
            <a:off x="4630209" y="2650816"/>
            <a:ext cx="1229824" cy="84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altLang="en-US" sz="4889" b="1" dirty="0">
                <a:solidFill>
                  <a:srgbClr val="FF0000"/>
                </a:solidFill>
                <a:latin typeface="Times New Roman" pitchFamily="18" charset="0"/>
                <a:cs typeface="Times New Roman" pitchFamily="18" charset="0"/>
              </a:rPr>
              <a:t>1m</a:t>
            </a:r>
            <a:r>
              <a:rPr lang="en-US" altLang="en-US" sz="4889" b="1" baseline="30000" dirty="0">
                <a:solidFill>
                  <a:srgbClr val="FF0000"/>
                </a:solidFill>
                <a:latin typeface="Times New Roman" pitchFamily="18" charset="0"/>
                <a:cs typeface="Times New Roman" pitchFamily="18" charset="0"/>
              </a:rPr>
              <a:t>2</a:t>
            </a:r>
            <a:endParaRPr lang="en-US" altLang="en-US" sz="4889" b="1" dirty="0">
              <a:solidFill>
                <a:srgbClr val="FF0000"/>
              </a:solidFill>
              <a:latin typeface="Times New Roman" pitchFamily="18" charset="0"/>
              <a:cs typeface="Times New Roman" pitchFamily="18" charset="0"/>
            </a:endParaRPr>
          </a:p>
        </p:txBody>
      </p:sp>
      <p:sp>
        <p:nvSpPr>
          <p:cNvPr id="11" name="Text Box 125"/>
          <p:cNvSpPr txBox="1">
            <a:spLocks noChangeArrowheads="1"/>
          </p:cNvSpPr>
          <p:nvPr/>
        </p:nvSpPr>
        <p:spPr bwMode="auto">
          <a:xfrm>
            <a:off x="7024216" y="643610"/>
            <a:ext cx="762000" cy="4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222" b="1">
                <a:solidFill>
                  <a:srgbClr val="FF0000"/>
                </a:solidFill>
                <a:latin typeface="Times New Roman" pitchFamily="18" charset="0"/>
                <a:cs typeface="Times New Roman" pitchFamily="18" charset="0"/>
              </a:rPr>
              <a:t>2</a:t>
            </a:r>
          </a:p>
        </p:txBody>
      </p:sp>
      <p:sp>
        <p:nvSpPr>
          <p:cNvPr id="12" name="Text Box 128"/>
          <p:cNvSpPr txBox="1">
            <a:spLocks noChangeArrowheads="1"/>
          </p:cNvSpPr>
          <p:nvPr/>
        </p:nvSpPr>
        <p:spPr bwMode="auto">
          <a:xfrm>
            <a:off x="4791968" y="5032391"/>
            <a:ext cx="1178278"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333" b="1" dirty="0">
                <a:solidFill>
                  <a:srgbClr val="002060"/>
                </a:solidFill>
                <a:latin typeface="Times New Roman" pitchFamily="18" charset="0"/>
                <a:cs typeface="Times New Roman" pitchFamily="18" charset="0"/>
              </a:rPr>
              <a:t>1m</a:t>
            </a:r>
            <a:endParaRPr lang="en-US" altLang="en-US" sz="3333" b="1" baseline="30000" dirty="0">
              <a:solidFill>
                <a:srgbClr val="002060"/>
              </a:solidFill>
              <a:latin typeface="Times New Roman" pitchFamily="18" charset="0"/>
              <a:cs typeface="Times New Roman" pitchFamily="18" charset="0"/>
            </a:endParaRPr>
          </a:p>
        </p:txBody>
      </p:sp>
      <p:sp>
        <p:nvSpPr>
          <p:cNvPr id="13" name="Line 129"/>
          <p:cNvSpPr>
            <a:spLocks noChangeShapeType="1"/>
          </p:cNvSpPr>
          <p:nvPr/>
        </p:nvSpPr>
        <p:spPr bwMode="auto">
          <a:xfrm>
            <a:off x="3132668" y="5089748"/>
            <a:ext cx="4048124"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sz="2000"/>
          </a:p>
        </p:txBody>
      </p:sp>
      <p:pic>
        <p:nvPicPr>
          <p:cNvPr id="14"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4" y="4227133"/>
            <a:ext cx="1994216" cy="1610516"/>
          </a:xfrm>
          <a:prstGeom prst="rect">
            <a:avLst/>
          </a:prstGeom>
        </p:spPr>
      </p:pic>
      <p:pic>
        <p:nvPicPr>
          <p:cNvPr id="15"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8719" t="73547" r="19910" b="12088"/>
          <a:stretch/>
        </p:blipFill>
        <p:spPr>
          <a:xfrm rot="20440827">
            <a:off x="8827233" y="234390"/>
            <a:ext cx="865773" cy="985087"/>
          </a:xfrm>
          <a:prstGeom prst="rect">
            <a:avLst/>
          </a:prstGeom>
        </p:spPr>
      </p:pic>
      <p:pic>
        <p:nvPicPr>
          <p:cNvPr id="16"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8719" t="73547" r="19910" b="12088"/>
          <a:stretch/>
        </p:blipFill>
        <p:spPr>
          <a:xfrm rot="2822833">
            <a:off x="9229229" y="37260"/>
            <a:ext cx="865773" cy="985087"/>
          </a:xfrm>
          <a:prstGeom prst="rect">
            <a:avLst/>
          </a:prstGeom>
        </p:spPr>
      </p:pic>
      <p:pic>
        <p:nvPicPr>
          <p:cNvPr id="17" name="图片 7"/>
          <p:cNvPicPr>
            <a:picLocks noChangeAspect="1"/>
          </p:cNvPicPr>
          <p:nvPr/>
        </p:nvPicPr>
        <p:blipFill rotWithShape="1">
          <a:blip r:embed="rId4" cstate="print">
            <a:extLst>
              <a:ext uri="{28A0092B-C50C-407E-A947-70E740481C1C}">
                <a14:useLocalDpi xmlns:a14="http://schemas.microsoft.com/office/drawing/2010/main" val="0"/>
              </a:ext>
            </a:extLst>
          </a:blip>
          <a:srcRect l="87190" t="60000" b="351"/>
          <a:stretch/>
        </p:blipFill>
        <p:spPr>
          <a:xfrm>
            <a:off x="9261458" y="2996309"/>
            <a:ext cx="975339" cy="2719137"/>
          </a:xfrm>
          <a:prstGeom prst="rect">
            <a:avLst/>
          </a:prstGeom>
        </p:spPr>
      </p:pic>
    </p:spTree>
    <p:extLst>
      <p:ext uri="{BB962C8B-B14F-4D97-AF65-F5344CB8AC3E}">
        <p14:creationId xmlns:p14="http://schemas.microsoft.com/office/powerpoint/2010/main" val="3662062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1" nodeType="clickEffect">
                                  <p:stCondLst>
                                    <p:cond delay="0"/>
                                  </p:stCondLst>
                                  <p:iterate type="lt">
                                    <p:tmPct val="0"/>
                                  </p:iterate>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par>
                          <p:cTn id="17" fill="hold">
                            <p:stCondLst>
                              <p:cond delay="1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discrete" valueType="clr">
                                      <p:cBhvr override="childStyle">
                                        <p:cTn id="2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
                                        </p:tgtEl>
                                        <p:attrNameLst>
                                          <p:attrName>fillcolor</p:attrName>
                                        </p:attrNameLst>
                                      </p:cBhvr>
                                      <p:tavLst>
                                        <p:tav tm="0">
                                          <p:val>
                                            <p:clrVal>
                                              <a:schemeClr val="accent2"/>
                                            </p:clrVal>
                                          </p:val>
                                        </p:tav>
                                        <p:tav tm="50000">
                                          <p:val>
                                            <p:clrVal>
                                              <a:schemeClr val="hlink"/>
                                            </p:clrVal>
                                          </p:val>
                                        </p:tav>
                                      </p:tavLst>
                                    </p:anim>
                                    <p:set>
                                      <p:cBhvr>
                                        <p:cTn id="22" dur="80"/>
                                        <p:tgtEl>
                                          <p:spTgt spid="8"/>
                                        </p:tgtEl>
                                        <p:attrNameLst>
                                          <p:attrName>fill.type</p:attrName>
                                        </p:attrNameLst>
                                      </p:cBhvr>
                                      <p:to>
                                        <p:strVal val="solid"/>
                                      </p:to>
                                    </p:set>
                                  </p:childTnLst>
                                </p:cTn>
                              </p:par>
                            </p:childTnLst>
                          </p:cTn>
                        </p:par>
                        <p:par>
                          <p:cTn id="23" fill="hold">
                            <p:stCondLst>
                              <p:cond delay="1080"/>
                            </p:stCondLst>
                            <p:childTnLst>
                              <p:par>
                                <p:cTn id="24" presetID="55"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3000" fill="hold"/>
                                        <p:tgtEl>
                                          <p:spTgt spid="11"/>
                                        </p:tgtEl>
                                        <p:attrNameLst>
                                          <p:attrName>ppt_w</p:attrName>
                                        </p:attrNameLst>
                                      </p:cBhvr>
                                      <p:tavLst>
                                        <p:tav tm="0">
                                          <p:val>
                                            <p:strVal val="#ppt_w*0.70"/>
                                          </p:val>
                                        </p:tav>
                                        <p:tav tm="100000">
                                          <p:val>
                                            <p:strVal val="#ppt_w"/>
                                          </p:val>
                                        </p:tav>
                                      </p:tavLst>
                                    </p:anim>
                                    <p:anim calcmode="lin" valueType="num">
                                      <p:cBhvr>
                                        <p:cTn id="27" dur="3000" fill="hold"/>
                                        <p:tgtEl>
                                          <p:spTgt spid="11"/>
                                        </p:tgtEl>
                                        <p:attrNameLst>
                                          <p:attrName>ppt_h</p:attrName>
                                        </p:attrNameLst>
                                      </p:cBhvr>
                                      <p:tavLst>
                                        <p:tav tm="0">
                                          <p:val>
                                            <p:strVal val="#ppt_h"/>
                                          </p:val>
                                        </p:tav>
                                        <p:tav tm="100000">
                                          <p:val>
                                            <p:strVal val="#ppt_h"/>
                                          </p:val>
                                        </p:tav>
                                      </p:tavLst>
                                    </p:anim>
                                    <p:animEffect transition="in" filter="fade">
                                      <p:cBhvr>
                                        <p:cTn id="28" dur="3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0" nodeType="clickEffect">
                                  <p:stCondLst>
                                    <p:cond delay="0"/>
                                  </p:stCondLst>
                                  <p:childTnLst>
                                    <p:animEffect transition="out" filter="checkerboard(across)">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0"/>
                                        </p:tgtEl>
                                        <p:attrNameLst>
                                          <p:attrName>style.visibility</p:attrName>
                                        </p:attrNameLst>
                                      </p:cBhvr>
                                      <p:to>
                                        <p:strVal val="visible"/>
                                      </p:to>
                                    </p:set>
                                    <p:anim calcmode="discrete" valueType="clr">
                                      <p:cBhvr override="childStyle">
                                        <p:cTn id="3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
                                        </p:tgtEl>
                                        <p:attrNameLst>
                                          <p:attrName>fillcolor</p:attrName>
                                        </p:attrNameLst>
                                      </p:cBhvr>
                                      <p:tavLst>
                                        <p:tav tm="0">
                                          <p:val>
                                            <p:clrVal>
                                              <a:schemeClr val="accent2"/>
                                            </p:clrVal>
                                          </p:val>
                                        </p:tav>
                                        <p:tav tm="50000">
                                          <p:val>
                                            <p:clrVal>
                                              <a:schemeClr val="hlink"/>
                                            </p:clrVal>
                                          </p:val>
                                        </p:tav>
                                      </p:tavLst>
                                    </p:anim>
                                    <p:set>
                                      <p:cBhvr>
                                        <p:cTn id="3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2312</TotalTime>
  <Words>578</Words>
  <Application>Microsoft Office PowerPoint</Application>
  <PresentationFormat>Custom</PresentationFormat>
  <Paragraphs>146</Paragraphs>
  <Slides>23</Slides>
  <Notes>1</Notes>
  <HiddenSlides>0</HiddenSlides>
  <MMClips>1</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23</vt:i4>
      </vt:variant>
    </vt:vector>
  </HeadingPairs>
  <TitlesOfParts>
    <vt:vector size="48" baseType="lpstr">
      <vt:lpstr>#9Slide03 AmpleSoft Bold</vt:lpstr>
      <vt:lpstr>Arial</vt:lpstr>
      <vt:lpstr>Bahnschrift SemiBold Condensed</vt:lpstr>
      <vt:lpstr>Calibri</vt:lpstr>
      <vt:lpstr>Calibri Light</vt:lpstr>
      <vt:lpstr>Helvetica</vt:lpstr>
      <vt:lpstr>inpin heiti</vt:lpstr>
      <vt:lpstr>Raleway</vt:lpstr>
      <vt:lpstr>Script MT Bold</vt:lpstr>
      <vt:lpstr>Times New Roman</vt:lpstr>
      <vt:lpstr>UTM Azuki</vt:lpstr>
      <vt:lpstr>UTM Colossalis</vt:lpstr>
      <vt:lpstr>UTM Cooper Black</vt:lpstr>
      <vt:lpstr>UTM Copperplate</vt:lpstr>
      <vt:lpstr>UTM Fancy Full</vt:lpstr>
      <vt:lpstr>UTM Mother</vt:lpstr>
      <vt:lpstr>UVN Banh Mi</vt:lpstr>
      <vt:lpstr>小单纯体</vt:lpstr>
      <vt:lpstr>Office Theme</vt:lpstr>
      <vt:lpstr>3_Custom Design</vt:lpstr>
      <vt:lpstr>Office 主题</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Diệu Hiền_GV</cp:lastModifiedBy>
  <cp:revision>181</cp:revision>
  <dcterms:created xsi:type="dcterms:W3CDTF">2017-12-31T23:29:53Z</dcterms:created>
  <dcterms:modified xsi:type="dcterms:W3CDTF">2021-11-23T12:59:04Z</dcterms:modified>
</cp:coreProperties>
</file>