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29"/>
  </p:notesMasterIdLst>
  <p:sldIdLst>
    <p:sldId id="256" r:id="rId2"/>
    <p:sldId id="257" r:id="rId3"/>
    <p:sldId id="260" r:id="rId4"/>
    <p:sldId id="305" r:id="rId5"/>
    <p:sldId id="265" r:id="rId6"/>
    <p:sldId id="258" r:id="rId7"/>
    <p:sldId id="302" r:id="rId8"/>
    <p:sldId id="308" r:id="rId9"/>
    <p:sldId id="262" r:id="rId10"/>
    <p:sldId id="303" r:id="rId11"/>
    <p:sldId id="266" r:id="rId12"/>
    <p:sldId id="307" r:id="rId13"/>
    <p:sldId id="261" r:id="rId14"/>
    <p:sldId id="304" r:id="rId15"/>
    <p:sldId id="263" r:id="rId16"/>
    <p:sldId id="281" r:id="rId17"/>
    <p:sldId id="264" r:id="rId18"/>
    <p:sldId id="306" r:id="rId19"/>
    <p:sldId id="267" r:id="rId20"/>
    <p:sldId id="269" r:id="rId21"/>
    <p:sldId id="272" r:id="rId22"/>
    <p:sldId id="310" r:id="rId23"/>
    <p:sldId id="309" r:id="rId24"/>
    <p:sldId id="311" r:id="rId25"/>
    <p:sldId id="312" r:id="rId26"/>
    <p:sldId id="313" r:id="rId27"/>
    <p:sldId id="301" r:id="rId28"/>
  </p:sldIdLst>
  <p:sldSz cx="9144000" cy="5143500" type="screen16x9"/>
  <p:notesSz cx="6858000" cy="9144000"/>
  <p:embeddedFontLst>
    <p:embeddedFont>
      <p:font typeface="#9Slide05 HLT AphroditeSlimStyl" panose="02000507000000020002" pitchFamily="2" charset="0"/>
      <p:regular r:id="rId30"/>
    </p:embeddedFont>
    <p:embeddedFont>
      <p:font typeface="#9Slide05 SVNUT Triumph" panose="00000500000000000000" pitchFamily="2" charset="0"/>
      <p:italic r:id="rId31"/>
    </p:embeddedFont>
    <p:embeddedFont>
      <p:font typeface="#9Slide07 Altus" pitchFamily="2" charset="0"/>
      <p:regular r:id="rId32"/>
    </p:embeddedFont>
    <p:embeddedFont>
      <p:font typeface="#9Slide07 HoneyCream" pitchFamily="2" charset="0"/>
      <p:regular r:id="rId33"/>
    </p:embeddedFont>
    <p:embeddedFont>
      <p:font typeface="#9Slide07 IcielStormtrooper" panose="020B0500000000000000" pitchFamily="34" charset="0"/>
      <p:regular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omfortaa" panose="020B0604020202020204" charset="0"/>
      <p:regular r:id="rId39"/>
      <p:bold r:id="rId40"/>
    </p:embeddedFont>
    <p:embeddedFont>
      <p:font typeface="Fredoka One" panose="02000000000000000000" pitchFamily="2" charset="0"/>
      <p:regular r:id="rId41"/>
    </p:embeddedFont>
    <p:embeddedFont>
      <p:font typeface="Holtwood One SC" panose="020B0604020202020204" charset="0"/>
      <p:regular r:id="rId42"/>
    </p:embeddedFont>
    <p:embeddedFont>
      <p:font typeface="SVN-Every Movie Every Night" panose="020B0604020202020204" charset="0"/>
      <p:regular r:id="rId43"/>
    </p:embeddedFont>
    <p:embeddedFont>
      <p:font typeface="SVN-Newton" panose="02040603050506020204" pitchFamily="18" charset="0"/>
      <p:regular r:id="rId44"/>
    </p:embeddedFont>
    <p:embeddedFont>
      <p:font typeface="UTM Loko" panose="02040603050506020204" pitchFamily="18" charset="0"/>
      <p:regular r:id="rId45"/>
    </p:embeddedFont>
    <p:embeddedFont>
      <p:font typeface="UTM Showcard" panose="02040603050506020204" pitchFamily="18" charset="0"/>
      <p:regular r:id="rId46"/>
    </p:embeddedFont>
    <p:embeddedFont>
      <p:font typeface="UVF TypoSlabserif" panose="02000403050000020004" pitchFamily="2" charset="0"/>
      <p:regular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6F"/>
    <a:srgbClr val="E6E6E6"/>
    <a:srgbClr val="F9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B64030-D6B9-444F-A16B-A6F348F0C99F}">
  <a:tblStyle styleId="{F7B64030-D6B9-444F-A16B-A6F348F0C9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96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8c901f3876_0_1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8c901f3876_0_1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25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c901f3876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c901f3876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8f583f22f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8f583f22f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2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c901f3876_0_1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c901f3876_0_1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12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21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90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5075168" y="-12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-1931421">
            <a:off x="4526218" y="613413"/>
            <a:ext cx="284370" cy="216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-9295350">
            <a:off x="576899" y="4271472"/>
            <a:ext cx="284300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9295189">
            <a:off x="902985" y="44600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40169" y="-56014"/>
            <a:ext cx="775256" cy="630414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7736378" y="-359939"/>
            <a:ext cx="1769033" cy="1690522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238125" y="628198"/>
            <a:ext cx="396340" cy="346078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715069" y="288596"/>
            <a:ext cx="341248" cy="354185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279200" y="1423950"/>
            <a:ext cx="65856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3168900" y="3848300"/>
            <a:ext cx="46959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29"/>
            <a:ext cx="9153602" cy="5610194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7736841" y="4591614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760956" y="1824067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072400" y="2061439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2695664" y="-34373"/>
            <a:ext cx="6448336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467197" y="-4310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376761" y="285150"/>
            <a:ext cx="196286" cy="17060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8751585" y="15804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0"/>
            <a:ext cx="6448336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125088" y="1012225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5886345" y="3291772"/>
            <a:ext cx="3305284" cy="1851735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2646050" y="1392654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125088" y="2130913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1926412" y="2722487"/>
            <a:ext cx="5291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125088" y="3252575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2645925" y="4077805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6334597" y="36855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 rot="-4086806">
            <a:off x="5714244" y="4743979"/>
            <a:ext cx="253090" cy="21996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8394633" y="614844"/>
            <a:ext cx="439326" cy="477377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7391679" y="64257"/>
            <a:ext cx="754008" cy="752906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7753170" y="1239521"/>
            <a:ext cx="732066" cy="749458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720000" y="1124850"/>
            <a:ext cx="39147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007650"/>
            <a:ext cx="39147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730349" y="605541"/>
            <a:ext cx="204276" cy="17754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 rot="-2955913">
            <a:off x="470823" y="328229"/>
            <a:ext cx="284296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6962775" y="70"/>
            <a:ext cx="2181288" cy="5152955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4730"/>
            <a:ext cx="2181288" cy="5152955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723875" y="2069250"/>
            <a:ext cx="2924700" cy="10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519435" y="645924"/>
            <a:ext cx="204276" cy="177547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/>
          <p:nvPr/>
        </p:nvSpPr>
        <p:spPr>
          <a:xfrm rot="-522159">
            <a:off x="8365260" y="593043"/>
            <a:ext cx="204273" cy="17754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 rot="-522202">
            <a:off x="8111670" y="355619"/>
            <a:ext cx="284296" cy="24709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2_2_1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723900" y="1058024"/>
            <a:ext cx="77001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671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2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323975" y="942138"/>
            <a:ext cx="3309900" cy="10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323975" y="1881713"/>
            <a:ext cx="45528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8196314" y="2339515"/>
            <a:ext cx="466779" cy="464478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7493103" y="4186769"/>
            <a:ext cx="472610" cy="452764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7062322" y="99378"/>
            <a:ext cx="762405" cy="781597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8192315" y="1211650"/>
            <a:ext cx="474769" cy="466342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7009976" y="3167224"/>
            <a:ext cx="389794" cy="443451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6460482" y="960022"/>
            <a:ext cx="699981" cy="633273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7676470" y="2982115"/>
            <a:ext cx="1198778" cy="1196265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339225" y="1615752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6825597" y="1762134"/>
            <a:ext cx="937979" cy="929078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8384120" y="4284202"/>
            <a:ext cx="407429" cy="385547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6591891" y="4374424"/>
            <a:ext cx="341244" cy="354176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5129809" y="65369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7" y="0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0" y="-120750"/>
            <a:ext cx="9344063" cy="2768673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482100" y="624540"/>
            <a:ext cx="190026" cy="17982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 rot="5706286">
            <a:off x="217809" y="4365300"/>
            <a:ext cx="225857" cy="21372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469550" y="1168050"/>
            <a:ext cx="6204900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 rot="-4460431">
            <a:off x="8269492" y="624627"/>
            <a:ext cx="309032" cy="29243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 rot="1382476">
            <a:off x="161149" y="4723975"/>
            <a:ext cx="220011" cy="20819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194133" y="3992116"/>
            <a:ext cx="459574" cy="45546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49574" y="4163515"/>
            <a:ext cx="453803" cy="274242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20431" y="5013076"/>
            <a:ext cx="578215" cy="206630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244238" y="3825069"/>
            <a:ext cx="858226" cy="883052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7556566" y="-163726"/>
            <a:ext cx="824109" cy="818801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8503674" y="711998"/>
            <a:ext cx="1015989" cy="1014505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8604712" y="101971"/>
            <a:ext cx="307011" cy="43466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4619634" y="1581200"/>
            <a:ext cx="4570930" cy="356235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1804950" y="1828813"/>
            <a:ext cx="5534100" cy="12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804950" y="2904588"/>
            <a:ext cx="55341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28583" y="-952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8329451" y="4558193"/>
            <a:ext cx="702594" cy="819585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7443254" y="4534876"/>
            <a:ext cx="351234" cy="330941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166509" y="-377918"/>
            <a:ext cx="803244" cy="802071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724181" y="282020"/>
            <a:ext cx="595651" cy="619974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8054455" y="3835956"/>
            <a:ext cx="436925" cy="514062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24337" y="133282"/>
            <a:ext cx="390890" cy="387609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66675" y="-25"/>
            <a:ext cx="3856688" cy="5206524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2263275" y="3115751"/>
            <a:ext cx="176590" cy="162787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 rot="6532479">
            <a:off x="1890092" y="4577988"/>
            <a:ext cx="259677" cy="24573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 rot="-9224351">
            <a:off x="8657264" y="4331424"/>
            <a:ext cx="184881" cy="17495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52AEE-59E0-4DBD-8A88-408C7FB13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44928" y="-427328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C3302-831D-4143-9753-94BB1F274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0" y="5306832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EFB5AB5-27C3-4E23-9DED-620A17BE9251}"/>
              </a:ext>
            </a:extLst>
          </p:cNvPr>
          <p:cNvSpPr txBox="1"/>
          <p:nvPr userDrawn="1"/>
        </p:nvSpPr>
        <p:spPr>
          <a:xfrm>
            <a:off x="1743570" y="661400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434FDC-9AFE-4F3A-AC14-3CC2BB129487}"/>
              </a:ext>
            </a:extLst>
          </p:cNvPr>
          <p:cNvSpPr txBox="1">
            <a:spLocks/>
          </p:cNvSpPr>
          <p:nvPr userDrawn="1"/>
        </p:nvSpPr>
        <p:spPr>
          <a:xfrm>
            <a:off x="7439280" y="-355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37DC00-8AB7-4732-B607-8FC53CF41371}"/>
              </a:ext>
            </a:extLst>
          </p:cNvPr>
          <p:cNvSpPr txBox="1">
            <a:spLocks/>
          </p:cNvSpPr>
          <p:nvPr userDrawn="1"/>
        </p:nvSpPr>
        <p:spPr>
          <a:xfrm>
            <a:off x="130582" y="697794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2CB8E-6EF9-4F90-BEAB-674D27C5CBE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EF39B-1DC4-4C46-9B37-D175FE84491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48B9F8-11A2-4E88-ACFA-DA71BEF1A31C}"/>
              </a:ext>
            </a:extLst>
          </p:cNvPr>
          <p:cNvSpPr txBox="1">
            <a:spLocks/>
          </p:cNvSpPr>
          <p:nvPr userDrawn="1"/>
        </p:nvSpPr>
        <p:spPr>
          <a:xfrm>
            <a:off x="-2244929" y="188494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DIỆU HIỀN</a:t>
            </a:r>
            <a:endParaRPr lang="en-US" sz="18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D1634D-58DC-41AD-99D7-DDCF3E8C0EEE}"/>
              </a:ext>
            </a:extLst>
          </p:cNvPr>
          <p:cNvSpPr txBox="1">
            <a:spLocks/>
          </p:cNvSpPr>
          <p:nvPr userDrawn="1"/>
        </p:nvSpPr>
        <p:spPr>
          <a:xfrm>
            <a:off x="-429061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7B0CAB-73ED-4B19-B859-6A463CABAAD6}"/>
              </a:ext>
            </a:extLst>
          </p:cNvPr>
          <p:cNvSpPr txBox="1">
            <a:spLocks/>
          </p:cNvSpPr>
          <p:nvPr userDrawn="1"/>
        </p:nvSpPr>
        <p:spPr>
          <a:xfrm>
            <a:off x="-2244929" y="15731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ADB5D5-2965-4107-BF6C-F974496FB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57843C-3ECD-4643-9465-385E8AF27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44AC91-D21B-4748-85CC-DA9C593D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1CA20F-E87C-4B66-B013-06E9EE6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8E7B024-4044-4BFF-9285-654980376FAF}"/>
              </a:ext>
            </a:extLst>
          </p:cNvPr>
          <p:cNvSpPr txBox="1">
            <a:spLocks/>
          </p:cNvSpPr>
          <p:nvPr userDrawn="1"/>
        </p:nvSpPr>
        <p:spPr>
          <a:xfrm>
            <a:off x="130582" y="725763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DIỆU HIỀN</a:t>
            </a:r>
            <a:endParaRPr lang="en-US" sz="18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72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6.xml"/><Relationship Id="rId7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413977" y="43220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1788459" y="943828"/>
            <a:ext cx="6054287" cy="317282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3900904" y="4245868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242754" y="-147743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498213" y="3620381"/>
            <a:ext cx="669524" cy="727617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33"/>
          <p:cNvSpPr txBox="1">
            <a:spLocks noGrp="1"/>
          </p:cNvSpPr>
          <p:nvPr>
            <p:ph type="subTitle" idx="4294967295"/>
          </p:nvPr>
        </p:nvSpPr>
        <p:spPr>
          <a:xfrm>
            <a:off x="4043424" y="284029"/>
            <a:ext cx="3783245" cy="1227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dirty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rgbClr val="E2546F"/>
                </a:solidFill>
                <a:latin typeface="#9Slide05 HLT AphroditeSlimStyl" panose="02000507000000020002" pitchFamily="2" charset="0"/>
              </a:rPr>
              <a:t> </a:t>
            </a:r>
            <a:r>
              <a:rPr lang="en-US" sz="11000" dirty="0" err="1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rgbClr val="E2546F"/>
                </a:solidFill>
                <a:latin typeface="#9Slide05 HLT AphroditeSlimStyl" panose="02000507000000020002" pitchFamily="2" charset="0"/>
              </a:rPr>
              <a:t>chữ</a:t>
            </a:r>
            <a:endParaRPr lang="en-US" sz="11000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solidFill>
                <a:srgbClr val="E2546F"/>
              </a:solidFill>
              <a:latin typeface="#9Slide05 HLT AphroditeSlimStyl" panose="02000507000000020002" pitchFamily="2" charset="0"/>
            </a:endParaRPr>
          </a:p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0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latin typeface="#9Slide05 HLT AphroditeSlimStyl" panose="02000507000000020002" pitchFamily="2" charset="0"/>
            </a:endParaRPr>
          </a:p>
        </p:txBody>
      </p:sp>
      <p:sp>
        <p:nvSpPr>
          <p:cNvPr id="428" name="Google Shape;428;p33"/>
          <p:cNvSpPr txBox="1">
            <a:spLocks noGrp="1"/>
          </p:cNvSpPr>
          <p:nvPr>
            <p:ph type="ctrTitle" idx="4294967295"/>
          </p:nvPr>
        </p:nvSpPr>
        <p:spPr>
          <a:xfrm>
            <a:off x="1786642" y="1172424"/>
            <a:ext cx="5894544" cy="973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7 IcielStormtrooper" panose="020B0500000000000000" pitchFamily="34" charset="0"/>
              </a:rPr>
              <a:t>BIỂU THỨC CÓ CHỨA</a:t>
            </a:r>
            <a:endParaRPr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4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#9Slide07 IcielStormtrooper" panose="020B0500000000000000" pitchFamily="34" charset="0"/>
            </a:endParaRPr>
          </a:p>
        </p:txBody>
      </p: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1765417">
            <a:off x="3413454" y="2025811"/>
            <a:ext cx="1290943" cy="1038867"/>
            <a:chOff x="1434600" y="925306"/>
            <a:chExt cx="859224" cy="798550"/>
          </a:xfrm>
        </p:grpSpPr>
        <p:sp>
          <p:nvSpPr>
            <p:cNvPr id="245" name="Google Shape;13;p2">
              <a:extLst>
                <a:ext uri="{FF2B5EF4-FFF2-40B4-BE49-F238E27FC236}">
                  <a16:creationId xmlns:a16="http://schemas.microsoft.com/office/drawing/2014/main" id="{10CE6188-A430-439A-8C83-EE14886ED1C6}"/>
                </a:ext>
              </a:extLst>
            </p:cNvPr>
            <p:cNvSpPr/>
            <p:nvPr/>
          </p:nvSpPr>
          <p:spPr>
            <a:xfrm rot="19238484">
              <a:off x="1434600" y="92530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30" y="1782661"/>
            <a:ext cx="2444708" cy="3377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0" y="2166652"/>
            <a:ext cx="2749534" cy="3151905"/>
          </a:xfrm>
          <a:prstGeom prst="rect">
            <a:avLst/>
          </a:prstGeom>
        </p:spPr>
      </p:pic>
      <p:sp>
        <p:nvSpPr>
          <p:cNvPr id="289" name="Google Shape;470;p34">
            <a:extLst>
              <a:ext uri="{FF2B5EF4-FFF2-40B4-BE49-F238E27FC236}">
                <a16:creationId xmlns:a16="http://schemas.microsoft.com/office/drawing/2014/main" id="{E956F8F7-4EE5-4364-B052-061BCD2D502E}"/>
              </a:ext>
            </a:extLst>
          </p:cNvPr>
          <p:cNvSpPr txBox="1">
            <a:spLocks/>
          </p:cNvSpPr>
          <p:nvPr/>
        </p:nvSpPr>
        <p:spPr>
          <a:xfrm>
            <a:off x="3192774" y="3183629"/>
            <a:ext cx="3043494" cy="422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#9Slide05 SVNUT Triumph" panose="00000500000000000000" pitchFamily="2" charset="0"/>
              </a:rPr>
              <a:t>Trang 43</a:t>
            </a:r>
          </a:p>
        </p:txBody>
      </p:sp>
      <p:sp>
        <p:nvSpPr>
          <p:cNvPr id="369" name="Title 1">
            <a:extLst>
              <a:ext uri="{FF2B5EF4-FFF2-40B4-BE49-F238E27FC236}">
                <a16:creationId xmlns:a16="http://schemas.microsoft.com/office/drawing/2014/main" id="{83BB5BB5-95E2-49C8-8950-80FB7AF1EE0C}"/>
              </a:ext>
            </a:extLst>
          </p:cNvPr>
          <p:cNvSpPr txBox="1">
            <a:spLocks/>
          </p:cNvSpPr>
          <p:nvPr/>
        </p:nvSpPr>
        <p:spPr>
          <a:xfrm>
            <a:off x="6103905" y="4084817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9B0B8036-CE5F-43BD-89C0-8EC0BC3425DD}"/>
              </a:ext>
            </a:extLst>
          </p:cNvPr>
          <p:cNvSpPr txBox="1">
            <a:spLocks/>
          </p:cNvSpPr>
          <p:nvPr/>
        </p:nvSpPr>
        <p:spPr>
          <a:xfrm rot="5400000">
            <a:off x="-248638" y="1992094"/>
            <a:ext cx="1010546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10000"/>
                    <a:lumOff val="90000"/>
                  </a:schemeClr>
                </a:solidFill>
                <a:latin typeface="#9Slide07 Altus" pitchFamily="2" charset="0"/>
              </a:rPr>
              <a:t>DIỆU HIỀN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build="p"/>
      <p:bldP spid="428" grpId="0"/>
      <p:bldP spid="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-529322" y="25077"/>
            <a:ext cx="8154632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386432" y="817707"/>
            <a:ext cx="6054287" cy="317282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 rot="1383370">
            <a:off x="6989289" y="666801"/>
            <a:ext cx="1402199" cy="380156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4354998" y="3301676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498213" y="3620381"/>
            <a:ext cx="669524" cy="727617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33"/>
          <p:cNvSpPr txBox="1">
            <a:spLocks noGrp="1"/>
          </p:cNvSpPr>
          <p:nvPr>
            <p:ph type="subTitle" idx="4294967295"/>
          </p:nvPr>
        </p:nvSpPr>
        <p:spPr>
          <a:xfrm>
            <a:off x="4893114" y="266843"/>
            <a:ext cx="3783245" cy="1227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rgbClr val="E2546F"/>
                </a:solidFill>
                <a:latin typeface="#9Slide05 HLT AphroditeSlimStyl" panose="02000507000000020002" pitchFamily="2" charset="0"/>
              </a:rPr>
              <a:t> chữ</a:t>
            </a:r>
          </a:p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latin typeface="#9Slide05 HLT AphroditeSlimStyl" panose="02000507000000020002" pitchFamily="2" charset="0"/>
            </a:endParaRPr>
          </a:p>
        </p:txBody>
      </p:sp>
      <p:sp>
        <p:nvSpPr>
          <p:cNvPr id="428" name="Google Shape;428;p33"/>
          <p:cNvSpPr txBox="1">
            <a:spLocks noGrp="1"/>
          </p:cNvSpPr>
          <p:nvPr>
            <p:ph type="ctrTitle" idx="4294967295"/>
          </p:nvPr>
        </p:nvSpPr>
        <p:spPr>
          <a:xfrm>
            <a:off x="2700215" y="1087217"/>
            <a:ext cx="5894544" cy="9736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7 IcielStormtrooper" panose="020B0500000000000000" pitchFamily="34" charset="0"/>
              </a:rPr>
              <a:t>BIỂU THỨC CÓ CHỨA</a:t>
            </a:r>
            <a:endParaRPr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4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#9Slide07 IcielStormtrooper" panose="020B0500000000000000" pitchFamily="34" charset="0"/>
            </a:endParaRPr>
          </a:p>
        </p:txBody>
      </p:sp>
      <p:sp>
        <p:nvSpPr>
          <p:cNvPr id="289" name="Google Shape;470;p34">
            <a:extLst>
              <a:ext uri="{FF2B5EF4-FFF2-40B4-BE49-F238E27FC236}">
                <a16:creationId xmlns:a16="http://schemas.microsoft.com/office/drawing/2014/main" id="{E956F8F7-4EE5-4364-B052-061BCD2D502E}"/>
              </a:ext>
            </a:extLst>
          </p:cNvPr>
          <p:cNvSpPr txBox="1">
            <a:spLocks/>
          </p:cNvSpPr>
          <p:nvPr/>
        </p:nvSpPr>
        <p:spPr>
          <a:xfrm>
            <a:off x="3654657" y="2952682"/>
            <a:ext cx="3043494" cy="422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#9Slide05 SVNUT Triumph" panose="00000500000000000000" pitchFamily="2" charset="0"/>
              </a:rPr>
              <a:t>Trang 43</a:t>
            </a:r>
          </a:p>
        </p:txBody>
      </p: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924767">
            <a:off x="4333336" y="1985488"/>
            <a:ext cx="1290943" cy="1038867"/>
            <a:chOff x="1434600" y="925306"/>
            <a:chExt cx="859224" cy="798550"/>
          </a:xfrm>
        </p:grpSpPr>
        <p:sp>
          <p:nvSpPr>
            <p:cNvPr id="245" name="Google Shape;13;p2">
              <a:extLst>
                <a:ext uri="{FF2B5EF4-FFF2-40B4-BE49-F238E27FC236}">
                  <a16:creationId xmlns:a16="http://schemas.microsoft.com/office/drawing/2014/main" id="{10CE6188-A430-439A-8C83-EE14886ED1C6}"/>
                </a:ext>
              </a:extLst>
            </p:cNvPr>
            <p:cNvSpPr/>
            <p:nvPr/>
          </p:nvSpPr>
          <p:spPr>
            <a:xfrm rot="19238484">
              <a:off x="1434600" y="92530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CDCFE8-837D-4DDE-B74C-23AD02D9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" y="1224413"/>
            <a:ext cx="3602926" cy="3919087"/>
          </a:xfrm>
          <a:prstGeom prst="rect">
            <a:avLst/>
          </a:prstGeom>
        </p:spPr>
      </p:pic>
      <p:sp>
        <p:nvSpPr>
          <p:cNvPr id="328" name="Title 1">
            <a:extLst>
              <a:ext uri="{FF2B5EF4-FFF2-40B4-BE49-F238E27FC236}">
                <a16:creationId xmlns:a16="http://schemas.microsoft.com/office/drawing/2014/main" id="{C066C72B-C027-4FF4-BB72-63344A160C5E}"/>
              </a:ext>
            </a:extLst>
          </p:cNvPr>
          <p:cNvSpPr txBox="1">
            <a:spLocks/>
          </p:cNvSpPr>
          <p:nvPr/>
        </p:nvSpPr>
        <p:spPr>
          <a:xfrm>
            <a:off x="7885179" y="4729711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843C9F5-44B0-41CD-AE7B-6A1AD4F8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041909"/>
            <a:ext cx="287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Group 82">
            <a:extLst>
              <a:ext uri="{FF2B5EF4-FFF2-40B4-BE49-F238E27FC236}">
                <a16:creationId xmlns:a16="http://schemas.microsoft.com/office/drawing/2014/main" id="{A7E616A7-3563-433E-AF79-126CEA06C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15394"/>
              </p:ext>
            </p:extLst>
          </p:nvPr>
        </p:nvGraphicFramePr>
        <p:xfrm>
          <a:off x="190500" y="1872706"/>
          <a:ext cx="8762999" cy="3108768"/>
        </p:xfrm>
        <a:graphic>
          <a:graphicData uri="http://schemas.openxmlformats.org/drawingml/2006/table">
            <a:tbl>
              <a:tblPr/>
              <a:tblGrid>
                <a:gridCol w="172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4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39">
            <a:extLst>
              <a:ext uri="{FF2B5EF4-FFF2-40B4-BE49-F238E27FC236}">
                <a16:creationId xmlns:a16="http://schemas.microsoft.com/office/drawing/2014/main" id="{B6FB8486-B131-4E46-9F4C-3A30976E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9734"/>
            <a:ext cx="8763000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Ví dụ</a:t>
            </a:r>
            <a:r>
              <a:rPr lang="en-US" altLang="en-US" sz="2400" b="1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: An, Bình, và Cường cùng câu cá. An câu được … con cá. Bình câu được … con cá. Cường câu được … con cá . Cả ba người câu được… con cá.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733EECA0-6063-42BD-8143-EFC530A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657" y="763373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?  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78F183DC-0EA2-4DBB-BB88-0FCB9DEC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54C5CBE8-B8A0-495A-941F-8A93CAC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64AC5097-FE47-4E6C-8C21-026ECC15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2733836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+ 3 + 4  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95AC142C-362E-41C9-9CC6-0144C8E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 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6B7F8768-CCB5-40EB-8260-C6C9DB43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4405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ED86A4C8-6A20-4BA5-B6E7-AED4AC50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948" y="40962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3  </a:t>
            </a:r>
          </a:p>
        </p:txBody>
      </p:sp>
      <p:sp>
        <p:nvSpPr>
          <p:cNvPr id="27" name="Text Box 66">
            <a:extLst>
              <a:ext uri="{FF2B5EF4-FFF2-40B4-BE49-F238E27FC236}">
                <a16:creationId xmlns:a16="http://schemas.microsoft.com/office/drawing/2014/main" id="{FAC84D52-0A81-4A2B-BCA7-DF4151BF7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1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4  </a:t>
            </a:r>
          </a:p>
        </p:txBody>
      </p:sp>
      <p:sp>
        <p:nvSpPr>
          <p:cNvPr id="28" name="Text Box 57">
            <a:extLst>
              <a:ext uri="{FF2B5EF4-FFF2-40B4-BE49-F238E27FC236}">
                <a16:creationId xmlns:a16="http://schemas.microsoft.com/office/drawing/2014/main" id="{E6696FF5-7CAE-46AF-8ED9-17B393E3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90" y="1285989"/>
            <a:ext cx="539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cá câu được có thể là: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65A2B97-3A20-4186-BBAF-B0ECA790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6964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C8F1D5B9-2584-45E9-9124-0ACDC6208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23" y="416200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  </a:t>
            </a:r>
          </a:p>
        </p:txBody>
      </p:sp>
      <p:sp>
        <p:nvSpPr>
          <p:cNvPr id="36" name="Text Box 66">
            <a:extLst>
              <a:ext uri="{FF2B5EF4-FFF2-40B4-BE49-F238E27FC236}">
                <a16:creationId xmlns:a16="http://schemas.microsoft.com/office/drawing/2014/main" id="{BC4C3C8F-3CB0-4D4D-A189-AFA5E2D7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0962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66D1B21-2666-4288-A7B4-D34219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1619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E4596D65-07CE-4C44-82E6-1607CE9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 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94C5D4E0-2174-4F16-B58D-F412C458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18715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+ 1 + 0  </a:t>
            </a:r>
          </a:p>
        </p:txBody>
      </p:sp>
      <p:sp>
        <p:nvSpPr>
          <p:cNvPr id="41" name="Text Box 66">
            <a:extLst>
              <a:ext uri="{FF2B5EF4-FFF2-40B4-BE49-F238E27FC236}">
                <a16:creationId xmlns:a16="http://schemas.microsoft.com/office/drawing/2014/main" id="{99773633-1038-44DA-81E0-3CFEB7AE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5DEF93CD-FC9F-4587-8863-36AD668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60193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B7B8ADCE-8A51-45DB-AEC5-B0635827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81894C59-8931-4F7F-A1C4-2A6EC25B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627112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+ 0 + 2  </a:t>
            </a: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DA177682-3F07-47D4-A979-A907B764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</a:t>
            </a:r>
          </a:p>
        </p:txBody>
      </p:sp>
      <p:sp>
        <p:nvSpPr>
          <p:cNvPr id="55" name="Text Box 43">
            <a:extLst>
              <a:ext uri="{FF2B5EF4-FFF2-40B4-BE49-F238E27FC236}">
                <a16:creationId xmlns:a16="http://schemas.microsoft.com/office/drawing/2014/main" id="{EB7F8D97-FC67-4EBB-9567-4495B2D0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89798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6958AD1D-E04D-48E2-B2C3-365C8432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97" y="41530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57" name="Text Box 66">
            <a:extLst>
              <a:ext uri="{FF2B5EF4-FFF2-40B4-BE49-F238E27FC236}">
                <a16:creationId xmlns:a16="http://schemas.microsoft.com/office/drawing/2014/main" id="{54D8562F-50A4-4DBB-B6FE-BC794DA5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0" y="40621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843C9F5-44B0-41CD-AE7B-6A1AD4F8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041909"/>
            <a:ext cx="287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Group 82">
            <a:extLst>
              <a:ext uri="{FF2B5EF4-FFF2-40B4-BE49-F238E27FC236}">
                <a16:creationId xmlns:a16="http://schemas.microsoft.com/office/drawing/2014/main" id="{A7E616A7-3563-433E-AF79-126CEA06C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79281"/>
              </p:ext>
            </p:extLst>
          </p:nvPr>
        </p:nvGraphicFramePr>
        <p:xfrm>
          <a:off x="190499" y="1872798"/>
          <a:ext cx="8762999" cy="3108768"/>
        </p:xfrm>
        <a:graphic>
          <a:graphicData uri="http://schemas.openxmlformats.org/drawingml/2006/table">
            <a:tbl>
              <a:tblPr/>
              <a:tblGrid>
                <a:gridCol w="172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4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VF TypoSlabserif" panose="02000403050000020004" pitchFamily="2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VF TypoSlabserif" panose="02000403050000020004" pitchFamily="2" charset="0"/>
                        <a:cs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39">
            <a:extLst>
              <a:ext uri="{FF2B5EF4-FFF2-40B4-BE49-F238E27FC236}">
                <a16:creationId xmlns:a16="http://schemas.microsoft.com/office/drawing/2014/main" id="{B6FB8486-B131-4E46-9F4C-3A30976E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9734"/>
            <a:ext cx="8763000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Ví dụ</a:t>
            </a:r>
            <a:r>
              <a:rPr lang="en-US" altLang="en-US" sz="2400" b="1">
                <a:solidFill>
                  <a:sysClr val="windowText" lastClr="0000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: An, Bình, và Cường cùng câu cá. An câu được … con cá. Bình câu được … con cá. Cường câu được … con cá . Cả ba người câu được… con cá.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78F183DC-0EA2-4DBB-BB88-0FCB9DEC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54C5CBE8-B8A0-495A-941F-8A93CAC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64AC5097-FE47-4E6C-8C21-026ECC15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2733836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+ 3 + 4  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95AC142C-362E-41C9-9CC6-0144C8E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73383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 </a:t>
            </a:r>
          </a:p>
        </p:txBody>
      </p:sp>
      <p:sp>
        <p:nvSpPr>
          <p:cNvPr id="28" name="Text Box 57">
            <a:extLst>
              <a:ext uri="{FF2B5EF4-FFF2-40B4-BE49-F238E27FC236}">
                <a16:creationId xmlns:a16="http://schemas.microsoft.com/office/drawing/2014/main" id="{E6696FF5-7CAE-46AF-8ED9-17B393E3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90" y="1246022"/>
            <a:ext cx="539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cá câu được có thể là: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66D1B21-2666-4288-A7B4-D34219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1619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E4596D65-07CE-4C44-82E6-1607CE9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 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94C5D4E0-2174-4F16-B58D-F412C458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18715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+ 1 + 0  </a:t>
            </a:r>
          </a:p>
        </p:txBody>
      </p:sp>
      <p:sp>
        <p:nvSpPr>
          <p:cNvPr id="41" name="Text Box 66">
            <a:extLst>
              <a:ext uri="{FF2B5EF4-FFF2-40B4-BE49-F238E27FC236}">
                <a16:creationId xmlns:a16="http://schemas.microsoft.com/office/drawing/2014/main" id="{99773633-1038-44DA-81E0-3CFEB7AE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187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5DEF93CD-FC9F-4587-8863-36AD668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60193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B7B8ADCE-8A51-45DB-AEC5-B0635827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 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81894C59-8931-4F7F-A1C4-2A6EC25B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627112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+ 0 + 2  </a:t>
            </a: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DA177682-3F07-47D4-A979-A907B764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62711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BE3D160C-8D85-4962-B5E3-D396D7C0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404731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5C97D2C2-7D93-44F1-8A64-88C09028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724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 </a:t>
            </a: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E35F6CFB-D066-44B3-BAAF-2B4C99DB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4072487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+ ... + ...  </a:t>
            </a:r>
          </a:p>
        </p:txBody>
      </p:sp>
      <p:sp>
        <p:nvSpPr>
          <p:cNvPr id="49" name="Text Box 66">
            <a:extLst>
              <a:ext uri="{FF2B5EF4-FFF2-40B4-BE49-F238E27FC236}">
                <a16:creationId xmlns:a16="http://schemas.microsoft.com/office/drawing/2014/main" id="{C9EA455B-5954-42B4-8868-FA5B1408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40724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 </a:t>
            </a:r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id="{E1176B75-60C2-447A-90D7-9388FE35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449918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F694C369-0847-4DC6-A543-44D61703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2436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 </a:t>
            </a: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019DDCB8-B295-4209-9FA7-5B57B09A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4524366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</a:t>
            </a:r>
          </a:p>
        </p:txBody>
      </p:sp>
      <p:sp>
        <p:nvSpPr>
          <p:cNvPr id="53" name="Text Box 66">
            <a:extLst>
              <a:ext uri="{FF2B5EF4-FFF2-40B4-BE49-F238E27FC236}">
                <a16:creationId xmlns:a16="http://schemas.microsoft.com/office/drawing/2014/main" id="{94475DF2-D6AF-43A5-873D-F59E03972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452436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</a:t>
            </a:r>
          </a:p>
        </p:txBody>
      </p:sp>
      <p:sp>
        <p:nvSpPr>
          <p:cNvPr id="59" name="Text Box 43">
            <a:extLst>
              <a:ext uri="{FF2B5EF4-FFF2-40B4-BE49-F238E27FC236}">
                <a16:creationId xmlns:a16="http://schemas.microsoft.com/office/drawing/2014/main" id="{14E5FD60-7A11-4FDE-8B80-521BF47C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658" y="53808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535B1D20-115C-4B83-94DE-05F1B63C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157" y="434727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b  </a:t>
            </a:r>
          </a:p>
        </p:txBody>
      </p:sp>
      <p:sp>
        <p:nvSpPr>
          <p:cNvPr id="61" name="Text Box 66">
            <a:extLst>
              <a:ext uri="{FF2B5EF4-FFF2-40B4-BE49-F238E27FC236}">
                <a16:creationId xmlns:a16="http://schemas.microsoft.com/office/drawing/2014/main" id="{DC434E06-3AA3-4BBA-B346-DBBFB7A8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192" y="43472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c  </a:t>
            </a:r>
          </a:p>
        </p:txBody>
      </p:sp>
      <p:sp>
        <p:nvSpPr>
          <p:cNvPr id="54" name="Text Box 42">
            <a:extLst>
              <a:ext uri="{FF2B5EF4-FFF2-40B4-BE49-F238E27FC236}">
                <a16:creationId xmlns:a16="http://schemas.microsoft.com/office/drawing/2014/main" id="{C8402984-B0FB-4378-A2D4-BA645651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657" y="763373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?  </a:t>
            </a:r>
          </a:p>
        </p:txBody>
      </p:sp>
      <p:sp>
        <p:nvSpPr>
          <p:cNvPr id="30" name="Text Box 56">
            <a:extLst>
              <a:ext uri="{FF2B5EF4-FFF2-40B4-BE49-F238E27FC236}">
                <a16:creationId xmlns:a16="http://schemas.microsoft.com/office/drawing/2014/main" id="{1F846602-C599-43C5-9F3B-3E6F87D1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23" y="1296907"/>
            <a:ext cx="6408492" cy="52322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là biểu thức có chứa ba chữ.</a:t>
            </a:r>
          </a:p>
        </p:txBody>
      </p:sp>
    </p:spTree>
    <p:extLst>
      <p:ext uri="{BB962C8B-B14F-4D97-AF65-F5344CB8AC3E}">
        <p14:creationId xmlns:p14="http://schemas.microsoft.com/office/powerpoint/2010/main" val="438674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/>
      <p:bldP spid="60" grpId="0"/>
      <p:bldP spid="61" grpId="0"/>
      <p:bldP spid="54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38"/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54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550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Text Box 56">
            <a:extLst>
              <a:ext uri="{FF2B5EF4-FFF2-40B4-BE49-F238E27FC236}">
                <a16:creationId xmlns:a16="http://schemas.microsoft.com/office/drawing/2014/main" id="{9DF1F29E-8BC0-457D-A528-411BD1728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6" y="1193480"/>
            <a:ext cx="6408492" cy="52322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là biểu thức có chứa ba chữ.</a:t>
            </a:r>
          </a:p>
        </p:txBody>
      </p:sp>
      <p:sp>
        <p:nvSpPr>
          <p:cNvPr id="39" name="Text Box 63">
            <a:extLst>
              <a:ext uri="{FF2B5EF4-FFF2-40B4-BE49-F238E27FC236}">
                <a16:creationId xmlns:a16="http://schemas.microsoft.com/office/drawing/2014/main" id="{9A5F7EE5-77CB-428D-8801-05CFF3E0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842" y="2374272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là một giá trị của biểu thức a + b + c.</a:t>
            </a:r>
          </a:p>
        </p:txBody>
      </p:sp>
      <p:sp>
        <p:nvSpPr>
          <p:cNvPr id="40" name="Text Box 64">
            <a:extLst>
              <a:ext uri="{FF2B5EF4-FFF2-40B4-BE49-F238E27FC236}">
                <a16:creationId xmlns:a16="http://schemas.microsoft.com/office/drawing/2014/main" id="{C444F746-53FC-42D7-B870-65D3D478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9" y="1917072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2, b = 3, c = 4</a:t>
            </a:r>
          </a:p>
        </p:txBody>
      </p:sp>
      <p:sp>
        <p:nvSpPr>
          <p:cNvPr id="41" name="Text Box 65">
            <a:extLst>
              <a:ext uri="{FF2B5EF4-FFF2-40B4-BE49-F238E27FC236}">
                <a16:creationId xmlns:a16="http://schemas.microsoft.com/office/drawing/2014/main" id="{E1E19D04-990C-4C06-9EFE-89455FE2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589" y="191707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 a + b + c = </a:t>
            </a:r>
          </a:p>
        </p:txBody>
      </p:sp>
      <p:sp>
        <p:nvSpPr>
          <p:cNvPr id="42" name="Text Box 66">
            <a:extLst>
              <a:ext uri="{FF2B5EF4-FFF2-40B4-BE49-F238E27FC236}">
                <a16:creationId xmlns:a16="http://schemas.microsoft.com/office/drawing/2014/main" id="{19A979EE-29A4-4C46-A604-786D1927F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79" y="1917072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+ 3 + 4 = 5 + 4 =  9</a:t>
            </a:r>
          </a:p>
        </p:txBody>
      </p:sp>
      <p:sp>
        <p:nvSpPr>
          <p:cNvPr id="43" name="Text Box 67">
            <a:extLst>
              <a:ext uri="{FF2B5EF4-FFF2-40B4-BE49-F238E27FC236}">
                <a16:creationId xmlns:a16="http://schemas.microsoft.com/office/drawing/2014/main" id="{508F27B3-A6A7-439E-B51A-E88AB761B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766" y="3486681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là một giá trị của biểu thức a + b + c.</a:t>
            </a:r>
          </a:p>
        </p:txBody>
      </p:sp>
      <p:sp>
        <p:nvSpPr>
          <p:cNvPr id="44" name="Text Box 68">
            <a:extLst>
              <a:ext uri="{FF2B5EF4-FFF2-40B4-BE49-F238E27FC236}">
                <a16:creationId xmlns:a16="http://schemas.microsoft.com/office/drawing/2014/main" id="{FFFB5A8D-F8DB-4C87-8543-D0E9D090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9" y="2967569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5, b = 1, c = 0</a:t>
            </a:r>
          </a:p>
        </p:txBody>
      </p:sp>
      <p:sp>
        <p:nvSpPr>
          <p:cNvPr id="45" name="Text Box 69">
            <a:extLst>
              <a:ext uri="{FF2B5EF4-FFF2-40B4-BE49-F238E27FC236}">
                <a16:creationId xmlns:a16="http://schemas.microsoft.com/office/drawing/2014/main" id="{A8739050-AA63-4D82-A34B-6EF08101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966" y="2958044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 a + b + c =</a:t>
            </a:r>
          </a:p>
        </p:txBody>
      </p:sp>
      <p:sp>
        <p:nvSpPr>
          <p:cNvPr id="46" name="Text Box 70">
            <a:extLst>
              <a:ext uri="{FF2B5EF4-FFF2-40B4-BE49-F238E27FC236}">
                <a16:creationId xmlns:a16="http://schemas.microsoft.com/office/drawing/2014/main" id="{089585C7-CE5E-4005-8F43-9D96BD4B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629" y="2950107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+ 1 + 0 = 6 + 0 = 6</a:t>
            </a:r>
          </a:p>
        </p:txBody>
      </p:sp>
      <p:sp>
        <p:nvSpPr>
          <p:cNvPr id="47" name="Text Box 71">
            <a:extLst>
              <a:ext uri="{FF2B5EF4-FFF2-40B4-BE49-F238E27FC236}">
                <a16:creationId xmlns:a16="http://schemas.microsoft.com/office/drawing/2014/main" id="{4E374109-C0F9-4289-A462-924D20CB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766" y="4490435"/>
            <a:ext cx="665180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600" b="1" i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là một giá trị của biểu thức a + b + c.</a:t>
            </a:r>
          </a:p>
        </p:txBody>
      </p:sp>
      <p:sp>
        <p:nvSpPr>
          <p:cNvPr id="48" name="Text Box 72">
            <a:extLst>
              <a:ext uri="{FF2B5EF4-FFF2-40B4-BE49-F238E27FC236}">
                <a16:creationId xmlns:a16="http://schemas.microsoft.com/office/drawing/2014/main" id="{B3D772B8-4155-4A75-89A7-5AD33BF6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9" y="3985496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1, b = 0, c = 2</a:t>
            </a:r>
          </a:p>
        </p:txBody>
      </p:sp>
      <p:sp>
        <p:nvSpPr>
          <p:cNvPr id="49" name="Text Box 73">
            <a:extLst>
              <a:ext uri="{FF2B5EF4-FFF2-40B4-BE49-F238E27FC236}">
                <a16:creationId xmlns:a16="http://schemas.microsoft.com/office/drawing/2014/main" id="{535ACFED-D397-4B2B-9C12-B3D6FD75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329" y="3985496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 a + b + c =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DF7DE21E-8EFF-4169-8AC4-D99572F3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729" y="3985496"/>
            <a:ext cx="3592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+ 0 + 2 = 1 + 2 = 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44;p47">
            <a:extLst>
              <a:ext uri="{FF2B5EF4-FFF2-40B4-BE49-F238E27FC236}">
                <a16:creationId xmlns:a16="http://schemas.microsoft.com/office/drawing/2014/main" id="{34728E4E-ECCD-4D9B-B5D0-C62D509E619F}"/>
              </a:ext>
            </a:extLst>
          </p:cNvPr>
          <p:cNvGrpSpPr/>
          <p:nvPr/>
        </p:nvGrpSpPr>
        <p:grpSpPr>
          <a:xfrm>
            <a:off x="2524427" y="141867"/>
            <a:ext cx="3943500" cy="1479559"/>
            <a:chOff x="4214700" y="1114350"/>
            <a:chExt cx="3943500" cy="2914800"/>
          </a:xfrm>
        </p:grpSpPr>
        <p:sp>
          <p:nvSpPr>
            <p:cNvPr id="6" name="Google Shape;845;p47">
              <a:extLst>
                <a:ext uri="{FF2B5EF4-FFF2-40B4-BE49-F238E27FC236}">
                  <a16:creationId xmlns:a16="http://schemas.microsoft.com/office/drawing/2014/main" id="{1EE7A0EA-F026-46F3-987F-75DAE01267F6}"/>
                </a:ext>
              </a:extLst>
            </p:cNvPr>
            <p:cNvSpPr/>
            <p:nvPr/>
          </p:nvSpPr>
          <p:spPr>
            <a:xfrm>
              <a:off x="4214700" y="1114350"/>
              <a:ext cx="3943500" cy="2914800"/>
            </a:xfrm>
            <a:prstGeom prst="roundRect">
              <a:avLst>
                <a:gd name="adj" fmla="val 866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6;p47">
              <a:extLst>
                <a:ext uri="{FF2B5EF4-FFF2-40B4-BE49-F238E27FC236}">
                  <a16:creationId xmlns:a16="http://schemas.microsoft.com/office/drawing/2014/main" id="{9D154B99-96BD-43F6-BB63-88115C537560}"/>
                </a:ext>
              </a:extLst>
            </p:cNvPr>
            <p:cNvSpPr/>
            <p:nvPr/>
          </p:nvSpPr>
          <p:spPr>
            <a:xfrm>
              <a:off x="4448175" y="1295400"/>
              <a:ext cx="3467100" cy="2514600"/>
            </a:xfrm>
            <a:prstGeom prst="roundRect">
              <a:avLst>
                <a:gd name="adj" fmla="val 1287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847;p47">
              <a:extLst>
                <a:ext uri="{FF2B5EF4-FFF2-40B4-BE49-F238E27FC236}">
                  <a16:creationId xmlns:a16="http://schemas.microsoft.com/office/drawing/2014/main" id="{393EEFCD-34E3-4F63-96B4-AB180CFB98E3}"/>
                </a:ext>
              </a:extLst>
            </p:cNvPr>
            <p:cNvGrpSpPr/>
            <p:nvPr/>
          </p:nvGrpSpPr>
          <p:grpSpPr>
            <a:xfrm>
              <a:off x="4653250" y="1477300"/>
              <a:ext cx="1880831" cy="230700"/>
              <a:chOff x="4820675" y="1477300"/>
              <a:chExt cx="1880831" cy="230700"/>
            </a:xfrm>
          </p:grpSpPr>
          <p:sp>
            <p:nvSpPr>
              <p:cNvPr id="9" name="Google Shape;848;p47">
                <a:extLst>
                  <a:ext uri="{FF2B5EF4-FFF2-40B4-BE49-F238E27FC236}">
                    <a16:creationId xmlns:a16="http://schemas.microsoft.com/office/drawing/2014/main" id="{75567D99-2082-4053-9582-A9BA2F4C0007}"/>
                  </a:ext>
                </a:extLst>
              </p:cNvPr>
              <p:cNvSpPr/>
              <p:nvPr/>
            </p:nvSpPr>
            <p:spPr>
              <a:xfrm>
                <a:off x="4820675" y="1477300"/>
                <a:ext cx="240900" cy="230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49;p47">
                <a:extLst>
                  <a:ext uri="{FF2B5EF4-FFF2-40B4-BE49-F238E27FC236}">
                    <a16:creationId xmlns:a16="http://schemas.microsoft.com/office/drawing/2014/main" id="{7137417B-B710-4834-B5A5-4E9D265F4319}"/>
                  </a:ext>
                </a:extLst>
              </p:cNvPr>
              <p:cNvSpPr/>
              <p:nvPr/>
            </p:nvSpPr>
            <p:spPr>
              <a:xfrm>
                <a:off x="5137006" y="1530025"/>
                <a:ext cx="1564500" cy="1053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200" y="728824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SVN-Every Movie Every Night" panose="02000500000000000000" pitchFamily="2" charset="0"/>
              </a:rPr>
              <a:t>KẾT LUẬN</a:t>
            </a:r>
            <a:endParaRPr>
              <a:solidFill>
                <a:schemeClr val="accent4"/>
              </a:solidFill>
              <a:latin typeface="SVN-Every Movie Every Night" panose="02000500000000000000" pitchFamily="2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60C577E1-C5CC-4CA7-823A-854FCC73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489" y="2006164"/>
            <a:ext cx="3431721" cy="2800767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4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Mỗi lần thay chữ bằng số ta tính được một giá trị của biểu thức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a + b + c </a:t>
            </a:r>
          </a:p>
        </p:txBody>
      </p:sp>
      <p:sp>
        <p:nvSpPr>
          <p:cNvPr id="4" name="Text Box 53">
            <a:extLst>
              <a:ext uri="{FF2B5EF4-FFF2-40B4-BE49-F238E27FC236}">
                <a16:creationId xmlns:a16="http://schemas.microsoft.com/office/drawing/2014/main" id="{9301F3C6-BD56-4C95-9AC3-9A1CD769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01" y="2476219"/>
            <a:ext cx="3943499" cy="1569660"/>
          </a:xfrm>
          <a:prstGeom prst="homePlate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Mỗi lần thay chữ bằng số ta tính được gì? </a:t>
            </a:r>
          </a:p>
        </p:txBody>
      </p:sp>
    </p:spTree>
    <p:extLst>
      <p:ext uri="{BB962C8B-B14F-4D97-AF65-F5344CB8AC3E}">
        <p14:creationId xmlns:p14="http://schemas.microsoft.com/office/powerpoint/2010/main" val="9071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40"/>
          <p:cNvGrpSpPr/>
          <p:nvPr/>
        </p:nvGrpSpPr>
        <p:grpSpPr>
          <a:xfrm rot="308040">
            <a:off x="6035939" y="1380135"/>
            <a:ext cx="2956582" cy="3518088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3954;p42">
            <a:extLst>
              <a:ext uri="{FF2B5EF4-FFF2-40B4-BE49-F238E27FC236}">
                <a16:creationId xmlns:a16="http://schemas.microsoft.com/office/drawing/2014/main" id="{1F61AE79-D1E7-47E5-8E42-8EB13E6C1CAB}"/>
              </a:ext>
            </a:extLst>
          </p:cNvPr>
          <p:cNvSpPr txBox="1">
            <a:spLocks/>
          </p:cNvSpPr>
          <p:nvPr/>
        </p:nvSpPr>
        <p:spPr>
          <a:xfrm>
            <a:off x="2582638" y="779344"/>
            <a:ext cx="4363478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nêu một số ví dụ về biểu thức có chứa 3 chữ?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9A3E7-3403-40FF-AD8C-AC78FE4527DC}"/>
              </a:ext>
            </a:extLst>
          </p:cNvPr>
          <p:cNvGrpSpPr/>
          <p:nvPr/>
        </p:nvGrpSpPr>
        <p:grpSpPr>
          <a:xfrm>
            <a:off x="3251249" y="2126735"/>
            <a:ext cx="2603765" cy="1208823"/>
            <a:chOff x="247815" y="2158085"/>
            <a:chExt cx="2603765" cy="1254090"/>
          </a:xfrm>
        </p:grpSpPr>
        <p:grpSp>
          <p:nvGrpSpPr>
            <p:cNvPr id="63" name="Google Shape;844;p47">
              <a:extLst>
                <a:ext uri="{FF2B5EF4-FFF2-40B4-BE49-F238E27FC236}">
                  <a16:creationId xmlns:a16="http://schemas.microsoft.com/office/drawing/2014/main" id="{E747FFB8-162E-4F9F-AE25-59231D28AE2B}"/>
                </a:ext>
              </a:extLst>
            </p:cNvPr>
            <p:cNvGrpSpPr/>
            <p:nvPr/>
          </p:nvGrpSpPr>
          <p:grpSpPr>
            <a:xfrm>
              <a:off x="247815" y="2158085"/>
              <a:ext cx="2603765" cy="1254090"/>
              <a:chOff x="4214700" y="1114350"/>
              <a:chExt cx="3943500" cy="2914800"/>
            </a:xfrm>
          </p:grpSpPr>
          <p:sp>
            <p:nvSpPr>
              <p:cNvPr id="64" name="Google Shape;845;p47">
                <a:extLst>
                  <a:ext uri="{FF2B5EF4-FFF2-40B4-BE49-F238E27FC236}">
                    <a16:creationId xmlns:a16="http://schemas.microsoft.com/office/drawing/2014/main" id="{3F4F0DCB-1008-48AD-9F07-C67F0D9731AD}"/>
                  </a:ext>
                </a:extLst>
              </p:cNvPr>
              <p:cNvSpPr/>
              <p:nvPr/>
            </p:nvSpPr>
            <p:spPr>
              <a:xfrm>
                <a:off x="4214700" y="1114350"/>
                <a:ext cx="3943500" cy="2914800"/>
              </a:xfrm>
              <a:prstGeom prst="roundRect">
                <a:avLst>
                  <a:gd name="adj" fmla="val 866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46;p47">
                <a:extLst>
                  <a:ext uri="{FF2B5EF4-FFF2-40B4-BE49-F238E27FC236}">
                    <a16:creationId xmlns:a16="http://schemas.microsoft.com/office/drawing/2014/main" id="{C63EF89B-CC65-4458-B348-984F2BB0373A}"/>
                  </a:ext>
                </a:extLst>
              </p:cNvPr>
              <p:cNvSpPr/>
              <p:nvPr/>
            </p:nvSpPr>
            <p:spPr>
              <a:xfrm>
                <a:off x="4448175" y="1295400"/>
                <a:ext cx="3467100" cy="2514600"/>
              </a:xfrm>
              <a:prstGeom prst="roundRect">
                <a:avLst>
                  <a:gd name="adj" fmla="val 1287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" name="Google Shape;847;p47">
                <a:extLst>
                  <a:ext uri="{FF2B5EF4-FFF2-40B4-BE49-F238E27FC236}">
                    <a16:creationId xmlns:a16="http://schemas.microsoft.com/office/drawing/2014/main" id="{B8495552-AEEA-4456-A7CB-4CE98FDB8AAA}"/>
                  </a:ext>
                </a:extLst>
              </p:cNvPr>
              <p:cNvGrpSpPr/>
              <p:nvPr/>
            </p:nvGrpSpPr>
            <p:grpSpPr>
              <a:xfrm>
                <a:off x="4653250" y="1477300"/>
                <a:ext cx="1880831" cy="230700"/>
                <a:chOff x="4820675" y="1477300"/>
                <a:chExt cx="1880831" cy="230700"/>
              </a:xfrm>
            </p:grpSpPr>
            <p:sp>
              <p:nvSpPr>
                <p:cNvPr id="67" name="Google Shape;848;p47">
                  <a:extLst>
                    <a:ext uri="{FF2B5EF4-FFF2-40B4-BE49-F238E27FC236}">
                      <a16:creationId xmlns:a16="http://schemas.microsoft.com/office/drawing/2014/main" id="{FCF08DCF-EBB5-4F45-9981-3254E8BE9E80}"/>
                    </a:ext>
                  </a:extLst>
                </p:cNvPr>
                <p:cNvSpPr/>
                <p:nvPr/>
              </p:nvSpPr>
              <p:spPr>
                <a:xfrm>
                  <a:off x="4820675" y="1477300"/>
                  <a:ext cx="240900" cy="230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849;p47">
                  <a:extLst>
                    <a:ext uri="{FF2B5EF4-FFF2-40B4-BE49-F238E27FC236}">
                      <a16:creationId xmlns:a16="http://schemas.microsoft.com/office/drawing/2014/main" id="{AF4CBAEC-F7C6-4258-9800-FCC2B28DC7AA}"/>
                    </a:ext>
                  </a:extLst>
                </p:cNvPr>
                <p:cNvSpPr/>
                <p:nvPr/>
              </p:nvSpPr>
              <p:spPr>
                <a:xfrm>
                  <a:off x="5137006" y="1530025"/>
                  <a:ext cx="1564500" cy="10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2" name="Text Box 45">
              <a:extLst>
                <a:ext uri="{FF2B5EF4-FFF2-40B4-BE49-F238E27FC236}">
                  <a16:creationId xmlns:a16="http://schemas.microsoft.com/office/drawing/2014/main" id="{02A0AE12-8E41-46FC-9979-2E577574F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02" y="2570139"/>
              <a:ext cx="2089758" cy="478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 + a + c - 9 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9689B5-9EE9-4EA2-85F9-E6B6711F02C0}"/>
              </a:ext>
            </a:extLst>
          </p:cNvPr>
          <p:cNvGrpSpPr/>
          <p:nvPr/>
        </p:nvGrpSpPr>
        <p:grpSpPr>
          <a:xfrm>
            <a:off x="345859" y="1769713"/>
            <a:ext cx="2603765" cy="1495052"/>
            <a:chOff x="247815" y="2158085"/>
            <a:chExt cx="2603765" cy="1254090"/>
          </a:xfrm>
        </p:grpSpPr>
        <p:grpSp>
          <p:nvGrpSpPr>
            <p:cNvPr id="75" name="Google Shape;844;p47">
              <a:extLst>
                <a:ext uri="{FF2B5EF4-FFF2-40B4-BE49-F238E27FC236}">
                  <a16:creationId xmlns:a16="http://schemas.microsoft.com/office/drawing/2014/main" id="{32599688-97FD-4C36-97A2-C754BB7F685C}"/>
                </a:ext>
              </a:extLst>
            </p:cNvPr>
            <p:cNvGrpSpPr/>
            <p:nvPr/>
          </p:nvGrpSpPr>
          <p:grpSpPr>
            <a:xfrm>
              <a:off x="247815" y="2158085"/>
              <a:ext cx="2603765" cy="1254090"/>
              <a:chOff x="4214700" y="1114350"/>
              <a:chExt cx="3943500" cy="2914800"/>
            </a:xfrm>
          </p:grpSpPr>
          <p:sp>
            <p:nvSpPr>
              <p:cNvPr id="77" name="Google Shape;845;p47">
                <a:extLst>
                  <a:ext uri="{FF2B5EF4-FFF2-40B4-BE49-F238E27FC236}">
                    <a16:creationId xmlns:a16="http://schemas.microsoft.com/office/drawing/2014/main" id="{05CCEF52-4C28-44CF-9D50-2ACB16C6BEA9}"/>
                  </a:ext>
                </a:extLst>
              </p:cNvPr>
              <p:cNvSpPr/>
              <p:nvPr/>
            </p:nvSpPr>
            <p:spPr>
              <a:xfrm>
                <a:off x="4214700" y="1114350"/>
                <a:ext cx="3943500" cy="2914800"/>
              </a:xfrm>
              <a:prstGeom prst="roundRect">
                <a:avLst>
                  <a:gd name="adj" fmla="val 866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46;p47">
                <a:extLst>
                  <a:ext uri="{FF2B5EF4-FFF2-40B4-BE49-F238E27FC236}">
                    <a16:creationId xmlns:a16="http://schemas.microsoft.com/office/drawing/2014/main" id="{61F53858-9675-412D-9EF9-99EA6F365B26}"/>
                  </a:ext>
                </a:extLst>
              </p:cNvPr>
              <p:cNvSpPr/>
              <p:nvPr/>
            </p:nvSpPr>
            <p:spPr>
              <a:xfrm>
                <a:off x="4448175" y="1295400"/>
                <a:ext cx="3467100" cy="2514600"/>
              </a:xfrm>
              <a:prstGeom prst="roundRect">
                <a:avLst>
                  <a:gd name="adj" fmla="val 1287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847;p47">
                <a:extLst>
                  <a:ext uri="{FF2B5EF4-FFF2-40B4-BE49-F238E27FC236}">
                    <a16:creationId xmlns:a16="http://schemas.microsoft.com/office/drawing/2014/main" id="{3ABE1A92-8EE0-4B3E-90BF-47F515377427}"/>
                  </a:ext>
                </a:extLst>
              </p:cNvPr>
              <p:cNvGrpSpPr/>
              <p:nvPr/>
            </p:nvGrpSpPr>
            <p:grpSpPr>
              <a:xfrm>
                <a:off x="4653250" y="1477300"/>
                <a:ext cx="1880831" cy="230700"/>
                <a:chOff x="4820675" y="1477300"/>
                <a:chExt cx="1880831" cy="230700"/>
              </a:xfrm>
            </p:grpSpPr>
            <p:sp>
              <p:nvSpPr>
                <p:cNvPr id="80" name="Google Shape;848;p47">
                  <a:extLst>
                    <a:ext uri="{FF2B5EF4-FFF2-40B4-BE49-F238E27FC236}">
                      <a16:creationId xmlns:a16="http://schemas.microsoft.com/office/drawing/2014/main" id="{7E7B4ABD-1DAA-4D50-A884-BAAC4BA06E3B}"/>
                    </a:ext>
                  </a:extLst>
                </p:cNvPr>
                <p:cNvSpPr/>
                <p:nvPr/>
              </p:nvSpPr>
              <p:spPr>
                <a:xfrm>
                  <a:off x="4820675" y="1477300"/>
                  <a:ext cx="240900" cy="230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49;p47">
                  <a:extLst>
                    <a:ext uri="{FF2B5EF4-FFF2-40B4-BE49-F238E27FC236}">
                      <a16:creationId xmlns:a16="http://schemas.microsoft.com/office/drawing/2014/main" id="{A0392795-CD9C-44F7-BED8-07CD116980C0}"/>
                    </a:ext>
                  </a:extLst>
                </p:cNvPr>
                <p:cNvSpPr/>
                <p:nvPr/>
              </p:nvSpPr>
              <p:spPr>
                <a:xfrm>
                  <a:off x="5137006" y="1530025"/>
                  <a:ext cx="1564500" cy="10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6" name="Text Box 45">
              <a:extLst>
                <a:ext uri="{FF2B5EF4-FFF2-40B4-BE49-F238E27FC236}">
                  <a16:creationId xmlns:a16="http://schemas.microsoft.com/office/drawing/2014/main" id="{C877ED55-56B6-40C9-9134-4A47F6236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357" y="2583827"/>
              <a:ext cx="1873237" cy="38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 + e + a x 1 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C3AC13B-D92F-4B44-847B-B65C0A80F7C3}"/>
              </a:ext>
            </a:extLst>
          </p:cNvPr>
          <p:cNvGrpSpPr/>
          <p:nvPr/>
        </p:nvGrpSpPr>
        <p:grpSpPr>
          <a:xfrm>
            <a:off x="1640765" y="3547340"/>
            <a:ext cx="2681069" cy="1254090"/>
            <a:chOff x="247815" y="2158085"/>
            <a:chExt cx="2603765" cy="1254090"/>
          </a:xfrm>
        </p:grpSpPr>
        <p:grpSp>
          <p:nvGrpSpPr>
            <p:cNvPr id="83" name="Google Shape;844;p47">
              <a:extLst>
                <a:ext uri="{FF2B5EF4-FFF2-40B4-BE49-F238E27FC236}">
                  <a16:creationId xmlns:a16="http://schemas.microsoft.com/office/drawing/2014/main" id="{08998348-46A9-4681-BEC2-C4D4C6F1491E}"/>
                </a:ext>
              </a:extLst>
            </p:cNvPr>
            <p:cNvGrpSpPr/>
            <p:nvPr/>
          </p:nvGrpSpPr>
          <p:grpSpPr>
            <a:xfrm>
              <a:off x="247815" y="2158085"/>
              <a:ext cx="2603765" cy="1254090"/>
              <a:chOff x="4214700" y="1114350"/>
              <a:chExt cx="3943500" cy="2914800"/>
            </a:xfrm>
          </p:grpSpPr>
          <p:sp>
            <p:nvSpPr>
              <p:cNvPr id="85" name="Google Shape;845;p47">
                <a:extLst>
                  <a:ext uri="{FF2B5EF4-FFF2-40B4-BE49-F238E27FC236}">
                    <a16:creationId xmlns:a16="http://schemas.microsoft.com/office/drawing/2014/main" id="{3DBC9303-874E-493A-8F34-E97E05395982}"/>
                  </a:ext>
                </a:extLst>
              </p:cNvPr>
              <p:cNvSpPr/>
              <p:nvPr/>
            </p:nvSpPr>
            <p:spPr>
              <a:xfrm>
                <a:off x="4214700" y="1114350"/>
                <a:ext cx="3943500" cy="2914800"/>
              </a:xfrm>
              <a:prstGeom prst="roundRect">
                <a:avLst>
                  <a:gd name="adj" fmla="val 866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46;p47">
                <a:extLst>
                  <a:ext uri="{FF2B5EF4-FFF2-40B4-BE49-F238E27FC236}">
                    <a16:creationId xmlns:a16="http://schemas.microsoft.com/office/drawing/2014/main" id="{63E51BE5-1ED8-49DF-B70D-B95DE385824C}"/>
                  </a:ext>
                </a:extLst>
              </p:cNvPr>
              <p:cNvSpPr/>
              <p:nvPr/>
            </p:nvSpPr>
            <p:spPr>
              <a:xfrm>
                <a:off x="4448175" y="1295400"/>
                <a:ext cx="3467100" cy="2514600"/>
              </a:xfrm>
              <a:prstGeom prst="roundRect">
                <a:avLst>
                  <a:gd name="adj" fmla="val 1287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" name="Google Shape;847;p47">
                <a:extLst>
                  <a:ext uri="{FF2B5EF4-FFF2-40B4-BE49-F238E27FC236}">
                    <a16:creationId xmlns:a16="http://schemas.microsoft.com/office/drawing/2014/main" id="{8A8425BD-B271-47A6-89EF-ABE03C7530F2}"/>
                  </a:ext>
                </a:extLst>
              </p:cNvPr>
              <p:cNvGrpSpPr/>
              <p:nvPr/>
            </p:nvGrpSpPr>
            <p:grpSpPr>
              <a:xfrm>
                <a:off x="4653250" y="1477300"/>
                <a:ext cx="1880831" cy="230700"/>
                <a:chOff x="4820675" y="1477300"/>
                <a:chExt cx="1880831" cy="230700"/>
              </a:xfrm>
            </p:grpSpPr>
            <p:sp>
              <p:nvSpPr>
                <p:cNvPr id="88" name="Google Shape;848;p47">
                  <a:extLst>
                    <a:ext uri="{FF2B5EF4-FFF2-40B4-BE49-F238E27FC236}">
                      <a16:creationId xmlns:a16="http://schemas.microsoft.com/office/drawing/2014/main" id="{45EB3F79-1840-454D-914C-BCAF3479B416}"/>
                    </a:ext>
                  </a:extLst>
                </p:cNvPr>
                <p:cNvSpPr/>
                <p:nvPr/>
              </p:nvSpPr>
              <p:spPr>
                <a:xfrm>
                  <a:off x="4820675" y="1477300"/>
                  <a:ext cx="240900" cy="230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49;p47">
                  <a:extLst>
                    <a:ext uri="{FF2B5EF4-FFF2-40B4-BE49-F238E27FC236}">
                      <a16:creationId xmlns:a16="http://schemas.microsoft.com/office/drawing/2014/main" id="{B20901BC-7AE6-446D-806C-75602C153809}"/>
                    </a:ext>
                  </a:extLst>
                </p:cNvPr>
                <p:cNvSpPr/>
                <p:nvPr/>
              </p:nvSpPr>
              <p:spPr>
                <a:xfrm>
                  <a:off x="5137006" y="1530025"/>
                  <a:ext cx="1564500" cy="10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" name="Text Box 45">
              <a:extLst>
                <a:ext uri="{FF2B5EF4-FFF2-40B4-BE49-F238E27FC236}">
                  <a16:creationId xmlns:a16="http://schemas.microsoft.com/office/drawing/2014/main" id="{99EB0794-84B2-4183-B700-EA9728845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58" y="2591256"/>
              <a:ext cx="2289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+ (c + d) x n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58"/>
          <p:cNvGrpSpPr/>
          <p:nvPr/>
        </p:nvGrpSpPr>
        <p:grpSpPr>
          <a:xfrm>
            <a:off x="830327" y="597680"/>
            <a:ext cx="5648114" cy="2889849"/>
            <a:chOff x="2180921" y="592799"/>
            <a:chExt cx="4796700" cy="2225700"/>
          </a:xfrm>
        </p:grpSpPr>
        <p:sp>
          <p:nvSpPr>
            <p:cNvPr id="1314" name="Google Shape;1314;p58"/>
            <p:cNvSpPr/>
            <p:nvPr/>
          </p:nvSpPr>
          <p:spPr>
            <a:xfrm>
              <a:off x="2180921" y="592799"/>
              <a:ext cx="4796700" cy="22257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8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8"/>
            <p:cNvSpPr/>
            <p:nvPr/>
          </p:nvSpPr>
          <p:spPr>
            <a:xfrm rot="-2511696">
              <a:off x="2324894" y="659556"/>
              <a:ext cx="81369" cy="166729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8"/>
            <p:cNvSpPr/>
            <p:nvPr/>
          </p:nvSpPr>
          <p:spPr>
            <a:xfrm rot="2279529">
              <a:off x="6683304" y="661888"/>
              <a:ext cx="64332" cy="131717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8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8"/>
            <p:cNvSpPr/>
            <p:nvPr/>
          </p:nvSpPr>
          <p:spPr>
            <a:xfrm>
              <a:off x="2322679" y="2561848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FD3B8C9-A191-4F50-A247-30E217AF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5" y="2456642"/>
            <a:ext cx="2637261" cy="26868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5F70710-5867-4E54-B834-F2B0F1382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34" y="1729473"/>
            <a:ext cx="2444708" cy="3377477"/>
          </a:xfrm>
          <a:prstGeom prst="rect">
            <a:avLst/>
          </a:prstGeom>
        </p:spPr>
      </p:pic>
      <p:grpSp>
        <p:nvGrpSpPr>
          <p:cNvPr id="88" name="组合 12">
            <a:extLst>
              <a:ext uri="{FF2B5EF4-FFF2-40B4-BE49-F238E27FC236}">
                <a16:creationId xmlns:a16="http://schemas.microsoft.com/office/drawing/2014/main" id="{CBCE8AA1-8937-45F5-9574-A0B1391FB409}"/>
              </a:ext>
            </a:extLst>
          </p:cNvPr>
          <p:cNvGrpSpPr/>
          <p:nvPr/>
        </p:nvGrpSpPr>
        <p:grpSpPr>
          <a:xfrm>
            <a:off x="1218882" y="918555"/>
            <a:ext cx="5016117" cy="1391124"/>
            <a:chOff x="2806864" y="873043"/>
            <a:chExt cx="5016117" cy="9309231"/>
          </a:xfrm>
        </p:grpSpPr>
        <p:grpSp>
          <p:nvGrpSpPr>
            <p:cNvPr id="89" name="组合 6">
              <a:extLst>
                <a:ext uri="{FF2B5EF4-FFF2-40B4-BE49-F238E27FC236}">
                  <a16:creationId xmlns:a16="http://schemas.microsoft.com/office/drawing/2014/main" id="{0AED77DB-C7BA-4454-ADFA-F8F7F85F5511}"/>
                </a:ext>
              </a:extLst>
            </p:cNvPr>
            <p:cNvGrpSpPr/>
            <p:nvPr/>
          </p:nvGrpSpPr>
          <p:grpSpPr>
            <a:xfrm>
              <a:off x="2806864" y="2130773"/>
              <a:ext cx="5016117" cy="8051501"/>
              <a:chOff x="3973719" y="2282311"/>
              <a:chExt cx="5016117" cy="8051501"/>
            </a:xfrm>
          </p:grpSpPr>
          <p:sp>
            <p:nvSpPr>
              <p:cNvPr id="93" name="矩形 7">
                <a:extLst>
                  <a:ext uri="{FF2B5EF4-FFF2-40B4-BE49-F238E27FC236}">
                    <a16:creationId xmlns:a16="http://schemas.microsoft.com/office/drawing/2014/main" id="{A79DEB5E-6D39-43D4-92A4-5A692A1CB0A1}"/>
                  </a:ext>
                </a:extLst>
              </p:cNvPr>
              <p:cNvSpPr/>
              <p:nvPr/>
            </p:nvSpPr>
            <p:spPr>
              <a:xfrm>
                <a:off x="3973719" y="2282311"/>
                <a:ext cx="5016117" cy="8032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7200">
                    <a:ln w="209550">
                      <a:solidFill>
                        <a:schemeClr val="accent4"/>
                      </a:solidFill>
                    </a:ln>
                    <a:solidFill>
                      <a:schemeClr val="accent4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Luyện tập</a:t>
                </a:r>
                <a:endParaRPr lang="zh-CN" altLang="en-US" sz="7200" dirty="0">
                  <a:ln w="209550">
                    <a:solidFill>
                      <a:schemeClr val="accent4"/>
                    </a:solidFill>
                  </a:ln>
                  <a:solidFill>
                    <a:schemeClr val="accent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94" name="矩形 8">
                <a:extLst>
                  <a:ext uri="{FF2B5EF4-FFF2-40B4-BE49-F238E27FC236}">
                    <a16:creationId xmlns:a16="http://schemas.microsoft.com/office/drawing/2014/main" id="{9381A53A-055D-48A4-A165-8FF2F92583BC}"/>
                  </a:ext>
                </a:extLst>
              </p:cNvPr>
              <p:cNvSpPr/>
              <p:nvPr/>
            </p:nvSpPr>
            <p:spPr>
              <a:xfrm>
                <a:off x="3973719" y="2301356"/>
                <a:ext cx="5016117" cy="8032456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h="25400" prst="softRound"/>
                </a:sp3d>
              </a:bodyPr>
              <a:lstStyle/>
              <a:p>
                <a:pPr lvl="0"/>
                <a:r>
                  <a:rPr lang="en-US" altLang="zh-CN" sz="7200">
                    <a:solidFill>
                      <a:srgbClr val="FFC000"/>
                    </a:solidFill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Luyện tập</a:t>
                </a:r>
                <a:endParaRPr lang="zh-CN" altLang="en-US" sz="7200" dirty="0">
                  <a:solidFill>
                    <a:srgbClr val="FFC000"/>
                  </a:soli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  <p:grpSp>
          <p:nvGrpSpPr>
            <p:cNvPr id="90" name="组合 9">
              <a:extLst>
                <a:ext uri="{FF2B5EF4-FFF2-40B4-BE49-F238E27FC236}">
                  <a16:creationId xmlns:a16="http://schemas.microsoft.com/office/drawing/2014/main" id="{EC1B9FB6-50EA-48D2-9501-F185B8440FEF}"/>
                </a:ext>
              </a:extLst>
            </p:cNvPr>
            <p:cNvGrpSpPr/>
            <p:nvPr/>
          </p:nvGrpSpPr>
          <p:grpSpPr>
            <a:xfrm>
              <a:off x="3583560" y="873043"/>
              <a:ext cx="184731" cy="8046050"/>
              <a:chOff x="3771007" y="1083236"/>
              <a:chExt cx="184731" cy="8046050"/>
            </a:xfrm>
          </p:grpSpPr>
          <p:sp>
            <p:nvSpPr>
              <p:cNvPr id="91" name="矩形 10">
                <a:extLst>
                  <a:ext uri="{FF2B5EF4-FFF2-40B4-BE49-F238E27FC236}">
                    <a16:creationId xmlns:a16="http://schemas.microsoft.com/office/drawing/2014/main" id="{0959E900-26B2-4E06-ABDC-7F657A606AEE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84731" cy="8032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72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92" name="矩形 11">
                <a:extLst>
                  <a:ext uri="{FF2B5EF4-FFF2-40B4-BE49-F238E27FC236}">
                    <a16:creationId xmlns:a16="http://schemas.microsoft.com/office/drawing/2014/main" id="{30C02535-4FA7-4D47-A2D4-62A09AEEC024}"/>
                  </a:ext>
                </a:extLst>
              </p:cNvPr>
              <p:cNvSpPr/>
              <p:nvPr/>
            </p:nvSpPr>
            <p:spPr>
              <a:xfrm>
                <a:off x="3771007" y="1096834"/>
                <a:ext cx="184731" cy="8032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72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id="{92FDFC89-C8C9-4190-BDF9-CBC83742DE6B}"/>
              </a:ext>
            </a:extLst>
          </p:cNvPr>
          <p:cNvSpPr txBox="1">
            <a:spLocks/>
          </p:cNvSpPr>
          <p:nvPr/>
        </p:nvSpPr>
        <p:spPr>
          <a:xfrm>
            <a:off x="6958694" y="4600165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062" y="996171"/>
            <a:ext cx="45700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a) a = 5 ; b = 7 ; c = 10</a:t>
            </a:r>
          </a:p>
        </p:txBody>
      </p:sp>
      <p:sp>
        <p:nvSpPr>
          <p:cNvPr id="46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502" y="1752875"/>
            <a:ext cx="6178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5 ; b = 7 ; c = 10 thì </a:t>
            </a:r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4364FE0F-9001-45EF-B709-C1E51251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931" y="2371366"/>
            <a:ext cx="5635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= 5 + 7 + 10</a:t>
            </a:r>
          </a:p>
        </p:txBody>
      </p:sp>
      <p:sp>
        <p:nvSpPr>
          <p:cNvPr id="48" name="Rectangle 1">
            <a:extLst>
              <a:ext uri="{FF2B5EF4-FFF2-40B4-BE49-F238E27FC236}">
                <a16:creationId xmlns:a16="http://schemas.microsoft.com/office/drawing/2014/main" id="{51E146EC-F758-474A-B530-3123A7564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062" y="3142875"/>
            <a:ext cx="4761240" cy="58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b)  a = 12 ; b = 15 ; c = 9</a:t>
            </a:r>
          </a:p>
        </p:txBody>
      </p:sp>
      <p:sp>
        <p:nvSpPr>
          <p:cNvPr id="49" name="Text Box 62">
            <a:extLst>
              <a:ext uri="{FF2B5EF4-FFF2-40B4-BE49-F238E27FC236}">
                <a16:creationId xmlns:a16="http://schemas.microsoft.com/office/drawing/2014/main" id="{1A50E49D-10F8-4BDC-AEA7-8B329DA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041" y="3795081"/>
            <a:ext cx="6725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12 ; b = 15 ; c = 19 thì </a:t>
            </a:r>
          </a:p>
        </p:txBody>
      </p:sp>
      <p:sp>
        <p:nvSpPr>
          <p:cNvPr id="50" name="Text Box 62">
            <a:extLst>
              <a:ext uri="{FF2B5EF4-FFF2-40B4-BE49-F238E27FC236}">
                <a16:creationId xmlns:a16="http://schemas.microsoft.com/office/drawing/2014/main" id="{3E00FD0E-A250-425A-98C5-36E60A8B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580" y="4410418"/>
            <a:ext cx="8078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 = 12 + 15 + 9 = 27 + 9 = 36</a:t>
            </a:r>
          </a:p>
        </p:txBody>
      </p:sp>
      <p:sp>
        <p:nvSpPr>
          <p:cNvPr id="51" name="Text Box 62">
            <a:extLst>
              <a:ext uri="{FF2B5EF4-FFF2-40B4-BE49-F238E27FC236}">
                <a16:creationId xmlns:a16="http://schemas.microsoft.com/office/drawing/2014/main" id="{770C9574-95F6-487B-A83F-23B335F8C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18" y="2371366"/>
            <a:ext cx="38885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= 12 + 10 = 22</a:t>
            </a:r>
          </a:p>
        </p:txBody>
      </p:sp>
      <p:sp>
        <p:nvSpPr>
          <p:cNvPr id="52" name="Text Box 62">
            <a:extLst>
              <a:ext uri="{FF2B5EF4-FFF2-40B4-BE49-F238E27FC236}">
                <a16:creationId xmlns:a16="http://schemas.microsoft.com/office/drawing/2014/main" id="{2E4F9EC1-8E91-4721-96DF-8BA02215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479" y="238864"/>
            <a:ext cx="597665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Tính giá trị của a + b + c  nếu:   </a:t>
            </a:r>
          </a:p>
        </p:txBody>
      </p:sp>
      <p:grpSp>
        <p:nvGrpSpPr>
          <p:cNvPr id="53" name="Google Shape;616;p40">
            <a:extLst>
              <a:ext uri="{FF2B5EF4-FFF2-40B4-BE49-F238E27FC236}">
                <a16:creationId xmlns:a16="http://schemas.microsoft.com/office/drawing/2014/main" id="{93C40DF6-3784-442C-B650-DC35F780450E}"/>
              </a:ext>
            </a:extLst>
          </p:cNvPr>
          <p:cNvGrpSpPr/>
          <p:nvPr/>
        </p:nvGrpSpPr>
        <p:grpSpPr>
          <a:xfrm rot="308040">
            <a:off x="223030" y="56034"/>
            <a:ext cx="1148201" cy="1160038"/>
            <a:chOff x="5616500" y="1812300"/>
            <a:chExt cx="2604784" cy="2902573"/>
          </a:xfrm>
        </p:grpSpPr>
        <p:sp>
          <p:nvSpPr>
            <p:cNvPr id="54" name="Google Shape;617;p40">
              <a:extLst>
                <a:ext uri="{FF2B5EF4-FFF2-40B4-BE49-F238E27FC236}">
                  <a16:creationId xmlns:a16="http://schemas.microsoft.com/office/drawing/2014/main" id="{819DA8A1-CFCC-4BE2-8E1F-260DE3BD1A76}"/>
                </a:ext>
              </a:extLst>
            </p:cNvPr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8;p40">
              <a:extLst>
                <a:ext uri="{FF2B5EF4-FFF2-40B4-BE49-F238E27FC236}">
                  <a16:creationId xmlns:a16="http://schemas.microsoft.com/office/drawing/2014/main" id="{A8B2E1F6-A37B-4712-861F-E7E24379F30D}"/>
                </a:ext>
              </a:extLst>
            </p:cNvPr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9;p40">
              <a:extLst>
                <a:ext uri="{FF2B5EF4-FFF2-40B4-BE49-F238E27FC236}">
                  <a16:creationId xmlns:a16="http://schemas.microsoft.com/office/drawing/2014/main" id="{CAC0286B-7FC3-4F58-B843-7EE0AD250D6D}"/>
                </a:ext>
              </a:extLst>
            </p:cNvPr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0;p40">
              <a:extLst>
                <a:ext uri="{FF2B5EF4-FFF2-40B4-BE49-F238E27FC236}">
                  <a16:creationId xmlns:a16="http://schemas.microsoft.com/office/drawing/2014/main" id="{C3F5F5DA-9DA0-40D1-A6D5-6EE18B4E758C}"/>
                </a:ext>
              </a:extLst>
            </p:cNvPr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1;p40">
              <a:extLst>
                <a:ext uri="{FF2B5EF4-FFF2-40B4-BE49-F238E27FC236}">
                  <a16:creationId xmlns:a16="http://schemas.microsoft.com/office/drawing/2014/main" id="{33694B3D-E870-4746-898D-8E128E476178}"/>
                </a:ext>
              </a:extLst>
            </p:cNvPr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2;p40">
              <a:extLst>
                <a:ext uri="{FF2B5EF4-FFF2-40B4-BE49-F238E27FC236}">
                  <a16:creationId xmlns:a16="http://schemas.microsoft.com/office/drawing/2014/main" id="{BE9C4CE2-339B-415D-966A-9F6F95CAE954}"/>
                </a:ext>
              </a:extLst>
            </p:cNvPr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3;p40">
              <a:extLst>
                <a:ext uri="{FF2B5EF4-FFF2-40B4-BE49-F238E27FC236}">
                  <a16:creationId xmlns:a16="http://schemas.microsoft.com/office/drawing/2014/main" id="{5A0B5F03-A3E8-4AAB-B595-5FD6B4F4CCBA}"/>
                </a:ext>
              </a:extLst>
            </p:cNvPr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4;p40">
              <a:extLst>
                <a:ext uri="{FF2B5EF4-FFF2-40B4-BE49-F238E27FC236}">
                  <a16:creationId xmlns:a16="http://schemas.microsoft.com/office/drawing/2014/main" id="{87C98E7B-3F39-4E67-A0AB-2EFD2263FB4D}"/>
                </a:ext>
              </a:extLst>
            </p:cNvPr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5;p40">
              <a:extLst>
                <a:ext uri="{FF2B5EF4-FFF2-40B4-BE49-F238E27FC236}">
                  <a16:creationId xmlns:a16="http://schemas.microsoft.com/office/drawing/2014/main" id="{B6FCDEB7-E76C-40BA-B2B6-6CFC5D2093C2}"/>
                </a:ext>
              </a:extLst>
            </p:cNvPr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6;p40">
              <a:extLst>
                <a:ext uri="{FF2B5EF4-FFF2-40B4-BE49-F238E27FC236}">
                  <a16:creationId xmlns:a16="http://schemas.microsoft.com/office/drawing/2014/main" id="{3C680F50-3763-4EDF-8AE7-700E66AAC846}"/>
                </a:ext>
              </a:extLst>
            </p:cNvPr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7;p40">
              <a:extLst>
                <a:ext uri="{FF2B5EF4-FFF2-40B4-BE49-F238E27FC236}">
                  <a16:creationId xmlns:a16="http://schemas.microsoft.com/office/drawing/2014/main" id="{B4E28D3B-8C90-4591-B05A-20DEAF70BE5E}"/>
                </a:ext>
              </a:extLst>
            </p:cNvPr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8;p40">
              <a:extLst>
                <a:ext uri="{FF2B5EF4-FFF2-40B4-BE49-F238E27FC236}">
                  <a16:creationId xmlns:a16="http://schemas.microsoft.com/office/drawing/2014/main" id="{CEE3FC97-09D7-4D83-9842-38E75CE9AC3C}"/>
                </a:ext>
              </a:extLst>
            </p:cNvPr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9;p40">
              <a:extLst>
                <a:ext uri="{FF2B5EF4-FFF2-40B4-BE49-F238E27FC236}">
                  <a16:creationId xmlns:a16="http://schemas.microsoft.com/office/drawing/2014/main" id="{F77CABD1-2C0B-484A-B297-646C5F2FF701}"/>
                </a:ext>
              </a:extLst>
            </p:cNvPr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0;p40">
              <a:extLst>
                <a:ext uri="{FF2B5EF4-FFF2-40B4-BE49-F238E27FC236}">
                  <a16:creationId xmlns:a16="http://schemas.microsoft.com/office/drawing/2014/main" id="{37801490-3BC5-43DC-9FFA-27E18258FB77}"/>
                </a:ext>
              </a:extLst>
            </p:cNvPr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1;p40">
              <a:extLst>
                <a:ext uri="{FF2B5EF4-FFF2-40B4-BE49-F238E27FC236}">
                  <a16:creationId xmlns:a16="http://schemas.microsoft.com/office/drawing/2014/main" id="{94816BBC-5327-4ACF-A3E8-595B7F30BA0A}"/>
                </a:ext>
              </a:extLst>
            </p:cNvPr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2;p40">
              <a:extLst>
                <a:ext uri="{FF2B5EF4-FFF2-40B4-BE49-F238E27FC236}">
                  <a16:creationId xmlns:a16="http://schemas.microsoft.com/office/drawing/2014/main" id="{AA4F63C9-0F3D-4A05-9AB8-6A37CE8AC01C}"/>
                </a:ext>
              </a:extLst>
            </p:cNvPr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3;p40">
              <a:extLst>
                <a:ext uri="{FF2B5EF4-FFF2-40B4-BE49-F238E27FC236}">
                  <a16:creationId xmlns:a16="http://schemas.microsoft.com/office/drawing/2014/main" id="{B2D78BA1-F264-486E-89DB-34E6ABFE201B}"/>
                </a:ext>
              </a:extLst>
            </p:cNvPr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4;p40">
              <a:extLst>
                <a:ext uri="{FF2B5EF4-FFF2-40B4-BE49-F238E27FC236}">
                  <a16:creationId xmlns:a16="http://schemas.microsoft.com/office/drawing/2014/main" id="{F0772A83-1DB5-49CE-881A-1913266AD5CA}"/>
                </a:ext>
              </a:extLst>
            </p:cNvPr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5;p40">
              <a:extLst>
                <a:ext uri="{FF2B5EF4-FFF2-40B4-BE49-F238E27FC236}">
                  <a16:creationId xmlns:a16="http://schemas.microsoft.com/office/drawing/2014/main" id="{648736B7-B29D-4468-AEAD-98F146934ABB}"/>
                </a:ext>
              </a:extLst>
            </p:cNvPr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6;p40">
              <a:extLst>
                <a:ext uri="{FF2B5EF4-FFF2-40B4-BE49-F238E27FC236}">
                  <a16:creationId xmlns:a16="http://schemas.microsoft.com/office/drawing/2014/main" id="{976F57E4-9AE0-4CDB-B1C6-FA9081A912DE}"/>
                </a:ext>
              </a:extLst>
            </p:cNvPr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7;p40">
              <a:extLst>
                <a:ext uri="{FF2B5EF4-FFF2-40B4-BE49-F238E27FC236}">
                  <a16:creationId xmlns:a16="http://schemas.microsoft.com/office/drawing/2014/main" id="{133F0FC0-EE8A-4FAE-823A-A02D209A1AEE}"/>
                </a:ext>
              </a:extLst>
            </p:cNvPr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8;p40">
              <a:extLst>
                <a:ext uri="{FF2B5EF4-FFF2-40B4-BE49-F238E27FC236}">
                  <a16:creationId xmlns:a16="http://schemas.microsoft.com/office/drawing/2014/main" id="{A1290626-0E95-483E-A41A-0432B8326FDE}"/>
                </a:ext>
              </a:extLst>
            </p:cNvPr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9;p40">
              <a:extLst>
                <a:ext uri="{FF2B5EF4-FFF2-40B4-BE49-F238E27FC236}">
                  <a16:creationId xmlns:a16="http://schemas.microsoft.com/office/drawing/2014/main" id="{D0DDD13B-0C62-42FE-BD06-D675B16CB601}"/>
                </a:ext>
              </a:extLst>
            </p:cNvPr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44;p40">
              <a:extLst>
                <a:ext uri="{FF2B5EF4-FFF2-40B4-BE49-F238E27FC236}">
                  <a16:creationId xmlns:a16="http://schemas.microsoft.com/office/drawing/2014/main" id="{031A5061-B0BE-453D-BA9B-4A83C2D9238E}"/>
                </a:ext>
              </a:extLst>
            </p:cNvPr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5;p40">
              <a:extLst>
                <a:ext uri="{FF2B5EF4-FFF2-40B4-BE49-F238E27FC236}">
                  <a16:creationId xmlns:a16="http://schemas.microsoft.com/office/drawing/2014/main" id="{93EFAE85-7B96-4E86-A97E-EBB678D060EB}"/>
                </a:ext>
              </a:extLst>
            </p:cNvPr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46;p40">
              <a:extLst>
                <a:ext uri="{FF2B5EF4-FFF2-40B4-BE49-F238E27FC236}">
                  <a16:creationId xmlns:a16="http://schemas.microsoft.com/office/drawing/2014/main" id="{13898DC9-E647-4561-8937-48D5C3ED6AD6}"/>
                </a:ext>
              </a:extLst>
            </p:cNvPr>
            <p:cNvSpPr/>
            <p:nvPr/>
          </p:nvSpPr>
          <p:spPr>
            <a:xfrm>
              <a:off x="6915243" y="1929258"/>
              <a:ext cx="1306041" cy="1577757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47;p40">
              <a:extLst>
                <a:ext uri="{FF2B5EF4-FFF2-40B4-BE49-F238E27FC236}">
                  <a16:creationId xmlns:a16="http://schemas.microsoft.com/office/drawing/2014/main" id="{93E54F66-4605-4E21-8230-44829AF87CDB}"/>
                </a:ext>
              </a:extLst>
            </p:cNvPr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48;p40">
              <a:extLst>
                <a:ext uri="{FF2B5EF4-FFF2-40B4-BE49-F238E27FC236}">
                  <a16:creationId xmlns:a16="http://schemas.microsoft.com/office/drawing/2014/main" id="{0E692EE8-0069-410D-8242-3C706B0106B6}"/>
                </a:ext>
              </a:extLst>
            </p:cNvPr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9;p40">
              <a:extLst>
                <a:ext uri="{FF2B5EF4-FFF2-40B4-BE49-F238E27FC236}">
                  <a16:creationId xmlns:a16="http://schemas.microsoft.com/office/drawing/2014/main" id="{E46C7101-3E3D-42EC-84E5-C3EA6477C782}"/>
                </a:ext>
              </a:extLst>
            </p:cNvPr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0;p40">
              <a:extLst>
                <a:ext uri="{FF2B5EF4-FFF2-40B4-BE49-F238E27FC236}">
                  <a16:creationId xmlns:a16="http://schemas.microsoft.com/office/drawing/2014/main" id="{17416D0F-670F-4DBC-A40F-04A8DF2B9364}"/>
                </a:ext>
              </a:extLst>
            </p:cNvPr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92692B-70AA-4A2F-955A-3BFCF2A24FF8}"/>
              </a:ext>
            </a:extLst>
          </p:cNvPr>
          <p:cNvGrpSpPr/>
          <p:nvPr/>
        </p:nvGrpSpPr>
        <p:grpSpPr>
          <a:xfrm>
            <a:off x="82334" y="3100763"/>
            <a:ext cx="2009517" cy="1956944"/>
            <a:chOff x="7555397" y="120770"/>
            <a:chExt cx="1363665" cy="1350290"/>
          </a:xfrm>
        </p:grpSpPr>
        <p:grpSp>
          <p:nvGrpSpPr>
            <p:cNvPr id="30" name="Google Shape;1348;p59">
              <a:extLst>
                <a:ext uri="{FF2B5EF4-FFF2-40B4-BE49-F238E27FC236}">
                  <a16:creationId xmlns:a16="http://schemas.microsoft.com/office/drawing/2014/main" id="{CB762421-7EB5-4AF2-8A5F-6EE98EFFA2B0}"/>
                </a:ext>
              </a:extLst>
            </p:cNvPr>
            <p:cNvGrpSpPr/>
            <p:nvPr/>
          </p:nvGrpSpPr>
          <p:grpSpPr>
            <a:xfrm>
              <a:off x="7555397" y="120770"/>
              <a:ext cx="1355690" cy="1350290"/>
              <a:chOff x="1405725" y="1840175"/>
              <a:chExt cx="2376900" cy="2280050"/>
            </a:xfrm>
          </p:grpSpPr>
          <p:sp>
            <p:nvSpPr>
              <p:cNvPr id="31" name="Google Shape;1349;p59">
                <a:extLst>
                  <a:ext uri="{FF2B5EF4-FFF2-40B4-BE49-F238E27FC236}">
                    <a16:creationId xmlns:a16="http://schemas.microsoft.com/office/drawing/2014/main" id="{F2522772-0450-4980-AB46-C41218228502}"/>
                  </a:ext>
                </a:extLst>
              </p:cNvPr>
              <p:cNvSpPr/>
              <p:nvPr/>
            </p:nvSpPr>
            <p:spPr>
              <a:xfrm>
                <a:off x="3591800" y="3137825"/>
                <a:ext cx="190825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6340" extrusionOk="0">
                    <a:moveTo>
                      <a:pt x="5138" y="1"/>
                    </a:moveTo>
                    <a:cubicBezTo>
                      <a:pt x="3715" y="1"/>
                      <a:pt x="2275" y="2008"/>
                      <a:pt x="2275" y="2008"/>
                    </a:cubicBezTo>
                    <a:lnTo>
                      <a:pt x="1" y="5675"/>
                    </a:lnTo>
                    <a:cubicBezTo>
                      <a:pt x="1" y="5675"/>
                      <a:pt x="1509" y="6339"/>
                      <a:pt x="2773" y="6339"/>
                    </a:cubicBezTo>
                    <a:cubicBezTo>
                      <a:pt x="2995" y="6339"/>
                      <a:pt x="3209" y="6319"/>
                      <a:pt x="3406" y="6271"/>
                    </a:cubicBezTo>
                    <a:cubicBezTo>
                      <a:pt x="4716" y="5961"/>
                      <a:pt x="7633" y="1461"/>
                      <a:pt x="5990" y="282"/>
                    </a:cubicBezTo>
                    <a:cubicBezTo>
                      <a:pt x="5714" y="83"/>
                      <a:pt x="5426" y="1"/>
                      <a:pt x="5138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50;p59">
                <a:extLst>
                  <a:ext uri="{FF2B5EF4-FFF2-40B4-BE49-F238E27FC236}">
                    <a16:creationId xmlns:a16="http://schemas.microsoft.com/office/drawing/2014/main" id="{A9F5E655-CC07-45F4-9373-16E13AF8723F}"/>
                  </a:ext>
                </a:extLst>
              </p:cNvPr>
              <p:cNvSpPr/>
              <p:nvPr/>
            </p:nvSpPr>
            <p:spPr>
              <a:xfrm>
                <a:off x="3112875" y="3998675"/>
                <a:ext cx="24125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650" h="4862" extrusionOk="0">
                    <a:moveTo>
                      <a:pt x="6995" y="1"/>
                    </a:moveTo>
                    <a:cubicBezTo>
                      <a:pt x="5380" y="1"/>
                      <a:pt x="3418" y="805"/>
                      <a:pt x="3418" y="805"/>
                    </a:cubicBezTo>
                    <a:lnTo>
                      <a:pt x="941" y="1936"/>
                    </a:lnTo>
                    <a:cubicBezTo>
                      <a:pt x="941" y="1936"/>
                      <a:pt x="1" y="4615"/>
                      <a:pt x="2132" y="4841"/>
                    </a:cubicBezTo>
                    <a:cubicBezTo>
                      <a:pt x="2263" y="4855"/>
                      <a:pt x="2408" y="4862"/>
                      <a:pt x="2563" y="4862"/>
                    </a:cubicBezTo>
                    <a:cubicBezTo>
                      <a:pt x="4903" y="4862"/>
                      <a:pt x="9649" y="3292"/>
                      <a:pt x="9002" y="1114"/>
                    </a:cubicBezTo>
                    <a:cubicBezTo>
                      <a:pt x="8745" y="269"/>
                      <a:pt x="7928" y="1"/>
                      <a:pt x="6995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51;p59">
                <a:extLst>
                  <a:ext uri="{FF2B5EF4-FFF2-40B4-BE49-F238E27FC236}">
                    <a16:creationId xmlns:a16="http://schemas.microsoft.com/office/drawing/2014/main" id="{FF2F6A34-C1CD-4821-B36C-7498FD696EE7}"/>
                  </a:ext>
                </a:extLst>
              </p:cNvPr>
              <p:cNvSpPr/>
              <p:nvPr/>
            </p:nvSpPr>
            <p:spPr>
              <a:xfrm>
                <a:off x="2443150" y="3094800"/>
                <a:ext cx="1207625" cy="952275"/>
              </a:xfrm>
              <a:custGeom>
                <a:avLst/>
                <a:gdLst/>
                <a:ahLst/>
                <a:cxnLst/>
                <a:rect l="l" t="t" r="r" b="b"/>
                <a:pathLst>
                  <a:path w="48305" h="38091" extrusionOk="0">
                    <a:moveTo>
                      <a:pt x="36909" y="0"/>
                    </a:moveTo>
                    <a:cubicBezTo>
                      <a:pt x="28415" y="0"/>
                      <a:pt x="18848" y="5039"/>
                      <a:pt x="18848" y="5039"/>
                    </a:cubicBezTo>
                    <a:cubicBezTo>
                      <a:pt x="18848" y="5039"/>
                      <a:pt x="15441" y="4106"/>
                      <a:pt x="11710" y="4106"/>
                    </a:cubicBezTo>
                    <a:cubicBezTo>
                      <a:pt x="7997" y="4106"/>
                      <a:pt x="3962" y="5030"/>
                      <a:pt x="2644" y="8718"/>
                    </a:cubicBezTo>
                    <a:cubicBezTo>
                      <a:pt x="1" y="16124"/>
                      <a:pt x="3691" y="20339"/>
                      <a:pt x="14681" y="25292"/>
                    </a:cubicBezTo>
                    <a:cubicBezTo>
                      <a:pt x="25658" y="30233"/>
                      <a:pt x="27444" y="38091"/>
                      <a:pt x="27444" y="38091"/>
                    </a:cubicBezTo>
                    <a:cubicBezTo>
                      <a:pt x="31207" y="37995"/>
                      <a:pt x="32052" y="36138"/>
                      <a:pt x="32052" y="36138"/>
                    </a:cubicBezTo>
                    <a:cubicBezTo>
                      <a:pt x="32052" y="36138"/>
                      <a:pt x="33469" y="31733"/>
                      <a:pt x="28159" y="23791"/>
                    </a:cubicBezTo>
                    <a:cubicBezTo>
                      <a:pt x="22837" y="15850"/>
                      <a:pt x="17265" y="14624"/>
                      <a:pt x="17265" y="14624"/>
                    </a:cubicBezTo>
                    <a:cubicBezTo>
                      <a:pt x="24444" y="8819"/>
                      <a:pt x="33683" y="7710"/>
                      <a:pt x="39696" y="7710"/>
                    </a:cubicBezTo>
                    <a:cubicBezTo>
                      <a:pt x="43414" y="7710"/>
                      <a:pt x="45899" y="8135"/>
                      <a:pt x="45899" y="8135"/>
                    </a:cubicBezTo>
                    <a:cubicBezTo>
                      <a:pt x="47578" y="7039"/>
                      <a:pt x="48304" y="3325"/>
                      <a:pt x="48304" y="3325"/>
                    </a:cubicBezTo>
                    <a:cubicBezTo>
                      <a:pt x="48304" y="3325"/>
                      <a:pt x="45816" y="146"/>
                      <a:pt x="37231" y="3"/>
                    </a:cubicBezTo>
                    <a:cubicBezTo>
                      <a:pt x="37124" y="1"/>
                      <a:pt x="37017" y="0"/>
                      <a:pt x="3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56;p59">
                <a:extLst>
                  <a:ext uri="{FF2B5EF4-FFF2-40B4-BE49-F238E27FC236}">
                    <a16:creationId xmlns:a16="http://schemas.microsoft.com/office/drawing/2014/main" id="{FAA58170-DC44-441F-8E54-CBDA7D04D318}"/>
                  </a:ext>
                </a:extLst>
              </p:cNvPr>
              <p:cNvSpPr/>
              <p:nvPr/>
            </p:nvSpPr>
            <p:spPr>
              <a:xfrm>
                <a:off x="3247425" y="2260675"/>
                <a:ext cx="210150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6782" extrusionOk="0">
                    <a:moveTo>
                      <a:pt x="2551" y="1"/>
                    </a:moveTo>
                    <a:cubicBezTo>
                      <a:pt x="1495" y="1"/>
                      <a:pt x="89" y="1395"/>
                      <a:pt x="48" y="2781"/>
                    </a:cubicBezTo>
                    <a:cubicBezTo>
                      <a:pt x="0" y="4364"/>
                      <a:pt x="1750" y="4793"/>
                      <a:pt x="1750" y="4793"/>
                    </a:cubicBezTo>
                    <a:lnTo>
                      <a:pt x="1381" y="6436"/>
                    </a:lnTo>
                    <a:lnTo>
                      <a:pt x="4144" y="6781"/>
                    </a:lnTo>
                    <a:lnTo>
                      <a:pt x="4513" y="5507"/>
                    </a:lnTo>
                    <a:cubicBezTo>
                      <a:pt x="4513" y="5507"/>
                      <a:pt x="7525" y="5400"/>
                      <a:pt x="8406" y="2769"/>
                    </a:cubicBezTo>
                    <a:lnTo>
                      <a:pt x="8406" y="2769"/>
                    </a:lnTo>
                    <a:cubicBezTo>
                      <a:pt x="8406" y="2769"/>
                      <a:pt x="7274" y="3086"/>
                      <a:pt x="5655" y="3086"/>
                    </a:cubicBezTo>
                    <a:cubicBezTo>
                      <a:pt x="4648" y="3086"/>
                      <a:pt x="3454" y="2963"/>
                      <a:pt x="2227" y="2566"/>
                    </a:cubicBezTo>
                    <a:cubicBezTo>
                      <a:pt x="2227" y="2566"/>
                      <a:pt x="4036" y="626"/>
                      <a:pt x="3001" y="102"/>
                    </a:cubicBezTo>
                    <a:cubicBezTo>
                      <a:pt x="2863" y="33"/>
                      <a:pt x="2711" y="1"/>
                      <a:pt x="2551" y="1"/>
                    </a:cubicBezTo>
                    <a:close/>
                  </a:path>
                </a:pathLst>
              </a:custGeom>
              <a:solidFill>
                <a:srgbClr val="784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7;p59">
                <a:extLst>
                  <a:ext uri="{FF2B5EF4-FFF2-40B4-BE49-F238E27FC236}">
                    <a16:creationId xmlns:a16="http://schemas.microsoft.com/office/drawing/2014/main" id="{8D049091-E6A4-4DDC-B16C-1BC35DA2BB13}"/>
                  </a:ext>
                </a:extLst>
              </p:cNvPr>
              <p:cNvSpPr/>
              <p:nvPr/>
            </p:nvSpPr>
            <p:spPr>
              <a:xfrm>
                <a:off x="2760150" y="2417225"/>
                <a:ext cx="688800" cy="614250"/>
              </a:xfrm>
              <a:custGeom>
                <a:avLst/>
                <a:gdLst/>
                <a:ahLst/>
                <a:cxnLst/>
                <a:rect l="l" t="t" r="r" b="b"/>
                <a:pathLst>
                  <a:path w="27552" h="24570" extrusionOk="0">
                    <a:moveTo>
                      <a:pt x="20330" y="1"/>
                    </a:moveTo>
                    <a:cubicBezTo>
                      <a:pt x="19635" y="1"/>
                      <a:pt x="19040" y="91"/>
                      <a:pt x="18646" y="281"/>
                    </a:cubicBezTo>
                    <a:cubicBezTo>
                      <a:pt x="16884" y="1138"/>
                      <a:pt x="17289" y="4186"/>
                      <a:pt x="13109" y="10044"/>
                    </a:cubicBezTo>
                    <a:cubicBezTo>
                      <a:pt x="8942" y="15890"/>
                      <a:pt x="1" y="17712"/>
                      <a:pt x="1" y="17712"/>
                    </a:cubicBezTo>
                    <a:lnTo>
                      <a:pt x="1560" y="24570"/>
                    </a:lnTo>
                    <a:cubicBezTo>
                      <a:pt x="1560" y="24570"/>
                      <a:pt x="8573" y="23117"/>
                      <a:pt x="14979" y="20081"/>
                    </a:cubicBezTo>
                    <a:cubicBezTo>
                      <a:pt x="21372" y="17033"/>
                      <a:pt x="27552" y="5139"/>
                      <a:pt x="26909" y="2865"/>
                    </a:cubicBezTo>
                    <a:cubicBezTo>
                      <a:pt x="26418" y="1105"/>
                      <a:pt x="22764" y="1"/>
                      <a:pt x="20330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58;p59">
                <a:extLst>
                  <a:ext uri="{FF2B5EF4-FFF2-40B4-BE49-F238E27FC236}">
                    <a16:creationId xmlns:a16="http://schemas.microsoft.com/office/drawing/2014/main" id="{FD47FA0D-25B6-4EE1-887F-81D3A05F3B9C}"/>
                  </a:ext>
                </a:extLst>
              </p:cNvPr>
              <p:cNvSpPr/>
              <p:nvPr/>
            </p:nvSpPr>
            <p:spPr>
              <a:xfrm>
                <a:off x="2466075" y="2860000"/>
                <a:ext cx="448300" cy="483300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19332" extrusionOk="0">
                    <a:moveTo>
                      <a:pt x="11764" y="1"/>
                    </a:moveTo>
                    <a:cubicBezTo>
                      <a:pt x="11243" y="325"/>
                      <a:pt x="10560" y="423"/>
                      <a:pt x="9925" y="423"/>
                    </a:cubicBezTo>
                    <a:cubicBezTo>
                      <a:pt x="8950" y="423"/>
                      <a:pt x="8085" y="191"/>
                      <a:pt x="8085" y="191"/>
                    </a:cubicBezTo>
                    <a:cubicBezTo>
                      <a:pt x="8085" y="191"/>
                      <a:pt x="7533" y="138"/>
                      <a:pt x="6830" y="138"/>
                    </a:cubicBezTo>
                    <a:cubicBezTo>
                      <a:pt x="5945" y="138"/>
                      <a:pt x="4820" y="223"/>
                      <a:pt x="4263" y="608"/>
                    </a:cubicBezTo>
                    <a:cubicBezTo>
                      <a:pt x="3795" y="931"/>
                      <a:pt x="3134" y="1017"/>
                      <a:pt x="2564" y="1017"/>
                    </a:cubicBezTo>
                    <a:cubicBezTo>
                      <a:pt x="1914" y="1017"/>
                      <a:pt x="1381" y="906"/>
                      <a:pt x="1381" y="906"/>
                    </a:cubicBezTo>
                    <a:lnTo>
                      <a:pt x="1381" y="906"/>
                    </a:lnTo>
                    <a:cubicBezTo>
                      <a:pt x="1774" y="2680"/>
                      <a:pt x="0" y="17527"/>
                      <a:pt x="0" y="17527"/>
                    </a:cubicBezTo>
                    <a:cubicBezTo>
                      <a:pt x="0" y="17527"/>
                      <a:pt x="4730" y="19332"/>
                      <a:pt x="7785" y="19332"/>
                    </a:cubicBezTo>
                    <a:cubicBezTo>
                      <a:pt x="8050" y="19332"/>
                      <a:pt x="8302" y="19318"/>
                      <a:pt x="8537" y="19289"/>
                    </a:cubicBezTo>
                    <a:cubicBezTo>
                      <a:pt x="11490" y="18932"/>
                      <a:pt x="17931" y="14443"/>
                      <a:pt x="17931" y="14443"/>
                    </a:cubicBezTo>
                    <a:lnTo>
                      <a:pt x="11764" y="1"/>
                    </a:ln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59;p59">
                <a:extLst>
                  <a:ext uri="{FF2B5EF4-FFF2-40B4-BE49-F238E27FC236}">
                    <a16:creationId xmlns:a16="http://schemas.microsoft.com/office/drawing/2014/main" id="{9FFCBBFD-1E05-4F73-AC62-F2B3FE58EEF7}"/>
                  </a:ext>
                </a:extLst>
              </p:cNvPr>
              <p:cNvSpPr/>
              <p:nvPr/>
            </p:nvSpPr>
            <p:spPr>
              <a:xfrm>
                <a:off x="2186275" y="1840175"/>
                <a:ext cx="690268" cy="369800"/>
              </a:xfrm>
              <a:custGeom>
                <a:avLst/>
                <a:gdLst/>
                <a:ahLst/>
                <a:cxnLst/>
                <a:rect l="l" t="t" r="r" b="b"/>
                <a:pathLst>
                  <a:path w="26326" h="14792" extrusionOk="0">
                    <a:moveTo>
                      <a:pt x="19048" y="1"/>
                    </a:moveTo>
                    <a:cubicBezTo>
                      <a:pt x="16932" y="1"/>
                      <a:pt x="16467" y="1741"/>
                      <a:pt x="16467" y="1741"/>
                    </a:cubicBezTo>
                    <a:cubicBezTo>
                      <a:pt x="16467" y="1741"/>
                      <a:pt x="14812" y="211"/>
                      <a:pt x="12780" y="211"/>
                    </a:cubicBezTo>
                    <a:cubicBezTo>
                      <a:pt x="12461" y="211"/>
                      <a:pt x="12132" y="249"/>
                      <a:pt x="11800" y="336"/>
                    </a:cubicBezTo>
                    <a:cubicBezTo>
                      <a:pt x="9347" y="967"/>
                      <a:pt x="8394" y="3825"/>
                      <a:pt x="8394" y="3825"/>
                    </a:cubicBezTo>
                    <a:cubicBezTo>
                      <a:pt x="8394" y="3825"/>
                      <a:pt x="7221" y="3098"/>
                      <a:pt x="5357" y="3098"/>
                    </a:cubicBezTo>
                    <a:cubicBezTo>
                      <a:pt x="4641" y="3098"/>
                      <a:pt x="3822" y="3206"/>
                      <a:pt x="2929" y="3503"/>
                    </a:cubicBezTo>
                    <a:cubicBezTo>
                      <a:pt x="1441" y="5575"/>
                      <a:pt x="0" y="8778"/>
                      <a:pt x="2596" y="11516"/>
                    </a:cubicBezTo>
                    <a:cubicBezTo>
                      <a:pt x="3469" y="12433"/>
                      <a:pt x="4308" y="12739"/>
                      <a:pt x="5038" y="12739"/>
                    </a:cubicBezTo>
                    <a:cubicBezTo>
                      <a:pt x="6498" y="12739"/>
                      <a:pt x="7525" y="11516"/>
                      <a:pt x="7525" y="11516"/>
                    </a:cubicBezTo>
                    <a:lnTo>
                      <a:pt x="7525" y="11516"/>
                    </a:lnTo>
                    <a:cubicBezTo>
                      <a:pt x="7525" y="11517"/>
                      <a:pt x="6811" y="14719"/>
                      <a:pt x="10597" y="14791"/>
                    </a:cubicBezTo>
                    <a:cubicBezTo>
                      <a:pt x="10626" y="14791"/>
                      <a:pt x="10655" y="14791"/>
                      <a:pt x="10683" y="14791"/>
                    </a:cubicBezTo>
                    <a:cubicBezTo>
                      <a:pt x="14376" y="14791"/>
                      <a:pt x="14693" y="10254"/>
                      <a:pt x="14693" y="10254"/>
                    </a:cubicBezTo>
                    <a:cubicBezTo>
                      <a:pt x="14693" y="10254"/>
                      <a:pt x="15874" y="12685"/>
                      <a:pt x="17977" y="12685"/>
                    </a:cubicBezTo>
                    <a:cubicBezTo>
                      <a:pt x="18511" y="12685"/>
                      <a:pt x="19104" y="12528"/>
                      <a:pt x="19753" y="12135"/>
                    </a:cubicBezTo>
                    <a:cubicBezTo>
                      <a:pt x="22955" y="10195"/>
                      <a:pt x="21801" y="7909"/>
                      <a:pt x="21801" y="7909"/>
                    </a:cubicBezTo>
                    <a:lnTo>
                      <a:pt x="21801" y="7909"/>
                    </a:lnTo>
                    <a:cubicBezTo>
                      <a:pt x="21801" y="7909"/>
                      <a:pt x="22609" y="8943"/>
                      <a:pt x="23632" y="8943"/>
                    </a:cubicBezTo>
                    <a:cubicBezTo>
                      <a:pt x="24302" y="8943"/>
                      <a:pt x="25065" y="8498"/>
                      <a:pt x="25754" y="7028"/>
                    </a:cubicBezTo>
                    <a:cubicBezTo>
                      <a:pt x="26289" y="5861"/>
                      <a:pt x="26325" y="4837"/>
                      <a:pt x="26123" y="3968"/>
                    </a:cubicBezTo>
                    <a:cubicBezTo>
                      <a:pt x="26075" y="3920"/>
                      <a:pt x="26027" y="3873"/>
                      <a:pt x="25980" y="3825"/>
                    </a:cubicBezTo>
                    <a:cubicBezTo>
                      <a:pt x="25265" y="3101"/>
                      <a:pt x="24593" y="2880"/>
                      <a:pt x="24040" y="2880"/>
                    </a:cubicBezTo>
                    <a:cubicBezTo>
                      <a:pt x="23174" y="2880"/>
                      <a:pt x="22598" y="3420"/>
                      <a:pt x="22598" y="3420"/>
                    </a:cubicBezTo>
                    <a:cubicBezTo>
                      <a:pt x="22598" y="3420"/>
                      <a:pt x="22872" y="694"/>
                      <a:pt x="19967" y="98"/>
                    </a:cubicBezTo>
                    <a:cubicBezTo>
                      <a:pt x="19631" y="31"/>
                      <a:pt x="19325" y="1"/>
                      <a:pt x="19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60;p59">
                <a:extLst>
                  <a:ext uri="{FF2B5EF4-FFF2-40B4-BE49-F238E27FC236}">
                    <a16:creationId xmlns:a16="http://schemas.microsoft.com/office/drawing/2014/main" id="{0BE0E7DF-EEE9-473D-A8E2-BD526C8D54F3}"/>
                  </a:ext>
                </a:extLst>
              </p:cNvPr>
              <p:cNvSpPr/>
              <p:nvPr/>
            </p:nvSpPr>
            <p:spPr>
              <a:xfrm>
                <a:off x="2036250" y="1918225"/>
                <a:ext cx="1001950" cy="839000"/>
              </a:xfrm>
              <a:custGeom>
                <a:avLst/>
                <a:gdLst/>
                <a:ahLst/>
                <a:cxnLst/>
                <a:rect l="l" t="t" r="r" b="b"/>
                <a:pathLst>
                  <a:path w="40078" h="33560" extrusionOk="0">
                    <a:moveTo>
                      <a:pt x="9680" y="0"/>
                    </a:moveTo>
                    <a:lnTo>
                      <a:pt x="9680" y="0"/>
                    </a:lnTo>
                    <a:cubicBezTo>
                      <a:pt x="9454" y="72"/>
                      <a:pt x="9216" y="167"/>
                      <a:pt x="8978" y="262"/>
                    </a:cubicBezTo>
                    <a:cubicBezTo>
                      <a:pt x="5394" y="1810"/>
                      <a:pt x="5978" y="6573"/>
                      <a:pt x="5978" y="6573"/>
                    </a:cubicBezTo>
                    <a:cubicBezTo>
                      <a:pt x="5978" y="6573"/>
                      <a:pt x="2799" y="7025"/>
                      <a:pt x="1572" y="10656"/>
                    </a:cubicBezTo>
                    <a:cubicBezTo>
                      <a:pt x="358" y="14288"/>
                      <a:pt x="2049" y="15490"/>
                      <a:pt x="2049" y="15490"/>
                    </a:cubicBezTo>
                    <a:cubicBezTo>
                      <a:pt x="2049" y="15490"/>
                      <a:pt x="1" y="16324"/>
                      <a:pt x="370" y="19848"/>
                    </a:cubicBezTo>
                    <a:cubicBezTo>
                      <a:pt x="727" y="23372"/>
                      <a:pt x="2680" y="23420"/>
                      <a:pt x="2680" y="23420"/>
                    </a:cubicBezTo>
                    <a:cubicBezTo>
                      <a:pt x="2680" y="23420"/>
                      <a:pt x="1275" y="24146"/>
                      <a:pt x="1953" y="25801"/>
                    </a:cubicBezTo>
                    <a:cubicBezTo>
                      <a:pt x="2632" y="27456"/>
                      <a:pt x="4537" y="27956"/>
                      <a:pt x="4537" y="27956"/>
                    </a:cubicBezTo>
                    <a:cubicBezTo>
                      <a:pt x="4537" y="27956"/>
                      <a:pt x="3561" y="29552"/>
                      <a:pt x="6299" y="30957"/>
                    </a:cubicBezTo>
                    <a:cubicBezTo>
                      <a:pt x="7296" y="31468"/>
                      <a:pt x="8082" y="31631"/>
                      <a:pt x="8678" y="31631"/>
                    </a:cubicBezTo>
                    <a:cubicBezTo>
                      <a:pt x="9718" y="31631"/>
                      <a:pt x="10180" y="31135"/>
                      <a:pt x="10181" y="31135"/>
                    </a:cubicBezTo>
                    <a:lnTo>
                      <a:pt x="10181" y="31135"/>
                    </a:lnTo>
                    <a:cubicBezTo>
                      <a:pt x="10180" y="31135"/>
                      <a:pt x="9847" y="32993"/>
                      <a:pt x="12621" y="33493"/>
                    </a:cubicBezTo>
                    <a:cubicBezTo>
                      <a:pt x="12873" y="33538"/>
                      <a:pt x="13109" y="33559"/>
                      <a:pt x="13329" y="33559"/>
                    </a:cubicBezTo>
                    <a:cubicBezTo>
                      <a:pt x="15518" y="33559"/>
                      <a:pt x="16157" y="31504"/>
                      <a:pt x="16157" y="31504"/>
                    </a:cubicBezTo>
                    <a:lnTo>
                      <a:pt x="31778" y="29504"/>
                    </a:lnTo>
                    <a:cubicBezTo>
                      <a:pt x="31778" y="29504"/>
                      <a:pt x="35088" y="28909"/>
                      <a:pt x="35862" y="27099"/>
                    </a:cubicBezTo>
                    <a:cubicBezTo>
                      <a:pt x="36624" y="25289"/>
                      <a:pt x="35136" y="24694"/>
                      <a:pt x="35136" y="24694"/>
                    </a:cubicBezTo>
                    <a:cubicBezTo>
                      <a:pt x="36624" y="24456"/>
                      <a:pt x="37886" y="23456"/>
                      <a:pt x="38446" y="22051"/>
                    </a:cubicBezTo>
                    <a:cubicBezTo>
                      <a:pt x="39398" y="19658"/>
                      <a:pt x="37446" y="18288"/>
                      <a:pt x="37446" y="18288"/>
                    </a:cubicBezTo>
                    <a:cubicBezTo>
                      <a:pt x="37446" y="18288"/>
                      <a:pt x="40077" y="17062"/>
                      <a:pt x="39708" y="14336"/>
                    </a:cubicBezTo>
                    <a:cubicBezTo>
                      <a:pt x="39351" y="11621"/>
                      <a:pt x="36529" y="11276"/>
                      <a:pt x="36529" y="11276"/>
                    </a:cubicBezTo>
                    <a:cubicBezTo>
                      <a:pt x="36529" y="11276"/>
                      <a:pt x="38684" y="10002"/>
                      <a:pt x="36755" y="6215"/>
                    </a:cubicBezTo>
                    <a:cubicBezTo>
                      <a:pt x="36102" y="4926"/>
                      <a:pt x="35262" y="4601"/>
                      <a:pt x="34580" y="4601"/>
                    </a:cubicBezTo>
                    <a:cubicBezTo>
                      <a:pt x="33883" y="4601"/>
                      <a:pt x="33350" y="4941"/>
                      <a:pt x="33350" y="4941"/>
                    </a:cubicBezTo>
                    <a:cubicBezTo>
                      <a:pt x="33350" y="4941"/>
                      <a:pt x="34517" y="2322"/>
                      <a:pt x="32874" y="465"/>
                    </a:cubicBezTo>
                    <a:lnTo>
                      <a:pt x="32874" y="465"/>
                    </a:lnTo>
                    <a:cubicBezTo>
                      <a:pt x="33088" y="1334"/>
                      <a:pt x="33052" y="2358"/>
                      <a:pt x="32505" y="3513"/>
                    </a:cubicBezTo>
                    <a:cubicBezTo>
                      <a:pt x="31819" y="4987"/>
                      <a:pt x="31055" y="5432"/>
                      <a:pt x="30383" y="5432"/>
                    </a:cubicBezTo>
                    <a:cubicBezTo>
                      <a:pt x="29362" y="5432"/>
                      <a:pt x="28552" y="4406"/>
                      <a:pt x="28552" y="4406"/>
                    </a:cubicBezTo>
                    <a:lnTo>
                      <a:pt x="28552" y="4406"/>
                    </a:lnTo>
                    <a:cubicBezTo>
                      <a:pt x="28552" y="4406"/>
                      <a:pt x="29707" y="6680"/>
                      <a:pt x="26516" y="8621"/>
                    </a:cubicBezTo>
                    <a:cubicBezTo>
                      <a:pt x="25866" y="9014"/>
                      <a:pt x="25271" y="9171"/>
                      <a:pt x="24736" y="9171"/>
                    </a:cubicBezTo>
                    <a:cubicBezTo>
                      <a:pt x="22636" y="9171"/>
                      <a:pt x="21456" y="6751"/>
                      <a:pt x="21456" y="6751"/>
                    </a:cubicBezTo>
                    <a:cubicBezTo>
                      <a:pt x="21456" y="6751"/>
                      <a:pt x="21139" y="11276"/>
                      <a:pt x="17435" y="11276"/>
                    </a:cubicBezTo>
                    <a:cubicBezTo>
                      <a:pt x="17406" y="11276"/>
                      <a:pt x="17377" y="11276"/>
                      <a:pt x="17348" y="11276"/>
                    </a:cubicBezTo>
                    <a:cubicBezTo>
                      <a:pt x="13574" y="11216"/>
                      <a:pt x="14288" y="8002"/>
                      <a:pt x="14288" y="8001"/>
                    </a:cubicBezTo>
                    <a:lnTo>
                      <a:pt x="14288" y="8001"/>
                    </a:lnTo>
                    <a:cubicBezTo>
                      <a:pt x="14288" y="8002"/>
                      <a:pt x="13256" y="9229"/>
                      <a:pt x="11796" y="9229"/>
                    </a:cubicBezTo>
                    <a:cubicBezTo>
                      <a:pt x="11066" y="9229"/>
                      <a:pt x="10228" y="8922"/>
                      <a:pt x="9359" y="8001"/>
                    </a:cubicBezTo>
                    <a:cubicBezTo>
                      <a:pt x="6763" y="5275"/>
                      <a:pt x="8192" y="2060"/>
                      <a:pt x="9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61;p59">
                <a:extLst>
                  <a:ext uri="{FF2B5EF4-FFF2-40B4-BE49-F238E27FC236}">
                    <a16:creationId xmlns:a16="http://schemas.microsoft.com/office/drawing/2014/main" id="{3CCA72CD-994B-4756-A643-FF4D4BFD6F37}"/>
                  </a:ext>
                </a:extLst>
              </p:cNvPr>
              <p:cNvSpPr/>
              <p:nvPr/>
            </p:nvSpPr>
            <p:spPr>
              <a:xfrm>
                <a:off x="2565475" y="2778750"/>
                <a:ext cx="102725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4370" extrusionOk="0">
                    <a:moveTo>
                      <a:pt x="3609" y="0"/>
                    </a:moveTo>
                    <a:lnTo>
                      <a:pt x="1" y="655"/>
                    </a:lnTo>
                    <a:lnTo>
                      <a:pt x="299" y="3858"/>
                    </a:lnTo>
                    <a:cubicBezTo>
                      <a:pt x="299" y="3858"/>
                      <a:pt x="1174" y="4370"/>
                      <a:pt x="2181" y="4370"/>
                    </a:cubicBezTo>
                    <a:cubicBezTo>
                      <a:pt x="2836" y="4370"/>
                      <a:pt x="3546" y="4154"/>
                      <a:pt x="4109" y="3441"/>
                    </a:cubicBezTo>
                    <a:lnTo>
                      <a:pt x="3609" y="0"/>
                    </a:ln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62;p59">
                <a:extLst>
                  <a:ext uri="{FF2B5EF4-FFF2-40B4-BE49-F238E27FC236}">
                    <a16:creationId xmlns:a16="http://schemas.microsoft.com/office/drawing/2014/main" id="{DE7DD9EF-E8A0-4F67-95AE-278CD7CEF5E0}"/>
                  </a:ext>
                </a:extLst>
              </p:cNvPr>
              <p:cNvSpPr/>
              <p:nvPr/>
            </p:nvSpPr>
            <p:spPr>
              <a:xfrm>
                <a:off x="2186900" y="2461675"/>
                <a:ext cx="187825" cy="169400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6776" extrusionOk="0">
                    <a:moveTo>
                      <a:pt x="3147" y="0"/>
                    </a:moveTo>
                    <a:cubicBezTo>
                      <a:pt x="2114" y="0"/>
                      <a:pt x="604" y="441"/>
                      <a:pt x="297" y="2920"/>
                    </a:cubicBezTo>
                    <a:cubicBezTo>
                      <a:pt x="0" y="5317"/>
                      <a:pt x="1715" y="6775"/>
                      <a:pt x="3410" y="6775"/>
                    </a:cubicBezTo>
                    <a:cubicBezTo>
                      <a:pt x="4435" y="6775"/>
                      <a:pt x="5451" y="6243"/>
                      <a:pt x="6012" y="5063"/>
                    </a:cubicBezTo>
                    <a:cubicBezTo>
                      <a:pt x="7512" y="1932"/>
                      <a:pt x="4143" y="134"/>
                      <a:pt x="4143" y="134"/>
                    </a:cubicBezTo>
                    <a:cubicBezTo>
                      <a:pt x="4143" y="134"/>
                      <a:pt x="3717" y="0"/>
                      <a:pt x="3147" y="0"/>
                    </a:cubicBez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63;p59">
                <a:extLst>
                  <a:ext uri="{FF2B5EF4-FFF2-40B4-BE49-F238E27FC236}">
                    <a16:creationId xmlns:a16="http://schemas.microsoft.com/office/drawing/2014/main" id="{35DE5265-7F22-46B8-BD56-C760022865C8}"/>
                  </a:ext>
                </a:extLst>
              </p:cNvPr>
              <p:cNvSpPr/>
              <p:nvPr/>
            </p:nvSpPr>
            <p:spPr>
              <a:xfrm>
                <a:off x="2799150" y="2314300"/>
                <a:ext cx="1193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5899" extrusionOk="0">
                    <a:moveTo>
                      <a:pt x="1005" y="0"/>
                    </a:moveTo>
                    <a:cubicBezTo>
                      <a:pt x="427" y="0"/>
                      <a:pt x="0" y="136"/>
                      <a:pt x="0" y="136"/>
                    </a:cubicBezTo>
                    <a:lnTo>
                      <a:pt x="1548" y="5898"/>
                    </a:lnTo>
                    <a:cubicBezTo>
                      <a:pt x="1548" y="5898"/>
                      <a:pt x="4775" y="4827"/>
                      <a:pt x="3787" y="2041"/>
                    </a:cubicBezTo>
                    <a:cubicBezTo>
                      <a:pt x="3191" y="333"/>
                      <a:pt x="1912" y="0"/>
                      <a:pt x="1005" y="0"/>
                    </a:cubicBez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64;p59">
                <a:extLst>
                  <a:ext uri="{FF2B5EF4-FFF2-40B4-BE49-F238E27FC236}">
                    <a16:creationId xmlns:a16="http://schemas.microsoft.com/office/drawing/2014/main" id="{66C6F712-758A-45C2-9718-C5ED89537BE4}"/>
                  </a:ext>
                </a:extLst>
              </p:cNvPr>
              <p:cNvSpPr/>
              <p:nvPr/>
            </p:nvSpPr>
            <p:spPr>
              <a:xfrm>
                <a:off x="2290450" y="2257250"/>
                <a:ext cx="690300" cy="542600"/>
              </a:xfrm>
              <a:custGeom>
                <a:avLst/>
                <a:gdLst/>
                <a:ahLst/>
                <a:cxnLst/>
                <a:rect l="l" t="t" r="r" b="b"/>
                <a:pathLst>
                  <a:path w="27612" h="21704" extrusionOk="0">
                    <a:moveTo>
                      <a:pt x="16348" y="1"/>
                    </a:moveTo>
                    <a:cubicBezTo>
                      <a:pt x="16348" y="1"/>
                      <a:pt x="15967" y="1667"/>
                      <a:pt x="13490" y="2144"/>
                    </a:cubicBezTo>
                    <a:cubicBezTo>
                      <a:pt x="13150" y="2209"/>
                      <a:pt x="12830" y="2237"/>
                      <a:pt x="12533" y="2237"/>
                    </a:cubicBezTo>
                    <a:cubicBezTo>
                      <a:pt x="10662" y="2237"/>
                      <a:pt x="9668" y="1120"/>
                      <a:pt x="9668" y="1120"/>
                    </a:cubicBezTo>
                    <a:cubicBezTo>
                      <a:pt x="9607" y="3265"/>
                      <a:pt x="7838" y="4754"/>
                      <a:pt x="5935" y="4754"/>
                    </a:cubicBezTo>
                    <a:cubicBezTo>
                      <a:pt x="5260" y="4754"/>
                      <a:pt x="4568" y="4567"/>
                      <a:pt x="3930" y="4156"/>
                    </a:cubicBezTo>
                    <a:cubicBezTo>
                      <a:pt x="3624" y="8288"/>
                      <a:pt x="82" y="8311"/>
                      <a:pt x="2" y="8311"/>
                    </a:cubicBezTo>
                    <a:cubicBezTo>
                      <a:pt x="1" y="8311"/>
                      <a:pt x="1" y="8311"/>
                      <a:pt x="1" y="8311"/>
                    </a:cubicBezTo>
                    <a:lnTo>
                      <a:pt x="1" y="8311"/>
                    </a:lnTo>
                    <a:cubicBezTo>
                      <a:pt x="2374" y="15390"/>
                      <a:pt x="3763" y="21704"/>
                      <a:pt x="11529" y="21704"/>
                    </a:cubicBezTo>
                    <a:cubicBezTo>
                      <a:pt x="12802" y="21704"/>
                      <a:pt x="14247" y="21534"/>
                      <a:pt x="15895" y="21170"/>
                    </a:cubicBezTo>
                    <a:cubicBezTo>
                      <a:pt x="27611" y="18586"/>
                      <a:pt x="20348" y="2418"/>
                      <a:pt x="20348" y="2418"/>
                    </a:cubicBezTo>
                    <a:lnTo>
                      <a:pt x="20348" y="2418"/>
                    </a:lnTo>
                    <a:cubicBezTo>
                      <a:pt x="20290" y="2421"/>
                      <a:pt x="20232" y="2422"/>
                      <a:pt x="20175" y="2422"/>
                    </a:cubicBezTo>
                    <a:cubicBezTo>
                      <a:pt x="17944" y="2422"/>
                      <a:pt x="16348" y="1"/>
                      <a:pt x="16348" y="1"/>
                    </a:cubicBezTo>
                    <a:close/>
                  </a:path>
                </a:pathLst>
              </a:custGeom>
              <a:solidFill>
                <a:srgbClr val="784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65;p59">
                <a:extLst>
                  <a:ext uri="{FF2B5EF4-FFF2-40B4-BE49-F238E27FC236}">
                    <a16:creationId xmlns:a16="http://schemas.microsoft.com/office/drawing/2014/main" id="{9243BB49-0EF5-4BA2-B8CB-F295D0DC07F9}"/>
                  </a:ext>
                </a:extLst>
              </p:cNvPr>
              <p:cNvSpPr/>
              <p:nvPr/>
            </p:nvSpPr>
            <p:spPr>
              <a:xfrm>
                <a:off x="2343150" y="2483175"/>
                <a:ext cx="1559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406" extrusionOk="0">
                    <a:moveTo>
                      <a:pt x="2572" y="0"/>
                    </a:moveTo>
                    <a:cubicBezTo>
                      <a:pt x="0" y="2191"/>
                      <a:pt x="1536" y="6394"/>
                      <a:pt x="4917" y="6406"/>
                    </a:cubicBezTo>
                    <a:cubicBezTo>
                      <a:pt x="5096" y="6394"/>
                      <a:pt x="5274" y="6382"/>
                      <a:pt x="5453" y="6358"/>
                    </a:cubicBezTo>
                    <a:cubicBezTo>
                      <a:pt x="5929" y="5180"/>
                      <a:pt x="6239" y="3668"/>
                      <a:pt x="5596" y="2322"/>
                    </a:cubicBezTo>
                    <a:cubicBezTo>
                      <a:pt x="4953" y="953"/>
                      <a:pt x="3667" y="31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66;p59">
                <a:extLst>
                  <a:ext uri="{FF2B5EF4-FFF2-40B4-BE49-F238E27FC236}">
                    <a16:creationId xmlns:a16="http://schemas.microsoft.com/office/drawing/2014/main" id="{1DC2790B-608B-4956-96BF-1C9D7681CC15}"/>
                  </a:ext>
                </a:extLst>
              </p:cNvPr>
              <p:cNvSpPr/>
              <p:nvPr/>
            </p:nvSpPr>
            <p:spPr>
              <a:xfrm>
                <a:off x="2407425" y="2461475"/>
                <a:ext cx="149450" cy="180675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7227" extrusionOk="0">
                    <a:moveTo>
                      <a:pt x="2327" y="0"/>
                    </a:moveTo>
                    <a:cubicBezTo>
                      <a:pt x="1526" y="0"/>
                      <a:pt x="707" y="270"/>
                      <a:pt x="1" y="868"/>
                    </a:cubicBezTo>
                    <a:cubicBezTo>
                      <a:pt x="1096" y="1166"/>
                      <a:pt x="2382" y="1821"/>
                      <a:pt x="3025" y="3190"/>
                    </a:cubicBezTo>
                    <a:cubicBezTo>
                      <a:pt x="3680" y="4559"/>
                      <a:pt x="3358" y="6048"/>
                      <a:pt x="2882" y="7226"/>
                    </a:cubicBezTo>
                    <a:cubicBezTo>
                      <a:pt x="4656" y="6964"/>
                      <a:pt x="5978" y="5440"/>
                      <a:pt x="5978" y="3643"/>
                    </a:cubicBezTo>
                    <a:cubicBezTo>
                      <a:pt x="5978" y="1474"/>
                      <a:pt x="4201" y="0"/>
                      <a:pt x="2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67;p59">
                <a:extLst>
                  <a:ext uri="{FF2B5EF4-FFF2-40B4-BE49-F238E27FC236}">
                    <a16:creationId xmlns:a16="http://schemas.microsoft.com/office/drawing/2014/main" id="{98ADC1BD-CF50-4621-AB64-6891556EB4F6}"/>
                  </a:ext>
                </a:extLst>
              </p:cNvPr>
              <p:cNvSpPr/>
              <p:nvPr/>
            </p:nvSpPr>
            <p:spPr>
              <a:xfrm>
                <a:off x="2605750" y="2402800"/>
                <a:ext cx="14132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5788" extrusionOk="0">
                    <a:moveTo>
                      <a:pt x="2343" y="1"/>
                    </a:moveTo>
                    <a:lnTo>
                      <a:pt x="2343" y="1"/>
                    </a:lnTo>
                    <a:cubicBezTo>
                      <a:pt x="1" y="1962"/>
                      <a:pt x="1386" y="5787"/>
                      <a:pt x="4448" y="5787"/>
                    </a:cubicBezTo>
                    <a:cubicBezTo>
                      <a:pt x="4453" y="5787"/>
                      <a:pt x="4457" y="5787"/>
                      <a:pt x="4462" y="5787"/>
                    </a:cubicBezTo>
                    <a:cubicBezTo>
                      <a:pt x="4617" y="5775"/>
                      <a:pt x="4784" y="5763"/>
                      <a:pt x="4938" y="5740"/>
                    </a:cubicBezTo>
                    <a:cubicBezTo>
                      <a:pt x="5367" y="4680"/>
                      <a:pt x="5653" y="3311"/>
                      <a:pt x="5069" y="2096"/>
                    </a:cubicBezTo>
                    <a:cubicBezTo>
                      <a:pt x="4486" y="858"/>
                      <a:pt x="3331" y="275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8;p59">
                <a:extLst>
                  <a:ext uri="{FF2B5EF4-FFF2-40B4-BE49-F238E27FC236}">
                    <a16:creationId xmlns:a16="http://schemas.microsoft.com/office/drawing/2014/main" id="{52E7817F-62F7-49DB-A5F0-80655E544A82}"/>
                  </a:ext>
                </a:extLst>
              </p:cNvPr>
              <p:cNvSpPr/>
              <p:nvPr/>
            </p:nvSpPr>
            <p:spPr>
              <a:xfrm>
                <a:off x="2664300" y="2383125"/>
                <a:ext cx="135075" cy="163175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6527" extrusionOk="0">
                    <a:moveTo>
                      <a:pt x="2108" y="1"/>
                    </a:moveTo>
                    <a:cubicBezTo>
                      <a:pt x="1382" y="1"/>
                      <a:pt x="640" y="245"/>
                      <a:pt x="1" y="788"/>
                    </a:cubicBezTo>
                    <a:cubicBezTo>
                      <a:pt x="989" y="1062"/>
                      <a:pt x="2144" y="1645"/>
                      <a:pt x="2727" y="2883"/>
                    </a:cubicBezTo>
                    <a:cubicBezTo>
                      <a:pt x="3323" y="4121"/>
                      <a:pt x="3025" y="5467"/>
                      <a:pt x="2596" y="6527"/>
                    </a:cubicBezTo>
                    <a:cubicBezTo>
                      <a:pt x="4204" y="6288"/>
                      <a:pt x="5394" y="4919"/>
                      <a:pt x="5394" y="3288"/>
                    </a:cubicBezTo>
                    <a:cubicBezTo>
                      <a:pt x="5403" y="1329"/>
                      <a:pt x="3801" y="1"/>
                      <a:pt x="2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9;p59">
                <a:extLst>
                  <a:ext uri="{FF2B5EF4-FFF2-40B4-BE49-F238E27FC236}">
                    <a16:creationId xmlns:a16="http://schemas.microsoft.com/office/drawing/2014/main" id="{3CC47CA4-BC2E-4478-9E82-56CC1C9B3B36}"/>
                  </a:ext>
                </a:extLst>
              </p:cNvPr>
              <p:cNvSpPr/>
              <p:nvPr/>
            </p:nvSpPr>
            <p:spPr>
              <a:xfrm>
                <a:off x="2655675" y="2559325"/>
                <a:ext cx="6252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753" extrusionOk="0">
                    <a:moveTo>
                      <a:pt x="1152" y="0"/>
                    </a:moveTo>
                    <a:cubicBezTo>
                      <a:pt x="271" y="0"/>
                      <a:pt x="1" y="1003"/>
                      <a:pt x="1" y="1003"/>
                    </a:cubicBezTo>
                    <a:cubicBezTo>
                      <a:pt x="366" y="819"/>
                      <a:pt x="683" y="746"/>
                      <a:pt x="956" y="746"/>
                    </a:cubicBezTo>
                    <a:cubicBezTo>
                      <a:pt x="1975" y="746"/>
                      <a:pt x="2382" y="1753"/>
                      <a:pt x="2382" y="1753"/>
                    </a:cubicBezTo>
                    <a:cubicBezTo>
                      <a:pt x="2382" y="1753"/>
                      <a:pt x="2501" y="229"/>
                      <a:pt x="1406" y="26"/>
                    </a:cubicBezTo>
                    <a:cubicBezTo>
                      <a:pt x="1316" y="9"/>
                      <a:pt x="1232" y="0"/>
                      <a:pt x="1152" y="0"/>
                    </a:cubicBezTo>
                    <a:close/>
                  </a:path>
                </a:pathLst>
              </a:custGeom>
              <a:solidFill>
                <a:srgbClr val="653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70;p59">
                <a:extLst>
                  <a:ext uri="{FF2B5EF4-FFF2-40B4-BE49-F238E27FC236}">
                    <a16:creationId xmlns:a16="http://schemas.microsoft.com/office/drawing/2014/main" id="{F9103DBD-B7A1-4DA1-9877-C3736869519A}"/>
                  </a:ext>
                </a:extLst>
              </p:cNvPr>
              <p:cNvSpPr/>
              <p:nvPr/>
            </p:nvSpPr>
            <p:spPr>
              <a:xfrm>
                <a:off x="2506550" y="2673975"/>
                <a:ext cx="16165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3275" extrusionOk="0">
                    <a:moveTo>
                      <a:pt x="6466" y="0"/>
                    </a:moveTo>
                    <a:lnTo>
                      <a:pt x="6466" y="0"/>
                    </a:lnTo>
                    <a:cubicBezTo>
                      <a:pt x="5317" y="378"/>
                      <a:pt x="4000" y="488"/>
                      <a:pt x="2856" y="488"/>
                    </a:cubicBezTo>
                    <a:cubicBezTo>
                      <a:pt x="1261" y="488"/>
                      <a:pt x="1" y="274"/>
                      <a:pt x="1" y="274"/>
                    </a:cubicBezTo>
                    <a:lnTo>
                      <a:pt x="1" y="274"/>
                    </a:lnTo>
                    <a:cubicBezTo>
                      <a:pt x="1" y="274"/>
                      <a:pt x="358" y="3275"/>
                      <a:pt x="3227" y="3275"/>
                    </a:cubicBezTo>
                    <a:cubicBezTo>
                      <a:pt x="6096" y="3275"/>
                      <a:pt x="6466" y="0"/>
                      <a:pt x="6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71;p59">
                <a:extLst>
                  <a:ext uri="{FF2B5EF4-FFF2-40B4-BE49-F238E27FC236}">
                    <a16:creationId xmlns:a16="http://schemas.microsoft.com/office/drawing/2014/main" id="{5B60204D-03BF-462E-86FA-DC9B19B4F2B5}"/>
                  </a:ext>
                </a:extLst>
              </p:cNvPr>
              <p:cNvSpPr/>
              <p:nvPr/>
            </p:nvSpPr>
            <p:spPr>
              <a:xfrm>
                <a:off x="2351550" y="2410175"/>
                <a:ext cx="726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373" extrusionOk="0">
                    <a:moveTo>
                      <a:pt x="2227" y="0"/>
                    </a:moveTo>
                    <a:cubicBezTo>
                      <a:pt x="1519" y="0"/>
                      <a:pt x="1" y="1657"/>
                      <a:pt x="521" y="2313"/>
                    </a:cubicBezTo>
                    <a:cubicBezTo>
                      <a:pt x="553" y="2354"/>
                      <a:pt x="600" y="2373"/>
                      <a:pt x="660" y="2373"/>
                    </a:cubicBezTo>
                    <a:cubicBezTo>
                      <a:pt x="1229" y="2373"/>
                      <a:pt x="2905" y="671"/>
                      <a:pt x="2474" y="111"/>
                    </a:cubicBezTo>
                    <a:cubicBezTo>
                      <a:pt x="2414" y="34"/>
                      <a:pt x="2329" y="0"/>
                      <a:pt x="2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72;p59">
                <a:extLst>
                  <a:ext uri="{FF2B5EF4-FFF2-40B4-BE49-F238E27FC236}">
                    <a16:creationId xmlns:a16="http://schemas.microsoft.com/office/drawing/2014/main" id="{500E7D49-CEFB-45FE-B504-1DE08812387F}"/>
                  </a:ext>
                </a:extLst>
              </p:cNvPr>
              <p:cNvSpPr/>
              <p:nvPr/>
            </p:nvSpPr>
            <p:spPr>
              <a:xfrm>
                <a:off x="2696150" y="2323800"/>
                <a:ext cx="642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1176" extrusionOk="0">
                    <a:moveTo>
                      <a:pt x="661" y="0"/>
                    </a:moveTo>
                    <a:cubicBezTo>
                      <a:pt x="389" y="0"/>
                      <a:pt x="180" y="86"/>
                      <a:pt x="132" y="303"/>
                    </a:cubicBezTo>
                    <a:cubicBezTo>
                      <a:pt x="1" y="843"/>
                      <a:pt x="984" y="1176"/>
                      <a:pt x="1697" y="1176"/>
                    </a:cubicBezTo>
                    <a:cubicBezTo>
                      <a:pt x="2020" y="1176"/>
                      <a:pt x="2288" y="1107"/>
                      <a:pt x="2370" y="958"/>
                    </a:cubicBezTo>
                    <a:cubicBezTo>
                      <a:pt x="2569" y="612"/>
                      <a:pt x="1388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73;p59">
                <a:extLst>
                  <a:ext uri="{FF2B5EF4-FFF2-40B4-BE49-F238E27FC236}">
                    <a16:creationId xmlns:a16="http://schemas.microsoft.com/office/drawing/2014/main" id="{DDB59190-F499-4EC3-841D-27E123FFBC29}"/>
                  </a:ext>
                </a:extLst>
              </p:cNvPr>
              <p:cNvSpPr/>
              <p:nvPr/>
            </p:nvSpPr>
            <p:spPr>
              <a:xfrm>
                <a:off x="1405725" y="2142200"/>
                <a:ext cx="857675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34307" h="21784" extrusionOk="0">
                    <a:moveTo>
                      <a:pt x="8378" y="0"/>
                    </a:moveTo>
                    <a:cubicBezTo>
                      <a:pt x="2453" y="0"/>
                      <a:pt x="0" y="19601"/>
                      <a:pt x="4207" y="21557"/>
                    </a:cubicBezTo>
                    <a:cubicBezTo>
                      <a:pt x="4542" y="21712"/>
                      <a:pt x="4921" y="21784"/>
                      <a:pt x="5337" y="21784"/>
                    </a:cubicBezTo>
                    <a:cubicBezTo>
                      <a:pt x="10171" y="21784"/>
                      <a:pt x="19894" y="12125"/>
                      <a:pt x="20631" y="12125"/>
                    </a:cubicBezTo>
                    <a:cubicBezTo>
                      <a:pt x="20638" y="12125"/>
                      <a:pt x="20644" y="12126"/>
                      <a:pt x="20650" y="12127"/>
                    </a:cubicBezTo>
                    <a:cubicBezTo>
                      <a:pt x="21192" y="12305"/>
                      <a:pt x="24469" y="20585"/>
                      <a:pt x="28253" y="20585"/>
                    </a:cubicBezTo>
                    <a:cubicBezTo>
                      <a:pt x="28786" y="20585"/>
                      <a:pt x="29330" y="20420"/>
                      <a:pt x="29877" y="20045"/>
                    </a:cubicBezTo>
                    <a:cubicBezTo>
                      <a:pt x="34306" y="17009"/>
                      <a:pt x="23852" y="4162"/>
                      <a:pt x="21400" y="3412"/>
                    </a:cubicBezTo>
                    <a:cubicBezTo>
                      <a:pt x="21316" y="3386"/>
                      <a:pt x="21223" y="3374"/>
                      <a:pt x="21122" y="3374"/>
                    </a:cubicBezTo>
                    <a:cubicBezTo>
                      <a:pt x="18300" y="3374"/>
                      <a:pt x="8876" y="12923"/>
                      <a:pt x="8053" y="12923"/>
                    </a:cubicBezTo>
                    <a:cubicBezTo>
                      <a:pt x="8038" y="12923"/>
                      <a:pt x="8026" y="12919"/>
                      <a:pt x="8017" y="12913"/>
                    </a:cubicBezTo>
                    <a:cubicBezTo>
                      <a:pt x="7541" y="12568"/>
                      <a:pt x="14625" y="412"/>
                      <a:pt x="8565" y="7"/>
                    </a:cubicBezTo>
                    <a:cubicBezTo>
                      <a:pt x="8502" y="3"/>
                      <a:pt x="8440" y="0"/>
                      <a:pt x="8378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74;p59">
                <a:extLst>
                  <a:ext uri="{FF2B5EF4-FFF2-40B4-BE49-F238E27FC236}">
                    <a16:creationId xmlns:a16="http://schemas.microsoft.com/office/drawing/2014/main" id="{4654274D-FCCA-4106-9DCC-06C5AF91548C}"/>
                  </a:ext>
                </a:extLst>
              </p:cNvPr>
              <p:cNvSpPr/>
              <p:nvPr/>
            </p:nvSpPr>
            <p:spPr>
              <a:xfrm>
                <a:off x="1507325" y="2432275"/>
                <a:ext cx="440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763" extrusionOk="0">
                    <a:moveTo>
                      <a:pt x="881" y="0"/>
                    </a:moveTo>
                    <a:cubicBezTo>
                      <a:pt x="393" y="0"/>
                      <a:pt x="0" y="393"/>
                      <a:pt x="0" y="882"/>
                    </a:cubicBezTo>
                    <a:cubicBezTo>
                      <a:pt x="0" y="1370"/>
                      <a:pt x="393" y="1763"/>
                      <a:pt x="881" y="1763"/>
                    </a:cubicBezTo>
                    <a:cubicBezTo>
                      <a:pt x="1369" y="1763"/>
                      <a:pt x="1762" y="1370"/>
                      <a:pt x="1762" y="882"/>
                    </a:cubicBezTo>
                    <a:cubicBezTo>
                      <a:pt x="1762" y="393"/>
                      <a:pt x="1369" y="0"/>
                      <a:pt x="881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75;p59">
                <a:extLst>
                  <a:ext uri="{FF2B5EF4-FFF2-40B4-BE49-F238E27FC236}">
                    <a16:creationId xmlns:a16="http://schemas.microsoft.com/office/drawing/2014/main" id="{0C9CDBE4-7E23-42B3-A613-423FBD99F5FC}"/>
                  </a:ext>
                </a:extLst>
              </p:cNvPr>
              <p:cNvSpPr/>
              <p:nvPr/>
            </p:nvSpPr>
            <p:spPr>
              <a:xfrm>
                <a:off x="1516250" y="2214575"/>
                <a:ext cx="717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271" extrusionOk="0">
                    <a:moveTo>
                      <a:pt x="1849" y="1"/>
                    </a:moveTo>
                    <a:cubicBezTo>
                      <a:pt x="1220" y="1"/>
                      <a:pt x="517" y="1528"/>
                      <a:pt x="262" y="3482"/>
                    </a:cubicBezTo>
                    <a:cubicBezTo>
                      <a:pt x="0" y="5482"/>
                      <a:pt x="310" y="7184"/>
                      <a:pt x="953" y="7268"/>
                    </a:cubicBezTo>
                    <a:cubicBezTo>
                      <a:pt x="970" y="7270"/>
                      <a:pt x="987" y="7271"/>
                      <a:pt x="1003" y="7271"/>
                    </a:cubicBezTo>
                    <a:cubicBezTo>
                      <a:pt x="1645" y="7271"/>
                      <a:pt x="2341" y="5740"/>
                      <a:pt x="2608" y="3791"/>
                    </a:cubicBezTo>
                    <a:cubicBezTo>
                      <a:pt x="2870" y="1779"/>
                      <a:pt x="2560" y="88"/>
                      <a:pt x="1905" y="5"/>
                    </a:cubicBezTo>
                    <a:cubicBezTo>
                      <a:pt x="1887" y="2"/>
                      <a:pt x="1868" y="1"/>
                      <a:pt x="1849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76;p59">
                <a:extLst>
                  <a:ext uri="{FF2B5EF4-FFF2-40B4-BE49-F238E27FC236}">
                    <a16:creationId xmlns:a16="http://schemas.microsoft.com/office/drawing/2014/main" id="{DE2B6E10-0FDE-429F-A4B7-E1283AB43736}"/>
                  </a:ext>
                </a:extLst>
              </p:cNvPr>
              <p:cNvSpPr/>
              <p:nvPr/>
            </p:nvSpPr>
            <p:spPr>
              <a:xfrm>
                <a:off x="1927900" y="2299200"/>
                <a:ext cx="163450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9028" extrusionOk="0">
                    <a:moveTo>
                      <a:pt x="945" y="0"/>
                    </a:moveTo>
                    <a:cubicBezTo>
                      <a:pt x="855" y="0"/>
                      <a:pt x="774" y="20"/>
                      <a:pt x="703" y="61"/>
                    </a:cubicBezTo>
                    <a:cubicBezTo>
                      <a:pt x="1" y="466"/>
                      <a:pt x="584" y="2787"/>
                      <a:pt x="2001" y="5252"/>
                    </a:cubicBezTo>
                    <a:cubicBezTo>
                      <a:pt x="3275" y="7457"/>
                      <a:pt x="4799" y="9027"/>
                      <a:pt x="5604" y="9027"/>
                    </a:cubicBezTo>
                    <a:cubicBezTo>
                      <a:pt x="5695" y="9027"/>
                      <a:pt x="5776" y="9008"/>
                      <a:pt x="5847" y="8967"/>
                    </a:cubicBezTo>
                    <a:cubicBezTo>
                      <a:pt x="6537" y="8562"/>
                      <a:pt x="5954" y="6240"/>
                      <a:pt x="4537" y="3788"/>
                    </a:cubicBezTo>
                    <a:cubicBezTo>
                      <a:pt x="3263" y="1571"/>
                      <a:pt x="1748" y="0"/>
                      <a:pt x="94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77;p59">
                <a:extLst>
                  <a:ext uri="{FF2B5EF4-FFF2-40B4-BE49-F238E27FC236}">
                    <a16:creationId xmlns:a16="http://schemas.microsoft.com/office/drawing/2014/main" id="{01BE8E3A-36B4-419E-ADCF-E8BF557BD2E2}"/>
                  </a:ext>
                </a:extLst>
              </p:cNvPr>
              <p:cNvSpPr/>
              <p:nvPr/>
            </p:nvSpPr>
            <p:spPr>
              <a:xfrm>
                <a:off x="1736525" y="2426900"/>
                <a:ext cx="184575" cy="254250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10170" extrusionOk="0">
                    <a:moveTo>
                      <a:pt x="4738" y="0"/>
                    </a:moveTo>
                    <a:cubicBezTo>
                      <a:pt x="4505" y="0"/>
                      <a:pt x="4291" y="69"/>
                      <a:pt x="4120" y="215"/>
                    </a:cubicBezTo>
                    <a:cubicBezTo>
                      <a:pt x="3131" y="1049"/>
                      <a:pt x="4715" y="2799"/>
                      <a:pt x="4715" y="2799"/>
                    </a:cubicBezTo>
                    <a:lnTo>
                      <a:pt x="0" y="6526"/>
                    </a:lnTo>
                    <a:cubicBezTo>
                      <a:pt x="976" y="7461"/>
                      <a:pt x="1631" y="7660"/>
                      <a:pt x="2013" y="7660"/>
                    </a:cubicBezTo>
                    <a:cubicBezTo>
                      <a:pt x="2297" y="7660"/>
                      <a:pt x="2429" y="7550"/>
                      <a:pt x="2429" y="7550"/>
                    </a:cubicBezTo>
                    <a:lnTo>
                      <a:pt x="3227" y="10169"/>
                    </a:lnTo>
                    <a:lnTo>
                      <a:pt x="5644" y="7990"/>
                    </a:lnTo>
                    <a:lnTo>
                      <a:pt x="4858" y="6478"/>
                    </a:lnTo>
                    <a:cubicBezTo>
                      <a:pt x="4858" y="6478"/>
                      <a:pt x="6060" y="5871"/>
                      <a:pt x="6703" y="3764"/>
                    </a:cubicBezTo>
                    <a:cubicBezTo>
                      <a:pt x="7382" y="1569"/>
                      <a:pt x="5848" y="0"/>
                      <a:pt x="4738" y="0"/>
                    </a:cubicBezTo>
                    <a:close/>
                  </a:path>
                </a:pathLst>
              </a:custGeom>
              <a:solidFill>
                <a:srgbClr val="784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78;p59">
                <a:extLst>
                  <a:ext uri="{FF2B5EF4-FFF2-40B4-BE49-F238E27FC236}">
                    <a16:creationId xmlns:a16="http://schemas.microsoft.com/office/drawing/2014/main" id="{E3C0ED88-C183-4BA0-9648-0A448FE60996}"/>
                  </a:ext>
                </a:extLst>
              </p:cNvPr>
              <p:cNvSpPr/>
              <p:nvPr/>
            </p:nvSpPr>
            <p:spPr>
              <a:xfrm>
                <a:off x="1751100" y="2612575"/>
                <a:ext cx="770650" cy="437825"/>
              </a:xfrm>
              <a:custGeom>
                <a:avLst/>
                <a:gdLst/>
                <a:ahLst/>
                <a:cxnLst/>
                <a:rect l="l" t="t" r="r" b="b"/>
                <a:pathLst>
                  <a:path w="30826" h="17513" extrusionOk="0">
                    <a:moveTo>
                      <a:pt x="7908" y="0"/>
                    </a:moveTo>
                    <a:cubicBezTo>
                      <a:pt x="6483" y="0"/>
                      <a:pt x="5078" y="410"/>
                      <a:pt x="3870" y="1182"/>
                    </a:cubicBezTo>
                    <a:cubicBezTo>
                      <a:pt x="0" y="3706"/>
                      <a:pt x="167" y="7981"/>
                      <a:pt x="167" y="7981"/>
                    </a:cubicBezTo>
                    <a:cubicBezTo>
                      <a:pt x="167" y="7981"/>
                      <a:pt x="2858" y="12612"/>
                      <a:pt x="13205" y="15672"/>
                    </a:cubicBezTo>
                    <a:cubicBezTo>
                      <a:pt x="18111" y="17129"/>
                      <a:pt x="22062" y="17512"/>
                      <a:pt x="24860" y="17512"/>
                    </a:cubicBezTo>
                    <a:cubicBezTo>
                      <a:pt x="27962" y="17512"/>
                      <a:pt x="29647" y="17041"/>
                      <a:pt x="29647" y="17041"/>
                    </a:cubicBezTo>
                    <a:cubicBezTo>
                      <a:pt x="30826" y="13493"/>
                      <a:pt x="29992" y="10803"/>
                      <a:pt x="29992" y="10803"/>
                    </a:cubicBezTo>
                    <a:cubicBezTo>
                      <a:pt x="29992" y="10803"/>
                      <a:pt x="23825" y="9636"/>
                      <a:pt x="18408" y="7493"/>
                    </a:cubicBezTo>
                    <a:cubicBezTo>
                      <a:pt x="13002" y="5338"/>
                      <a:pt x="8775" y="51"/>
                      <a:pt x="8775" y="51"/>
                    </a:cubicBezTo>
                    <a:cubicBezTo>
                      <a:pt x="8486" y="17"/>
                      <a:pt x="8197" y="0"/>
                      <a:pt x="79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39;p2">
              <a:extLst>
                <a:ext uri="{FF2B5EF4-FFF2-40B4-BE49-F238E27FC236}">
                  <a16:creationId xmlns:a16="http://schemas.microsoft.com/office/drawing/2014/main" id="{D99A20A3-DB3A-451F-88F4-EDC66DE29184}"/>
                </a:ext>
              </a:extLst>
            </p:cNvPr>
            <p:cNvSpPr/>
            <p:nvPr/>
          </p:nvSpPr>
          <p:spPr>
            <a:xfrm rot="2199912">
              <a:off x="8542844" y="138252"/>
              <a:ext cx="376218" cy="342995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 Box 62">
            <a:extLst>
              <a:ext uri="{FF2B5EF4-FFF2-40B4-BE49-F238E27FC236}">
                <a16:creationId xmlns:a16="http://schemas.microsoft.com/office/drawing/2014/main" id="{FCB0D920-669F-4865-99EE-E2C3B5C6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4" y="85793"/>
            <a:ext cx="8907946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x b x c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chứa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lang="en-US" sz="26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chữ.</a:t>
            </a:r>
            <a:endParaRPr lang="en-US" sz="26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= 4, b = 3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 = 5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x b x c </a:t>
            </a:r>
            <a:r>
              <a:rPr lang="en-US" sz="2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6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lang="en-US" sz="2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 b x c = 4 x 3 x 5 = 12 x 5 </a:t>
            </a:r>
            <a:r>
              <a:rPr lang="en-US" sz="26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60</a:t>
            </a:r>
            <a:endParaRPr lang="en-US" sz="26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4" name="Text Box 62">
            <a:extLst>
              <a:ext uri="{FF2B5EF4-FFF2-40B4-BE49-F238E27FC236}">
                <a16:creationId xmlns:a16="http://schemas.microsoft.com/office/drawing/2014/main" id="{E7944917-889B-4F59-89F9-6FE13E58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958" y="2243016"/>
            <a:ext cx="6343305" cy="24314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3800" b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Tính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giá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trị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a x b x c </a:t>
            </a:r>
            <a:r>
              <a:rPr lang="en-US" sz="3800" b="1" dirty="0" err="1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nếu</a:t>
            </a:r>
            <a:r>
              <a:rPr lang="en-US" sz="3800" b="1" dirty="0">
                <a:solidFill>
                  <a:srgbClr val="FFFF00"/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a) a 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9 , b = 5 </a:t>
            </a:r>
            <a:r>
              <a:rPr lang="en-US" sz="3800" b="1" dirty="0" err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= 2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b) a 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15 , b = 0 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= 37</a:t>
            </a:r>
          </a:p>
        </p:txBody>
      </p:sp>
    </p:spTree>
    <p:extLst>
      <p:ext uri="{BB962C8B-B14F-4D97-AF65-F5344CB8AC3E}">
        <p14:creationId xmlns:p14="http://schemas.microsoft.com/office/powerpoint/2010/main" val="26376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62">
            <a:extLst>
              <a:ext uri="{FF2B5EF4-FFF2-40B4-BE49-F238E27FC236}">
                <a16:creationId xmlns:a16="http://schemas.microsoft.com/office/drawing/2014/main" id="{7758E045-02F7-40B7-8C18-2510D780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15" y="250314"/>
            <a:ext cx="6343305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a) a 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9 , b = 5 </a:t>
            </a:r>
            <a:r>
              <a:rPr lang="en-US" sz="3800" b="1" dirty="0" err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</a:t>
            </a:r>
            <a:r>
              <a:rPr lang="en-US" sz="3800" b="1">
                <a:solidFill>
                  <a:schemeClr val="accent5">
                    <a:lumMod val="75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2</a:t>
            </a:r>
            <a:endParaRPr lang="en-US" sz="3800" b="1" dirty="0">
              <a:solidFill>
                <a:schemeClr val="accent5">
                  <a:lumMod val="75000"/>
                </a:schemeClr>
              </a:solidFill>
              <a:latin typeface="UVF TypoSlabserif" panose="02000403050000020004" pitchFamily="2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1E029017-875F-4955-B908-DB93ECA91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640" y="307666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tx1">
                    <a:lumMod val="10000"/>
                    <a:lumOff val="90000"/>
                  </a:schemeClr>
                </a:solidFill>
                <a:latin typeface="UVF TypoSlabserif" panose="0200040305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48129E94-7673-4F9F-A648-33E335FB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8" y="1071279"/>
            <a:ext cx="76604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en-US" b="1">
                <a:solidFill>
                  <a:schemeClr val="tx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9 , b = 5 và c = 2 thì giá trị của biểu thức  a x b x c là:</a:t>
            </a:r>
          </a:p>
        </p:txBody>
      </p:sp>
      <p:sp>
        <p:nvSpPr>
          <p:cNvPr id="62" name="Text Box 62">
            <a:extLst>
              <a:ext uri="{FF2B5EF4-FFF2-40B4-BE49-F238E27FC236}">
                <a16:creationId xmlns:a16="http://schemas.microsoft.com/office/drawing/2014/main" id="{ABDA8AFA-BC4B-4A8C-9B2D-113D131E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554" y="2824209"/>
            <a:ext cx="6343305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  <a:defRPr/>
            </a:pPr>
            <a:r>
              <a:rPr lang="en-US" sz="3800" b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b) a 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= 15 , b = 0 </a:t>
            </a:r>
            <a:r>
              <a:rPr lang="en-US" sz="3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  <a:ea typeface="Cambria" panose="02040503050406030204" pitchFamily="18" charset="0"/>
                <a:cs typeface="+mn-cs"/>
              </a:rPr>
              <a:t> c = 37</a:t>
            </a:r>
          </a:p>
        </p:txBody>
      </p:sp>
      <p:sp>
        <p:nvSpPr>
          <p:cNvPr id="63" name="Text Box 62">
            <a:extLst>
              <a:ext uri="{FF2B5EF4-FFF2-40B4-BE49-F238E27FC236}">
                <a16:creationId xmlns:a16="http://schemas.microsoft.com/office/drawing/2014/main" id="{17AFF56B-F544-47CD-AAF3-AC96B55E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8" y="3433857"/>
            <a:ext cx="8880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15 , b = 0 và c = 37 thì giá trị của biểu thức  a x b x c là:</a:t>
            </a:r>
          </a:p>
        </p:txBody>
      </p:sp>
      <p:sp>
        <p:nvSpPr>
          <p:cNvPr id="64" name="Text Box 62">
            <a:extLst>
              <a:ext uri="{FF2B5EF4-FFF2-40B4-BE49-F238E27FC236}">
                <a16:creationId xmlns:a16="http://schemas.microsoft.com/office/drawing/2014/main" id="{92ACA7A0-4AA0-4DC8-98E4-20A20D68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478" y="4307398"/>
            <a:ext cx="6440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b x c = 15 x 0 x 37 = 0 x 37 = 0</a:t>
            </a:r>
          </a:p>
        </p:txBody>
      </p:sp>
      <p:sp>
        <p:nvSpPr>
          <p:cNvPr id="65" name="Text Box 62">
            <a:extLst>
              <a:ext uri="{FF2B5EF4-FFF2-40B4-BE49-F238E27FC236}">
                <a16:creationId xmlns:a16="http://schemas.microsoft.com/office/drawing/2014/main" id="{55AFDC79-1B2D-47AB-A743-D6FC7069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22" y="2138313"/>
            <a:ext cx="634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b x c = 9 x 5 x 2 = 45 x 2 = 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DDB8E42E-CA78-4A67-81F3-C194B220186A}"/>
              </a:ext>
            </a:extLst>
          </p:cNvPr>
          <p:cNvSpPr/>
          <p:nvPr/>
        </p:nvSpPr>
        <p:spPr>
          <a:xfrm>
            <a:off x="1410612" y="-25048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2;p2">
            <a:extLst>
              <a:ext uri="{FF2B5EF4-FFF2-40B4-BE49-F238E27FC236}">
                <a16:creationId xmlns:a16="http://schemas.microsoft.com/office/drawing/2014/main" id="{54BF5491-26A2-4961-86E4-0E6E5D2A5203}"/>
              </a:ext>
            </a:extLst>
          </p:cNvPr>
          <p:cNvGrpSpPr/>
          <p:nvPr/>
        </p:nvGrpSpPr>
        <p:grpSpPr>
          <a:xfrm rot="-822785">
            <a:off x="501646" y="1235392"/>
            <a:ext cx="986748" cy="979526"/>
            <a:chOff x="1193082" y="841697"/>
            <a:chExt cx="1170763" cy="1162329"/>
          </a:xfrm>
        </p:grpSpPr>
        <p:sp>
          <p:nvSpPr>
            <p:cNvPr id="6" name="Google Shape;13;p2">
              <a:extLst>
                <a:ext uri="{FF2B5EF4-FFF2-40B4-BE49-F238E27FC236}">
                  <a16:creationId xmlns:a16="http://schemas.microsoft.com/office/drawing/2014/main" id="{959F5320-D14E-4108-B0B9-B04839D9D04E}"/>
                </a:ext>
              </a:extLst>
            </p:cNvPr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;p2">
              <a:extLst>
                <a:ext uri="{FF2B5EF4-FFF2-40B4-BE49-F238E27FC236}">
                  <a16:creationId xmlns:a16="http://schemas.microsoft.com/office/drawing/2014/main" id="{2B5E98BA-3B71-4164-9964-478B4071A466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;p2">
              <a:extLst>
                <a:ext uri="{FF2B5EF4-FFF2-40B4-BE49-F238E27FC236}">
                  <a16:creationId xmlns:a16="http://schemas.microsoft.com/office/drawing/2014/main" id="{39803AC9-8081-40AE-AC65-33D68C99864E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6;p2">
            <a:extLst>
              <a:ext uri="{FF2B5EF4-FFF2-40B4-BE49-F238E27FC236}">
                <a16:creationId xmlns:a16="http://schemas.microsoft.com/office/drawing/2014/main" id="{27E9E9BF-1B82-4ED2-B4A2-0B3A7D1C9EBF}"/>
              </a:ext>
            </a:extLst>
          </p:cNvPr>
          <p:cNvGrpSpPr/>
          <p:nvPr/>
        </p:nvGrpSpPr>
        <p:grpSpPr>
          <a:xfrm>
            <a:off x="2775080" y="298217"/>
            <a:ext cx="732039" cy="701437"/>
            <a:chOff x="7039475" y="481968"/>
            <a:chExt cx="476805" cy="456783"/>
          </a:xfrm>
        </p:grpSpPr>
        <p:sp>
          <p:nvSpPr>
            <p:cNvPr id="10" name="Google Shape;17;p2">
              <a:extLst>
                <a:ext uri="{FF2B5EF4-FFF2-40B4-BE49-F238E27FC236}">
                  <a16:creationId xmlns:a16="http://schemas.microsoft.com/office/drawing/2014/main" id="{035C0CD8-496A-49A8-8463-71ECBA790469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AF65EE1F-47B6-4995-B30E-89C996F95379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A226C31B-7041-47D5-9C78-499CB0553EBD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47A18FD-69C1-48AD-A561-8903529E8601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4E5B6532-489D-47F5-BAC5-604301820F7B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2;p2">
            <a:extLst>
              <a:ext uri="{FF2B5EF4-FFF2-40B4-BE49-F238E27FC236}">
                <a16:creationId xmlns:a16="http://schemas.microsoft.com/office/drawing/2014/main" id="{094C09D4-0859-409F-87A0-E4EFB3C9FC45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12E92C8A-E895-4765-84AA-CDC2646323EE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E5C60BF0-E815-4BDE-96DF-D9B3F112443A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71231DE5-32F3-4CAE-B703-3FA256766BF1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26;p2">
            <a:extLst>
              <a:ext uri="{FF2B5EF4-FFF2-40B4-BE49-F238E27FC236}">
                <a16:creationId xmlns:a16="http://schemas.microsoft.com/office/drawing/2014/main" id="{545D6917-B8D1-467B-9FB0-C82556595796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2260B094-8C22-436E-AE99-6E850A985083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CCC7CD3B-64F1-49DD-9E1B-EA65C8F98800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FFE761CB-45D8-4A25-BF90-8B1F1185C544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E7F431B5-2383-44C3-AFEB-3194D6D7C674}"/>
              </a:ext>
            </a:extLst>
          </p:cNvPr>
          <p:cNvGrpSpPr/>
          <p:nvPr/>
        </p:nvGrpSpPr>
        <p:grpSpPr>
          <a:xfrm rot="848546">
            <a:off x="7976180" y="3537506"/>
            <a:ext cx="669524" cy="727617"/>
            <a:chOff x="1761950" y="1669000"/>
            <a:chExt cx="482700" cy="5291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F228346-8381-494F-A722-9F4BE2A8B3B9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531B5C4F-C631-41B6-9C61-416860EB4663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D0223942-1931-4916-9ABF-A2231CFD794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4;p2">
            <a:extLst>
              <a:ext uri="{FF2B5EF4-FFF2-40B4-BE49-F238E27FC236}">
                <a16:creationId xmlns:a16="http://schemas.microsoft.com/office/drawing/2014/main" id="{A19480FE-5505-4E5E-BCD2-6E71DE0DE80B}"/>
              </a:ext>
            </a:extLst>
          </p:cNvPr>
          <p:cNvGrpSpPr/>
          <p:nvPr/>
        </p:nvGrpSpPr>
        <p:grpSpPr>
          <a:xfrm rot="-822750">
            <a:off x="8601662" y="2817419"/>
            <a:ext cx="408183" cy="349991"/>
            <a:chOff x="2321700" y="1787550"/>
            <a:chExt cx="450675" cy="386425"/>
          </a:xfrm>
        </p:grpSpPr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3B5FD7DD-33A8-4F07-BC58-9EEDE85835C5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EBA3A959-9BBF-4EA3-9A86-1E163A7A16BD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D2728E76-8FBF-426B-8AE5-151ADACF0E51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8;p2">
            <a:extLst>
              <a:ext uri="{FF2B5EF4-FFF2-40B4-BE49-F238E27FC236}">
                <a16:creationId xmlns:a16="http://schemas.microsoft.com/office/drawing/2014/main" id="{3EA10962-9FD8-411D-943E-294B0E52A4B8}"/>
              </a:ext>
            </a:extLst>
          </p:cNvPr>
          <p:cNvGrpSpPr/>
          <p:nvPr/>
        </p:nvGrpSpPr>
        <p:grpSpPr>
          <a:xfrm rot="-822915">
            <a:off x="403611" y="2687833"/>
            <a:ext cx="1016239" cy="1014109"/>
            <a:chOff x="345025" y="221948"/>
            <a:chExt cx="1016224" cy="1014094"/>
          </a:xfrm>
        </p:grpSpPr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A926ECB-D7A4-4ECF-870A-0ABC12AEEBC1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6F1FA744-A3EB-47B1-8E75-136209551292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59C0E5FC-2374-44FC-8F1B-EF88C3CB9135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2;p2">
            <a:extLst>
              <a:ext uri="{FF2B5EF4-FFF2-40B4-BE49-F238E27FC236}">
                <a16:creationId xmlns:a16="http://schemas.microsoft.com/office/drawing/2014/main" id="{443D01BB-662E-4EDF-B5AA-1D43C2ED3CC3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3;p2">
            <a:extLst>
              <a:ext uri="{FF2B5EF4-FFF2-40B4-BE49-F238E27FC236}">
                <a16:creationId xmlns:a16="http://schemas.microsoft.com/office/drawing/2014/main" id="{47C8E308-BF6F-4BA2-82A1-7AED58B85C44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44;p2">
            <a:extLst>
              <a:ext uri="{FF2B5EF4-FFF2-40B4-BE49-F238E27FC236}">
                <a16:creationId xmlns:a16="http://schemas.microsoft.com/office/drawing/2014/main" id="{B1CFACCE-696A-45A3-89CF-97ED84EDE60D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45;p2">
            <a:extLst>
              <a:ext uri="{FF2B5EF4-FFF2-40B4-BE49-F238E27FC236}">
                <a16:creationId xmlns:a16="http://schemas.microsoft.com/office/drawing/2014/main" id="{D9D81538-8C81-4C37-9F82-72959980ED41}"/>
              </a:ext>
            </a:extLst>
          </p:cNvPr>
          <p:cNvGrpSpPr/>
          <p:nvPr/>
        </p:nvGrpSpPr>
        <p:grpSpPr>
          <a:xfrm rot="-1313014">
            <a:off x="7624095" y="4398365"/>
            <a:ext cx="417958" cy="427891"/>
            <a:chOff x="2797650" y="3803725"/>
            <a:chExt cx="787175" cy="819250"/>
          </a:xfrm>
        </p:grpSpPr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F1D3A36D-8494-43DF-B0FD-3B0BD57873D4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C5E3CA2-88E8-43B6-8B95-F8FB9FCE8D26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6EC7F704-4825-4BEE-9F27-B69FD13D5FD7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3E06D988-2F03-4B2F-9FA5-71E019414776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50;p2">
            <a:extLst>
              <a:ext uri="{FF2B5EF4-FFF2-40B4-BE49-F238E27FC236}">
                <a16:creationId xmlns:a16="http://schemas.microsoft.com/office/drawing/2014/main" id="{6892363E-9A78-4CA1-9323-D56464BE8673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1;p2">
            <a:extLst>
              <a:ext uri="{FF2B5EF4-FFF2-40B4-BE49-F238E27FC236}">
                <a16:creationId xmlns:a16="http://schemas.microsoft.com/office/drawing/2014/main" id="{599CA882-39F9-48FB-8748-B8CB47D22D10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52;p2">
            <a:extLst>
              <a:ext uri="{FF2B5EF4-FFF2-40B4-BE49-F238E27FC236}">
                <a16:creationId xmlns:a16="http://schemas.microsoft.com/office/drawing/2014/main" id="{E1E6F36D-C3A6-4D64-9362-5D676CDAC519}"/>
              </a:ext>
            </a:extLst>
          </p:cNvPr>
          <p:cNvGrpSpPr/>
          <p:nvPr/>
        </p:nvGrpSpPr>
        <p:grpSpPr>
          <a:xfrm rot="2390256">
            <a:off x="8512348" y="2055929"/>
            <a:ext cx="341244" cy="354176"/>
            <a:chOff x="614950" y="1682850"/>
            <a:chExt cx="438175" cy="454900"/>
          </a:xfrm>
        </p:grpSpPr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6B037630-1EBA-4335-8242-AB54878522F3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851F3847-92C5-44F8-A4C4-06C7B9535181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833056BE-FEF8-4138-B8C2-B8DE663F110B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56;p2">
            <a:extLst>
              <a:ext uri="{FF2B5EF4-FFF2-40B4-BE49-F238E27FC236}">
                <a16:creationId xmlns:a16="http://schemas.microsoft.com/office/drawing/2014/main" id="{1C61D932-C10A-492D-94C8-85549E0B3F35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subTitle" idx="1"/>
          </p:nvPr>
        </p:nvSpPr>
        <p:spPr>
          <a:xfrm>
            <a:off x="1249655" y="1038018"/>
            <a:ext cx="7436081" cy="337701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solidFill>
                  <a:srgbClr val="FFC000"/>
                </a:solidFill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1. Kiến thức</a:t>
            </a:r>
            <a:endParaRPr lang="en-US" sz="2200" b="1">
              <a:solidFill>
                <a:srgbClr val="FFC000"/>
              </a:solidFill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- Nhận biết được biểu thức có chứa ba chữ , giá trị của biểu thức có chứa ba chữ.</a:t>
            </a:r>
            <a:endParaRPr lang="en-US" sz="2200" b="1"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solidFill>
                  <a:srgbClr val="FFC000"/>
                </a:solidFill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2. Kĩ năng</a:t>
            </a:r>
            <a:endParaRPr lang="en-US" sz="2200" b="1">
              <a:solidFill>
                <a:srgbClr val="FFC000"/>
              </a:solidFill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- Biết cách tính giá trị của biểu thức theo giá trị cụ thể của chữ.</a:t>
            </a:r>
            <a:endParaRPr lang="en-US" sz="2200" b="1"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solidFill>
                  <a:srgbClr val="FFC000"/>
                </a:solidFill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3. Phẩm chất</a:t>
            </a:r>
            <a:endParaRPr lang="en-US" sz="2200" b="1">
              <a:solidFill>
                <a:srgbClr val="FFC000"/>
              </a:solidFill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- Học tập tích cực, tính toán chính xác</a:t>
            </a:r>
            <a:endParaRPr lang="en-US" sz="2200" b="1"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solidFill>
                  <a:srgbClr val="FFC000"/>
                </a:solidFill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4. Góp phần phát triền các NL:</a:t>
            </a:r>
            <a:endParaRPr lang="en-US" sz="2200" b="1">
              <a:solidFill>
                <a:srgbClr val="FFC000"/>
              </a:solidFill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- NL tự học, NL sáng tạo, NL giải quyết vấn đề</a:t>
            </a:r>
            <a:endParaRPr lang="en-US" sz="2200" b="1"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133350" indent="0" algn="just">
              <a:lnSpc>
                <a:spcPct val="100000"/>
              </a:lnSpc>
              <a:buNone/>
            </a:pPr>
            <a:r>
              <a:rPr lang="nl-NL" sz="2200" b="1">
                <a:effectLst/>
                <a:latin typeface="UVF TypoSlabserif" panose="02000403050000020004" pitchFamily="2" charset="0"/>
                <a:ea typeface="Cambria" panose="02040503050406030204" pitchFamily="18" charset="0"/>
              </a:rPr>
              <a:t>* Bài tập cần làm:  Bài 1, bài 2</a:t>
            </a:r>
            <a:endParaRPr lang="en-US" sz="2200" b="1">
              <a:effectLst/>
              <a:latin typeface="UVF TypoSlabserif" panose="02000403050000020004" pitchFamily="2" charset="0"/>
              <a:ea typeface="Cambria" panose="020405030504060302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b="1">
              <a:latin typeface="UVF TypoSlabserif" panose="02000403050000020004" pitchFamily="2" charset="0"/>
              <a:ea typeface="Cambria" panose="02040503050406030204" pitchFamily="18" charset="0"/>
            </a:endParaRPr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3558083" y="251320"/>
            <a:ext cx="3636715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#9Slide05 SVNUT Triumph" panose="00000500000000000000" pitchFamily="2" charset="0"/>
              </a:rPr>
              <a:t>Yêu cầu cần đạt</a:t>
            </a:r>
            <a:endParaRPr>
              <a:solidFill>
                <a:srgbClr val="FFFF00"/>
              </a:solidFill>
              <a:latin typeface="#9Slide05 SVNUT Triumph" panose="00000500000000000000" pitchFamily="2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1E206E06-9D87-426E-BA62-1464F4373EFE}"/>
              </a:ext>
            </a:extLst>
          </p:cNvPr>
          <p:cNvSpPr txBox="1">
            <a:spLocks/>
          </p:cNvSpPr>
          <p:nvPr/>
        </p:nvSpPr>
        <p:spPr>
          <a:xfrm>
            <a:off x="-103600" y="4458716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/>
      <p:bldP spid="4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6"/>
          <p:cNvSpPr/>
          <p:nvPr/>
        </p:nvSpPr>
        <p:spPr>
          <a:xfrm rot="10800000" flipH="1">
            <a:off x="6962775" y="70"/>
            <a:ext cx="2181288" cy="5152955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46"/>
          <p:cNvGrpSpPr/>
          <p:nvPr/>
        </p:nvGrpSpPr>
        <p:grpSpPr>
          <a:xfrm rot="-270634">
            <a:off x="7152560" y="2470358"/>
            <a:ext cx="2320150" cy="2327304"/>
            <a:chOff x="6135822" y="-350895"/>
            <a:chExt cx="1642292" cy="2123269"/>
          </a:xfrm>
        </p:grpSpPr>
        <p:grpSp>
          <p:nvGrpSpPr>
            <p:cNvPr id="824" name="Google Shape;824;p46"/>
            <p:cNvGrpSpPr/>
            <p:nvPr/>
          </p:nvGrpSpPr>
          <p:grpSpPr>
            <a:xfrm>
              <a:off x="7130801" y="378075"/>
              <a:ext cx="647313" cy="755099"/>
              <a:chOff x="7049801" y="540000"/>
              <a:chExt cx="647313" cy="755099"/>
            </a:xfrm>
          </p:grpSpPr>
          <p:sp>
            <p:nvSpPr>
              <p:cNvPr id="825" name="Google Shape;825;p46"/>
              <p:cNvSpPr/>
              <p:nvPr/>
            </p:nvSpPr>
            <p:spPr>
              <a:xfrm>
                <a:off x="7049801" y="540000"/>
                <a:ext cx="647313" cy="755090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6" name="Google Shape;826;p46"/>
              <p:cNvSpPr/>
              <p:nvPr/>
            </p:nvSpPr>
            <p:spPr>
              <a:xfrm>
                <a:off x="7063983" y="601325"/>
                <a:ext cx="616076" cy="693728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7" name="Google Shape;827;p46"/>
              <p:cNvSpPr/>
              <p:nvPr/>
            </p:nvSpPr>
            <p:spPr>
              <a:xfrm>
                <a:off x="7052101" y="1055397"/>
                <a:ext cx="219195" cy="2396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8" name="Google Shape;828;p46"/>
              <p:cNvSpPr/>
              <p:nvPr/>
            </p:nvSpPr>
            <p:spPr>
              <a:xfrm>
                <a:off x="7059383" y="1184103"/>
                <a:ext cx="108658" cy="110996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29" name="Google Shape;829;p46"/>
            <p:cNvGrpSpPr/>
            <p:nvPr/>
          </p:nvGrpSpPr>
          <p:grpSpPr>
            <a:xfrm>
              <a:off x="6135822" y="-350895"/>
              <a:ext cx="994972" cy="1036821"/>
              <a:chOff x="6335847" y="-303270"/>
              <a:chExt cx="994972" cy="1036821"/>
            </a:xfrm>
          </p:grpSpPr>
          <p:sp>
            <p:nvSpPr>
              <p:cNvPr id="830" name="Google Shape;830;p46"/>
              <p:cNvSpPr/>
              <p:nvPr/>
            </p:nvSpPr>
            <p:spPr>
              <a:xfrm rot="1798800" flipH="1">
                <a:off x="6490026" y="-185306"/>
                <a:ext cx="686615" cy="800893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1" name="Google Shape;831;p46"/>
              <p:cNvSpPr/>
              <p:nvPr/>
            </p:nvSpPr>
            <p:spPr>
              <a:xfrm rot="1798800" flipH="1">
                <a:off x="6491670" y="-123851"/>
                <a:ext cx="653482" cy="735809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2" name="Google Shape;832;p46"/>
              <p:cNvSpPr/>
              <p:nvPr/>
            </p:nvSpPr>
            <p:spPr>
              <a:xfrm rot="1798800" flipH="1">
                <a:off x="6775047" y="437011"/>
                <a:ext cx="232504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3" name="Google Shape;833;p46"/>
              <p:cNvSpPr/>
              <p:nvPr/>
            </p:nvSpPr>
            <p:spPr>
              <a:xfrm rot="1798800" flipH="1">
                <a:off x="6843636" y="589819"/>
                <a:ext cx="115256" cy="11772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34" name="Google Shape;834;p46"/>
            <p:cNvGrpSpPr/>
            <p:nvPr/>
          </p:nvGrpSpPr>
          <p:grpSpPr>
            <a:xfrm flipH="1">
              <a:off x="6359336" y="1133182"/>
              <a:ext cx="547951" cy="639192"/>
              <a:chOff x="7049801" y="540000"/>
              <a:chExt cx="647313" cy="755099"/>
            </a:xfrm>
          </p:grpSpPr>
          <p:sp>
            <p:nvSpPr>
              <p:cNvPr id="835" name="Google Shape;835;p46"/>
              <p:cNvSpPr/>
              <p:nvPr/>
            </p:nvSpPr>
            <p:spPr>
              <a:xfrm>
                <a:off x="7049801" y="540000"/>
                <a:ext cx="647313" cy="755090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6" name="Google Shape;836;p46"/>
              <p:cNvSpPr/>
              <p:nvPr/>
            </p:nvSpPr>
            <p:spPr>
              <a:xfrm>
                <a:off x="7063983" y="601325"/>
                <a:ext cx="616076" cy="693728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7" name="Google Shape;837;p46"/>
              <p:cNvSpPr/>
              <p:nvPr/>
            </p:nvSpPr>
            <p:spPr>
              <a:xfrm>
                <a:off x="7052101" y="1055397"/>
                <a:ext cx="219195" cy="2396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8" name="Google Shape;838;p46"/>
              <p:cNvSpPr/>
              <p:nvPr/>
            </p:nvSpPr>
            <p:spPr>
              <a:xfrm>
                <a:off x="7059383" y="1184103"/>
                <a:ext cx="108658" cy="110996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F9C0D63-28D7-4318-8342-A75C21ED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55" y="2669057"/>
            <a:ext cx="2188592" cy="2508874"/>
          </a:xfrm>
          <a:prstGeom prst="rect">
            <a:avLst/>
          </a:prstGeom>
        </p:spPr>
      </p:pic>
      <p:sp>
        <p:nvSpPr>
          <p:cNvPr id="27" name="Rectangle 13">
            <a:extLst>
              <a:ext uri="{FF2B5EF4-FFF2-40B4-BE49-F238E27FC236}">
                <a16:creationId xmlns:a16="http://schemas.microsoft.com/office/drawing/2014/main" id="{750A5EEC-31A9-4245-9135-E2808F20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27250"/>
            <a:ext cx="2873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62">
            <a:extLst>
              <a:ext uri="{FF2B5EF4-FFF2-40B4-BE49-F238E27FC236}">
                <a16:creationId xmlns:a16="http://schemas.microsoft.com/office/drawing/2014/main" id="{6316600B-CC22-4500-A569-33A48F3B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38" y="348486"/>
            <a:ext cx="8929687" cy="4339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4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 Cho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 = 10, n = 5, p = 2,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	m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 + p 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m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(n + p)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	m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n – p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m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(n + p)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	m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 × p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(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 + n) × p</a:t>
            </a:r>
          </a:p>
        </p:txBody>
      </p:sp>
      <p:sp>
        <p:nvSpPr>
          <p:cNvPr id="29" name="Hộp Văn bản 1">
            <a:extLst>
              <a:ext uri="{FF2B5EF4-FFF2-40B4-BE49-F238E27FC236}">
                <a16:creationId xmlns:a16="http://schemas.microsoft.com/office/drawing/2014/main" id="{90F3C1EC-7E4A-49D8-9FBB-A70BED732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58" y="1060517"/>
            <a:ext cx="3733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+ 5 + 2 = 17</a:t>
            </a:r>
          </a:p>
        </p:txBody>
      </p:sp>
      <p:sp>
        <p:nvSpPr>
          <p:cNvPr id="30" name="Hộp Văn bản 9">
            <a:extLst>
              <a:ext uri="{FF2B5EF4-FFF2-40B4-BE49-F238E27FC236}">
                <a16:creationId xmlns:a16="http://schemas.microsoft.com/office/drawing/2014/main" id="{BF3D3D86-2A74-4972-993F-DF2B71574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33" y="1677356"/>
            <a:ext cx="3906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+ (5 + 2) = 17</a:t>
            </a:r>
          </a:p>
        </p:txBody>
      </p:sp>
      <p:sp>
        <p:nvSpPr>
          <p:cNvPr id="31" name="Hộp Văn bản 10">
            <a:extLst>
              <a:ext uri="{FF2B5EF4-FFF2-40B4-BE49-F238E27FC236}">
                <a16:creationId xmlns:a16="http://schemas.microsoft.com/office/drawing/2014/main" id="{E38658E6-B48F-4409-BA55-E1A688F6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33" y="2409240"/>
            <a:ext cx="3184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10 - 5 - 2 = 3</a:t>
            </a:r>
          </a:p>
        </p:txBody>
      </p:sp>
      <p:sp>
        <p:nvSpPr>
          <p:cNvPr id="32" name="Hộp Văn bản 12">
            <a:extLst>
              <a:ext uri="{FF2B5EF4-FFF2-40B4-BE49-F238E27FC236}">
                <a16:creationId xmlns:a16="http://schemas.microsoft.com/office/drawing/2014/main" id="{84AA142C-7C5F-4ED7-A71A-7ECD8047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35" y="3002468"/>
            <a:ext cx="3897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– (5 + 2) = 3</a:t>
            </a:r>
          </a:p>
        </p:txBody>
      </p:sp>
      <p:sp>
        <p:nvSpPr>
          <p:cNvPr id="33" name="Hộp Văn bản 13">
            <a:extLst>
              <a:ext uri="{FF2B5EF4-FFF2-40B4-BE49-F238E27FC236}">
                <a16:creationId xmlns:a16="http://schemas.microsoft.com/office/drawing/2014/main" id="{C971429F-D93B-44FA-B910-6902588C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58" y="3606995"/>
            <a:ext cx="3458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10 + 5 × 2 = 20</a:t>
            </a:r>
          </a:p>
        </p:txBody>
      </p:sp>
      <p:sp>
        <p:nvSpPr>
          <p:cNvPr id="34" name="Hộp Văn bản 14">
            <a:extLst>
              <a:ext uri="{FF2B5EF4-FFF2-40B4-BE49-F238E27FC236}">
                <a16:creationId xmlns:a16="http://schemas.microsoft.com/office/drawing/2014/main" id="{80078084-73F1-464F-B739-44837AEE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33" y="4231034"/>
            <a:ext cx="3678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(10 + 5) × 2 = 30</a:t>
            </a:r>
          </a:p>
        </p:txBody>
      </p:sp>
      <p:sp>
        <p:nvSpPr>
          <p:cNvPr id="35" name="Google Shape;851;p47">
            <a:extLst>
              <a:ext uri="{FF2B5EF4-FFF2-40B4-BE49-F238E27FC236}">
                <a16:creationId xmlns:a16="http://schemas.microsoft.com/office/drawing/2014/main" id="{BAF2E68B-EAC7-49A7-B23E-42BEB387365F}"/>
              </a:ext>
            </a:extLst>
          </p:cNvPr>
          <p:cNvSpPr txBox="1">
            <a:spLocks/>
          </p:cNvSpPr>
          <p:nvPr/>
        </p:nvSpPr>
        <p:spPr>
          <a:xfrm>
            <a:off x="6503507" y="2024627"/>
            <a:ext cx="1837172" cy="41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6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Bài tập chờ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49"/>
          <p:cNvGrpSpPr/>
          <p:nvPr/>
        </p:nvGrpSpPr>
        <p:grpSpPr>
          <a:xfrm>
            <a:off x="2475175" y="663324"/>
            <a:ext cx="6422138" cy="2685803"/>
            <a:chOff x="2180925" y="540000"/>
            <a:chExt cx="4796700" cy="2370300"/>
          </a:xfrm>
        </p:grpSpPr>
        <p:sp>
          <p:nvSpPr>
            <p:cNvPr id="953" name="Google Shape;953;p49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2840D-4D67-46C9-999D-99CE97BA0073}"/>
              </a:ext>
            </a:extLst>
          </p:cNvPr>
          <p:cNvGrpSpPr/>
          <p:nvPr/>
        </p:nvGrpSpPr>
        <p:grpSpPr>
          <a:xfrm>
            <a:off x="2713121" y="1626075"/>
            <a:ext cx="5610981" cy="1337659"/>
            <a:chOff x="1019114" y="923896"/>
            <a:chExt cx="5610981" cy="1337659"/>
          </a:xfrm>
        </p:grpSpPr>
        <p:sp>
          <p:nvSpPr>
            <p:cNvPr id="32" name="Google Shape;959;p49">
              <a:extLst>
                <a:ext uri="{FF2B5EF4-FFF2-40B4-BE49-F238E27FC236}">
                  <a16:creationId xmlns:a16="http://schemas.microsoft.com/office/drawing/2014/main" id="{6380081F-C920-49AF-9A44-FE84764E3FBB}"/>
                </a:ext>
              </a:extLst>
            </p:cNvPr>
            <p:cNvSpPr txBox="1">
              <a:spLocks/>
            </p:cNvSpPr>
            <p:nvPr/>
          </p:nvSpPr>
          <p:spPr>
            <a:xfrm>
              <a:off x="1095995" y="923896"/>
              <a:ext cx="5534100" cy="12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0"/>
                <a:buFont typeface="Fredoka One"/>
                <a:buNone/>
                <a:defRPr sz="7900" b="0" i="0" u="none" strike="noStrike" cap="none">
                  <a:solidFill>
                    <a:schemeClr val="accen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>
                  <a:ln w="92075"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#9Slide07 IcielStormtrooper" panose="020B0500000000000000" pitchFamily="34" charset="0"/>
                </a:rPr>
                <a:t>CỦNG CỐ</a:t>
              </a:r>
            </a:p>
          </p:txBody>
        </p:sp>
        <p:sp>
          <p:nvSpPr>
            <p:cNvPr id="33" name="Google Shape;959;p49">
              <a:extLst>
                <a:ext uri="{FF2B5EF4-FFF2-40B4-BE49-F238E27FC236}">
                  <a16:creationId xmlns:a16="http://schemas.microsoft.com/office/drawing/2014/main" id="{F9960CAE-0435-453F-8B41-093A4E3ABD6D}"/>
                </a:ext>
              </a:extLst>
            </p:cNvPr>
            <p:cNvSpPr txBox="1">
              <a:spLocks/>
            </p:cNvSpPr>
            <p:nvPr/>
          </p:nvSpPr>
          <p:spPr>
            <a:xfrm>
              <a:off x="1019114" y="1011155"/>
              <a:ext cx="5534100" cy="12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0"/>
                <a:buFont typeface="Fredoka One"/>
                <a:buNone/>
                <a:defRPr sz="7900" b="0" i="0" u="none" strike="noStrike" cap="none">
                  <a:solidFill>
                    <a:schemeClr val="accen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>
                  <a:solidFill>
                    <a:schemeClr val="accent4"/>
                  </a:solidFill>
                  <a:latin typeface="#9Slide07 IcielStormtrooper" panose="020B0500000000000000" pitchFamily="34" charset="0"/>
                </a:rPr>
                <a:t>CỦNG CỐ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B614BA88-B56A-459B-AC9D-50ED32A55DBD}"/>
              </a:ext>
            </a:extLst>
          </p:cNvPr>
          <p:cNvSpPr txBox="1">
            <a:spLocks/>
          </p:cNvSpPr>
          <p:nvPr/>
        </p:nvSpPr>
        <p:spPr>
          <a:xfrm>
            <a:off x="6365917" y="4741691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D73051F-B7C7-4188-942B-928D4F0A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2" y="384739"/>
            <a:ext cx="3191768" cy="468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hlinkClick r:id="rId2" action="ppaction://hlinksldjump"/>
            <a:extLst>
              <a:ext uri="{FF2B5EF4-FFF2-40B4-BE49-F238E27FC236}">
                <a16:creationId xmlns:a16="http://schemas.microsoft.com/office/drawing/2014/main" id="{F65969CC-A099-4773-B8FA-4159917DA9A9}"/>
              </a:ext>
            </a:extLst>
          </p:cNvPr>
          <p:cNvSpPr txBox="1"/>
          <p:nvPr/>
        </p:nvSpPr>
        <p:spPr>
          <a:xfrm>
            <a:off x="753456" y="891141"/>
            <a:ext cx="7774951" cy="1169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000" dirty="0" err="1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Vừng</a:t>
            </a:r>
            <a:r>
              <a:rPr lang="en-US" sz="70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7000" dirty="0" err="1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ơi</a:t>
            </a:r>
            <a:r>
              <a:rPr lang="en-US" sz="70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! </a:t>
            </a:r>
            <a:r>
              <a:rPr lang="en-US" sz="7000" dirty="0" err="1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Mở</a:t>
            </a:r>
            <a:r>
              <a:rPr lang="en-US" sz="70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7000" dirty="0" err="1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ra</a:t>
            </a:r>
            <a:r>
              <a:rPr lang="en-US" sz="70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!</a:t>
            </a:r>
          </a:p>
        </p:txBody>
      </p:sp>
      <p:sp>
        <p:nvSpPr>
          <p:cNvPr id="35" name="Arrow: Notched Right 34">
            <a:hlinkClick r:id="rId3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8336811" y="4555777"/>
            <a:ext cx="752974" cy="522920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hlinkClick r:id="rId4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959" y="1151467"/>
            <a:ext cx="2248124" cy="2674470"/>
          </a:xfrm>
          <a:prstGeom prst="rect">
            <a:avLst/>
          </a:prstGeom>
        </p:spPr>
      </p:pic>
      <p:pic>
        <p:nvPicPr>
          <p:cNvPr id="45" name="Picture 44">
            <a:hlinkClick r:id="rId2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446" y="2142792"/>
            <a:ext cx="2330705" cy="2908044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706" y="1151467"/>
            <a:ext cx="2247947" cy="2755467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297172" y="4676888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6122" y="1232775"/>
            <a:ext cx="2828065" cy="3910725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165" y="513697"/>
            <a:ext cx="6241211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thức chứa 3 chữ là: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646981" y="1778340"/>
            <a:ext cx="3608171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latin typeface="UTM Loko" panose="02040603050506020204" pitchFamily="18" charset="0"/>
                <a:ea typeface="Cambria" panose="02040503050406030204" pitchFamily="18" charset="0"/>
              </a:rPr>
              <a:t>A. m + m x n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646981" y="3273080"/>
            <a:ext cx="3608171" cy="694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a x b : a + b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4649638" y="1526639"/>
            <a:ext cx="3848093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b + a x (3 – c)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4648926" y="2899946"/>
            <a:ext cx="3848093" cy="72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A và B đúng</a:t>
            </a: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8196818" y="425274"/>
            <a:ext cx="752974" cy="5229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510" y="205196"/>
            <a:ext cx="62412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70, b = 30, c = 15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thì a + b – c là: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568631" y="1707581"/>
            <a:ext cx="3608171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latin typeface="UTM Loko" panose="02040603050506020204" pitchFamily="18" charset="0"/>
                <a:ea typeface="Cambria" panose="02040503050406030204" pitchFamily="18" charset="0"/>
              </a:rPr>
              <a:t>A. 80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654896" y="3406679"/>
            <a:ext cx="3608171" cy="694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85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4176802" y="2565509"/>
            <a:ext cx="3848093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90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4176802" y="4278443"/>
            <a:ext cx="3848093" cy="72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100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8179565" y="439783"/>
            <a:ext cx="752974" cy="5229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510" y="205196"/>
            <a:ext cx="62412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a = 70, b = 30, c = 15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thì a + b – c là: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568631" y="1707581"/>
            <a:ext cx="3608171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latin typeface="UTM Loko" panose="02040603050506020204" pitchFamily="18" charset="0"/>
                <a:ea typeface="Cambria" panose="02040503050406030204" pitchFamily="18" charset="0"/>
              </a:rPr>
              <a:t>A. 80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654896" y="3406679"/>
            <a:ext cx="3608171" cy="694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85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4176802" y="2565509"/>
            <a:ext cx="3848093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90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4176802" y="4278443"/>
            <a:ext cx="3848093" cy="72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100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8119180" y="605455"/>
            <a:ext cx="752974" cy="5229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413977" y="43220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1764041" y="931301"/>
            <a:ext cx="6054287" cy="317282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3900904" y="4245868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242754" y="-147743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498213" y="3620381"/>
            <a:ext cx="669524" cy="727617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30" y="1782661"/>
            <a:ext cx="2444708" cy="3377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0" y="2166652"/>
            <a:ext cx="2749534" cy="3151905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C323904-87BE-4A12-8901-1118C633916C}"/>
              </a:ext>
            </a:extLst>
          </p:cNvPr>
          <p:cNvGrpSpPr/>
          <p:nvPr/>
        </p:nvGrpSpPr>
        <p:grpSpPr>
          <a:xfrm>
            <a:off x="1951377" y="1754940"/>
            <a:ext cx="5586284" cy="1311883"/>
            <a:chOff x="1043811" y="923896"/>
            <a:chExt cx="5586284" cy="1311883"/>
          </a:xfrm>
        </p:grpSpPr>
        <p:sp>
          <p:nvSpPr>
            <p:cNvPr id="133" name="Google Shape;959;p49">
              <a:extLst>
                <a:ext uri="{FF2B5EF4-FFF2-40B4-BE49-F238E27FC236}">
                  <a16:creationId xmlns:a16="http://schemas.microsoft.com/office/drawing/2014/main" id="{1B1CE85D-4E5C-4558-90E2-6E89FAE07E89}"/>
                </a:ext>
              </a:extLst>
            </p:cNvPr>
            <p:cNvSpPr txBox="1">
              <a:spLocks/>
            </p:cNvSpPr>
            <p:nvPr/>
          </p:nvSpPr>
          <p:spPr>
            <a:xfrm>
              <a:off x="1095995" y="923896"/>
              <a:ext cx="5534100" cy="12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0"/>
                <a:buFont typeface="Fredoka One"/>
                <a:buNone/>
                <a:defRPr sz="7900" b="0" i="0" u="none" strike="noStrike" cap="none">
                  <a:solidFill>
                    <a:schemeClr val="accen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>
                  <a:ln w="92075"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#9Slide07 IcielStormtrooper" panose="020B0500000000000000" pitchFamily="34" charset="0"/>
                </a:rPr>
                <a:t>DẶN DÒ</a:t>
              </a:r>
            </a:p>
          </p:txBody>
        </p:sp>
        <p:sp>
          <p:nvSpPr>
            <p:cNvPr id="134" name="Google Shape;959;p49">
              <a:extLst>
                <a:ext uri="{FF2B5EF4-FFF2-40B4-BE49-F238E27FC236}">
                  <a16:creationId xmlns:a16="http://schemas.microsoft.com/office/drawing/2014/main" id="{97393ED7-6988-43D5-AD69-A42876EA9523}"/>
                </a:ext>
              </a:extLst>
            </p:cNvPr>
            <p:cNvSpPr txBox="1">
              <a:spLocks/>
            </p:cNvSpPr>
            <p:nvPr/>
          </p:nvSpPr>
          <p:spPr>
            <a:xfrm>
              <a:off x="1043811" y="985379"/>
              <a:ext cx="5534100" cy="12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0"/>
                <a:buFont typeface="Fredoka One"/>
                <a:buNone/>
                <a:defRPr sz="7900" b="0" i="0" u="none" strike="noStrike" cap="none">
                  <a:solidFill>
                    <a:schemeClr val="accen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>
                  <a:solidFill>
                    <a:schemeClr val="accent4"/>
                  </a:solidFill>
                  <a:latin typeface="#9Slide07 IcielStormtrooper" panose="020B0500000000000000" pitchFamily="34" charset="0"/>
                </a:rPr>
                <a:t>DẶN DÒ</a:t>
              </a:r>
            </a:p>
          </p:txBody>
        </p:sp>
      </p:grpSp>
      <p:sp>
        <p:nvSpPr>
          <p:cNvPr id="135" name="Title 1">
            <a:extLst>
              <a:ext uri="{FF2B5EF4-FFF2-40B4-BE49-F238E27FC236}">
                <a16:creationId xmlns:a16="http://schemas.microsoft.com/office/drawing/2014/main" id="{AFB546AC-DADE-4947-8DC7-6479126227B7}"/>
              </a:ext>
            </a:extLst>
          </p:cNvPr>
          <p:cNvSpPr txBox="1">
            <a:spLocks/>
          </p:cNvSpPr>
          <p:nvPr/>
        </p:nvSpPr>
        <p:spPr>
          <a:xfrm>
            <a:off x="7576164" y="1020075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202802" y="563009"/>
            <a:ext cx="7341995" cy="3870590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3"/>
          <p:cNvGrpSpPr/>
          <p:nvPr/>
        </p:nvGrpSpPr>
        <p:grpSpPr>
          <a:xfrm>
            <a:off x="6523570" y="1229759"/>
            <a:ext cx="2581060" cy="3910725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6457795" y="223358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4453162" y="3242300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C1BFF60-16B8-41B7-95EA-7DC3CFD0123E}"/>
              </a:ext>
            </a:extLst>
          </p:cNvPr>
          <p:cNvGrpSpPr/>
          <p:nvPr/>
        </p:nvGrpSpPr>
        <p:grpSpPr>
          <a:xfrm>
            <a:off x="-142206" y="1316065"/>
            <a:ext cx="8039057" cy="1335583"/>
            <a:chOff x="858664" y="872865"/>
            <a:chExt cx="8039057" cy="1335583"/>
          </a:xfrm>
        </p:grpSpPr>
        <p:sp>
          <p:nvSpPr>
            <p:cNvPr id="185" name="Google Shape;959;p49">
              <a:extLst>
                <a:ext uri="{FF2B5EF4-FFF2-40B4-BE49-F238E27FC236}">
                  <a16:creationId xmlns:a16="http://schemas.microsoft.com/office/drawing/2014/main" id="{F742FE12-8FDD-4E41-8677-863FAE726370}"/>
                </a:ext>
              </a:extLst>
            </p:cNvPr>
            <p:cNvSpPr txBox="1">
              <a:spLocks/>
            </p:cNvSpPr>
            <p:nvPr/>
          </p:nvSpPr>
          <p:spPr>
            <a:xfrm>
              <a:off x="1276908" y="872865"/>
              <a:ext cx="7247425" cy="12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0"/>
                <a:buFont typeface="Fredoka One"/>
                <a:buNone/>
                <a:defRPr sz="7900" b="0" i="0" u="none" strike="noStrike" cap="none">
                  <a:solidFill>
                    <a:schemeClr val="accen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6000">
                  <a:ln w="92075"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#9Slide07 IcielStormtrooper" panose="020B0500000000000000" pitchFamily="34" charset="0"/>
                </a:rPr>
                <a:t>CHÚC CÁC EM</a:t>
              </a:r>
            </a:p>
          </p:txBody>
        </p:sp>
        <p:sp>
          <p:nvSpPr>
            <p:cNvPr id="186" name="Google Shape;959;p49">
              <a:extLst>
                <a:ext uri="{FF2B5EF4-FFF2-40B4-BE49-F238E27FC236}">
                  <a16:creationId xmlns:a16="http://schemas.microsoft.com/office/drawing/2014/main" id="{16B0B8C0-C725-473F-B658-ED472E35AE2E}"/>
                </a:ext>
              </a:extLst>
            </p:cNvPr>
            <p:cNvSpPr txBox="1">
              <a:spLocks/>
            </p:cNvSpPr>
            <p:nvPr/>
          </p:nvSpPr>
          <p:spPr>
            <a:xfrm>
              <a:off x="858664" y="958048"/>
              <a:ext cx="8039057" cy="12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0"/>
                <a:buFont typeface="Fredoka One"/>
                <a:buNone/>
                <a:defRPr sz="7900" b="0" i="0" u="none" strike="noStrike" cap="none">
                  <a:solidFill>
                    <a:schemeClr val="accen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6000">
                  <a:solidFill>
                    <a:schemeClr val="accent4"/>
                  </a:solidFill>
                  <a:latin typeface="#9Slide07 IcielStormtrooper" panose="020B0500000000000000" pitchFamily="34" charset="0"/>
                </a:rPr>
                <a:t>CHÚC CÁC EM</a:t>
              </a:r>
            </a:p>
          </p:txBody>
        </p:sp>
      </p:grpSp>
      <p:sp>
        <p:nvSpPr>
          <p:cNvPr id="187" name="Google Shape;429;p33">
            <a:extLst>
              <a:ext uri="{FF2B5EF4-FFF2-40B4-BE49-F238E27FC236}">
                <a16:creationId xmlns:a16="http://schemas.microsoft.com/office/drawing/2014/main" id="{222B515A-0A1C-4525-AF29-751B519D8E9C}"/>
              </a:ext>
            </a:extLst>
          </p:cNvPr>
          <p:cNvSpPr txBox="1">
            <a:spLocks/>
          </p:cNvSpPr>
          <p:nvPr/>
        </p:nvSpPr>
        <p:spPr>
          <a:xfrm>
            <a:off x="1192713" y="751141"/>
            <a:ext cx="5277594" cy="122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250000"/>
              </a:lnSpc>
              <a:buFont typeface="Comfortaa"/>
              <a:buNone/>
            </a:pPr>
            <a:r>
              <a:rPr lang="en-US" sz="1000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rgbClr val="E2546F"/>
                </a:solidFill>
                <a:latin typeface="#9Slide05 HLT AphroditeSlimStyl" panose="02000507000000020002" pitchFamily="2" charset="0"/>
              </a:rPr>
              <a:t> học tốt</a:t>
            </a:r>
          </a:p>
          <a:p>
            <a:pPr marL="0" indent="0" algn="just">
              <a:lnSpc>
                <a:spcPct val="250000"/>
              </a:lnSpc>
              <a:buFont typeface="Comfortaa"/>
              <a:buNone/>
            </a:pPr>
            <a:endParaRPr lang="en-US" sz="1000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latin typeface="#9Slide05 HLT AphroditeSlimStyl" panose="02000507000000020002" pitchFamily="2" charset="0"/>
            </a:endParaRPr>
          </a:p>
        </p:txBody>
      </p:sp>
      <p:sp>
        <p:nvSpPr>
          <p:cNvPr id="188" name="Title 1">
            <a:extLst>
              <a:ext uri="{FF2B5EF4-FFF2-40B4-BE49-F238E27FC236}">
                <a16:creationId xmlns:a16="http://schemas.microsoft.com/office/drawing/2014/main" id="{3CDDC8A0-342F-4A77-95B8-F9D6D12B93CA}"/>
              </a:ext>
            </a:extLst>
          </p:cNvPr>
          <p:cNvSpPr txBox="1">
            <a:spLocks/>
          </p:cNvSpPr>
          <p:nvPr/>
        </p:nvSpPr>
        <p:spPr>
          <a:xfrm>
            <a:off x="-191049" y="4457552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781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345321" y="1103642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101102" y="2298289"/>
            <a:ext cx="4002374" cy="169022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4"/>
                </a:solidFill>
                <a:latin typeface="#9Slide07 IcielStormtrooper" panose="020B0500000000000000" pitchFamily="34" charset="0"/>
              </a:rPr>
              <a:t>KHỞI ĐỘNG</a:t>
            </a:r>
            <a:endParaRPr sz="7000">
              <a:solidFill>
                <a:schemeClr val="accent4"/>
              </a:solidFill>
              <a:latin typeface="#9Slide07 IcielStormtrooper" panose="020B0500000000000000" pitchFamily="3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711949" y="1425932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01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C9EFF5-5BC3-41AD-ACE1-95CFF60DBA18}"/>
              </a:ext>
            </a:extLst>
          </p:cNvPr>
          <p:cNvSpPr txBox="1">
            <a:spLocks/>
          </p:cNvSpPr>
          <p:nvPr/>
        </p:nvSpPr>
        <p:spPr>
          <a:xfrm>
            <a:off x="-231960" y="4459390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/>
      <p:bldP spid="5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>
            <a:extLst>
              <a:ext uri="{FF2B5EF4-FFF2-40B4-BE49-F238E27FC236}">
                <a16:creationId xmlns:a16="http://schemas.microsoft.com/office/drawing/2014/main" id="{0835FB14-1F64-4E22-854E-F4EAF4C13123}"/>
              </a:ext>
            </a:extLst>
          </p:cNvPr>
          <p:cNvGrpSpPr/>
          <p:nvPr/>
        </p:nvGrpSpPr>
        <p:grpSpPr>
          <a:xfrm>
            <a:off x="1235501" y="136393"/>
            <a:ext cx="6448554" cy="1018054"/>
            <a:chOff x="2593579" y="873043"/>
            <a:chExt cx="6448554" cy="1018054"/>
          </a:xfrm>
        </p:grpSpPr>
        <p:grpSp>
          <p:nvGrpSpPr>
            <p:cNvPr id="3" name="组合 6">
              <a:extLst>
                <a:ext uri="{FF2B5EF4-FFF2-40B4-BE49-F238E27FC236}">
                  <a16:creationId xmlns:a16="http://schemas.microsoft.com/office/drawing/2014/main" id="{67964AD8-D332-40A6-807D-0DAEE6919AF7}"/>
                </a:ext>
              </a:extLst>
            </p:cNvPr>
            <p:cNvGrpSpPr/>
            <p:nvPr/>
          </p:nvGrpSpPr>
          <p:grpSpPr>
            <a:xfrm>
              <a:off x="2593579" y="931698"/>
              <a:ext cx="6448554" cy="959399"/>
              <a:chOff x="3760434" y="1083236"/>
              <a:chExt cx="6448554" cy="959399"/>
            </a:xfrm>
          </p:grpSpPr>
          <p:sp>
            <p:nvSpPr>
              <p:cNvPr id="7" name="矩形 7">
                <a:extLst>
                  <a:ext uri="{FF2B5EF4-FFF2-40B4-BE49-F238E27FC236}">
                    <a16:creationId xmlns:a16="http://schemas.microsoft.com/office/drawing/2014/main" id="{F4EEB24C-2588-4F55-9435-DF0CB643096A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643798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5400">
                    <a:ln w="209550">
                      <a:solidFill>
                        <a:schemeClr val="accent4"/>
                      </a:solidFill>
                    </a:ln>
                    <a:solidFill>
                      <a:schemeClr val="accent4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NGÔI SAO MAY MẮN</a:t>
                </a:r>
                <a:endParaRPr lang="zh-CN" altLang="en-US" sz="5400" dirty="0">
                  <a:ln w="209550">
                    <a:solidFill>
                      <a:schemeClr val="accent4"/>
                    </a:solidFill>
                  </a:ln>
                  <a:solidFill>
                    <a:schemeClr val="accent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239E9B21-1BED-4535-BBCF-49F21ED7568A}"/>
                  </a:ext>
                </a:extLst>
              </p:cNvPr>
              <p:cNvSpPr/>
              <p:nvPr/>
            </p:nvSpPr>
            <p:spPr>
              <a:xfrm>
                <a:off x="3760434" y="1119305"/>
                <a:ext cx="6437981" cy="92333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h="25400" prst="softRound"/>
                </a:sp3d>
              </a:bodyPr>
              <a:lstStyle/>
              <a:p>
                <a:pPr lvl="0"/>
                <a:r>
                  <a:rPr lang="en-US" altLang="zh-CN" sz="5400">
                    <a:solidFill>
                      <a:srgbClr val="FFC000"/>
                    </a:solidFill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NGÔI SAO MAY MẮN</a:t>
                </a:r>
                <a:endParaRPr lang="zh-CN" altLang="en-US" sz="5400" dirty="0">
                  <a:solidFill>
                    <a:srgbClr val="FFC000"/>
                  </a:soli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  <p:grpSp>
          <p:nvGrpSpPr>
            <p:cNvPr id="4" name="组合 9">
              <a:extLst>
                <a:ext uri="{FF2B5EF4-FFF2-40B4-BE49-F238E27FC236}">
                  <a16:creationId xmlns:a16="http://schemas.microsoft.com/office/drawing/2014/main" id="{A19443DC-6E24-4201-8DA5-02F3526614EC}"/>
                </a:ext>
              </a:extLst>
            </p:cNvPr>
            <p:cNvGrpSpPr/>
            <p:nvPr/>
          </p:nvGrpSpPr>
          <p:grpSpPr>
            <a:xfrm>
              <a:off x="3583560" y="873043"/>
              <a:ext cx="184731" cy="936931"/>
              <a:chOff x="3771007" y="1083236"/>
              <a:chExt cx="184731" cy="936931"/>
            </a:xfrm>
          </p:grpSpPr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51E71535-258E-41E8-9290-0F2A01FF8E38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8473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54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51AD9F04-9150-4E6B-BF7A-520C7360ED57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8473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54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58" name="Picture 57">
            <a:hlinkClick r:id="rId3" action="ppaction://hlinksldjump"/>
            <a:extLst>
              <a:ext uri="{FF2B5EF4-FFF2-40B4-BE49-F238E27FC236}">
                <a16:creationId xmlns:a16="http://schemas.microsoft.com/office/drawing/2014/main" id="{3E2A41A5-B2C6-42E1-8D9F-07AAFD087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20" y="914995"/>
            <a:ext cx="2353260" cy="2353260"/>
          </a:xfrm>
          <a:prstGeom prst="rect">
            <a:avLst/>
          </a:prstGeom>
        </p:spPr>
      </p:pic>
      <p:pic>
        <p:nvPicPr>
          <p:cNvPr id="59" name="Picture 58">
            <a:hlinkClick r:id="rId5" action="ppaction://hlinksldjump"/>
            <a:extLst>
              <a:ext uri="{FF2B5EF4-FFF2-40B4-BE49-F238E27FC236}">
                <a16:creationId xmlns:a16="http://schemas.microsoft.com/office/drawing/2014/main" id="{11F298DD-CA95-421F-9B66-739700A47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225" y="2496377"/>
            <a:ext cx="2743438" cy="2737341"/>
          </a:xfrm>
          <a:prstGeom prst="rect">
            <a:avLst/>
          </a:prstGeom>
        </p:spPr>
      </p:pic>
      <p:pic>
        <p:nvPicPr>
          <p:cNvPr id="60" name="Picture 59">
            <a:hlinkClick r:id="rId7" action="ppaction://hlinksldjump"/>
            <a:extLst>
              <a:ext uri="{FF2B5EF4-FFF2-40B4-BE49-F238E27FC236}">
                <a16:creationId xmlns:a16="http://schemas.microsoft.com/office/drawing/2014/main" id="{B282A685-7AE2-4FD7-91B9-C464878A6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3955" y="1058615"/>
            <a:ext cx="2493480" cy="2493480"/>
          </a:xfrm>
          <a:prstGeom prst="rect">
            <a:avLst/>
          </a:prstGeom>
        </p:spPr>
      </p:pic>
      <p:pic>
        <p:nvPicPr>
          <p:cNvPr id="61" name="Picture 60">
            <a:hlinkClick r:id="rId9" action="ppaction://hlinksldjump"/>
            <a:extLst>
              <a:ext uri="{FF2B5EF4-FFF2-40B4-BE49-F238E27FC236}">
                <a16:creationId xmlns:a16="http://schemas.microsoft.com/office/drawing/2014/main" id="{2697C2F4-8DF5-4FDE-95D8-0558942BC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5981" y="2496377"/>
            <a:ext cx="2237426" cy="2237426"/>
          </a:xfrm>
          <a:prstGeom prst="rect">
            <a:avLst/>
          </a:prstGeom>
        </p:spPr>
      </p:pic>
      <p:pic>
        <p:nvPicPr>
          <p:cNvPr id="62" name="Picture 61">
            <a:hlinkClick r:id="rId11" action="ppaction://hlinksldjump"/>
            <a:extLst>
              <a:ext uri="{FF2B5EF4-FFF2-40B4-BE49-F238E27FC236}">
                <a16:creationId xmlns:a16="http://schemas.microsoft.com/office/drawing/2014/main" id="{9F1474E1-592A-4E3D-A10E-F028DB3FF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4737" y="832336"/>
            <a:ext cx="2737341" cy="2737341"/>
          </a:xfrm>
          <a:prstGeom prst="rect">
            <a:avLst/>
          </a:prstGeom>
        </p:spPr>
      </p:pic>
      <p:sp>
        <p:nvSpPr>
          <p:cNvPr id="63" name="Arrow: Notched Right 62">
            <a:hlinkClick r:id="rId13" action="ppaction://hlinksldjump"/>
            <a:extLst>
              <a:ext uri="{FF2B5EF4-FFF2-40B4-BE49-F238E27FC236}">
                <a16:creationId xmlns:a16="http://schemas.microsoft.com/office/drawing/2014/main" id="{89E1D013-56A3-41FD-8BA4-3FFAAC3F2AD5}"/>
              </a:ext>
            </a:extLst>
          </p:cNvPr>
          <p:cNvSpPr/>
          <p:nvPr/>
        </p:nvSpPr>
        <p:spPr>
          <a:xfrm>
            <a:off x="8083241" y="4311164"/>
            <a:ext cx="794382" cy="61556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6B3CCDAA-2916-4AAF-8FC6-F145EB044592}"/>
              </a:ext>
            </a:extLst>
          </p:cNvPr>
          <p:cNvSpPr txBox="1">
            <a:spLocks/>
          </p:cNvSpPr>
          <p:nvPr/>
        </p:nvSpPr>
        <p:spPr>
          <a:xfrm>
            <a:off x="7939195" y="-70987"/>
            <a:ext cx="1577281" cy="40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DIỆU HIỀN</a:t>
            </a:r>
            <a:endParaRPr lang="en-US" sz="16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2"/>
          <p:cNvGrpSpPr/>
          <p:nvPr/>
        </p:nvGrpSpPr>
        <p:grpSpPr>
          <a:xfrm>
            <a:off x="392062" y="645428"/>
            <a:ext cx="6410310" cy="3438594"/>
            <a:chOff x="2180925" y="540000"/>
            <a:chExt cx="4796700" cy="2370300"/>
          </a:xfrm>
        </p:grpSpPr>
        <p:sp>
          <p:nvSpPr>
            <p:cNvPr id="688" name="Google Shape;688;p42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867079" y="992237"/>
            <a:ext cx="5448784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số hạng thì tổng </a:t>
            </a:r>
            <a:br>
              <a:rPr lang="en-US" sz="5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000" b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thế nào?</a:t>
            </a:r>
            <a:endParaRPr sz="5000" b="1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Google Shape;694;p42">
            <a:extLst>
              <a:ext uri="{FF2B5EF4-FFF2-40B4-BE49-F238E27FC236}">
                <a16:creationId xmlns:a16="http://schemas.microsoft.com/office/drawing/2014/main" id="{729C2133-4A37-4E78-94A9-18E461217DE7}"/>
              </a:ext>
            </a:extLst>
          </p:cNvPr>
          <p:cNvSpPr txBox="1">
            <a:spLocks/>
          </p:cNvSpPr>
          <p:nvPr/>
        </p:nvSpPr>
        <p:spPr>
          <a:xfrm>
            <a:off x="724993" y="1086998"/>
            <a:ext cx="5448784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000" b="1">
                <a:solidFill>
                  <a:srgbClr val="E2546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không </a:t>
            </a:r>
          </a:p>
          <a:p>
            <a:r>
              <a:rPr lang="en-US" sz="5000" b="1">
                <a:solidFill>
                  <a:srgbClr val="E2546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 đổi</a:t>
            </a:r>
            <a:endParaRPr lang="vi-VN" sz="5000" b="1">
              <a:solidFill>
                <a:srgbClr val="E2546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B465B-74F7-455A-B024-3E5B454E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75" y="1457668"/>
            <a:ext cx="3334801" cy="3627434"/>
          </a:xfrm>
          <a:prstGeom prst="rect">
            <a:avLst/>
          </a:prstGeom>
        </p:spPr>
      </p:pic>
      <p:sp>
        <p:nvSpPr>
          <p:cNvPr id="2" name="Arrow: Notched Right 1">
            <a:hlinkClick r:id="rId4" action="ppaction://hlinksldjump"/>
            <a:extLst>
              <a:ext uri="{FF2B5EF4-FFF2-40B4-BE49-F238E27FC236}">
                <a16:creationId xmlns:a16="http://schemas.microsoft.com/office/drawing/2014/main" id="{A4CD7B2C-7A5F-4C52-91AC-8A85804C2AA9}"/>
              </a:ext>
            </a:extLst>
          </p:cNvPr>
          <p:cNvSpPr/>
          <p:nvPr/>
        </p:nvSpPr>
        <p:spPr>
          <a:xfrm>
            <a:off x="8284685" y="4351663"/>
            <a:ext cx="716782" cy="6029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/>
      <p:bldP spid="694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>
            <a:spLocks noGrp="1"/>
          </p:cNvSpPr>
          <p:nvPr>
            <p:ph type="title" idx="4294967295"/>
          </p:nvPr>
        </p:nvSpPr>
        <p:spPr>
          <a:xfrm>
            <a:off x="3060021" y="1838725"/>
            <a:ext cx="2342444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TM Loko" panose="02040603050506020204" pitchFamily="18" charset="0"/>
              </a:rPr>
              <a:t>A. 198</a:t>
            </a:r>
            <a:endParaRPr>
              <a:latin typeface="UTM Loko" panose="02040603050506020204" pitchFamily="18" charset="0"/>
            </a:endParaRPr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4294967295"/>
          </p:nvPr>
        </p:nvSpPr>
        <p:spPr>
          <a:xfrm>
            <a:off x="3029122" y="3333465"/>
            <a:ext cx="2373343" cy="694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  <a:latin typeface="UTM Loko" panose="02040603050506020204" pitchFamily="18" charset="0"/>
              </a:rPr>
              <a:t>C. 89</a:t>
            </a:r>
            <a:endParaRPr>
              <a:solidFill>
                <a:schemeClr val="accent3">
                  <a:lumMod val="75000"/>
                </a:schemeClr>
              </a:solidFill>
              <a:latin typeface="UTM Loko" panose="02040603050506020204" pitchFamily="18" charset="0"/>
            </a:endParaRPr>
          </a:p>
        </p:txBody>
      </p:sp>
      <p:sp>
        <p:nvSpPr>
          <p:cNvPr id="480" name="Google Shape;480;p35"/>
          <p:cNvSpPr txBox="1">
            <a:spLocks noGrp="1"/>
          </p:cNvSpPr>
          <p:nvPr>
            <p:ph type="title" idx="4294967295"/>
          </p:nvPr>
        </p:nvSpPr>
        <p:spPr>
          <a:xfrm>
            <a:off x="6080911" y="1838725"/>
            <a:ext cx="2396467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UTM Loko" panose="02040603050506020204" pitchFamily="18" charset="0"/>
              </a:rPr>
              <a:t>B. 189 </a:t>
            </a:r>
            <a:endParaRPr>
              <a:solidFill>
                <a:schemeClr val="accent6">
                  <a:lumMod val="50000"/>
                </a:schemeClr>
              </a:solidFill>
              <a:latin typeface="UTM Loko" panose="02040603050506020204" pitchFamily="18" charset="0"/>
            </a:endParaRPr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4294967295"/>
          </p:nvPr>
        </p:nvSpPr>
        <p:spPr>
          <a:xfrm>
            <a:off x="6021314" y="3339105"/>
            <a:ext cx="2396467" cy="72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>
                    <a:lumMod val="75000"/>
                  </a:schemeClr>
                </a:solidFill>
                <a:latin typeface="UTM Loko" panose="02040603050506020204" pitchFamily="18" charset="0"/>
              </a:rPr>
              <a:t>D. 29</a:t>
            </a:r>
            <a:endParaRPr>
              <a:solidFill>
                <a:schemeClr val="accent1">
                  <a:lumMod val="75000"/>
                </a:schemeClr>
              </a:solidFill>
              <a:latin typeface="UTM Loko" panose="02040603050506020204" pitchFamily="18" charset="0"/>
            </a:endParaRPr>
          </a:p>
        </p:txBody>
      </p:sp>
      <p:sp>
        <p:nvSpPr>
          <p:cNvPr id="522" name="Google Shape;522;p35"/>
          <p:cNvSpPr txBox="1">
            <a:spLocks noGrp="1"/>
          </p:cNvSpPr>
          <p:nvPr>
            <p:ph type="title" idx="4294967295"/>
          </p:nvPr>
        </p:nvSpPr>
        <p:spPr>
          <a:xfrm>
            <a:off x="1552397" y="512451"/>
            <a:ext cx="7298846" cy="7687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a x b nếu a = 18; b = 11</a:t>
            </a:r>
            <a:endParaRPr sz="4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884F9-C869-4F26-93C6-48A921D1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36" y="1577665"/>
            <a:ext cx="2597121" cy="3511600"/>
          </a:xfrm>
          <a:prstGeom prst="rect">
            <a:avLst/>
          </a:prstGeom>
        </p:spPr>
      </p:pic>
      <p:sp>
        <p:nvSpPr>
          <p:cNvPr id="45" name="Arrow: Notched Right 44">
            <a:hlinkClick r:id="rId4" action="ppaction://hlinksldjump"/>
            <a:extLst>
              <a:ext uri="{FF2B5EF4-FFF2-40B4-BE49-F238E27FC236}">
                <a16:creationId xmlns:a16="http://schemas.microsoft.com/office/drawing/2014/main" id="{97834C8D-952A-4678-B2B8-8FD0E8529B1C}"/>
              </a:ext>
            </a:extLst>
          </p:cNvPr>
          <p:cNvSpPr/>
          <p:nvPr/>
        </p:nvSpPr>
        <p:spPr>
          <a:xfrm>
            <a:off x="8284685" y="4351663"/>
            <a:ext cx="716782" cy="6029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 animBg="1"/>
      <p:bldP spid="478" grpId="0" animBg="1"/>
      <p:bldP spid="478" grpId="1" animBg="1"/>
      <p:bldP spid="480" grpId="0" animBg="1"/>
      <p:bldP spid="480" grpId="1" animBg="1"/>
      <p:bldP spid="483" grpId="0" animBg="1"/>
      <p:bldP spid="483" grpId="1" animBg="1"/>
      <p:bldP spid="5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6;p35">
            <a:extLst>
              <a:ext uri="{FF2B5EF4-FFF2-40B4-BE49-F238E27FC236}">
                <a16:creationId xmlns:a16="http://schemas.microsoft.com/office/drawing/2014/main" id="{5CE79BBC-E15D-4D84-A5C5-41F683CFE945}"/>
              </a:ext>
            </a:extLst>
          </p:cNvPr>
          <p:cNvSpPr txBox="1">
            <a:spLocks/>
          </p:cNvSpPr>
          <p:nvPr/>
        </p:nvSpPr>
        <p:spPr>
          <a:xfrm>
            <a:off x="2835075" y="1758396"/>
            <a:ext cx="2342444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latin typeface="UTM Loko" panose="02040603050506020204" pitchFamily="18" charset="0"/>
              </a:rPr>
              <a:t>A. 101</a:t>
            </a:r>
          </a:p>
        </p:txBody>
      </p:sp>
      <p:sp>
        <p:nvSpPr>
          <p:cNvPr id="3" name="Google Shape;478;p35">
            <a:extLst>
              <a:ext uri="{FF2B5EF4-FFF2-40B4-BE49-F238E27FC236}">
                <a16:creationId xmlns:a16="http://schemas.microsoft.com/office/drawing/2014/main" id="{ABF9AF85-FD0E-469D-A260-A23A7C1DD086}"/>
              </a:ext>
            </a:extLst>
          </p:cNvPr>
          <p:cNvSpPr txBox="1">
            <a:spLocks/>
          </p:cNvSpPr>
          <p:nvPr/>
        </p:nvSpPr>
        <p:spPr>
          <a:xfrm>
            <a:off x="2876449" y="2873543"/>
            <a:ext cx="2373343" cy="694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3">
                    <a:lumMod val="75000"/>
                  </a:schemeClr>
                </a:solidFill>
                <a:latin typeface="UTM Loko" panose="02040603050506020204" pitchFamily="18" charset="0"/>
              </a:rPr>
              <a:t>C.  300</a:t>
            </a:r>
          </a:p>
        </p:txBody>
      </p:sp>
      <p:sp>
        <p:nvSpPr>
          <p:cNvPr id="4" name="Google Shape;480;p35">
            <a:extLst>
              <a:ext uri="{FF2B5EF4-FFF2-40B4-BE49-F238E27FC236}">
                <a16:creationId xmlns:a16="http://schemas.microsoft.com/office/drawing/2014/main" id="{28CFBA0C-C81E-44EC-A457-9C8EDA245A1B}"/>
              </a:ext>
            </a:extLst>
          </p:cNvPr>
          <p:cNvSpPr txBox="1">
            <a:spLocks/>
          </p:cNvSpPr>
          <p:nvPr/>
        </p:nvSpPr>
        <p:spPr>
          <a:xfrm>
            <a:off x="5921568" y="2339117"/>
            <a:ext cx="2396467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  <a:latin typeface="UTM Loko" panose="02040603050506020204" pitchFamily="18" charset="0"/>
              </a:rPr>
              <a:t>B. 30</a:t>
            </a:r>
          </a:p>
        </p:txBody>
      </p:sp>
      <p:sp>
        <p:nvSpPr>
          <p:cNvPr id="5" name="Google Shape;483;p35">
            <a:extLst>
              <a:ext uri="{FF2B5EF4-FFF2-40B4-BE49-F238E27FC236}">
                <a16:creationId xmlns:a16="http://schemas.microsoft.com/office/drawing/2014/main" id="{A7A9AC6C-1617-4250-B269-EF04373B171F}"/>
              </a:ext>
            </a:extLst>
          </p:cNvPr>
          <p:cNvSpPr txBox="1">
            <a:spLocks/>
          </p:cNvSpPr>
          <p:nvPr/>
        </p:nvSpPr>
        <p:spPr>
          <a:xfrm>
            <a:off x="5874895" y="3587812"/>
            <a:ext cx="2396467" cy="72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  <a:latin typeface="UTM Loko" panose="02040603050506020204" pitchFamily="18" charset="0"/>
              </a:rPr>
              <a:t>D. 110</a:t>
            </a:r>
          </a:p>
        </p:txBody>
      </p:sp>
      <p:sp>
        <p:nvSpPr>
          <p:cNvPr id="6" name="Google Shape;522;p35">
            <a:extLst>
              <a:ext uri="{FF2B5EF4-FFF2-40B4-BE49-F238E27FC236}">
                <a16:creationId xmlns:a16="http://schemas.microsoft.com/office/drawing/2014/main" id="{ADE9D404-E5CD-42CD-B66B-24694DFDE037}"/>
              </a:ext>
            </a:extLst>
          </p:cNvPr>
          <p:cNvSpPr txBox="1">
            <a:spLocks/>
          </p:cNvSpPr>
          <p:nvPr/>
        </p:nvSpPr>
        <p:spPr>
          <a:xfrm>
            <a:off x="364698" y="450486"/>
            <a:ext cx="8619696" cy="7687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sz="4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a + b : 5 nếu a = 100; b = 50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97899EAF-A8F6-406E-9FEC-EF6B30CB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06" y="2115188"/>
            <a:ext cx="2627604" cy="3151905"/>
          </a:xfrm>
          <a:prstGeom prst="rect">
            <a:avLst/>
          </a:prstGeom>
        </p:spPr>
      </p:pic>
      <p:sp>
        <p:nvSpPr>
          <p:cNvPr id="118" name="Arrow: Notched Right 117">
            <a:hlinkClick r:id="rId3" action="ppaction://hlinksldjump"/>
            <a:extLst>
              <a:ext uri="{FF2B5EF4-FFF2-40B4-BE49-F238E27FC236}">
                <a16:creationId xmlns:a16="http://schemas.microsoft.com/office/drawing/2014/main" id="{B26E0386-248D-48D4-9F56-8AD8CE478C85}"/>
              </a:ext>
            </a:extLst>
          </p:cNvPr>
          <p:cNvSpPr/>
          <p:nvPr/>
        </p:nvSpPr>
        <p:spPr>
          <a:xfrm>
            <a:off x="8284685" y="4351663"/>
            <a:ext cx="716782" cy="6029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>
            <a:extLst>
              <a:ext uri="{FF2B5EF4-FFF2-40B4-BE49-F238E27FC236}">
                <a16:creationId xmlns:a16="http://schemas.microsoft.com/office/drawing/2014/main" id="{5A285ADF-68B5-4203-ADBD-E38659BAF170}"/>
              </a:ext>
            </a:extLst>
          </p:cNvPr>
          <p:cNvGrpSpPr/>
          <p:nvPr/>
        </p:nvGrpSpPr>
        <p:grpSpPr>
          <a:xfrm>
            <a:off x="1609127" y="353861"/>
            <a:ext cx="6448554" cy="1018054"/>
            <a:chOff x="2593579" y="873043"/>
            <a:chExt cx="6448554" cy="1018054"/>
          </a:xfrm>
        </p:grpSpPr>
        <p:grpSp>
          <p:nvGrpSpPr>
            <p:cNvPr id="3" name="组合 6">
              <a:extLst>
                <a:ext uri="{FF2B5EF4-FFF2-40B4-BE49-F238E27FC236}">
                  <a16:creationId xmlns:a16="http://schemas.microsoft.com/office/drawing/2014/main" id="{E79821EB-7525-4B8B-9050-4072E726A273}"/>
                </a:ext>
              </a:extLst>
            </p:cNvPr>
            <p:cNvGrpSpPr/>
            <p:nvPr/>
          </p:nvGrpSpPr>
          <p:grpSpPr>
            <a:xfrm>
              <a:off x="2593579" y="931698"/>
              <a:ext cx="6448554" cy="959399"/>
              <a:chOff x="3760434" y="1083236"/>
              <a:chExt cx="6448554" cy="959399"/>
            </a:xfrm>
          </p:grpSpPr>
          <p:sp>
            <p:nvSpPr>
              <p:cNvPr id="7" name="矩形 7">
                <a:extLst>
                  <a:ext uri="{FF2B5EF4-FFF2-40B4-BE49-F238E27FC236}">
                    <a16:creationId xmlns:a16="http://schemas.microsoft.com/office/drawing/2014/main" id="{5637689C-32D6-4DE3-B200-F7E65E43C6E7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643798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5400">
                    <a:ln w="209550">
                      <a:solidFill>
                        <a:schemeClr val="accent4"/>
                      </a:solidFill>
                    </a:ln>
                    <a:solidFill>
                      <a:schemeClr val="accent4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NGÔI SAO MAY MẮN</a:t>
                </a:r>
                <a:endParaRPr lang="zh-CN" altLang="en-US" sz="5400" dirty="0">
                  <a:ln w="209550">
                    <a:solidFill>
                      <a:schemeClr val="accent4"/>
                    </a:solidFill>
                  </a:ln>
                  <a:solidFill>
                    <a:schemeClr val="accent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44E0BF6C-6EDE-4566-97D7-72A5D40215AE}"/>
                  </a:ext>
                </a:extLst>
              </p:cNvPr>
              <p:cNvSpPr/>
              <p:nvPr/>
            </p:nvSpPr>
            <p:spPr>
              <a:xfrm>
                <a:off x="3760434" y="1119305"/>
                <a:ext cx="6437981" cy="92333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h="25400" prst="softRound"/>
                </a:sp3d>
              </a:bodyPr>
              <a:lstStyle/>
              <a:p>
                <a:pPr lvl="0"/>
                <a:r>
                  <a:rPr lang="en-US" altLang="zh-CN" sz="5400">
                    <a:solidFill>
                      <a:srgbClr val="FFC000"/>
                    </a:solidFill>
                    <a:latin typeface="UTM Showcard" panose="02040603050506020204" pitchFamily="18" charset="0"/>
                    <a:ea typeface="字魂27号-布丁体" panose="00000505000000000000" pitchFamily="2" charset="-122"/>
                  </a:rPr>
                  <a:t>NGÔI SAO MAY MẮN</a:t>
                </a:r>
                <a:endParaRPr lang="zh-CN" altLang="en-US" sz="5400" dirty="0">
                  <a:solidFill>
                    <a:srgbClr val="FFC000"/>
                  </a:soli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  <p:grpSp>
          <p:nvGrpSpPr>
            <p:cNvPr id="4" name="组合 9">
              <a:extLst>
                <a:ext uri="{FF2B5EF4-FFF2-40B4-BE49-F238E27FC236}">
                  <a16:creationId xmlns:a16="http://schemas.microsoft.com/office/drawing/2014/main" id="{CA5C92B2-4F6F-4B8F-BCE0-FBE8475773B4}"/>
                </a:ext>
              </a:extLst>
            </p:cNvPr>
            <p:cNvGrpSpPr/>
            <p:nvPr/>
          </p:nvGrpSpPr>
          <p:grpSpPr>
            <a:xfrm>
              <a:off x="3583560" y="873043"/>
              <a:ext cx="184731" cy="936931"/>
              <a:chOff x="3771007" y="1083236"/>
              <a:chExt cx="184731" cy="936931"/>
            </a:xfrm>
          </p:grpSpPr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89D5A216-F019-40BE-B300-BD07DBEF4C79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8473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54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C8CC0EAA-2A56-486B-8FA7-242E0FE4A389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8473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54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UTM Showcard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grpSp>
        <p:nvGrpSpPr>
          <p:cNvPr id="16" name="Google Shape;532;p37">
            <a:extLst>
              <a:ext uri="{FF2B5EF4-FFF2-40B4-BE49-F238E27FC236}">
                <a16:creationId xmlns:a16="http://schemas.microsoft.com/office/drawing/2014/main" id="{C32B586F-E5DB-4EF4-91D4-1B3B84678CA3}"/>
              </a:ext>
            </a:extLst>
          </p:cNvPr>
          <p:cNvGrpSpPr/>
          <p:nvPr/>
        </p:nvGrpSpPr>
        <p:grpSpPr>
          <a:xfrm>
            <a:off x="2223458" y="1688472"/>
            <a:ext cx="5209318" cy="3076030"/>
            <a:chOff x="2180925" y="540000"/>
            <a:chExt cx="4796700" cy="2370300"/>
          </a:xfrm>
        </p:grpSpPr>
        <p:sp>
          <p:nvSpPr>
            <p:cNvPr id="17" name="Google Shape;533;p37">
              <a:extLst>
                <a:ext uri="{FF2B5EF4-FFF2-40B4-BE49-F238E27FC236}">
                  <a16:creationId xmlns:a16="http://schemas.microsoft.com/office/drawing/2014/main" id="{DD70A0FE-703C-478A-A726-0DCCA4A41B29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4;p37">
              <a:extLst>
                <a:ext uri="{FF2B5EF4-FFF2-40B4-BE49-F238E27FC236}">
                  <a16:creationId xmlns:a16="http://schemas.microsoft.com/office/drawing/2014/main" id="{FC602B28-B65A-48A9-AC32-40933945970D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5;p37">
              <a:extLst>
                <a:ext uri="{FF2B5EF4-FFF2-40B4-BE49-F238E27FC236}">
                  <a16:creationId xmlns:a16="http://schemas.microsoft.com/office/drawing/2014/main" id="{208E653A-8B6F-4F79-8D2F-132137BD9765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6;p37">
              <a:extLst>
                <a:ext uri="{FF2B5EF4-FFF2-40B4-BE49-F238E27FC236}">
                  <a16:creationId xmlns:a16="http://schemas.microsoft.com/office/drawing/2014/main" id="{7780FA7E-DB12-4373-98F6-B095C5D42849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7;p37">
              <a:extLst>
                <a:ext uri="{FF2B5EF4-FFF2-40B4-BE49-F238E27FC236}">
                  <a16:creationId xmlns:a16="http://schemas.microsoft.com/office/drawing/2014/main" id="{247E5FDA-F899-4D2F-834D-08AA3AE3DFAB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8;p37">
              <a:extLst>
                <a:ext uri="{FF2B5EF4-FFF2-40B4-BE49-F238E27FC236}">
                  <a16:creationId xmlns:a16="http://schemas.microsoft.com/office/drawing/2014/main" id="{1A1C9A0F-9571-44EE-996F-B6A07917F78E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80FE7701-E82C-4AFE-8846-6E33CF1F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7748">
            <a:off x="6402301" y="1208165"/>
            <a:ext cx="2369821" cy="2301714"/>
          </a:xfrm>
          <a:prstGeom prst="rect">
            <a:avLst/>
          </a:prstGeom>
        </p:spPr>
      </p:pic>
      <p:sp>
        <p:nvSpPr>
          <p:cNvPr id="23" name="Google Shape;694;p42">
            <a:extLst>
              <a:ext uri="{FF2B5EF4-FFF2-40B4-BE49-F238E27FC236}">
                <a16:creationId xmlns:a16="http://schemas.microsoft.com/office/drawing/2014/main" id="{4533EDD4-6F03-4FE2-AF3E-FE3D107644DF}"/>
              </a:ext>
            </a:extLst>
          </p:cNvPr>
          <p:cNvSpPr txBox="1">
            <a:spLocks/>
          </p:cNvSpPr>
          <p:nvPr/>
        </p:nvSpPr>
        <p:spPr>
          <a:xfrm>
            <a:off x="2564572" y="1834304"/>
            <a:ext cx="4559334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ADFB45-6B2E-444C-9D6E-08B92FAF8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" y="2299378"/>
            <a:ext cx="2726983" cy="2827420"/>
          </a:xfrm>
          <a:prstGeom prst="rect">
            <a:avLst/>
          </a:prstGeom>
        </p:spPr>
      </p:pic>
      <p:sp>
        <p:nvSpPr>
          <p:cNvPr id="25" name="Arrow: Notched Right 24">
            <a:hlinkClick r:id="rId5" action="ppaction://hlinksldjump"/>
            <a:extLst>
              <a:ext uri="{FF2B5EF4-FFF2-40B4-BE49-F238E27FC236}">
                <a16:creationId xmlns:a16="http://schemas.microsoft.com/office/drawing/2014/main" id="{BA135E63-13D5-44B1-958D-DB9902DD90A2}"/>
              </a:ext>
            </a:extLst>
          </p:cNvPr>
          <p:cNvSpPr/>
          <p:nvPr/>
        </p:nvSpPr>
        <p:spPr>
          <a:xfrm>
            <a:off x="8284685" y="4351663"/>
            <a:ext cx="716782" cy="6029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6;p35">
            <a:extLst>
              <a:ext uri="{FF2B5EF4-FFF2-40B4-BE49-F238E27FC236}">
                <a16:creationId xmlns:a16="http://schemas.microsoft.com/office/drawing/2014/main" id="{4223938F-7459-4F96-91E2-268758566190}"/>
              </a:ext>
            </a:extLst>
          </p:cNvPr>
          <p:cNvSpPr txBox="1">
            <a:spLocks/>
          </p:cNvSpPr>
          <p:nvPr/>
        </p:nvSpPr>
        <p:spPr>
          <a:xfrm>
            <a:off x="3016401" y="2569633"/>
            <a:ext cx="2342444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latin typeface="UTM Loko" panose="02040603050506020204" pitchFamily="18" charset="0"/>
              </a:rPr>
              <a:t>A. 43</a:t>
            </a:r>
          </a:p>
        </p:txBody>
      </p:sp>
      <p:sp>
        <p:nvSpPr>
          <p:cNvPr id="9" name="Google Shape;478;p35">
            <a:extLst>
              <a:ext uri="{FF2B5EF4-FFF2-40B4-BE49-F238E27FC236}">
                <a16:creationId xmlns:a16="http://schemas.microsoft.com/office/drawing/2014/main" id="{0D33DF41-7B4A-4339-8530-E55EC87D415C}"/>
              </a:ext>
            </a:extLst>
          </p:cNvPr>
          <p:cNvSpPr txBox="1">
            <a:spLocks/>
          </p:cNvSpPr>
          <p:nvPr/>
        </p:nvSpPr>
        <p:spPr>
          <a:xfrm>
            <a:off x="1948642" y="3933808"/>
            <a:ext cx="2373343" cy="694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3">
                    <a:lumMod val="75000"/>
                  </a:schemeClr>
                </a:solidFill>
                <a:latin typeface="UTM Loko" panose="02040603050506020204" pitchFamily="18" charset="0"/>
              </a:rPr>
              <a:t>C.  33</a:t>
            </a:r>
          </a:p>
        </p:txBody>
      </p:sp>
      <p:sp>
        <p:nvSpPr>
          <p:cNvPr id="10" name="Google Shape;480;p35">
            <a:extLst>
              <a:ext uri="{FF2B5EF4-FFF2-40B4-BE49-F238E27FC236}">
                <a16:creationId xmlns:a16="http://schemas.microsoft.com/office/drawing/2014/main" id="{3969ADC5-A056-40E1-AC3F-F44F0089C87B}"/>
              </a:ext>
            </a:extLst>
          </p:cNvPr>
          <p:cNvSpPr txBox="1">
            <a:spLocks/>
          </p:cNvSpPr>
          <p:nvPr/>
        </p:nvSpPr>
        <p:spPr>
          <a:xfrm>
            <a:off x="6187561" y="2534693"/>
            <a:ext cx="2396467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  <a:latin typeface="UTM Loko" panose="02040603050506020204" pitchFamily="18" charset="0"/>
              </a:rPr>
              <a:t>B. 27</a:t>
            </a:r>
          </a:p>
        </p:txBody>
      </p:sp>
      <p:sp>
        <p:nvSpPr>
          <p:cNvPr id="11" name="Google Shape;483;p35">
            <a:extLst>
              <a:ext uri="{FF2B5EF4-FFF2-40B4-BE49-F238E27FC236}">
                <a16:creationId xmlns:a16="http://schemas.microsoft.com/office/drawing/2014/main" id="{2DB52E3D-AF90-4F8F-8A39-62515586387C}"/>
              </a:ext>
            </a:extLst>
          </p:cNvPr>
          <p:cNvSpPr txBox="1">
            <a:spLocks/>
          </p:cNvSpPr>
          <p:nvPr/>
        </p:nvSpPr>
        <p:spPr>
          <a:xfrm>
            <a:off x="5112157" y="3907786"/>
            <a:ext cx="2396467" cy="72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  <a:latin typeface="UTM Loko" panose="02040603050506020204" pitchFamily="18" charset="0"/>
              </a:rPr>
              <a:t>D. 72</a:t>
            </a:r>
          </a:p>
        </p:txBody>
      </p:sp>
      <p:sp>
        <p:nvSpPr>
          <p:cNvPr id="12" name="Google Shape;522;p35">
            <a:extLst>
              <a:ext uri="{FF2B5EF4-FFF2-40B4-BE49-F238E27FC236}">
                <a16:creationId xmlns:a16="http://schemas.microsoft.com/office/drawing/2014/main" id="{D42A0FC7-01C4-4AE7-BDDE-7200D9044144}"/>
              </a:ext>
            </a:extLst>
          </p:cNvPr>
          <p:cNvSpPr txBox="1">
            <a:spLocks/>
          </p:cNvSpPr>
          <p:nvPr/>
        </p:nvSpPr>
        <p:spPr>
          <a:xfrm>
            <a:off x="252564" y="1087996"/>
            <a:ext cx="8619696" cy="7687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sz="4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12 + a : b nếu a = 42; b =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4A952B-14B3-44E2-8EC6-595B33DC3DD8}"/>
              </a:ext>
            </a:extLst>
          </p:cNvPr>
          <p:cNvGrpSpPr/>
          <p:nvPr/>
        </p:nvGrpSpPr>
        <p:grpSpPr>
          <a:xfrm>
            <a:off x="169244" y="1856715"/>
            <a:ext cx="2546625" cy="3139829"/>
            <a:chOff x="6587297" y="1896026"/>
            <a:chExt cx="2546625" cy="3139829"/>
          </a:xfrm>
        </p:grpSpPr>
        <p:grpSp>
          <p:nvGrpSpPr>
            <p:cNvPr id="13" name="Google Shape;616;p40">
              <a:extLst>
                <a:ext uri="{FF2B5EF4-FFF2-40B4-BE49-F238E27FC236}">
                  <a16:creationId xmlns:a16="http://schemas.microsoft.com/office/drawing/2014/main" id="{D6A6DF32-8C58-4308-8EA2-580F67275CF6}"/>
                </a:ext>
              </a:extLst>
            </p:cNvPr>
            <p:cNvGrpSpPr/>
            <p:nvPr/>
          </p:nvGrpSpPr>
          <p:grpSpPr>
            <a:xfrm rot="308040">
              <a:off x="6587297" y="1896026"/>
              <a:ext cx="2546625" cy="3139829"/>
              <a:chOff x="5616500" y="1812300"/>
              <a:chExt cx="2354194" cy="2902573"/>
            </a:xfrm>
          </p:grpSpPr>
          <p:sp>
            <p:nvSpPr>
              <p:cNvPr id="15" name="Google Shape;617;p40">
                <a:extLst>
                  <a:ext uri="{FF2B5EF4-FFF2-40B4-BE49-F238E27FC236}">
                    <a16:creationId xmlns:a16="http://schemas.microsoft.com/office/drawing/2014/main" id="{B6BFC173-F717-4E33-BF43-E1097D2305AC}"/>
                  </a:ext>
                </a:extLst>
              </p:cNvPr>
              <p:cNvSpPr/>
              <p:nvPr/>
            </p:nvSpPr>
            <p:spPr>
              <a:xfrm>
                <a:off x="5616500" y="4179784"/>
                <a:ext cx="290520" cy="141654"/>
              </a:xfrm>
              <a:custGeom>
                <a:avLst/>
                <a:gdLst/>
                <a:ahLst/>
                <a:cxnLst/>
                <a:rect l="l" t="t" r="r" b="b"/>
                <a:pathLst>
                  <a:path w="10191" h="4969" extrusionOk="0">
                    <a:moveTo>
                      <a:pt x="8512" y="1"/>
                    </a:moveTo>
                    <a:lnTo>
                      <a:pt x="4690" y="72"/>
                    </a:lnTo>
                    <a:cubicBezTo>
                      <a:pt x="4690" y="72"/>
                      <a:pt x="904" y="858"/>
                      <a:pt x="368" y="2692"/>
                    </a:cubicBezTo>
                    <a:cubicBezTo>
                      <a:pt x="1" y="3913"/>
                      <a:pt x="2560" y="4968"/>
                      <a:pt x="4951" y="4968"/>
                    </a:cubicBezTo>
                    <a:cubicBezTo>
                      <a:pt x="6127" y="4968"/>
                      <a:pt x="7262" y="4713"/>
                      <a:pt x="7988" y="4097"/>
                    </a:cubicBezTo>
                    <a:cubicBezTo>
                      <a:pt x="10191" y="2227"/>
                      <a:pt x="8512" y="1"/>
                      <a:pt x="8512" y="1"/>
                    </a:cubicBezTo>
                    <a:close/>
                  </a:path>
                </a:pathLst>
              </a:custGeom>
              <a:solidFill>
                <a:srgbClr val="7BC2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18;p40">
                <a:extLst>
                  <a:ext uri="{FF2B5EF4-FFF2-40B4-BE49-F238E27FC236}">
                    <a16:creationId xmlns:a16="http://schemas.microsoft.com/office/drawing/2014/main" id="{CE2D92B1-BB02-4365-8F07-41D4EF369FD9}"/>
                  </a:ext>
                </a:extLst>
              </p:cNvPr>
              <p:cNvSpPr/>
              <p:nvPr/>
            </p:nvSpPr>
            <p:spPr>
              <a:xfrm>
                <a:off x="6744695" y="4474697"/>
                <a:ext cx="206708" cy="240176"/>
              </a:xfrm>
              <a:custGeom>
                <a:avLst/>
                <a:gdLst/>
                <a:ahLst/>
                <a:cxnLst/>
                <a:rect l="l" t="t" r="r" b="b"/>
                <a:pathLst>
                  <a:path w="7251" h="8425" extrusionOk="0">
                    <a:moveTo>
                      <a:pt x="5656" y="0"/>
                    </a:moveTo>
                    <a:cubicBezTo>
                      <a:pt x="4432" y="0"/>
                      <a:pt x="2453" y="2872"/>
                      <a:pt x="2453" y="2872"/>
                    </a:cubicBezTo>
                    <a:cubicBezTo>
                      <a:pt x="2453" y="2872"/>
                      <a:pt x="0" y="8206"/>
                      <a:pt x="3632" y="8420"/>
                    </a:cubicBezTo>
                    <a:cubicBezTo>
                      <a:pt x="3686" y="8423"/>
                      <a:pt x="3739" y="8425"/>
                      <a:pt x="3791" y="8425"/>
                    </a:cubicBezTo>
                    <a:cubicBezTo>
                      <a:pt x="7251" y="8425"/>
                      <a:pt x="7224" y="1531"/>
                      <a:pt x="6192" y="264"/>
                    </a:cubicBezTo>
                    <a:cubicBezTo>
                      <a:pt x="6042" y="79"/>
                      <a:pt x="5860" y="0"/>
                      <a:pt x="5656" y="0"/>
                    </a:cubicBezTo>
                    <a:close/>
                  </a:path>
                </a:pathLst>
              </a:custGeom>
              <a:solidFill>
                <a:srgbClr val="7BC2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19;p40">
                <a:extLst>
                  <a:ext uri="{FF2B5EF4-FFF2-40B4-BE49-F238E27FC236}">
                    <a16:creationId xmlns:a16="http://schemas.microsoft.com/office/drawing/2014/main" id="{5D732F36-3B12-4D8C-AC4D-46CFC2527CB5}"/>
                  </a:ext>
                </a:extLst>
              </p:cNvPr>
              <p:cNvSpPr/>
              <p:nvPr/>
            </p:nvSpPr>
            <p:spPr>
              <a:xfrm>
                <a:off x="5719641" y="3354000"/>
                <a:ext cx="1224654" cy="1203017"/>
              </a:xfrm>
              <a:custGeom>
                <a:avLst/>
                <a:gdLst/>
                <a:ahLst/>
                <a:cxnLst/>
                <a:rect l="l" t="t" r="r" b="b"/>
                <a:pathLst>
                  <a:path w="42959" h="42200" extrusionOk="0">
                    <a:moveTo>
                      <a:pt x="23599" y="0"/>
                    </a:moveTo>
                    <a:cubicBezTo>
                      <a:pt x="23599" y="0"/>
                      <a:pt x="16598" y="1334"/>
                      <a:pt x="8644" y="9573"/>
                    </a:cubicBezTo>
                    <a:cubicBezTo>
                      <a:pt x="679" y="17812"/>
                      <a:pt x="1" y="28408"/>
                      <a:pt x="1" y="28408"/>
                    </a:cubicBezTo>
                    <a:cubicBezTo>
                      <a:pt x="1" y="28408"/>
                      <a:pt x="1669" y="30118"/>
                      <a:pt x="3669" y="30118"/>
                    </a:cubicBezTo>
                    <a:cubicBezTo>
                      <a:pt x="4281" y="30118"/>
                      <a:pt x="4925" y="29958"/>
                      <a:pt x="5561" y="29539"/>
                    </a:cubicBezTo>
                    <a:cubicBezTo>
                      <a:pt x="5561" y="29539"/>
                      <a:pt x="7859" y="13740"/>
                      <a:pt x="26349" y="11228"/>
                    </a:cubicBezTo>
                    <a:lnTo>
                      <a:pt x="26349" y="11228"/>
                    </a:lnTo>
                    <a:cubicBezTo>
                      <a:pt x="26349" y="11228"/>
                      <a:pt x="25754" y="23491"/>
                      <a:pt x="30504" y="31409"/>
                    </a:cubicBezTo>
                    <a:cubicBezTo>
                      <a:pt x="35255" y="39326"/>
                      <a:pt x="37481" y="42124"/>
                      <a:pt x="37481" y="42124"/>
                    </a:cubicBezTo>
                    <a:cubicBezTo>
                      <a:pt x="37481" y="42124"/>
                      <a:pt x="37729" y="42199"/>
                      <a:pt x="38146" y="42199"/>
                    </a:cubicBezTo>
                    <a:cubicBezTo>
                      <a:pt x="39141" y="42199"/>
                      <a:pt x="41097" y="41774"/>
                      <a:pt x="42958" y="38898"/>
                    </a:cubicBezTo>
                    <a:cubicBezTo>
                      <a:pt x="42958" y="38898"/>
                      <a:pt x="32124" y="21431"/>
                      <a:pt x="35862" y="9192"/>
                    </a:cubicBezTo>
                    <a:cubicBezTo>
                      <a:pt x="38213" y="1502"/>
                      <a:pt x="38610" y="75"/>
                      <a:pt x="38581" y="75"/>
                    </a:cubicBezTo>
                    <a:cubicBezTo>
                      <a:pt x="38564" y="75"/>
                      <a:pt x="38398" y="572"/>
                      <a:pt x="38398" y="572"/>
                    </a:cubicBezTo>
                    <a:lnTo>
                      <a:pt x="23599" y="0"/>
                    </a:ln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20;p40">
                <a:extLst>
                  <a:ext uri="{FF2B5EF4-FFF2-40B4-BE49-F238E27FC236}">
                    <a16:creationId xmlns:a16="http://schemas.microsoft.com/office/drawing/2014/main" id="{13B9C6D5-0AEA-42A2-89DB-8286B0E2AD2A}"/>
                  </a:ext>
                </a:extLst>
              </p:cNvPr>
              <p:cNvSpPr/>
              <p:nvPr/>
            </p:nvSpPr>
            <p:spPr>
              <a:xfrm>
                <a:off x="7505681" y="2729024"/>
                <a:ext cx="171416" cy="180681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6338" extrusionOk="0">
                    <a:moveTo>
                      <a:pt x="3673" y="0"/>
                    </a:moveTo>
                    <a:cubicBezTo>
                      <a:pt x="1613" y="0"/>
                      <a:pt x="1463" y="2365"/>
                      <a:pt x="1405" y="2552"/>
                    </a:cubicBezTo>
                    <a:cubicBezTo>
                      <a:pt x="1334" y="2730"/>
                      <a:pt x="0" y="3373"/>
                      <a:pt x="0" y="3373"/>
                    </a:cubicBezTo>
                    <a:lnTo>
                      <a:pt x="238" y="5647"/>
                    </a:lnTo>
                    <a:cubicBezTo>
                      <a:pt x="238" y="5647"/>
                      <a:pt x="1511" y="4931"/>
                      <a:pt x="2178" y="4931"/>
                    </a:cubicBezTo>
                    <a:cubicBezTo>
                      <a:pt x="2345" y="4931"/>
                      <a:pt x="2474" y="4976"/>
                      <a:pt x="2536" y="5088"/>
                    </a:cubicBezTo>
                    <a:cubicBezTo>
                      <a:pt x="2846" y="5635"/>
                      <a:pt x="4310" y="6338"/>
                      <a:pt x="4310" y="6338"/>
                    </a:cubicBezTo>
                    <a:cubicBezTo>
                      <a:pt x="4310" y="6338"/>
                      <a:pt x="6013" y="123"/>
                      <a:pt x="3810" y="4"/>
                    </a:cubicBezTo>
                    <a:cubicBezTo>
                      <a:pt x="3764" y="1"/>
                      <a:pt x="3718" y="0"/>
                      <a:pt x="3673" y="0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21;p40">
                <a:extLst>
                  <a:ext uri="{FF2B5EF4-FFF2-40B4-BE49-F238E27FC236}">
                    <a16:creationId xmlns:a16="http://schemas.microsoft.com/office/drawing/2014/main" id="{1F69F382-4343-42B1-89C9-D7E28C132363}"/>
                  </a:ext>
                </a:extLst>
              </p:cNvPr>
              <p:cNvSpPr/>
              <p:nvPr/>
            </p:nvSpPr>
            <p:spPr>
              <a:xfrm>
                <a:off x="6740618" y="2778058"/>
                <a:ext cx="895078" cy="395485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3873" extrusionOk="0">
                    <a:moveTo>
                      <a:pt x="25875" y="1"/>
                    </a:moveTo>
                    <a:cubicBezTo>
                      <a:pt x="24767" y="1"/>
                      <a:pt x="22307" y="1146"/>
                      <a:pt x="16836" y="3106"/>
                    </a:cubicBezTo>
                    <a:cubicBezTo>
                      <a:pt x="14358" y="3994"/>
                      <a:pt x="11617" y="4267"/>
                      <a:pt x="9187" y="4267"/>
                    </a:cubicBezTo>
                    <a:cubicBezTo>
                      <a:pt x="5334" y="4267"/>
                      <a:pt x="2263" y="3582"/>
                      <a:pt x="2263" y="3582"/>
                    </a:cubicBezTo>
                    <a:lnTo>
                      <a:pt x="2263" y="3582"/>
                    </a:lnTo>
                    <a:cubicBezTo>
                      <a:pt x="1" y="4427"/>
                      <a:pt x="1346" y="10142"/>
                      <a:pt x="2560" y="11547"/>
                    </a:cubicBezTo>
                    <a:cubicBezTo>
                      <a:pt x="3413" y="12525"/>
                      <a:pt x="12864" y="13872"/>
                      <a:pt x="19972" y="13872"/>
                    </a:cubicBezTo>
                    <a:cubicBezTo>
                      <a:pt x="22990" y="13872"/>
                      <a:pt x="25586" y="13629"/>
                      <a:pt x="26921" y="13012"/>
                    </a:cubicBezTo>
                    <a:cubicBezTo>
                      <a:pt x="31397" y="10940"/>
                      <a:pt x="27159" y="582"/>
                      <a:pt x="26337" y="105"/>
                    </a:cubicBezTo>
                    <a:cubicBezTo>
                      <a:pt x="26218" y="35"/>
                      <a:pt x="26067" y="1"/>
                      <a:pt x="2587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22;p40">
                <a:extLst>
                  <a:ext uri="{FF2B5EF4-FFF2-40B4-BE49-F238E27FC236}">
                    <a16:creationId xmlns:a16="http://schemas.microsoft.com/office/drawing/2014/main" id="{23129A16-F0FA-4E7F-A155-3F98E0211733}"/>
                  </a:ext>
                </a:extLst>
              </p:cNvPr>
              <p:cNvSpPr/>
              <p:nvPr/>
            </p:nvSpPr>
            <p:spPr>
              <a:xfrm>
                <a:off x="6358785" y="2843568"/>
                <a:ext cx="459911" cy="591901"/>
              </a:xfrm>
              <a:custGeom>
                <a:avLst/>
                <a:gdLst/>
                <a:ahLst/>
                <a:cxnLst/>
                <a:rect l="l" t="t" r="r" b="b"/>
                <a:pathLst>
                  <a:path w="16133" h="20763" extrusionOk="0">
                    <a:moveTo>
                      <a:pt x="10905" y="1"/>
                    </a:moveTo>
                    <a:cubicBezTo>
                      <a:pt x="9768" y="1"/>
                      <a:pt x="8037" y="248"/>
                      <a:pt x="8037" y="248"/>
                    </a:cubicBezTo>
                    <a:lnTo>
                      <a:pt x="5620" y="1165"/>
                    </a:lnTo>
                    <a:lnTo>
                      <a:pt x="2738" y="8666"/>
                    </a:lnTo>
                    <a:cubicBezTo>
                      <a:pt x="2738" y="8666"/>
                      <a:pt x="0" y="16405"/>
                      <a:pt x="464" y="17345"/>
                    </a:cubicBezTo>
                    <a:cubicBezTo>
                      <a:pt x="848" y="18102"/>
                      <a:pt x="7019" y="20763"/>
                      <a:pt x="10924" y="20763"/>
                    </a:cubicBezTo>
                    <a:cubicBezTo>
                      <a:pt x="11872" y="20763"/>
                      <a:pt x="12686" y="20606"/>
                      <a:pt x="13252" y="20227"/>
                    </a:cubicBezTo>
                    <a:cubicBezTo>
                      <a:pt x="16133" y="18286"/>
                      <a:pt x="15954" y="9249"/>
                      <a:pt x="15954" y="9249"/>
                    </a:cubicBezTo>
                    <a:cubicBezTo>
                      <a:pt x="15954" y="9249"/>
                      <a:pt x="14764" y="3796"/>
                      <a:pt x="15657" y="1284"/>
                    </a:cubicBezTo>
                    <a:cubicBezTo>
                      <a:pt x="15657" y="1284"/>
                      <a:pt x="12466" y="296"/>
                      <a:pt x="11668" y="69"/>
                    </a:cubicBezTo>
                    <a:cubicBezTo>
                      <a:pt x="11494" y="20"/>
                      <a:pt x="11223" y="1"/>
                      <a:pt x="10905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23;p40">
                <a:extLst>
                  <a:ext uri="{FF2B5EF4-FFF2-40B4-BE49-F238E27FC236}">
                    <a16:creationId xmlns:a16="http://schemas.microsoft.com/office/drawing/2014/main" id="{F5F31923-4C72-48C2-914D-CEA0090686E3}"/>
                  </a:ext>
                </a:extLst>
              </p:cNvPr>
              <p:cNvSpPr/>
              <p:nvPr/>
            </p:nvSpPr>
            <p:spPr>
              <a:xfrm>
                <a:off x="6587190" y="2837724"/>
                <a:ext cx="119161" cy="74262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2605" extrusionOk="0">
                    <a:moveTo>
                      <a:pt x="49" y="1"/>
                    </a:moveTo>
                    <a:lnTo>
                      <a:pt x="49" y="1"/>
                    </a:lnTo>
                    <a:cubicBezTo>
                      <a:pt x="13" y="548"/>
                      <a:pt x="1" y="1167"/>
                      <a:pt x="84" y="1382"/>
                    </a:cubicBezTo>
                    <a:cubicBezTo>
                      <a:pt x="230" y="1775"/>
                      <a:pt x="696" y="2605"/>
                      <a:pt x="1811" y="2605"/>
                    </a:cubicBezTo>
                    <a:cubicBezTo>
                      <a:pt x="1876" y="2605"/>
                      <a:pt x="1943" y="2602"/>
                      <a:pt x="2013" y="2596"/>
                    </a:cubicBezTo>
                    <a:cubicBezTo>
                      <a:pt x="3287" y="2477"/>
                      <a:pt x="4132" y="953"/>
                      <a:pt x="4180" y="394"/>
                    </a:cubicBezTo>
                    <a:lnTo>
                      <a:pt x="4180" y="167"/>
                    </a:lnTo>
                    <a:cubicBezTo>
                      <a:pt x="3609" y="370"/>
                      <a:pt x="3013" y="477"/>
                      <a:pt x="2418" y="489"/>
                    </a:cubicBezTo>
                    <a:cubicBezTo>
                      <a:pt x="2366" y="490"/>
                      <a:pt x="2315" y="491"/>
                      <a:pt x="2264" y="491"/>
                    </a:cubicBezTo>
                    <a:cubicBezTo>
                      <a:pt x="1495" y="491"/>
                      <a:pt x="740" y="324"/>
                      <a:pt x="49" y="1"/>
                    </a:cubicBezTo>
                    <a:close/>
                  </a:path>
                </a:pathLst>
              </a:custGeom>
              <a:solidFill>
                <a:srgbClr val="EAC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24;p40">
                <a:extLst>
                  <a:ext uri="{FF2B5EF4-FFF2-40B4-BE49-F238E27FC236}">
                    <a16:creationId xmlns:a16="http://schemas.microsoft.com/office/drawing/2014/main" id="{1726F5D7-30E7-42C9-AA68-7766612B2E35}"/>
                  </a:ext>
                </a:extLst>
              </p:cNvPr>
              <p:cNvSpPr/>
              <p:nvPr/>
            </p:nvSpPr>
            <p:spPr>
              <a:xfrm>
                <a:off x="6588558" y="2767481"/>
                <a:ext cx="118135" cy="84268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2956" extrusionOk="0">
                    <a:moveTo>
                      <a:pt x="3942" y="0"/>
                    </a:moveTo>
                    <a:lnTo>
                      <a:pt x="72" y="1512"/>
                    </a:lnTo>
                    <a:cubicBezTo>
                      <a:pt x="72" y="1512"/>
                      <a:pt x="24" y="1965"/>
                      <a:pt x="1" y="2465"/>
                    </a:cubicBezTo>
                    <a:cubicBezTo>
                      <a:pt x="692" y="2788"/>
                      <a:pt x="1458" y="2955"/>
                      <a:pt x="2227" y="2955"/>
                    </a:cubicBezTo>
                    <a:cubicBezTo>
                      <a:pt x="2279" y="2955"/>
                      <a:pt x="2330" y="2954"/>
                      <a:pt x="2382" y="2953"/>
                    </a:cubicBezTo>
                    <a:cubicBezTo>
                      <a:pt x="2977" y="2941"/>
                      <a:pt x="3572" y="2834"/>
                      <a:pt x="4144" y="2631"/>
                    </a:cubicBezTo>
                    <a:cubicBezTo>
                      <a:pt x="4144" y="1846"/>
                      <a:pt x="3942" y="0"/>
                      <a:pt x="3942" y="0"/>
                    </a:cubicBezTo>
                    <a:close/>
                  </a:path>
                </a:pathLst>
              </a:custGeom>
              <a:solidFill>
                <a:srgbClr val="E4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25;p40">
                <a:extLst>
                  <a:ext uri="{FF2B5EF4-FFF2-40B4-BE49-F238E27FC236}">
                    <a16:creationId xmlns:a16="http://schemas.microsoft.com/office/drawing/2014/main" id="{0FE845A1-1931-4405-A28D-B623BFFA4E3B}"/>
                  </a:ext>
                </a:extLst>
              </p:cNvPr>
              <p:cNvSpPr/>
              <p:nvPr/>
            </p:nvSpPr>
            <p:spPr>
              <a:xfrm>
                <a:off x="6273233" y="1812300"/>
                <a:ext cx="808929" cy="442493"/>
              </a:xfrm>
              <a:custGeom>
                <a:avLst/>
                <a:gdLst/>
                <a:ahLst/>
                <a:cxnLst/>
                <a:rect l="l" t="t" r="r" b="b"/>
                <a:pathLst>
                  <a:path w="28376" h="15522" extrusionOk="0">
                    <a:moveTo>
                      <a:pt x="14394" y="1"/>
                    </a:moveTo>
                    <a:cubicBezTo>
                      <a:pt x="11064" y="1"/>
                      <a:pt x="9609" y="3264"/>
                      <a:pt x="9609" y="3264"/>
                    </a:cubicBezTo>
                    <a:cubicBezTo>
                      <a:pt x="9609" y="3264"/>
                      <a:pt x="8025" y="2068"/>
                      <a:pt x="5794" y="2068"/>
                    </a:cubicBezTo>
                    <a:cubicBezTo>
                      <a:pt x="4354" y="2068"/>
                      <a:pt x="2645" y="2566"/>
                      <a:pt x="917" y="4205"/>
                    </a:cubicBezTo>
                    <a:cubicBezTo>
                      <a:pt x="179" y="6419"/>
                      <a:pt x="1" y="9384"/>
                      <a:pt x="3144" y="11015"/>
                    </a:cubicBezTo>
                    <a:cubicBezTo>
                      <a:pt x="3860" y="11385"/>
                      <a:pt x="4521" y="11531"/>
                      <a:pt x="5118" y="11531"/>
                    </a:cubicBezTo>
                    <a:cubicBezTo>
                      <a:pt x="7370" y="11531"/>
                      <a:pt x="8716" y="9455"/>
                      <a:pt x="8716" y="9455"/>
                    </a:cubicBezTo>
                    <a:cubicBezTo>
                      <a:pt x="8716" y="9455"/>
                      <a:pt x="9061" y="12003"/>
                      <a:pt x="12145" y="12206"/>
                    </a:cubicBezTo>
                    <a:cubicBezTo>
                      <a:pt x="12250" y="12213"/>
                      <a:pt x="12353" y="12216"/>
                      <a:pt x="12453" y="12216"/>
                    </a:cubicBezTo>
                    <a:cubicBezTo>
                      <a:pt x="15281" y="12216"/>
                      <a:pt x="16169" y="9551"/>
                      <a:pt x="16169" y="9551"/>
                    </a:cubicBezTo>
                    <a:lnTo>
                      <a:pt x="16169" y="9551"/>
                    </a:lnTo>
                    <a:cubicBezTo>
                      <a:pt x="16169" y="9551"/>
                      <a:pt x="15729" y="12373"/>
                      <a:pt x="18515" y="12777"/>
                    </a:cubicBezTo>
                    <a:cubicBezTo>
                      <a:pt x="18879" y="12832"/>
                      <a:pt x="19207" y="12855"/>
                      <a:pt x="19503" y="12855"/>
                    </a:cubicBezTo>
                    <a:cubicBezTo>
                      <a:pt x="21478" y="12855"/>
                      <a:pt x="21991" y="11801"/>
                      <a:pt x="21991" y="11801"/>
                    </a:cubicBezTo>
                    <a:lnTo>
                      <a:pt x="21991" y="11801"/>
                    </a:lnTo>
                    <a:cubicBezTo>
                      <a:pt x="21991" y="11801"/>
                      <a:pt x="20932" y="15266"/>
                      <a:pt x="24051" y="15516"/>
                    </a:cubicBezTo>
                    <a:cubicBezTo>
                      <a:pt x="24105" y="15520"/>
                      <a:pt x="24159" y="15522"/>
                      <a:pt x="24213" y="15522"/>
                    </a:cubicBezTo>
                    <a:cubicBezTo>
                      <a:pt x="26509" y="15522"/>
                      <a:pt x="28375" y="11834"/>
                      <a:pt x="27957" y="8646"/>
                    </a:cubicBezTo>
                    <a:cubicBezTo>
                      <a:pt x="27402" y="8191"/>
                      <a:pt x="26810" y="8043"/>
                      <a:pt x="26276" y="8043"/>
                    </a:cubicBezTo>
                    <a:cubicBezTo>
                      <a:pt x="25285" y="8043"/>
                      <a:pt x="24492" y="8551"/>
                      <a:pt x="24492" y="8551"/>
                    </a:cubicBezTo>
                    <a:cubicBezTo>
                      <a:pt x="24492" y="8551"/>
                      <a:pt x="25420" y="7265"/>
                      <a:pt x="23396" y="4943"/>
                    </a:cubicBezTo>
                    <a:cubicBezTo>
                      <a:pt x="22707" y="4147"/>
                      <a:pt x="21966" y="3886"/>
                      <a:pt x="21289" y="3886"/>
                    </a:cubicBezTo>
                    <a:cubicBezTo>
                      <a:pt x="19991" y="3886"/>
                      <a:pt x="18932" y="4848"/>
                      <a:pt x="18932" y="4848"/>
                    </a:cubicBezTo>
                    <a:cubicBezTo>
                      <a:pt x="18932" y="4848"/>
                      <a:pt x="20098" y="1276"/>
                      <a:pt x="15788" y="181"/>
                    </a:cubicBezTo>
                    <a:cubicBezTo>
                      <a:pt x="15291" y="56"/>
                      <a:pt x="14826" y="1"/>
                      <a:pt x="143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26;p40">
                <a:extLst>
                  <a:ext uri="{FF2B5EF4-FFF2-40B4-BE49-F238E27FC236}">
                    <a16:creationId xmlns:a16="http://schemas.microsoft.com/office/drawing/2014/main" id="{7DB5778D-DA18-4FF0-9A7D-1DAD4B60B3DD}"/>
                  </a:ext>
                </a:extLst>
              </p:cNvPr>
              <p:cNvSpPr/>
              <p:nvPr/>
            </p:nvSpPr>
            <p:spPr>
              <a:xfrm>
                <a:off x="6160542" y="1932147"/>
                <a:ext cx="994199" cy="565845"/>
              </a:xfrm>
              <a:custGeom>
                <a:avLst/>
                <a:gdLst/>
                <a:ahLst/>
                <a:cxnLst/>
                <a:rect l="l" t="t" r="r" b="b"/>
                <a:pathLst>
                  <a:path w="34875" h="19849" extrusionOk="0">
                    <a:moveTo>
                      <a:pt x="4870" y="1"/>
                    </a:moveTo>
                    <a:lnTo>
                      <a:pt x="4870" y="1"/>
                    </a:lnTo>
                    <a:cubicBezTo>
                      <a:pt x="4751" y="108"/>
                      <a:pt x="4644" y="227"/>
                      <a:pt x="4525" y="346"/>
                    </a:cubicBezTo>
                    <a:cubicBezTo>
                      <a:pt x="1" y="5049"/>
                      <a:pt x="4073" y="9466"/>
                      <a:pt x="4073" y="9466"/>
                    </a:cubicBezTo>
                    <a:cubicBezTo>
                      <a:pt x="2453" y="11598"/>
                      <a:pt x="4358" y="14229"/>
                      <a:pt x="4358" y="14229"/>
                    </a:cubicBezTo>
                    <a:lnTo>
                      <a:pt x="27588" y="19849"/>
                    </a:lnTo>
                    <a:cubicBezTo>
                      <a:pt x="27588" y="19849"/>
                      <a:pt x="30469" y="18503"/>
                      <a:pt x="31540" y="15658"/>
                    </a:cubicBezTo>
                    <a:cubicBezTo>
                      <a:pt x="32600" y="12800"/>
                      <a:pt x="30338" y="12371"/>
                      <a:pt x="30338" y="12371"/>
                    </a:cubicBezTo>
                    <a:cubicBezTo>
                      <a:pt x="30338" y="12371"/>
                      <a:pt x="34874" y="11443"/>
                      <a:pt x="33362" y="6811"/>
                    </a:cubicBezTo>
                    <a:cubicBezTo>
                      <a:pt x="32969" y="5621"/>
                      <a:pt x="32457" y="4894"/>
                      <a:pt x="31910" y="4454"/>
                    </a:cubicBezTo>
                    <a:lnTo>
                      <a:pt x="31910" y="4454"/>
                    </a:lnTo>
                    <a:cubicBezTo>
                      <a:pt x="32328" y="7625"/>
                      <a:pt x="30467" y="11319"/>
                      <a:pt x="28176" y="11319"/>
                    </a:cubicBezTo>
                    <a:cubicBezTo>
                      <a:pt x="28119" y="11319"/>
                      <a:pt x="28062" y="11316"/>
                      <a:pt x="28004" y="11312"/>
                    </a:cubicBezTo>
                    <a:cubicBezTo>
                      <a:pt x="24885" y="11074"/>
                      <a:pt x="25944" y="7597"/>
                      <a:pt x="25944" y="7597"/>
                    </a:cubicBezTo>
                    <a:lnTo>
                      <a:pt x="25944" y="7597"/>
                    </a:lnTo>
                    <a:cubicBezTo>
                      <a:pt x="25944" y="7597"/>
                      <a:pt x="25424" y="8656"/>
                      <a:pt x="23417" y="8656"/>
                    </a:cubicBezTo>
                    <a:cubicBezTo>
                      <a:pt x="23132" y="8656"/>
                      <a:pt x="22816" y="8634"/>
                      <a:pt x="22468" y="8585"/>
                    </a:cubicBezTo>
                    <a:cubicBezTo>
                      <a:pt x="19682" y="8180"/>
                      <a:pt x="20122" y="5347"/>
                      <a:pt x="20122" y="5347"/>
                    </a:cubicBezTo>
                    <a:lnTo>
                      <a:pt x="20122" y="5347"/>
                    </a:lnTo>
                    <a:cubicBezTo>
                      <a:pt x="20122" y="5347"/>
                      <a:pt x="19223" y="8012"/>
                      <a:pt x="16394" y="8012"/>
                    </a:cubicBezTo>
                    <a:cubicBezTo>
                      <a:pt x="16294" y="8012"/>
                      <a:pt x="16191" y="8009"/>
                      <a:pt x="16086" y="8002"/>
                    </a:cubicBezTo>
                    <a:cubicBezTo>
                      <a:pt x="13014" y="7799"/>
                      <a:pt x="12669" y="5251"/>
                      <a:pt x="12669" y="5251"/>
                    </a:cubicBezTo>
                    <a:cubicBezTo>
                      <a:pt x="12669" y="5251"/>
                      <a:pt x="11317" y="7331"/>
                      <a:pt x="9065" y="7331"/>
                    </a:cubicBezTo>
                    <a:cubicBezTo>
                      <a:pt x="8466" y="7331"/>
                      <a:pt x="7803" y="7184"/>
                      <a:pt x="7085" y="6811"/>
                    </a:cubicBezTo>
                    <a:cubicBezTo>
                      <a:pt x="3954" y="5180"/>
                      <a:pt x="4132" y="2215"/>
                      <a:pt x="4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27;p40">
                <a:extLst>
                  <a:ext uri="{FF2B5EF4-FFF2-40B4-BE49-F238E27FC236}">
                    <a16:creationId xmlns:a16="http://schemas.microsoft.com/office/drawing/2014/main" id="{19D4EF96-88A0-4D2B-BAE0-CFC6E6EEA036}"/>
                  </a:ext>
                </a:extLst>
              </p:cNvPr>
              <p:cNvSpPr/>
              <p:nvPr/>
            </p:nvSpPr>
            <p:spPr>
              <a:xfrm>
                <a:off x="6546823" y="1957604"/>
                <a:ext cx="48206" cy="47893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80" extrusionOk="0">
                    <a:moveTo>
                      <a:pt x="845" y="1"/>
                    </a:moveTo>
                    <a:cubicBezTo>
                      <a:pt x="381" y="1"/>
                      <a:pt x="0" y="382"/>
                      <a:pt x="0" y="846"/>
                    </a:cubicBezTo>
                    <a:cubicBezTo>
                      <a:pt x="0" y="1310"/>
                      <a:pt x="381" y="1680"/>
                      <a:pt x="845" y="1680"/>
                    </a:cubicBezTo>
                    <a:cubicBezTo>
                      <a:pt x="1310" y="1680"/>
                      <a:pt x="1691" y="1310"/>
                      <a:pt x="1691" y="846"/>
                    </a:cubicBezTo>
                    <a:cubicBezTo>
                      <a:pt x="1691" y="382"/>
                      <a:pt x="1310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28;p40">
                <a:extLst>
                  <a:ext uri="{FF2B5EF4-FFF2-40B4-BE49-F238E27FC236}">
                    <a16:creationId xmlns:a16="http://schemas.microsoft.com/office/drawing/2014/main" id="{205CB961-A731-45C7-ADFF-F9AD7A225A18}"/>
                  </a:ext>
                </a:extLst>
              </p:cNvPr>
              <p:cNvSpPr/>
              <p:nvPr/>
            </p:nvSpPr>
            <p:spPr>
              <a:xfrm>
                <a:off x="6362007" y="1917978"/>
                <a:ext cx="136494" cy="6189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2171" extrusionOk="0">
                    <a:moveTo>
                      <a:pt x="1213" y="1"/>
                    </a:moveTo>
                    <a:cubicBezTo>
                      <a:pt x="600" y="1"/>
                      <a:pt x="142" y="133"/>
                      <a:pt x="113" y="450"/>
                    </a:cubicBezTo>
                    <a:cubicBezTo>
                      <a:pt x="0" y="1688"/>
                      <a:pt x="1345" y="2171"/>
                      <a:pt x="2595" y="2171"/>
                    </a:cubicBezTo>
                    <a:cubicBezTo>
                      <a:pt x="3581" y="2171"/>
                      <a:pt x="4509" y="1870"/>
                      <a:pt x="4614" y="1403"/>
                    </a:cubicBezTo>
                    <a:cubicBezTo>
                      <a:pt x="4787" y="676"/>
                      <a:pt x="2601" y="1"/>
                      <a:pt x="1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29;p40">
                <a:extLst>
                  <a:ext uri="{FF2B5EF4-FFF2-40B4-BE49-F238E27FC236}">
                    <a16:creationId xmlns:a16="http://schemas.microsoft.com/office/drawing/2014/main" id="{135E3B88-4582-4FA4-9A98-11785D019C94}"/>
                  </a:ext>
                </a:extLst>
              </p:cNvPr>
              <p:cNvSpPr/>
              <p:nvPr/>
            </p:nvSpPr>
            <p:spPr>
              <a:xfrm>
                <a:off x="6238368" y="2314122"/>
                <a:ext cx="102114" cy="178942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277" extrusionOk="0">
                    <a:moveTo>
                      <a:pt x="2930" y="0"/>
                    </a:moveTo>
                    <a:cubicBezTo>
                      <a:pt x="1944" y="0"/>
                      <a:pt x="178" y="364"/>
                      <a:pt x="93" y="2949"/>
                    </a:cubicBezTo>
                    <a:cubicBezTo>
                      <a:pt x="0" y="6063"/>
                      <a:pt x="2268" y="6276"/>
                      <a:pt x="2890" y="6276"/>
                    </a:cubicBezTo>
                    <a:cubicBezTo>
                      <a:pt x="2988" y="6276"/>
                      <a:pt x="3045" y="6271"/>
                      <a:pt x="3045" y="6271"/>
                    </a:cubicBezTo>
                    <a:lnTo>
                      <a:pt x="3581" y="56"/>
                    </a:lnTo>
                    <a:cubicBezTo>
                      <a:pt x="3581" y="56"/>
                      <a:pt x="3315" y="0"/>
                      <a:pt x="2930" y="0"/>
                    </a:cubicBezTo>
                    <a:close/>
                  </a:path>
                </a:pathLst>
              </a:custGeom>
              <a:solidFill>
                <a:srgbClr val="E4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0;p40">
                <a:extLst>
                  <a:ext uri="{FF2B5EF4-FFF2-40B4-BE49-F238E27FC236}">
                    <a16:creationId xmlns:a16="http://schemas.microsoft.com/office/drawing/2014/main" id="{9BD2DCA9-3087-4A5D-9D19-52B140F834AF}"/>
                  </a:ext>
                </a:extLst>
              </p:cNvPr>
              <p:cNvSpPr/>
              <p:nvPr/>
            </p:nvSpPr>
            <p:spPr>
              <a:xfrm>
                <a:off x="6839740" y="2434396"/>
                <a:ext cx="172613" cy="193395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6784" extrusionOk="0">
                    <a:moveTo>
                      <a:pt x="2903" y="0"/>
                    </a:moveTo>
                    <a:cubicBezTo>
                      <a:pt x="2424" y="0"/>
                      <a:pt x="2084" y="75"/>
                      <a:pt x="2084" y="75"/>
                    </a:cubicBezTo>
                    <a:cubicBezTo>
                      <a:pt x="2084" y="75"/>
                      <a:pt x="0" y="3314"/>
                      <a:pt x="584" y="5326"/>
                    </a:cubicBezTo>
                    <a:cubicBezTo>
                      <a:pt x="840" y="6211"/>
                      <a:pt x="1910" y="6783"/>
                      <a:pt x="3033" y="6783"/>
                    </a:cubicBezTo>
                    <a:cubicBezTo>
                      <a:pt x="4463" y="6783"/>
                      <a:pt x="5979" y="5856"/>
                      <a:pt x="6013" y="3469"/>
                    </a:cubicBezTo>
                    <a:cubicBezTo>
                      <a:pt x="6055" y="442"/>
                      <a:pt x="4067" y="0"/>
                      <a:pt x="2903" y="0"/>
                    </a:cubicBezTo>
                    <a:close/>
                  </a:path>
                </a:pathLst>
              </a:custGeom>
              <a:solidFill>
                <a:srgbClr val="E4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31;p40">
                <a:extLst>
                  <a:ext uri="{FF2B5EF4-FFF2-40B4-BE49-F238E27FC236}">
                    <a16:creationId xmlns:a16="http://schemas.microsoft.com/office/drawing/2014/main" id="{84DAC393-BA35-465A-94A8-03B1511197A2}"/>
                  </a:ext>
                </a:extLst>
              </p:cNvPr>
              <p:cNvSpPr/>
              <p:nvPr/>
            </p:nvSpPr>
            <p:spPr>
              <a:xfrm>
                <a:off x="6236230" y="2213547"/>
                <a:ext cx="662913" cy="599912"/>
              </a:xfrm>
              <a:custGeom>
                <a:avLst/>
                <a:gdLst/>
                <a:ahLst/>
                <a:cxnLst/>
                <a:rect l="l" t="t" r="r" b="b"/>
                <a:pathLst>
                  <a:path w="23254" h="21044" extrusionOk="0">
                    <a:moveTo>
                      <a:pt x="4859" y="0"/>
                    </a:moveTo>
                    <a:lnTo>
                      <a:pt x="4859" y="0"/>
                    </a:lnTo>
                    <a:cubicBezTo>
                      <a:pt x="2239" y="6537"/>
                      <a:pt x="1" y="18240"/>
                      <a:pt x="11407" y="20765"/>
                    </a:cubicBezTo>
                    <a:cubicBezTo>
                      <a:pt x="12267" y="20955"/>
                      <a:pt x="13064" y="21043"/>
                      <a:pt x="13804" y="21043"/>
                    </a:cubicBezTo>
                    <a:cubicBezTo>
                      <a:pt x="22867" y="21043"/>
                      <a:pt x="23254" y="7822"/>
                      <a:pt x="23254" y="7822"/>
                    </a:cubicBezTo>
                    <a:cubicBezTo>
                      <a:pt x="20575" y="6120"/>
                      <a:pt x="21349" y="1822"/>
                      <a:pt x="21349" y="1822"/>
                    </a:cubicBezTo>
                    <a:lnTo>
                      <a:pt x="21349" y="1822"/>
                    </a:lnTo>
                    <a:cubicBezTo>
                      <a:pt x="21349" y="1822"/>
                      <a:pt x="20967" y="3215"/>
                      <a:pt x="18598" y="3310"/>
                    </a:cubicBezTo>
                    <a:cubicBezTo>
                      <a:pt x="18548" y="3312"/>
                      <a:pt x="18499" y="3313"/>
                      <a:pt x="18450" y="3313"/>
                    </a:cubicBezTo>
                    <a:cubicBezTo>
                      <a:pt x="16205" y="3313"/>
                      <a:pt x="15658" y="1203"/>
                      <a:pt x="15658" y="1203"/>
                    </a:cubicBezTo>
                    <a:cubicBezTo>
                      <a:pt x="14932" y="2014"/>
                      <a:pt x="13909" y="2471"/>
                      <a:pt x="12838" y="2471"/>
                    </a:cubicBezTo>
                    <a:cubicBezTo>
                      <a:pt x="12715" y="2471"/>
                      <a:pt x="12591" y="2465"/>
                      <a:pt x="12467" y="2453"/>
                    </a:cubicBezTo>
                    <a:cubicBezTo>
                      <a:pt x="10455" y="2262"/>
                      <a:pt x="10014" y="310"/>
                      <a:pt x="10014" y="310"/>
                    </a:cubicBezTo>
                    <a:cubicBezTo>
                      <a:pt x="10014" y="310"/>
                      <a:pt x="9562" y="1381"/>
                      <a:pt x="7287" y="1381"/>
                    </a:cubicBezTo>
                    <a:cubicBezTo>
                      <a:pt x="5013" y="1381"/>
                      <a:pt x="4859" y="0"/>
                      <a:pt x="4859" y="0"/>
                    </a:cubicBezTo>
                    <a:close/>
                  </a:path>
                </a:pathLst>
              </a:custGeom>
              <a:solidFill>
                <a:srgbClr val="EAC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32;p40">
                <a:extLst>
                  <a:ext uri="{FF2B5EF4-FFF2-40B4-BE49-F238E27FC236}">
                    <a16:creationId xmlns:a16="http://schemas.microsoft.com/office/drawing/2014/main" id="{26B4B175-BB36-42DE-893D-238368741DFA}"/>
                  </a:ext>
                </a:extLst>
              </p:cNvPr>
              <p:cNvSpPr/>
              <p:nvPr/>
            </p:nvSpPr>
            <p:spPr>
              <a:xfrm>
                <a:off x="6451093" y="2345908"/>
                <a:ext cx="99149" cy="160241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5621" extrusionOk="0">
                    <a:moveTo>
                      <a:pt x="2227" y="1"/>
                    </a:moveTo>
                    <a:cubicBezTo>
                      <a:pt x="1370" y="477"/>
                      <a:pt x="715" y="1251"/>
                      <a:pt x="393" y="2167"/>
                    </a:cubicBezTo>
                    <a:cubicBezTo>
                      <a:pt x="1" y="3322"/>
                      <a:pt x="131" y="4584"/>
                      <a:pt x="751" y="5620"/>
                    </a:cubicBezTo>
                    <a:cubicBezTo>
                      <a:pt x="1917" y="5346"/>
                      <a:pt x="2834" y="4453"/>
                      <a:pt x="3132" y="3287"/>
                    </a:cubicBezTo>
                    <a:cubicBezTo>
                      <a:pt x="3477" y="2025"/>
                      <a:pt x="3084" y="763"/>
                      <a:pt x="2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33;p40">
                <a:extLst>
                  <a:ext uri="{FF2B5EF4-FFF2-40B4-BE49-F238E27FC236}">
                    <a16:creationId xmlns:a16="http://schemas.microsoft.com/office/drawing/2014/main" id="{55FA7AEC-429D-435B-BA7C-90883A76352F}"/>
                  </a:ext>
                </a:extLst>
              </p:cNvPr>
              <p:cNvSpPr/>
              <p:nvPr/>
            </p:nvSpPr>
            <p:spPr>
              <a:xfrm>
                <a:off x="6365570" y="2326495"/>
                <a:ext cx="149009" cy="1816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6372" extrusionOk="0">
                    <a:moveTo>
                      <a:pt x="3434" y="1"/>
                    </a:moveTo>
                    <a:cubicBezTo>
                      <a:pt x="2115" y="1"/>
                      <a:pt x="868" y="957"/>
                      <a:pt x="464" y="2408"/>
                    </a:cubicBezTo>
                    <a:cubicBezTo>
                      <a:pt x="0" y="4111"/>
                      <a:pt x="881" y="5837"/>
                      <a:pt x="2453" y="6277"/>
                    </a:cubicBezTo>
                    <a:cubicBezTo>
                      <a:pt x="2680" y="6342"/>
                      <a:pt x="2917" y="6372"/>
                      <a:pt x="3156" y="6372"/>
                    </a:cubicBezTo>
                    <a:cubicBezTo>
                      <a:pt x="3355" y="6372"/>
                      <a:pt x="3555" y="6351"/>
                      <a:pt x="3751" y="6313"/>
                    </a:cubicBezTo>
                    <a:cubicBezTo>
                      <a:pt x="3131" y="5265"/>
                      <a:pt x="3001" y="4003"/>
                      <a:pt x="3393" y="2848"/>
                    </a:cubicBezTo>
                    <a:cubicBezTo>
                      <a:pt x="3715" y="1932"/>
                      <a:pt x="4370" y="1158"/>
                      <a:pt x="5227" y="682"/>
                    </a:cubicBezTo>
                    <a:cubicBezTo>
                      <a:pt x="4917" y="408"/>
                      <a:pt x="4548" y="217"/>
                      <a:pt x="4155" y="98"/>
                    </a:cubicBezTo>
                    <a:cubicBezTo>
                      <a:pt x="3916" y="32"/>
                      <a:pt x="3674" y="1"/>
                      <a:pt x="34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34;p40">
                <a:extLst>
                  <a:ext uri="{FF2B5EF4-FFF2-40B4-BE49-F238E27FC236}">
                    <a16:creationId xmlns:a16="http://schemas.microsoft.com/office/drawing/2014/main" id="{A38C8386-A540-4014-BEA9-2CAF4937EC0B}"/>
                  </a:ext>
                </a:extLst>
              </p:cNvPr>
              <p:cNvSpPr/>
              <p:nvPr/>
            </p:nvSpPr>
            <p:spPr>
              <a:xfrm>
                <a:off x="6736542" y="2402582"/>
                <a:ext cx="104908" cy="16942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943" extrusionOk="0">
                    <a:moveTo>
                      <a:pt x="2346" y="1"/>
                    </a:moveTo>
                    <a:cubicBezTo>
                      <a:pt x="1441" y="501"/>
                      <a:pt x="751" y="1311"/>
                      <a:pt x="417" y="2287"/>
                    </a:cubicBezTo>
                    <a:cubicBezTo>
                      <a:pt x="1" y="3501"/>
                      <a:pt x="132" y="4835"/>
                      <a:pt x="786" y="5942"/>
                    </a:cubicBezTo>
                    <a:cubicBezTo>
                      <a:pt x="2013" y="5644"/>
                      <a:pt x="2989" y="4692"/>
                      <a:pt x="3311" y="3466"/>
                    </a:cubicBezTo>
                    <a:cubicBezTo>
                      <a:pt x="3680" y="2144"/>
                      <a:pt x="3263" y="787"/>
                      <a:pt x="2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35;p40">
                <a:extLst>
                  <a:ext uri="{FF2B5EF4-FFF2-40B4-BE49-F238E27FC236}">
                    <a16:creationId xmlns:a16="http://schemas.microsoft.com/office/drawing/2014/main" id="{17F423EE-62F0-46A3-9EDC-EB2A3060FFF5}"/>
                  </a:ext>
                </a:extLst>
              </p:cNvPr>
              <p:cNvSpPr/>
              <p:nvPr/>
            </p:nvSpPr>
            <p:spPr>
              <a:xfrm>
                <a:off x="6645916" y="2382227"/>
                <a:ext cx="157532" cy="19157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6720" extrusionOk="0">
                    <a:moveTo>
                      <a:pt x="3621" y="1"/>
                    </a:moveTo>
                    <a:cubicBezTo>
                      <a:pt x="2228" y="1"/>
                      <a:pt x="923" y="1018"/>
                      <a:pt x="501" y="2537"/>
                    </a:cubicBezTo>
                    <a:cubicBezTo>
                      <a:pt x="1" y="4334"/>
                      <a:pt x="941" y="6168"/>
                      <a:pt x="2584" y="6620"/>
                    </a:cubicBezTo>
                    <a:cubicBezTo>
                      <a:pt x="2836" y="6687"/>
                      <a:pt x="3091" y="6720"/>
                      <a:pt x="3347" y="6720"/>
                    </a:cubicBezTo>
                    <a:cubicBezTo>
                      <a:pt x="3553" y="6720"/>
                      <a:pt x="3759" y="6698"/>
                      <a:pt x="3965" y="6656"/>
                    </a:cubicBezTo>
                    <a:cubicBezTo>
                      <a:pt x="3311" y="5549"/>
                      <a:pt x="3168" y="4215"/>
                      <a:pt x="3584" y="3001"/>
                    </a:cubicBezTo>
                    <a:cubicBezTo>
                      <a:pt x="3930" y="2025"/>
                      <a:pt x="4620" y="1215"/>
                      <a:pt x="5525" y="715"/>
                    </a:cubicBezTo>
                    <a:cubicBezTo>
                      <a:pt x="5204" y="429"/>
                      <a:pt x="4811" y="215"/>
                      <a:pt x="4394" y="108"/>
                    </a:cubicBezTo>
                    <a:cubicBezTo>
                      <a:pt x="4137" y="35"/>
                      <a:pt x="3877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36;p40">
                <a:extLst>
                  <a:ext uri="{FF2B5EF4-FFF2-40B4-BE49-F238E27FC236}">
                    <a16:creationId xmlns:a16="http://schemas.microsoft.com/office/drawing/2014/main" id="{4EB62AEA-1E3A-450D-B769-05BD83C44BB7}"/>
                  </a:ext>
                </a:extLst>
              </p:cNvPr>
              <p:cNvSpPr/>
              <p:nvPr/>
            </p:nvSpPr>
            <p:spPr>
              <a:xfrm>
                <a:off x="6460244" y="2528643"/>
                <a:ext cx="74034" cy="40281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413" extrusionOk="0">
                    <a:moveTo>
                      <a:pt x="1471" y="0"/>
                    </a:moveTo>
                    <a:cubicBezTo>
                      <a:pt x="1342" y="0"/>
                      <a:pt x="1201" y="24"/>
                      <a:pt x="1049" y="79"/>
                    </a:cubicBezTo>
                    <a:cubicBezTo>
                      <a:pt x="1" y="460"/>
                      <a:pt x="287" y="1413"/>
                      <a:pt x="287" y="1413"/>
                    </a:cubicBezTo>
                    <a:cubicBezTo>
                      <a:pt x="744" y="790"/>
                      <a:pt x="1295" y="628"/>
                      <a:pt x="1744" y="628"/>
                    </a:cubicBezTo>
                    <a:cubicBezTo>
                      <a:pt x="2230" y="628"/>
                      <a:pt x="2597" y="818"/>
                      <a:pt x="2597" y="818"/>
                    </a:cubicBezTo>
                    <a:cubicBezTo>
                      <a:pt x="2597" y="818"/>
                      <a:pt x="2231" y="0"/>
                      <a:pt x="1471" y="0"/>
                    </a:cubicBezTo>
                    <a:close/>
                  </a:path>
                </a:pathLst>
              </a:custGeom>
              <a:solidFill>
                <a:srgbClr val="E4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37;p40">
                <a:extLst>
                  <a:ext uri="{FF2B5EF4-FFF2-40B4-BE49-F238E27FC236}">
                    <a16:creationId xmlns:a16="http://schemas.microsoft.com/office/drawing/2014/main" id="{6F11D1E7-3152-48CE-B724-2B33CBB00049}"/>
                  </a:ext>
                </a:extLst>
              </p:cNvPr>
              <p:cNvSpPr/>
              <p:nvPr/>
            </p:nvSpPr>
            <p:spPr>
              <a:xfrm>
                <a:off x="6510846" y="2613368"/>
                <a:ext cx="189746" cy="103568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3633" extrusionOk="0">
                    <a:moveTo>
                      <a:pt x="6656" y="1"/>
                    </a:moveTo>
                    <a:lnTo>
                      <a:pt x="6656" y="1"/>
                    </a:lnTo>
                    <a:cubicBezTo>
                      <a:pt x="5459" y="573"/>
                      <a:pt x="3875" y="722"/>
                      <a:pt x="2552" y="722"/>
                    </a:cubicBezTo>
                    <a:cubicBezTo>
                      <a:pt x="1124" y="722"/>
                      <a:pt x="0" y="548"/>
                      <a:pt x="0" y="548"/>
                    </a:cubicBezTo>
                    <a:lnTo>
                      <a:pt x="0" y="548"/>
                    </a:lnTo>
                    <a:cubicBezTo>
                      <a:pt x="0" y="548"/>
                      <a:pt x="211" y="3633"/>
                      <a:pt x="3299" y="3633"/>
                    </a:cubicBezTo>
                    <a:cubicBezTo>
                      <a:pt x="3322" y="3633"/>
                      <a:pt x="3346" y="3632"/>
                      <a:pt x="3369" y="3632"/>
                    </a:cubicBezTo>
                    <a:cubicBezTo>
                      <a:pt x="6513" y="3584"/>
                      <a:pt x="6656" y="1"/>
                      <a:pt x="66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38;p40">
                <a:extLst>
                  <a:ext uri="{FF2B5EF4-FFF2-40B4-BE49-F238E27FC236}">
                    <a16:creationId xmlns:a16="http://schemas.microsoft.com/office/drawing/2014/main" id="{8C47E4FE-BF5C-496D-9BFD-9AF307522557}"/>
                  </a:ext>
                </a:extLst>
              </p:cNvPr>
              <p:cNvSpPr/>
              <p:nvPr/>
            </p:nvSpPr>
            <p:spPr>
              <a:xfrm>
                <a:off x="6396073" y="2271788"/>
                <a:ext cx="84297" cy="37430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1313" extrusionOk="0">
                    <a:moveTo>
                      <a:pt x="2337" y="1"/>
                    </a:moveTo>
                    <a:cubicBezTo>
                      <a:pt x="1577" y="1"/>
                      <a:pt x="0" y="824"/>
                      <a:pt x="156" y="1136"/>
                    </a:cubicBezTo>
                    <a:cubicBezTo>
                      <a:pt x="221" y="1260"/>
                      <a:pt x="383" y="1312"/>
                      <a:pt x="597" y="1312"/>
                    </a:cubicBezTo>
                    <a:cubicBezTo>
                      <a:pt x="1408" y="1312"/>
                      <a:pt x="2956" y="560"/>
                      <a:pt x="2693" y="136"/>
                    </a:cubicBezTo>
                    <a:cubicBezTo>
                      <a:pt x="2632" y="41"/>
                      <a:pt x="2504" y="1"/>
                      <a:pt x="2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39;p40">
                <a:extLst>
                  <a:ext uri="{FF2B5EF4-FFF2-40B4-BE49-F238E27FC236}">
                    <a16:creationId xmlns:a16="http://schemas.microsoft.com/office/drawing/2014/main" id="{97F7ABFA-7024-4D03-8F09-642C5E47B8D1}"/>
                  </a:ext>
                </a:extLst>
              </p:cNvPr>
              <p:cNvSpPr/>
              <p:nvPr/>
            </p:nvSpPr>
            <p:spPr>
              <a:xfrm>
                <a:off x="6756868" y="2322446"/>
                <a:ext cx="81731" cy="67363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363" extrusionOk="0">
                    <a:moveTo>
                      <a:pt x="699" y="0"/>
                    </a:moveTo>
                    <a:cubicBezTo>
                      <a:pt x="600" y="0"/>
                      <a:pt x="512" y="34"/>
                      <a:pt x="443" y="109"/>
                    </a:cubicBezTo>
                    <a:cubicBezTo>
                      <a:pt x="1" y="583"/>
                      <a:pt x="1645" y="2363"/>
                      <a:pt x="2297" y="2363"/>
                    </a:cubicBezTo>
                    <a:cubicBezTo>
                      <a:pt x="2366" y="2363"/>
                      <a:pt x="2423" y="2343"/>
                      <a:pt x="2467" y="2300"/>
                    </a:cubicBezTo>
                    <a:cubicBezTo>
                      <a:pt x="2866" y="1911"/>
                      <a:pt x="1447" y="0"/>
                      <a:pt x="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40;p40">
                <a:extLst>
                  <a:ext uri="{FF2B5EF4-FFF2-40B4-BE49-F238E27FC236}">
                    <a16:creationId xmlns:a16="http://schemas.microsoft.com/office/drawing/2014/main" id="{CEEA1804-0917-4926-95DB-C97730B122ED}"/>
                  </a:ext>
                </a:extLst>
              </p:cNvPr>
              <p:cNvSpPr/>
              <p:nvPr/>
            </p:nvSpPr>
            <p:spPr>
              <a:xfrm>
                <a:off x="6402887" y="3023338"/>
                <a:ext cx="969939" cy="823183"/>
              </a:xfrm>
              <a:custGeom>
                <a:avLst/>
                <a:gdLst/>
                <a:ahLst/>
                <a:cxnLst/>
                <a:rect l="l" t="t" r="r" b="b"/>
                <a:pathLst>
                  <a:path w="34024" h="28876" extrusionOk="0">
                    <a:moveTo>
                      <a:pt x="18197" y="0"/>
                    </a:moveTo>
                    <a:cubicBezTo>
                      <a:pt x="17253" y="0"/>
                      <a:pt x="16547" y="47"/>
                      <a:pt x="16217" y="133"/>
                    </a:cubicBezTo>
                    <a:cubicBezTo>
                      <a:pt x="14218" y="654"/>
                      <a:pt x="8553" y="20174"/>
                      <a:pt x="7720" y="20174"/>
                    </a:cubicBezTo>
                    <a:cubicBezTo>
                      <a:pt x="7715" y="20174"/>
                      <a:pt x="7709" y="20173"/>
                      <a:pt x="7704" y="20172"/>
                    </a:cubicBezTo>
                    <a:cubicBezTo>
                      <a:pt x="6930" y="19910"/>
                      <a:pt x="7918" y="12575"/>
                      <a:pt x="6252" y="8896"/>
                    </a:cubicBezTo>
                    <a:cubicBezTo>
                      <a:pt x="5535" y="7298"/>
                      <a:pt x="4468" y="6705"/>
                      <a:pt x="3446" y="6705"/>
                    </a:cubicBezTo>
                    <a:cubicBezTo>
                      <a:pt x="2107" y="6705"/>
                      <a:pt x="846" y="7723"/>
                      <a:pt x="549" y="8837"/>
                    </a:cubicBezTo>
                    <a:cubicBezTo>
                      <a:pt x="251" y="9968"/>
                      <a:pt x="1" y="28244"/>
                      <a:pt x="6895" y="28863"/>
                    </a:cubicBezTo>
                    <a:cubicBezTo>
                      <a:pt x="6987" y="28871"/>
                      <a:pt x="7080" y="28876"/>
                      <a:pt x="7172" y="28876"/>
                    </a:cubicBezTo>
                    <a:cubicBezTo>
                      <a:pt x="13914" y="28876"/>
                      <a:pt x="18937" y="6808"/>
                      <a:pt x="19289" y="6432"/>
                    </a:cubicBezTo>
                    <a:cubicBezTo>
                      <a:pt x="19311" y="6409"/>
                      <a:pt x="19380" y="6399"/>
                      <a:pt x="19490" y="6399"/>
                    </a:cubicBezTo>
                    <a:cubicBezTo>
                      <a:pt x="20399" y="6399"/>
                      <a:pt x="24123" y="7091"/>
                      <a:pt x="27477" y="7091"/>
                    </a:cubicBezTo>
                    <a:cubicBezTo>
                      <a:pt x="30309" y="7091"/>
                      <a:pt x="32878" y="6598"/>
                      <a:pt x="33267" y="4777"/>
                    </a:cubicBezTo>
                    <a:cubicBezTo>
                      <a:pt x="34023" y="1224"/>
                      <a:pt x="23008" y="0"/>
                      <a:pt x="18197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41;p40">
                <a:extLst>
                  <a:ext uri="{FF2B5EF4-FFF2-40B4-BE49-F238E27FC236}">
                    <a16:creationId xmlns:a16="http://schemas.microsoft.com/office/drawing/2014/main" id="{4F508F1A-E0C6-4728-AF5B-ECDFADD26614}"/>
                  </a:ext>
                </a:extLst>
              </p:cNvPr>
              <p:cNvSpPr/>
              <p:nvPr/>
            </p:nvSpPr>
            <p:spPr>
              <a:xfrm>
                <a:off x="6491831" y="3256475"/>
                <a:ext cx="71981" cy="200493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7033" extrusionOk="0">
                    <a:moveTo>
                      <a:pt x="733" y="1"/>
                    </a:moveTo>
                    <a:cubicBezTo>
                      <a:pt x="719" y="1"/>
                      <a:pt x="705" y="2"/>
                      <a:pt x="691" y="4"/>
                    </a:cubicBezTo>
                    <a:cubicBezTo>
                      <a:pt x="167" y="87"/>
                      <a:pt x="0" y="1730"/>
                      <a:pt x="310" y="3671"/>
                    </a:cubicBezTo>
                    <a:cubicBezTo>
                      <a:pt x="610" y="5554"/>
                      <a:pt x="1258" y="7033"/>
                      <a:pt x="1774" y="7033"/>
                    </a:cubicBezTo>
                    <a:cubicBezTo>
                      <a:pt x="1790" y="7033"/>
                      <a:pt x="1806" y="7031"/>
                      <a:pt x="1822" y="7029"/>
                    </a:cubicBezTo>
                    <a:cubicBezTo>
                      <a:pt x="2346" y="6945"/>
                      <a:pt x="2524" y="5302"/>
                      <a:pt x="2203" y="3361"/>
                    </a:cubicBezTo>
                    <a:cubicBezTo>
                      <a:pt x="1902" y="1472"/>
                      <a:pt x="1250" y="1"/>
                      <a:pt x="733" y="1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42;p40">
                <a:extLst>
                  <a:ext uri="{FF2B5EF4-FFF2-40B4-BE49-F238E27FC236}">
                    <a16:creationId xmlns:a16="http://schemas.microsoft.com/office/drawing/2014/main" id="{EC899A5B-A7D6-45E8-BA60-CC55BE16D60E}"/>
                  </a:ext>
                </a:extLst>
              </p:cNvPr>
              <p:cNvSpPr/>
              <p:nvPr/>
            </p:nvSpPr>
            <p:spPr>
              <a:xfrm>
                <a:off x="6703273" y="3439865"/>
                <a:ext cx="77084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704" extrusionOk="0">
                    <a:moveTo>
                      <a:pt x="1358" y="0"/>
                    </a:moveTo>
                    <a:cubicBezTo>
                      <a:pt x="608" y="0"/>
                      <a:pt x="1" y="608"/>
                      <a:pt x="1" y="1358"/>
                    </a:cubicBezTo>
                    <a:cubicBezTo>
                      <a:pt x="1" y="2096"/>
                      <a:pt x="608" y="2703"/>
                      <a:pt x="1358" y="2703"/>
                    </a:cubicBezTo>
                    <a:cubicBezTo>
                      <a:pt x="2096" y="2703"/>
                      <a:pt x="2704" y="2096"/>
                      <a:pt x="2704" y="1358"/>
                    </a:cubicBezTo>
                    <a:cubicBezTo>
                      <a:pt x="2704" y="608"/>
                      <a:pt x="2096" y="0"/>
                      <a:pt x="1358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43;p40">
                <a:extLst>
                  <a:ext uri="{FF2B5EF4-FFF2-40B4-BE49-F238E27FC236}">
                    <a16:creationId xmlns:a16="http://schemas.microsoft.com/office/drawing/2014/main" id="{F8BDB30D-792E-4FC1-B0BA-B9DBD0066AD2}"/>
                  </a:ext>
                </a:extLst>
              </p:cNvPr>
              <p:cNvSpPr/>
              <p:nvPr/>
            </p:nvSpPr>
            <p:spPr>
              <a:xfrm>
                <a:off x="6757923" y="3093752"/>
                <a:ext cx="180253" cy="29511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0352" extrusionOk="0">
                    <a:moveTo>
                      <a:pt x="4743" y="0"/>
                    </a:moveTo>
                    <a:cubicBezTo>
                      <a:pt x="4117" y="0"/>
                      <a:pt x="3559" y="777"/>
                      <a:pt x="2668" y="2902"/>
                    </a:cubicBezTo>
                    <a:cubicBezTo>
                      <a:pt x="1489" y="5712"/>
                      <a:pt x="1" y="8510"/>
                      <a:pt x="453" y="9808"/>
                    </a:cubicBezTo>
                    <a:cubicBezTo>
                      <a:pt x="582" y="10187"/>
                      <a:pt x="772" y="10351"/>
                      <a:pt x="1001" y="10351"/>
                    </a:cubicBezTo>
                    <a:cubicBezTo>
                      <a:pt x="1892" y="10351"/>
                      <a:pt x="3364" y="7856"/>
                      <a:pt x="4037" y="5867"/>
                    </a:cubicBezTo>
                    <a:cubicBezTo>
                      <a:pt x="4882" y="3366"/>
                      <a:pt x="6323" y="795"/>
                      <a:pt x="5382" y="223"/>
                    </a:cubicBezTo>
                    <a:cubicBezTo>
                      <a:pt x="5153" y="81"/>
                      <a:pt x="4944" y="0"/>
                      <a:pt x="4743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44;p40">
                <a:extLst>
                  <a:ext uri="{FF2B5EF4-FFF2-40B4-BE49-F238E27FC236}">
                    <a16:creationId xmlns:a16="http://schemas.microsoft.com/office/drawing/2014/main" id="{815A2B96-B060-4648-98FD-51DC2ADAAAC3}"/>
                  </a:ext>
                </a:extLst>
              </p:cNvPr>
              <p:cNvSpPr/>
              <p:nvPr/>
            </p:nvSpPr>
            <p:spPr>
              <a:xfrm>
                <a:off x="6237599" y="3375580"/>
                <a:ext cx="313640" cy="253489"/>
              </a:xfrm>
              <a:custGeom>
                <a:avLst/>
                <a:gdLst/>
                <a:ahLst/>
                <a:cxnLst/>
                <a:rect l="l" t="t" r="r" b="b"/>
                <a:pathLst>
                  <a:path w="11002" h="8892" extrusionOk="0">
                    <a:moveTo>
                      <a:pt x="8605" y="0"/>
                    </a:moveTo>
                    <a:cubicBezTo>
                      <a:pt x="7644" y="0"/>
                      <a:pt x="6174" y="2889"/>
                      <a:pt x="5870" y="3041"/>
                    </a:cubicBezTo>
                    <a:cubicBezTo>
                      <a:pt x="5847" y="3052"/>
                      <a:pt x="5816" y="3057"/>
                      <a:pt x="5781" y="3057"/>
                    </a:cubicBezTo>
                    <a:cubicBezTo>
                      <a:pt x="5313" y="3057"/>
                      <a:pt x="3906" y="2184"/>
                      <a:pt x="3906" y="2184"/>
                    </a:cubicBezTo>
                    <a:cubicBezTo>
                      <a:pt x="3906" y="2184"/>
                      <a:pt x="0" y="3244"/>
                      <a:pt x="2537" y="4136"/>
                    </a:cubicBezTo>
                    <a:cubicBezTo>
                      <a:pt x="5073" y="5029"/>
                      <a:pt x="4989" y="5530"/>
                      <a:pt x="5204" y="6053"/>
                    </a:cubicBezTo>
                    <a:cubicBezTo>
                      <a:pt x="5748" y="7405"/>
                      <a:pt x="7262" y="8892"/>
                      <a:pt x="8239" y="8892"/>
                    </a:cubicBezTo>
                    <a:cubicBezTo>
                      <a:pt x="8458" y="8892"/>
                      <a:pt x="8651" y="8817"/>
                      <a:pt x="8799" y="8649"/>
                    </a:cubicBezTo>
                    <a:cubicBezTo>
                      <a:pt x="9597" y="7732"/>
                      <a:pt x="7418" y="6732"/>
                      <a:pt x="7525" y="6422"/>
                    </a:cubicBezTo>
                    <a:cubicBezTo>
                      <a:pt x="7541" y="6380"/>
                      <a:pt x="7600" y="6363"/>
                      <a:pt x="7692" y="6363"/>
                    </a:cubicBezTo>
                    <a:cubicBezTo>
                      <a:pt x="8040" y="6363"/>
                      <a:pt x="8855" y="6605"/>
                      <a:pt x="9511" y="6605"/>
                    </a:cubicBezTo>
                    <a:cubicBezTo>
                      <a:pt x="9995" y="6605"/>
                      <a:pt x="10393" y="6474"/>
                      <a:pt x="10454" y="6018"/>
                    </a:cubicBezTo>
                    <a:cubicBezTo>
                      <a:pt x="10621" y="4791"/>
                      <a:pt x="7954" y="5208"/>
                      <a:pt x="8013" y="4982"/>
                    </a:cubicBezTo>
                    <a:cubicBezTo>
                      <a:pt x="8073" y="4744"/>
                      <a:pt x="11002" y="4458"/>
                      <a:pt x="10728" y="3279"/>
                    </a:cubicBezTo>
                    <a:cubicBezTo>
                      <a:pt x="10650" y="2959"/>
                      <a:pt x="10383" y="2847"/>
                      <a:pt x="10035" y="2847"/>
                    </a:cubicBezTo>
                    <a:cubicBezTo>
                      <a:pt x="9217" y="2847"/>
                      <a:pt x="7948" y="3466"/>
                      <a:pt x="7607" y="3466"/>
                    </a:cubicBezTo>
                    <a:cubicBezTo>
                      <a:pt x="7564" y="3466"/>
                      <a:pt x="7536" y="3456"/>
                      <a:pt x="7525" y="3434"/>
                    </a:cubicBezTo>
                    <a:cubicBezTo>
                      <a:pt x="7382" y="3160"/>
                      <a:pt x="9799" y="779"/>
                      <a:pt x="8871" y="88"/>
                    </a:cubicBezTo>
                    <a:cubicBezTo>
                      <a:pt x="8788" y="28"/>
                      <a:pt x="8699" y="0"/>
                      <a:pt x="8605" y="0"/>
                    </a:cubicBezTo>
                    <a:close/>
                  </a:path>
                </a:pathLst>
              </a:custGeom>
              <a:solidFill>
                <a:srgbClr val="EAC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45;p40">
                <a:extLst>
                  <a:ext uri="{FF2B5EF4-FFF2-40B4-BE49-F238E27FC236}">
                    <a16:creationId xmlns:a16="http://schemas.microsoft.com/office/drawing/2014/main" id="{CA66FF01-2CFC-482C-B422-6095689DBC49}"/>
                  </a:ext>
                </a:extLst>
              </p:cNvPr>
              <p:cNvSpPr/>
              <p:nvPr/>
            </p:nvSpPr>
            <p:spPr>
              <a:xfrm>
                <a:off x="5975555" y="2876096"/>
                <a:ext cx="547173" cy="700486"/>
              </a:xfrm>
              <a:custGeom>
                <a:avLst/>
                <a:gdLst/>
                <a:ahLst/>
                <a:cxnLst/>
                <a:rect l="l" t="t" r="r" b="b"/>
                <a:pathLst>
                  <a:path w="19194" h="24572" extrusionOk="0">
                    <a:moveTo>
                      <a:pt x="19194" y="0"/>
                    </a:moveTo>
                    <a:lnTo>
                      <a:pt x="19194" y="0"/>
                    </a:lnTo>
                    <a:cubicBezTo>
                      <a:pt x="19193" y="0"/>
                      <a:pt x="10335" y="1298"/>
                      <a:pt x="5168" y="7787"/>
                    </a:cubicBezTo>
                    <a:cubicBezTo>
                      <a:pt x="1" y="14264"/>
                      <a:pt x="4954" y="24348"/>
                      <a:pt x="6752" y="24539"/>
                    </a:cubicBezTo>
                    <a:cubicBezTo>
                      <a:pt x="6965" y="24561"/>
                      <a:pt x="7173" y="24572"/>
                      <a:pt x="7375" y="24572"/>
                    </a:cubicBezTo>
                    <a:cubicBezTo>
                      <a:pt x="11949" y="24572"/>
                      <a:pt x="13467" y="19099"/>
                      <a:pt x="13479" y="18038"/>
                    </a:cubicBezTo>
                    <a:cubicBezTo>
                      <a:pt x="13491" y="16931"/>
                      <a:pt x="11979" y="14823"/>
                      <a:pt x="12169" y="12037"/>
                    </a:cubicBezTo>
                    <a:cubicBezTo>
                      <a:pt x="12348" y="9239"/>
                      <a:pt x="16277" y="7489"/>
                      <a:pt x="16277" y="7489"/>
                    </a:cubicBezTo>
                    <a:cubicBezTo>
                      <a:pt x="16729" y="6203"/>
                      <a:pt x="19194" y="0"/>
                      <a:pt x="19194" y="0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46;p40">
                <a:extLst>
                  <a:ext uri="{FF2B5EF4-FFF2-40B4-BE49-F238E27FC236}">
                    <a16:creationId xmlns:a16="http://schemas.microsoft.com/office/drawing/2014/main" id="{536D62BD-F2A3-4B74-A320-E647D6F55823}"/>
                  </a:ext>
                </a:extLst>
              </p:cNvPr>
              <p:cNvSpPr/>
              <p:nvPr/>
            </p:nvSpPr>
            <p:spPr>
              <a:xfrm>
                <a:off x="7321293" y="2218507"/>
                <a:ext cx="649401" cy="985419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34567" extrusionOk="0">
                    <a:moveTo>
                      <a:pt x="13306" y="0"/>
                    </a:moveTo>
                    <a:cubicBezTo>
                      <a:pt x="10161" y="0"/>
                      <a:pt x="1" y="7471"/>
                      <a:pt x="622" y="9458"/>
                    </a:cubicBezTo>
                    <a:cubicBezTo>
                      <a:pt x="1330" y="11733"/>
                      <a:pt x="2323" y="12531"/>
                      <a:pt x="3382" y="12531"/>
                    </a:cubicBezTo>
                    <a:cubicBezTo>
                      <a:pt x="5858" y="12531"/>
                      <a:pt x="8692" y="8165"/>
                      <a:pt x="9065" y="8165"/>
                    </a:cubicBezTo>
                    <a:cubicBezTo>
                      <a:pt x="9074" y="8165"/>
                      <a:pt x="9082" y="8167"/>
                      <a:pt x="9088" y="8172"/>
                    </a:cubicBezTo>
                    <a:cubicBezTo>
                      <a:pt x="9445" y="8494"/>
                      <a:pt x="9469" y="28496"/>
                      <a:pt x="8909" y="28508"/>
                    </a:cubicBezTo>
                    <a:cubicBezTo>
                      <a:pt x="6230" y="28568"/>
                      <a:pt x="2849" y="29068"/>
                      <a:pt x="2492" y="32116"/>
                    </a:cubicBezTo>
                    <a:cubicBezTo>
                      <a:pt x="2257" y="34047"/>
                      <a:pt x="4117" y="34567"/>
                      <a:pt x="6780" y="34567"/>
                    </a:cubicBezTo>
                    <a:cubicBezTo>
                      <a:pt x="8304" y="34567"/>
                      <a:pt x="10091" y="34397"/>
                      <a:pt x="11897" y="34223"/>
                    </a:cubicBezTo>
                    <a:cubicBezTo>
                      <a:pt x="16862" y="33735"/>
                      <a:pt x="22780" y="32973"/>
                      <a:pt x="22113" y="29223"/>
                    </a:cubicBezTo>
                    <a:cubicBezTo>
                      <a:pt x="21811" y="27552"/>
                      <a:pt x="20540" y="27138"/>
                      <a:pt x="19189" y="27138"/>
                    </a:cubicBezTo>
                    <a:cubicBezTo>
                      <a:pt x="17862" y="27138"/>
                      <a:pt x="16456" y="27538"/>
                      <a:pt x="15816" y="27538"/>
                    </a:cubicBezTo>
                    <a:cubicBezTo>
                      <a:pt x="15644" y="27538"/>
                      <a:pt x="15527" y="27509"/>
                      <a:pt x="15481" y="27437"/>
                    </a:cubicBezTo>
                    <a:cubicBezTo>
                      <a:pt x="15100" y="26818"/>
                      <a:pt x="16065" y="1350"/>
                      <a:pt x="13874" y="124"/>
                    </a:cubicBezTo>
                    <a:cubicBezTo>
                      <a:pt x="13726" y="40"/>
                      <a:pt x="13535" y="0"/>
                      <a:pt x="13306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47;p40">
                <a:extLst>
                  <a:ext uri="{FF2B5EF4-FFF2-40B4-BE49-F238E27FC236}">
                    <a16:creationId xmlns:a16="http://schemas.microsoft.com/office/drawing/2014/main" id="{27C91ED2-8A8E-47A7-8080-58116224ACE1}"/>
                  </a:ext>
                </a:extLst>
              </p:cNvPr>
              <p:cNvSpPr/>
              <p:nvPr/>
            </p:nvSpPr>
            <p:spPr>
              <a:xfrm>
                <a:off x="7597305" y="2290575"/>
                <a:ext cx="55704" cy="55704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954" extrusionOk="0">
                    <a:moveTo>
                      <a:pt x="977" y="1"/>
                    </a:moveTo>
                    <a:cubicBezTo>
                      <a:pt x="441" y="1"/>
                      <a:pt x="1" y="441"/>
                      <a:pt x="1" y="977"/>
                    </a:cubicBezTo>
                    <a:cubicBezTo>
                      <a:pt x="1" y="1513"/>
                      <a:pt x="441" y="1953"/>
                      <a:pt x="977" y="1953"/>
                    </a:cubicBezTo>
                    <a:cubicBezTo>
                      <a:pt x="1513" y="1953"/>
                      <a:pt x="1954" y="1513"/>
                      <a:pt x="1954" y="977"/>
                    </a:cubicBezTo>
                    <a:cubicBezTo>
                      <a:pt x="1954" y="441"/>
                      <a:pt x="1513" y="1"/>
                      <a:pt x="977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48;p40">
                <a:extLst>
                  <a:ext uri="{FF2B5EF4-FFF2-40B4-BE49-F238E27FC236}">
                    <a16:creationId xmlns:a16="http://schemas.microsoft.com/office/drawing/2014/main" id="{CE519E96-5640-474D-8925-B6A3E9333494}"/>
                  </a:ext>
                </a:extLst>
              </p:cNvPr>
              <p:cNvSpPr/>
              <p:nvPr/>
            </p:nvSpPr>
            <p:spPr>
              <a:xfrm>
                <a:off x="7360406" y="2350127"/>
                <a:ext cx="199952" cy="144134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5056" extrusionOk="0">
                    <a:moveTo>
                      <a:pt x="6209" y="1"/>
                    </a:moveTo>
                    <a:cubicBezTo>
                      <a:pt x="5509" y="1"/>
                      <a:pt x="4182" y="623"/>
                      <a:pt x="2834" y="1638"/>
                    </a:cubicBezTo>
                    <a:cubicBezTo>
                      <a:pt x="1108" y="2936"/>
                      <a:pt x="0" y="4401"/>
                      <a:pt x="381" y="4889"/>
                    </a:cubicBezTo>
                    <a:cubicBezTo>
                      <a:pt x="465" y="5002"/>
                      <a:pt x="616" y="5055"/>
                      <a:pt x="820" y="5055"/>
                    </a:cubicBezTo>
                    <a:cubicBezTo>
                      <a:pt x="1520" y="5055"/>
                      <a:pt x="2843" y="4427"/>
                      <a:pt x="4179" y="3412"/>
                    </a:cubicBezTo>
                    <a:cubicBezTo>
                      <a:pt x="5918" y="2115"/>
                      <a:pt x="7013" y="650"/>
                      <a:pt x="6644" y="162"/>
                    </a:cubicBezTo>
                    <a:cubicBezTo>
                      <a:pt x="6561" y="53"/>
                      <a:pt x="6411" y="1"/>
                      <a:pt x="6209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49;p40">
                <a:extLst>
                  <a:ext uri="{FF2B5EF4-FFF2-40B4-BE49-F238E27FC236}">
                    <a16:creationId xmlns:a16="http://schemas.microsoft.com/office/drawing/2014/main" id="{716A2863-1BD8-4331-B922-1AF5E32BB569}"/>
                  </a:ext>
                </a:extLst>
              </p:cNvPr>
              <p:cNvSpPr/>
              <p:nvPr/>
            </p:nvSpPr>
            <p:spPr>
              <a:xfrm>
                <a:off x="7439828" y="3058203"/>
                <a:ext cx="337757" cy="65168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2286" extrusionOk="0">
                    <a:moveTo>
                      <a:pt x="9440" y="0"/>
                    </a:moveTo>
                    <a:cubicBezTo>
                      <a:pt x="8430" y="0"/>
                      <a:pt x="7170" y="79"/>
                      <a:pt x="5811" y="244"/>
                    </a:cubicBezTo>
                    <a:cubicBezTo>
                      <a:pt x="2572" y="637"/>
                      <a:pt x="0" y="1351"/>
                      <a:pt x="60" y="1851"/>
                    </a:cubicBezTo>
                    <a:cubicBezTo>
                      <a:pt x="94" y="2134"/>
                      <a:pt x="1007" y="2285"/>
                      <a:pt x="2403" y="2285"/>
                    </a:cubicBezTo>
                    <a:cubicBezTo>
                      <a:pt x="3412" y="2285"/>
                      <a:pt x="4673" y="2207"/>
                      <a:pt x="6037" y="2042"/>
                    </a:cubicBezTo>
                    <a:cubicBezTo>
                      <a:pt x="9275" y="1649"/>
                      <a:pt x="11847" y="934"/>
                      <a:pt x="11788" y="434"/>
                    </a:cubicBezTo>
                    <a:cubicBezTo>
                      <a:pt x="11753" y="151"/>
                      <a:pt x="10836" y="0"/>
                      <a:pt x="9440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50;p40">
                <a:extLst>
                  <a:ext uri="{FF2B5EF4-FFF2-40B4-BE49-F238E27FC236}">
                    <a16:creationId xmlns:a16="http://schemas.microsoft.com/office/drawing/2014/main" id="{D09E4C0B-B0B3-491C-9811-AFA9857F9092}"/>
                  </a:ext>
                </a:extLst>
              </p:cNvPr>
              <p:cNvSpPr/>
              <p:nvPr/>
            </p:nvSpPr>
            <p:spPr>
              <a:xfrm>
                <a:off x="7699135" y="2685550"/>
                <a:ext cx="85580" cy="15816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5548" extrusionOk="0">
                    <a:moveTo>
                      <a:pt x="1279" y="1"/>
                    </a:moveTo>
                    <a:cubicBezTo>
                      <a:pt x="586" y="1"/>
                      <a:pt x="96" y="721"/>
                      <a:pt x="156" y="1195"/>
                    </a:cubicBezTo>
                    <a:cubicBezTo>
                      <a:pt x="215" y="1779"/>
                      <a:pt x="858" y="2112"/>
                      <a:pt x="858" y="2112"/>
                    </a:cubicBezTo>
                    <a:cubicBezTo>
                      <a:pt x="858" y="2112"/>
                      <a:pt x="1" y="2362"/>
                      <a:pt x="156" y="3100"/>
                    </a:cubicBezTo>
                    <a:cubicBezTo>
                      <a:pt x="285" y="3719"/>
                      <a:pt x="850" y="3769"/>
                      <a:pt x="1029" y="3769"/>
                    </a:cubicBezTo>
                    <a:cubicBezTo>
                      <a:pt x="1064" y="3769"/>
                      <a:pt x="1084" y="3767"/>
                      <a:pt x="1084" y="3767"/>
                    </a:cubicBezTo>
                    <a:lnTo>
                      <a:pt x="1084" y="3767"/>
                    </a:lnTo>
                    <a:cubicBezTo>
                      <a:pt x="1084" y="3767"/>
                      <a:pt x="156" y="4148"/>
                      <a:pt x="382" y="4981"/>
                    </a:cubicBezTo>
                    <a:cubicBezTo>
                      <a:pt x="496" y="5386"/>
                      <a:pt x="888" y="5548"/>
                      <a:pt x="1299" y="5548"/>
                    </a:cubicBezTo>
                    <a:cubicBezTo>
                      <a:pt x="1746" y="5548"/>
                      <a:pt x="2215" y="5356"/>
                      <a:pt x="2370" y="5077"/>
                    </a:cubicBezTo>
                    <a:cubicBezTo>
                      <a:pt x="3001" y="3886"/>
                      <a:pt x="2632" y="517"/>
                      <a:pt x="1727" y="100"/>
                    </a:cubicBezTo>
                    <a:cubicBezTo>
                      <a:pt x="1571" y="31"/>
                      <a:pt x="1421" y="1"/>
                      <a:pt x="1279" y="1"/>
                    </a:cubicBezTo>
                    <a:close/>
                  </a:path>
                </a:pathLst>
              </a:custGeom>
              <a:solidFill>
                <a:srgbClr val="EACA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" name="Picture 13" descr="A picture containing watch, green&#10;&#10;Description automatically generated">
              <a:extLst>
                <a:ext uri="{FF2B5EF4-FFF2-40B4-BE49-F238E27FC236}">
                  <a16:creationId xmlns:a16="http://schemas.microsoft.com/office/drawing/2014/main" id="{CE071B8C-79FD-4715-906E-C0FCB706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45260">
              <a:off x="7500630" y="3028632"/>
              <a:ext cx="354654" cy="376309"/>
            </a:xfrm>
            <a:prstGeom prst="rect">
              <a:avLst/>
            </a:prstGeom>
          </p:spPr>
        </p:pic>
      </p:grpSp>
      <p:sp>
        <p:nvSpPr>
          <p:cNvPr id="49" name="Arrow: Notched Right 48">
            <a:hlinkClick r:id="rId4" action="ppaction://hlinksldjump"/>
            <a:extLst>
              <a:ext uri="{FF2B5EF4-FFF2-40B4-BE49-F238E27FC236}">
                <a16:creationId xmlns:a16="http://schemas.microsoft.com/office/drawing/2014/main" id="{61108052-72F2-4E25-9B6F-BD75F32CE8DB}"/>
              </a:ext>
            </a:extLst>
          </p:cNvPr>
          <p:cNvSpPr/>
          <p:nvPr/>
        </p:nvSpPr>
        <p:spPr>
          <a:xfrm>
            <a:off x="8284685" y="4351663"/>
            <a:ext cx="716782" cy="6029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1270</Words>
  <Application>Microsoft Office PowerPoint</Application>
  <PresentationFormat>On-screen Show (16:9)</PresentationFormat>
  <Paragraphs>198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Holtwood One SC</vt:lpstr>
      <vt:lpstr>UVF TypoSlabserif</vt:lpstr>
      <vt:lpstr>Comfortaa Light</vt:lpstr>
      <vt:lpstr>#9Slide07 Altus</vt:lpstr>
      <vt:lpstr>#9Slide05 SVNUT Triumph</vt:lpstr>
      <vt:lpstr>Arial</vt:lpstr>
      <vt:lpstr>SVN-Every Movie Every Night</vt:lpstr>
      <vt:lpstr>Black Han Sans</vt:lpstr>
      <vt:lpstr>UTM Loko</vt:lpstr>
      <vt:lpstr>#9Slide05 HLT AphroditeSlimStyl</vt:lpstr>
      <vt:lpstr>UTM Showcard</vt:lpstr>
      <vt:lpstr>SVN-Newton</vt:lpstr>
      <vt:lpstr>#9Slide07 IcielStormtrooper</vt:lpstr>
      <vt:lpstr>Verdana</vt:lpstr>
      <vt:lpstr>#9Slide07 HoneyCream</vt:lpstr>
      <vt:lpstr>Comfortaa</vt:lpstr>
      <vt:lpstr>Cambria</vt:lpstr>
      <vt:lpstr>Fredoka One</vt:lpstr>
      <vt:lpstr>Times New Roman</vt:lpstr>
      <vt:lpstr>Math Lesson by Slidesgo</vt:lpstr>
      <vt:lpstr>BIỂU THỨC CÓ CHỨA</vt:lpstr>
      <vt:lpstr>Yêu cầu cần đạt</vt:lpstr>
      <vt:lpstr>KHỞI ĐỘNG</vt:lpstr>
      <vt:lpstr>PowerPoint Presentation</vt:lpstr>
      <vt:lpstr>Khi đổi chỗ các số hạng thì tổng  như thế nào?</vt:lpstr>
      <vt:lpstr>A. 198</vt:lpstr>
      <vt:lpstr>PowerPoint Presentation</vt:lpstr>
      <vt:lpstr>PowerPoint Presentation</vt:lpstr>
      <vt:lpstr>PowerPoint Presentation</vt:lpstr>
      <vt:lpstr>BIỂU THỨC CÓ CHỨA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Math Lesson</dc:title>
  <dc:creator>Diệu Hiền MNT</dc:creator>
  <cp:keywords>Diệu Hiền MNT</cp:keywords>
  <cp:lastModifiedBy>Diệu Hiền Nguyễn</cp:lastModifiedBy>
  <cp:revision>16</cp:revision>
  <dcterms:modified xsi:type="dcterms:W3CDTF">2022-05-22T23:37:21Z</dcterms:modified>
</cp:coreProperties>
</file>