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0" r:id="rId3"/>
    <p:sldId id="262" r:id="rId4"/>
    <p:sldId id="264" r:id="rId5"/>
    <p:sldId id="261" r:id="rId6"/>
    <p:sldId id="266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</p:sldIdLst>
  <p:sldSz cx="12192000" cy="6858000"/>
  <p:notesSz cx="6858000" cy="9144000"/>
  <p:embeddedFontLst>
    <p:embeddedFont>
      <p:font typeface="UTM Erie Black" panose="02040603050506020204" pitchFamily="18" charset="0"/>
      <p:regular r:id="rId22"/>
    </p:embeddedFont>
    <p:embeddedFont>
      <p:font typeface="#9Slide07 IcielStormtrooper" panose="020B0500000000000000" pitchFamily="34" charset="0"/>
      <p:regular r:id="rId23"/>
    </p:embeddedFont>
    <p:embeddedFont>
      <p:font typeface="#9Slide03 AmpleSoft Bold" panose="02000000000000000000" pitchFamily="2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Montserrat SemiBold" panose="020B0604020202020204" charset="0"/>
      <p:bold r:id="rId29"/>
      <p:boldItalic r:id="rId30"/>
    </p:embeddedFont>
    <p:embeddedFont>
      <p:font typeface="UTM Aristote" panose="02040603050506020204" pitchFamily="18" charset="0"/>
      <p:regular r:id="rId31"/>
    </p:embeddedFont>
    <p:embeddedFont>
      <p:font typeface="SVN-Newton" panose="020406030505060202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#9Slide03 AmpleSoft" panose="02000000000000000000" pitchFamily="2" charset="0"/>
      <p:regular r:id="rId37"/>
    </p:embeddedFont>
    <p:embeddedFont>
      <p:font typeface="#9Slide07 Altus" pitchFamily="2" charset="0"/>
      <p:regular r:id="rId38"/>
    </p:embeddedFont>
    <p:embeddedFont>
      <p:font typeface="#9Slide07 HoneyCream" pitchFamily="2" charset="0"/>
      <p:regular r:id="rId39"/>
    </p:embeddedFont>
    <p:embeddedFont>
      <p:font typeface="UTM Edwardian" panose="02040603050506020204" pitchFamily="18" charset="0"/>
      <p:regular r:id="rId40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宋体" panose="02010600030101010101" pitchFamily="2" charset="-122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FEA4E2"/>
    <a:srgbClr val="FE9CE0"/>
    <a:srgbClr val="FEA0E1"/>
    <a:srgbClr val="FD67CF"/>
    <a:srgbClr val="FD77D4"/>
    <a:srgbClr val="B54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28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8" y="6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D8B9-922C-49C7-A477-3F0F8B794F5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90F3-16E0-44EF-A3AF-4DB9DFF3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D8B9-922C-49C7-A477-3F0F8B794F5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90F3-16E0-44EF-A3AF-4DB9DFF3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7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D8B9-922C-49C7-A477-3F0F8B794F5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90F3-16E0-44EF-A3AF-4DB9DFF3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Administrator\Desktop\未标题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45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69" y="273851"/>
            <a:ext cx="10972464" cy="1144120"/>
          </a:xfrm>
          <a:prstGeom prst="rect">
            <a:avLst/>
          </a:prstGeom>
        </p:spPr>
        <p:txBody>
          <a:bodyPr lIns="72567" tIns="36283" rIns="72567" bIns="36283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083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18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94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1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D8B9-922C-49C7-A477-3F0F8B794F5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90F3-16E0-44EF-A3AF-4DB9DFF3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5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D8B9-922C-49C7-A477-3F0F8B794F5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90F3-16E0-44EF-A3AF-4DB9DFF3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8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D8B9-922C-49C7-A477-3F0F8B794F5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90F3-16E0-44EF-A3AF-4DB9DFF3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2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D8B9-922C-49C7-A477-3F0F8B794F5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90F3-16E0-44EF-A3AF-4DB9DFF3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75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D8B9-922C-49C7-A477-3F0F8B794F5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90F3-16E0-44EF-A3AF-4DB9DFF3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6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D8B9-922C-49C7-A477-3F0F8B794F5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90F3-16E0-44EF-A3AF-4DB9DFF3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3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D8B9-922C-49C7-A477-3F0F8B794F5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90F3-16E0-44EF-A3AF-4DB9DFF3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3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D8B9-922C-49C7-A477-3F0F8B794F5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90F3-16E0-44EF-A3AF-4DB9DFF3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4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AD8B9-922C-49C7-A477-3F0F8B794F5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990F3-16E0-44EF-A3AF-4DB9DFF31B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图片 1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7" name="图片 10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 smtClean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0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2E48D-2D3C-4E5D-A111-A45FB69C0B5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12" y="7603975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C7689027-F637-4D7B-88B7-D91B2F89152A}"/>
              </a:ext>
            </a:extLst>
          </p:cNvPr>
          <p:cNvSpPr txBox="1"/>
          <p:nvPr userDrawn="1"/>
        </p:nvSpPr>
        <p:spPr>
          <a:xfrm>
            <a:off x="3332315" y="872097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宋体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Arial"/>
                <a:hlinkClick r:id="rId9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宋体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宋体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宋体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宋体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宋体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宋体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6A70C4-FB46-4621-8781-82857D21A2FE}"/>
              </a:ext>
            </a:extLst>
          </p:cNvPr>
          <p:cNvSpPr txBox="1">
            <a:spLocks/>
          </p:cNvSpPr>
          <p:nvPr userDrawn="1"/>
        </p:nvSpPr>
        <p:spPr>
          <a:xfrm>
            <a:off x="1852353" y="925123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宋体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宋体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90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67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67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67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67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83719" algn="ctr" rtl="0" fontAlgn="base">
        <a:spcBef>
          <a:spcPct val="0"/>
        </a:spcBef>
        <a:spcAft>
          <a:spcPct val="0"/>
        </a:spcAft>
        <a:defRPr sz="4667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67436" algn="ctr" rtl="0" fontAlgn="base">
        <a:spcBef>
          <a:spcPct val="0"/>
        </a:spcBef>
        <a:spcAft>
          <a:spcPct val="0"/>
        </a:spcAft>
        <a:defRPr sz="4667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451155" algn="ctr" rtl="0" fontAlgn="base">
        <a:spcBef>
          <a:spcPct val="0"/>
        </a:spcBef>
        <a:spcAft>
          <a:spcPct val="0"/>
        </a:spcAft>
        <a:defRPr sz="4667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934872" algn="ctr" rtl="0" fontAlgn="base">
        <a:spcBef>
          <a:spcPct val="0"/>
        </a:spcBef>
        <a:spcAft>
          <a:spcPct val="0"/>
        </a:spcAft>
        <a:defRPr sz="4667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62788" indent="-362788" algn="l" rtl="0" eaLnBrk="0" fontAlgn="base" hangingPunct="0">
        <a:spcBef>
          <a:spcPct val="20000"/>
        </a:spcBef>
        <a:spcAft>
          <a:spcPct val="0"/>
        </a:spcAft>
        <a:buChar char="•"/>
        <a:defRPr sz="3333">
          <a:solidFill>
            <a:schemeClr val="tx1"/>
          </a:solidFill>
          <a:latin typeface="+mn-lt"/>
          <a:ea typeface="+mn-ea"/>
          <a:cs typeface="+mn-cs"/>
        </a:defRPr>
      </a:lvl1pPr>
      <a:lvl2pPr marL="786041" indent="-302324" algn="l" rtl="0" eaLnBrk="0" fontAlgn="base" hangingPunct="0">
        <a:spcBef>
          <a:spcPct val="20000"/>
        </a:spcBef>
        <a:spcAft>
          <a:spcPct val="0"/>
        </a:spcAft>
        <a:buChar char="–"/>
        <a:defRPr sz="2933">
          <a:solidFill>
            <a:schemeClr val="tx1"/>
          </a:solidFill>
          <a:latin typeface="+mn-lt"/>
          <a:ea typeface="+mn-ea"/>
        </a:defRPr>
      </a:lvl2pPr>
      <a:lvl3pPr marL="1209295" indent="-241859" algn="l" rtl="0" eaLnBrk="0" fontAlgn="base" hangingPunct="0">
        <a:spcBef>
          <a:spcPct val="20000"/>
        </a:spcBef>
        <a:spcAft>
          <a:spcPct val="0"/>
        </a:spcAft>
        <a:buChar char="•"/>
        <a:defRPr sz="2533">
          <a:solidFill>
            <a:schemeClr val="tx1"/>
          </a:solidFill>
          <a:latin typeface="+mn-lt"/>
          <a:ea typeface="+mn-ea"/>
        </a:defRPr>
      </a:lvl3pPr>
      <a:lvl4pPr marL="1693014" indent="-241859" algn="l" rtl="0" eaLnBrk="0" fontAlgn="base" hangingPunct="0">
        <a:spcBef>
          <a:spcPct val="20000"/>
        </a:spcBef>
        <a:spcAft>
          <a:spcPct val="0"/>
        </a:spcAft>
        <a:buChar char="–"/>
        <a:defRPr sz="2133">
          <a:solidFill>
            <a:schemeClr val="tx1"/>
          </a:solidFill>
          <a:latin typeface="+mn-lt"/>
          <a:ea typeface="+mn-ea"/>
        </a:defRPr>
      </a:lvl4pPr>
      <a:lvl5pPr marL="2176732" indent="-241859" algn="l" rtl="0" eaLnBrk="0" fontAlgn="base" hangingPunct="0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  <a:ea typeface="+mn-ea"/>
        </a:defRPr>
      </a:lvl5pPr>
      <a:lvl6pPr marL="2660450" indent="-241859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  <a:ea typeface="+mn-ea"/>
        </a:defRPr>
      </a:lvl6pPr>
      <a:lvl7pPr marL="3144167" indent="-241859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  <a:ea typeface="+mn-ea"/>
        </a:defRPr>
      </a:lvl7pPr>
      <a:lvl8pPr marL="3627885" indent="-241859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  <a:ea typeface="+mn-ea"/>
        </a:defRPr>
      </a:lvl8pPr>
      <a:lvl9pPr marL="4111604" indent="-241859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6743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83719" algn="l" defTabSz="96743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67436" algn="l" defTabSz="96743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51155" algn="l" defTabSz="96743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34872" algn="l" defTabSz="96743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18591" algn="l" defTabSz="96743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02309" algn="l" defTabSz="96743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386026" algn="l" defTabSz="96743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69744" algn="l" defTabSz="96743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165" y="3264898"/>
            <a:ext cx="9333313" cy="6222209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75B2A314-1089-491B-B00A-B8CA2A397B0E}"/>
              </a:ext>
            </a:extLst>
          </p:cNvPr>
          <p:cNvSpPr txBox="1"/>
          <p:nvPr/>
        </p:nvSpPr>
        <p:spPr>
          <a:xfrm>
            <a:off x="191857" y="2232414"/>
            <a:ext cx="11432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8800" b="1" dirty="0" smtClean="0">
                <a:ln w="19050">
                  <a:solidFill>
                    <a:schemeClr val="bg1"/>
                  </a:solidFill>
                </a:ln>
                <a:solidFill>
                  <a:srgbClr val="FE6A80"/>
                </a:solidFill>
                <a:latin typeface="#9Slide07 IcielStormtrooper" panose="020B0500000000000000" pitchFamily="34" charset="0"/>
                <a:ea typeface="字魂35号-经典雅黑" panose="02000000000000000000" pitchFamily="2" charset="-122"/>
                <a:cs typeface="Montserrat SemiBold" panose="00000700000000000000" charset="0"/>
              </a:rPr>
              <a:t>NƯỚc </a:t>
            </a:r>
            <a:r>
              <a:rPr lang="en-US" altLang="zh-CN" sz="8800" b="1" dirty="0" smtClean="0">
                <a:ln w="19050">
                  <a:solidFill>
                    <a:schemeClr val="bg1"/>
                  </a:solidFill>
                </a:ln>
                <a:solidFill>
                  <a:srgbClr val="FE6A80"/>
                </a:solidFill>
                <a:latin typeface="#9Slide07 IcielStormtrooper" panose="020B0500000000000000" pitchFamily="34" charset="0"/>
                <a:ea typeface="字魂35号-经典雅黑" panose="02000000000000000000" pitchFamily="2" charset="-122"/>
                <a:cs typeface="Montserrat SemiBold" panose="00000700000000000000" charset="0"/>
              </a:rPr>
              <a:t>VĂN</a:t>
            </a:r>
            <a:r>
              <a:rPr lang="vi-VN" altLang="zh-CN" sz="8800" b="1" dirty="0" smtClean="0">
                <a:ln w="19050">
                  <a:solidFill>
                    <a:schemeClr val="bg1"/>
                  </a:solidFill>
                </a:ln>
                <a:solidFill>
                  <a:srgbClr val="FE6A80"/>
                </a:solidFill>
                <a:latin typeface="#9Slide07 IcielStormtrooper" panose="020B0500000000000000" pitchFamily="34" charset="0"/>
                <a:ea typeface="字魂35号-经典雅黑" panose="02000000000000000000" pitchFamily="2" charset="-122"/>
                <a:cs typeface="Montserrat SemiBold" panose="00000700000000000000" charset="0"/>
              </a:rPr>
              <a:t> </a:t>
            </a:r>
            <a:r>
              <a:rPr lang="en-US" altLang="zh-CN" sz="8800" b="1" dirty="0" smtClean="0">
                <a:ln w="19050">
                  <a:solidFill>
                    <a:schemeClr val="bg1"/>
                  </a:solidFill>
                </a:ln>
                <a:solidFill>
                  <a:srgbClr val="FE6A80"/>
                </a:solidFill>
                <a:latin typeface="#9Slide07 IcielStormtrooper" panose="020B0500000000000000" pitchFamily="34" charset="0"/>
                <a:ea typeface="字魂35号-经典雅黑" panose="02000000000000000000" pitchFamily="2" charset="-122"/>
                <a:cs typeface="Montserrat SemiBold" panose="00000700000000000000" charset="0"/>
              </a:rPr>
              <a:t>LANG</a:t>
            </a:r>
            <a:endParaRPr lang="zh-CN" altLang="en-US" sz="8800" b="1" dirty="0">
              <a:ln w="19050">
                <a:solidFill>
                  <a:schemeClr val="bg1"/>
                </a:solidFill>
              </a:ln>
              <a:solidFill>
                <a:srgbClr val="FE6A80"/>
              </a:solidFill>
              <a:latin typeface="#9Slide07 IcielStormtrooper" panose="020B0500000000000000" pitchFamily="34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pic>
        <p:nvPicPr>
          <p:cNvPr id="7" name="图片 52">
            <a:extLst>
              <a:ext uri="{FF2B5EF4-FFF2-40B4-BE49-F238E27FC236}">
                <a16:creationId xmlns:a16="http://schemas.microsoft.com/office/drawing/2014/main" id="{82430B2C-0356-4C69-A8B7-8E991F3BA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20" y="4349065"/>
            <a:ext cx="12206750" cy="2631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00" b="52150" l="24750" r="5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9281" r="49870" b="48366"/>
          <a:stretch/>
        </p:blipFill>
        <p:spPr>
          <a:xfrm rot="19901349">
            <a:off x="11397475" y="4337663"/>
            <a:ext cx="870397" cy="795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00" b="52150" l="24750" r="5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9281" r="49870" b="48366"/>
          <a:stretch/>
        </p:blipFill>
        <p:spPr>
          <a:xfrm rot="19901349">
            <a:off x="8440633" y="5057654"/>
            <a:ext cx="870397" cy="795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00" b="52150" l="24750" r="5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9281" r="49870" b="48366"/>
          <a:stretch/>
        </p:blipFill>
        <p:spPr>
          <a:xfrm rot="1189970">
            <a:off x="6576090" y="4631965"/>
            <a:ext cx="1255053" cy="1147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00" b="52150" l="24750" r="5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9281" r="49870" b="48366"/>
          <a:stretch/>
        </p:blipFill>
        <p:spPr>
          <a:xfrm rot="19487681">
            <a:off x="3486563" y="4529508"/>
            <a:ext cx="1479139" cy="1352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00" b="52150" l="24750" r="5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9281" r="49870" b="48366"/>
          <a:stretch/>
        </p:blipFill>
        <p:spPr>
          <a:xfrm rot="1578976">
            <a:off x="-18909" y="5557247"/>
            <a:ext cx="1043994" cy="9546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00" b="52150" l="24750" r="5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9281" r="49870" b="48366"/>
          <a:stretch/>
        </p:blipFill>
        <p:spPr>
          <a:xfrm rot="1626598">
            <a:off x="5116302" y="5791275"/>
            <a:ext cx="1278879" cy="1169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00" b="52150" l="24750" r="5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9281" r="49870" b="48366"/>
          <a:stretch/>
        </p:blipFill>
        <p:spPr>
          <a:xfrm rot="19901349">
            <a:off x="7799173" y="6126651"/>
            <a:ext cx="870397" cy="7959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00" b="52150" l="24750" r="5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9281" r="49870" b="48366"/>
          <a:stretch/>
        </p:blipFill>
        <p:spPr>
          <a:xfrm rot="19901349">
            <a:off x="11549875" y="4490063"/>
            <a:ext cx="870397" cy="7959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00" b="52150" l="24750" r="5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9281" r="49870" b="48366"/>
          <a:stretch/>
        </p:blipFill>
        <p:spPr>
          <a:xfrm rot="19901349">
            <a:off x="8593033" y="5210054"/>
            <a:ext cx="870397" cy="7959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00" b="52150" l="24750" r="5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9281" r="49870" b="48366"/>
          <a:stretch/>
        </p:blipFill>
        <p:spPr>
          <a:xfrm rot="1189970">
            <a:off x="6728490" y="4784365"/>
            <a:ext cx="1255053" cy="11476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00" b="52150" l="24750" r="5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9281" r="49870" b="48366"/>
          <a:stretch/>
        </p:blipFill>
        <p:spPr>
          <a:xfrm rot="19487681">
            <a:off x="3638963" y="4681908"/>
            <a:ext cx="1479139" cy="13525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00" b="52150" l="24750" r="5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9281" r="49870" b="48366"/>
          <a:stretch/>
        </p:blipFill>
        <p:spPr>
          <a:xfrm rot="1578976">
            <a:off x="133491" y="5709647"/>
            <a:ext cx="1043994" cy="9546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00" b="52150" l="24750" r="5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9281" r="49870" b="48366"/>
          <a:stretch/>
        </p:blipFill>
        <p:spPr>
          <a:xfrm rot="1626598">
            <a:off x="5268702" y="5943675"/>
            <a:ext cx="1278879" cy="11694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00" b="52150" l="24750" r="5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9281" r="49870" b="48366"/>
          <a:stretch/>
        </p:blipFill>
        <p:spPr>
          <a:xfrm rot="19901349">
            <a:off x="7951573" y="6279051"/>
            <a:ext cx="870397" cy="7959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41502" y="817466"/>
            <a:ext cx="34284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000" b="1" dirty="0" smtClean="0">
                <a:solidFill>
                  <a:srgbClr val="002060"/>
                </a:solidFill>
                <a:latin typeface="UTM Edwardian" panose="02040603050506020204" pitchFamily="18" charset="0"/>
              </a:rPr>
              <a:t>Lịc</a:t>
            </a:r>
            <a:r>
              <a:rPr lang="en-US" sz="7000" b="1" dirty="0" smtClean="0">
                <a:solidFill>
                  <a:srgbClr val="002060"/>
                </a:solidFill>
                <a:latin typeface="UTM Edwardian" panose="02040603050506020204" pitchFamily="18" charset="0"/>
              </a:rPr>
              <a:t>h </a:t>
            </a:r>
            <a:r>
              <a:rPr lang="en-US" sz="7000" b="1" dirty="0" err="1" smtClean="0">
                <a:solidFill>
                  <a:srgbClr val="002060"/>
                </a:solidFill>
                <a:latin typeface="UTM Edwardian" panose="02040603050506020204" pitchFamily="18" charset="0"/>
              </a:rPr>
              <a:t>sử</a:t>
            </a:r>
            <a:r>
              <a:rPr lang="vi-VN" sz="7000" b="1" dirty="0" smtClean="0">
                <a:solidFill>
                  <a:srgbClr val="002060"/>
                </a:solidFill>
                <a:latin typeface="UTM Edwardian" panose="02040603050506020204" pitchFamily="18" charset="0"/>
              </a:rPr>
              <a:t> 4</a:t>
            </a:r>
            <a:endParaRPr lang="en-US" sz="7000" b="1" dirty="0">
              <a:solidFill>
                <a:srgbClr val="002060"/>
              </a:solidFill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7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3166" y="4564781"/>
            <a:ext cx="9333313" cy="6222209"/>
          </a:xfrm>
          <a:prstGeom prst="rect">
            <a:avLst/>
          </a:prstGeom>
        </p:spPr>
      </p:pic>
      <p:sp>
        <p:nvSpPr>
          <p:cNvPr id="5" name="文本框 26"/>
          <p:cNvSpPr txBox="1"/>
          <p:nvPr/>
        </p:nvSpPr>
        <p:spPr>
          <a:xfrm rot="630559">
            <a:off x="1102735" y="1193799"/>
            <a:ext cx="10134312" cy="471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ristote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 rot="694067">
            <a:off x="1251527" y="1708747"/>
            <a:ext cx="9836727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Ngoài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Lạc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đay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gai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nuôi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tằm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ươm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tơ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dệt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vải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đúc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mác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mũi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lưỡi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rìu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lưỡi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cày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vòng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tai,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chiêng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lục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lạc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,...,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nồi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niêu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đan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rá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gùi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nong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;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đan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nan,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đóng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gỗ</a:t>
            </a:r>
            <a:r>
              <a:rPr lang="en-US" sz="3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,...</a:t>
            </a:r>
            <a:endParaRPr lang="en-US" sz="35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44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662644" y="4384921"/>
            <a:ext cx="4949529" cy="749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20810541">
            <a:off x="1624056" y="5207927"/>
            <a:ext cx="4025728" cy="749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0_Luoi_cay_dong_jp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813509">
            <a:off x="650054" y="1084229"/>
            <a:ext cx="4661357" cy="4022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 rot="20716072">
            <a:off x="2051613" y="5317095"/>
            <a:ext cx="3170614" cy="551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Lưỡi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cày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riu luoi xe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8423" y="200900"/>
            <a:ext cx="5185565" cy="3905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6397246" y="4492871"/>
            <a:ext cx="5480324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Lưỡi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rìu xéo bằng </a:t>
            </a:r>
            <a:r>
              <a:rPr lang="en-US" sz="3200" b="1" dirty="0" err="1" smtClean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56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13">
            <a:extLst>
              <a:ext uri="{FF2B5EF4-FFF2-40B4-BE49-F238E27FC236}">
                <a16:creationId xmlns:a16="http://schemas.microsoft.com/office/drawing/2014/main" id="{B123BE56-B922-4452-BE12-D2E606E936FE}"/>
              </a:ext>
            </a:extLst>
          </p:cNvPr>
          <p:cNvSpPr/>
          <p:nvPr userDrawn="1"/>
        </p:nvSpPr>
        <p:spPr>
          <a:xfrm rot="365149">
            <a:off x="463531" y="3670763"/>
            <a:ext cx="4919340" cy="2957373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25" name="圆角矩形 13">
            <a:extLst>
              <a:ext uri="{FF2B5EF4-FFF2-40B4-BE49-F238E27FC236}">
                <a16:creationId xmlns:a16="http://schemas.microsoft.com/office/drawing/2014/main" id="{B123BE56-B922-4452-BE12-D2E606E936FE}"/>
              </a:ext>
            </a:extLst>
          </p:cNvPr>
          <p:cNvSpPr/>
          <p:nvPr userDrawn="1"/>
        </p:nvSpPr>
        <p:spPr>
          <a:xfrm rot="275324">
            <a:off x="6684145" y="4019630"/>
            <a:ext cx="4988675" cy="2805058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520646-CD66-466A-B40C-270D10F3970C}"/>
              </a:ext>
            </a:extLst>
          </p:cNvPr>
          <p:cNvGrpSpPr/>
          <p:nvPr/>
        </p:nvGrpSpPr>
        <p:grpSpPr>
          <a:xfrm rot="525402">
            <a:off x="6800533" y="113808"/>
            <a:ext cx="5122880" cy="3778656"/>
            <a:chOff x="2304476" y="4607604"/>
            <a:chExt cx="1490057" cy="181338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3F55AA0-71D0-4748-B516-A5538FB937ED}"/>
                </a:ext>
              </a:extLst>
            </p:cNvPr>
            <p:cNvGrpSpPr/>
            <p:nvPr/>
          </p:nvGrpSpPr>
          <p:grpSpPr>
            <a:xfrm rot="21266803">
              <a:off x="2304476" y="4716431"/>
              <a:ext cx="1490057" cy="1704556"/>
              <a:chOff x="8474987" y="2220698"/>
              <a:chExt cx="2806262" cy="3696355"/>
            </a:xfrm>
            <a:effectLst>
              <a:outerShdw blurRad="88900" dist="127000" dir="2700000" algn="tl" rotWithShape="0">
                <a:prstClr val="black">
                  <a:alpha val="42000"/>
                </a:prstClr>
              </a:outerShdw>
            </a:effectLst>
          </p:grpSpPr>
          <p:sp>
            <p:nvSpPr>
              <p:cNvPr id="20" name="Rectangle: Rounded Corners 263">
                <a:extLst>
                  <a:ext uri="{FF2B5EF4-FFF2-40B4-BE49-F238E27FC236}">
                    <a16:creationId xmlns:a16="http://schemas.microsoft.com/office/drawing/2014/main" id="{BB499D42-289C-4D7C-B3B3-B8AC2938DC3A}"/>
                  </a:ext>
                </a:extLst>
              </p:cNvPr>
              <p:cNvSpPr/>
              <p:nvPr/>
            </p:nvSpPr>
            <p:spPr>
              <a:xfrm>
                <a:off x="8474987" y="2220698"/>
                <a:ext cx="2806262" cy="3696355"/>
              </a:xfrm>
              <a:prstGeom prst="roundRect">
                <a:avLst>
                  <a:gd name="adj" fmla="val 486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64">
                <a:extLst>
                  <a:ext uri="{FF2B5EF4-FFF2-40B4-BE49-F238E27FC236}">
                    <a16:creationId xmlns:a16="http://schemas.microsoft.com/office/drawing/2014/main" id="{BD358A61-1700-4E9F-A132-7B89D83FFE0B}"/>
                  </a:ext>
                </a:extLst>
              </p:cNvPr>
              <p:cNvSpPr/>
              <p:nvPr/>
            </p:nvSpPr>
            <p:spPr>
              <a:xfrm>
                <a:off x="8627387" y="2373099"/>
                <a:ext cx="2495185" cy="2905374"/>
              </a:xfrm>
              <a:prstGeom prst="roundRect">
                <a:avLst>
                  <a:gd name="adj" fmla="val 3465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B59CB6-EDC0-49B4-ABB9-BF38B3A55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98" t="47215" r="17463" b="35955"/>
            <a:stretch/>
          </p:blipFill>
          <p:spPr>
            <a:xfrm rot="21161754">
              <a:off x="2393293" y="4607604"/>
              <a:ext cx="1066479" cy="335812"/>
            </a:xfrm>
            <a:prstGeom prst="rect">
              <a:avLst/>
            </a:prstGeom>
            <a:effectLst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520646-CD66-466A-B40C-270D10F3970C}"/>
              </a:ext>
            </a:extLst>
          </p:cNvPr>
          <p:cNvGrpSpPr/>
          <p:nvPr/>
        </p:nvGrpSpPr>
        <p:grpSpPr>
          <a:xfrm rot="525402">
            <a:off x="1020886" y="83870"/>
            <a:ext cx="5122880" cy="3778656"/>
            <a:chOff x="2304476" y="4607604"/>
            <a:chExt cx="1490057" cy="181338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3F55AA0-71D0-4748-B516-A5538FB937ED}"/>
                </a:ext>
              </a:extLst>
            </p:cNvPr>
            <p:cNvGrpSpPr/>
            <p:nvPr/>
          </p:nvGrpSpPr>
          <p:grpSpPr>
            <a:xfrm rot="21266803">
              <a:off x="2304476" y="4716431"/>
              <a:ext cx="1490057" cy="1704556"/>
              <a:chOff x="8474987" y="2220698"/>
              <a:chExt cx="2806262" cy="3696355"/>
            </a:xfrm>
            <a:effectLst>
              <a:outerShdw blurRad="88900" dist="127000" dir="2700000" algn="tl" rotWithShape="0">
                <a:prstClr val="black">
                  <a:alpha val="42000"/>
                </a:prstClr>
              </a:outerShdw>
            </a:effectLst>
          </p:grpSpPr>
          <p:sp>
            <p:nvSpPr>
              <p:cNvPr id="15" name="Rectangle: Rounded Corners 263">
                <a:extLst>
                  <a:ext uri="{FF2B5EF4-FFF2-40B4-BE49-F238E27FC236}">
                    <a16:creationId xmlns:a16="http://schemas.microsoft.com/office/drawing/2014/main" id="{BB499D42-289C-4D7C-B3B3-B8AC2938DC3A}"/>
                  </a:ext>
                </a:extLst>
              </p:cNvPr>
              <p:cNvSpPr/>
              <p:nvPr/>
            </p:nvSpPr>
            <p:spPr>
              <a:xfrm>
                <a:off x="8474987" y="2220698"/>
                <a:ext cx="2806262" cy="3696355"/>
              </a:xfrm>
              <a:prstGeom prst="roundRect">
                <a:avLst>
                  <a:gd name="adj" fmla="val 486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264">
                <a:extLst>
                  <a:ext uri="{FF2B5EF4-FFF2-40B4-BE49-F238E27FC236}">
                    <a16:creationId xmlns:a16="http://schemas.microsoft.com/office/drawing/2014/main" id="{BD358A61-1700-4E9F-A132-7B89D83FFE0B}"/>
                  </a:ext>
                </a:extLst>
              </p:cNvPr>
              <p:cNvSpPr/>
              <p:nvPr/>
            </p:nvSpPr>
            <p:spPr>
              <a:xfrm>
                <a:off x="8627387" y="2373099"/>
                <a:ext cx="2495185" cy="2905374"/>
              </a:xfrm>
              <a:prstGeom prst="roundRect">
                <a:avLst>
                  <a:gd name="adj" fmla="val 3465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59CB6-EDC0-49B4-ABB9-BF38B3A55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98" t="47215" r="17463" b="35955"/>
            <a:stretch/>
          </p:blipFill>
          <p:spPr>
            <a:xfrm rot="21161754">
              <a:off x="2393293" y="4607604"/>
              <a:ext cx="1066479" cy="335812"/>
            </a:xfrm>
            <a:prstGeom prst="rect">
              <a:avLst/>
            </a:prstGeom>
            <a:effectLst/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0" t="30833" r="28247" b="51815"/>
          <a:stretch/>
        </p:blipFill>
        <p:spPr>
          <a:xfrm rot="150447">
            <a:off x="6992448" y="408876"/>
            <a:ext cx="4784967" cy="296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 rot="265792">
            <a:off x="6166150" y="3123663"/>
            <a:ext cx="5480324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Muôi (vá)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6" t="30452" r="49427" b="52951"/>
          <a:stretch/>
        </p:blipFill>
        <p:spPr>
          <a:xfrm rot="206911">
            <a:off x="1145550" y="357058"/>
            <a:ext cx="4835959" cy="301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56140" r="44210" b="22594"/>
          <a:stretch/>
        </p:blipFill>
        <p:spPr>
          <a:xfrm rot="374420">
            <a:off x="525490" y="3741835"/>
            <a:ext cx="4795421" cy="266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6" t="62430" r="27260" b="20592"/>
          <a:stretch/>
        </p:blipFill>
        <p:spPr>
          <a:xfrm>
            <a:off x="6842853" y="3905981"/>
            <a:ext cx="4819113" cy="2607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 rot="229841">
            <a:off x="622682" y="3222390"/>
            <a:ext cx="5480324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Chõ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729946">
            <a:off x="-769466" y="5927916"/>
            <a:ext cx="5480324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Nồi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86485">
            <a:off x="6438320" y="6259186"/>
            <a:ext cx="5480324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6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 trang suc bang do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571967">
            <a:off x="878609" y="1011546"/>
            <a:ext cx="4300093" cy="3225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 rot="1571967">
            <a:off x="638307" y="4126118"/>
            <a:ext cx="3282094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sức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19537" r="3334" b="10463"/>
          <a:stretch/>
        </p:blipFill>
        <p:spPr>
          <a:xfrm>
            <a:off x="7137400" y="227974"/>
            <a:ext cx="4622800" cy="589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7597907" y="6045348"/>
            <a:ext cx="3282094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sức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3297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14453"/>
            <a:ext cx="5532120" cy="4671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380" y="1540279"/>
            <a:ext cx="3749040" cy="50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6" y="711200"/>
            <a:ext cx="10964258" cy="5106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0066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10"/>
          <p:cNvSpPr/>
          <p:nvPr/>
        </p:nvSpPr>
        <p:spPr>
          <a:xfrm>
            <a:off x="503139" y="1877130"/>
            <a:ext cx="1183906" cy="1179860"/>
          </a:xfrm>
          <a:prstGeom prst="ellipse">
            <a:avLst/>
          </a:prstGeom>
          <a:solidFill>
            <a:srgbClr val="45A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字魂35号-经典雅黑" panose="02000000000000000000" pitchFamily="2" charset="-122"/>
                <a:cs typeface="Montserrat SemiBold" panose="00000700000000000000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27" y="3556000"/>
            <a:ext cx="9333313" cy="6222209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75B2A314-1089-491B-B00A-B8CA2A397B0E}"/>
              </a:ext>
            </a:extLst>
          </p:cNvPr>
          <p:cNvSpPr txBox="1"/>
          <p:nvPr/>
        </p:nvSpPr>
        <p:spPr>
          <a:xfrm>
            <a:off x="-129568" y="1419930"/>
            <a:ext cx="114325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0" b="1" i="0" u="none" strike="noStrike" kern="1200" cap="none" spc="0" normalizeH="0" baseline="0" noProof="0" dirty="0" smtClean="0">
                <a:ln w="19050">
                  <a:solidFill>
                    <a:prstClr val="white"/>
                  </a:solidFill>
                </a:ln>
                <a:solidFill>
                  <a:srgbClr val="FE6A80"/>
                </a:solidFill>
                <a:effectLst/>
                <a:uLnTx/>
                <a:uFillTx/>
                <a:latin typeface="#9Slide07 IcielStormtrooper" panose="020B0500000000000000" pitchFamily="34" charset="0"/>
                <a:ea typeface="字魂35号-经典雅黑" panose="02000000000000000000" pitchFamily="2" charset="-122"/>
                <a:cs typeface="Montserrat SemiBold" panose="00000700000000000000" charset="0"/>
              </a:rPr>
              <a:t>PHONG</a:t>
            </a:r>
            <a:r>
              <a:rPr kumimoji="0" lang="en-US" altLang="zh-CN" sz="9000" b="1" i="0" u="none" strike="noStrike" kern="1200" cap="none" spc="0" normalizeH="0" noProof="0" dirty="0" smtClean="0">
                <a:ln w="19050">
                  <a:solidFill>
                    <a:prstClr val="white"/>
                  </a:solidFill>
                </a:ln>
                <a:solidFill>
                  <a:srgbClr val="FE6A80"/>
                </a:solidFill>
                <a:effectLst/>
                <a:uLnTx/>
                <a:uFillTx/>
                <a:latin typeface="#9Slide07 IcielStormtrooper" panose="020B0500000000000000" pitchFamily="34" charset="0"/>
                <a:ea typeface="字魂35号-经典雅黑" panose="02000000000000000000" pitchFamily="2" charset="-122"/>
                <a:cs typeface="Montserrat SemiBold" panose="00000700000000000000" charset="0"/>
              </a:rPr>
              <a:t> </a:t>
            </a:r>
            <a:r>
              <a:rPr kumimoji="0" lang="vi-VN" altLang="zh-CN" sz="9000" b="1" i="0" u="none" strike="noStrike" kern="1200" cap="none" spc="0" normalizeH="0" noProof="0" dirty="0" smtClean="0">
                <a:ln w="19050">
                  <a:solidFill>
                    <a:prstClr val="white"/>
                  </a:solidFill>
                </a:ln>
                <a:solidFill>
                  <a:srgbClr val="FE6A80"/>
                </a:solidFill>
                <a:effectLst/>
                <a:uLnTx/>
                <a:uFillTx/>
                <a:latin typeface="#9Slide07 IcielStormtrooper" panose="020B0500000000000000" pitchFamily="34" charset="0"/>
                <a:ea typeface="字魂35号-经典雅黑" panose="02000000000000000000" pitchFamily="2" charset="-122"/>
                <a:cs typeface="Montserrat SemiBold" panose="00000700000000000000" charset="0"/>
              </a:rPr>
              <a:t>TỤC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000" b="1" i="0" u="none" strike="noStrike" kern="1200" cap="none" spc="0" normalizeH="0" noProof="0" dirty="0" smtClean="0">
                <a:ln w="19050">
                  <a:solidFill>
                    <a:prstClr val="white"/>
                  </a:solidFill>
                </a:ln>
                <a:solidFill>
                  <a:srgbClr val="FE6A80"/>
                </a:solidFill>
                <a:effectLst/>
                <a:uLnTx/>
                <a:uFillTx/>
                <a:latin typeface="#9Slide07 IcielStormtrooper" panose="020B0500000000000000" pitchFamily="34" charset="0"/>
                <a:ea typeface="字魂35号-经典雅黑" panose="02000000000000000000" pitchFamily="2" charset="-122"/>
                <a:cs typeface="Montserrat SemiBold" panose="00000700000000000000" charset="0"/>
              </a:rPr>
              <a:t>VÀ TẬP QUÁN</a:t>
            </a:r>
            <a:endParaRPr kumimoji="0" lang="zh-CN" altLang="en-US" sz="90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E6A80"/>
              </a:solidFill>
              <a:effectLst/>
              <a:uLnTx/>
              <a:uFillTx/>
              <a:latin typeface="#9Slide07 IcielStormtrooper" panose="020B0500000000000000" pitchFamily="34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90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1" y="256066"/>
            <a:ext cx="10173429" cy="4268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44135" y="420360"/>
            <a:ext cx="97917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Lạc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tục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nhuộm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răng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đen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ăn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trầu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búi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tóc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cạo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trọc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,....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Phụ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đeo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tai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vòng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5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5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445" r="2667" b="12667"/>
          <a:stretch/>
        </p:blipFill>
        <p:spPr>
          <a:xfrm>
            <a:off x="7620000" y="3794125"/>
            <a:ext cx="4445000" cy="2911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7578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224056"/>
            <a:ext cx="7975600" cy="950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748030"/>
              </p:ext>
            </p:extLst>
          </p:nvPr>
        </p:nvGraphicFramePr>
        <p:xfrm>
          <a:off x="711140" y="1319297"/>
          <a:ext cx="10829551" cy="510382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43825">
                  <a:extLst>
                    <a:ext uri="{9D8B030D-6E8A-4147-A177-3AD203B41FA5}">
                      <a16:colId xmlns:a16="http://schemas.microsoft.com/office/drawing/2014/main" val="3785277817"/>
                    </a:ext>
                  </a:extLst>
                </a:gridCol>
                <a:gridCol w="6685726">
                  <a:extLst>
                    <a:ext uri="{9D8B030D-6E8A-4147-A177-3AD203B41FA5}">
                      <a16:colId xmlns:a16="http://schemas.microsoft.com/office/drawing/2014/main" val="1151250637"/>
                    </a:ext>
                  </a:extLst>
                </a:gridCol>
              </a:tblGrid>
              <a:tr h="92256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624931"/>
                  </a:ext>
                </a:extLst>
              </a:tr>
              <a:tr h="10189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357437"/>
                  </a:ext>
                </a:extLst>
              </a:tr>
              <a:tr h="965200">
                <a:tc>
                  <a:txBody>
                    <a:bodyPr/>
                    <a:lstStyle/>
                    <a:p>
                      <a:endParaRPr lang="vi-V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68238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394734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75101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372630" y="192408"/>
            <a:ext cx="7830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 thành sơ đồ đời sống vật chất và tinh thần của người dân Lạc Việt.</a:t>
            </a:r>
            <a:r>
              <a:rPr lang="en-US" sz="30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8382" y="1478815"/>
            <a:ext cx="657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66003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</a:t>
            </a:r>
            <a:r>
              <a:rPr lang="vi-VN" sz="2800" b="1" dirty="0" smtClean="0">
                <a:solidFill>
                  <a:srgbClr val="66003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úa, khoai, cây ăn quả, đay, gai,...</a:t>
            </a:r>
            <a:endParaRPr lang="en-US" sz="2800" dirty="0">
              <a:solidFill>
                <a:srgbClr val="66003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7788" y="3492597"/>
            <a:ext cx="285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Ở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9764" y="153786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 trọt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7840" y="2250502"/>
            <a:ext cx="4285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 cụ lao động, vũ khí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71160" y="4168218"/>
            <a:ext cx="657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Phong tục,</a:t>
            </a:r>
            <a:endParaRPr lang="en-US" sz="3200" b="1" dirty="0" smtClean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tập quán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5410" y="5566374"/>
            <a:ext cx="657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Lễ hội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8111" y="2292330"/>
            <a:ext cx="657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66003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</a:t>
            </a:r>
            <a:r>
              <a:rPr lang="vi-VN" sz="2800" b="1" dirty="0" smtClean="0">
                <a:solidFill>
                  <a:srgbClr val="66003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iáo, mác, mũi tên, lưỡi rìu, lưỡi cày... </a:t>
            </a:r>
            <a:endParaRPr lang="en-US" sz="2800" dirty="0">
              <a:solidFill>
                <a:srgbClr val="66003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6525" y="3492597"/>
            <a:ext cx="657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66003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 sàn, quây</a:t>
            </a:r>
            <a:endParaRPr lang="en-US" sz="2800" dirty="0">
              <a:solidFill>
                <a:srgbClr val="66003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98425" y="4356934"/>
            <a:ext cx="50925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66003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Ăn trầu cau, nhuộm răng, búi tóc, cạo trọc</a:t>
            </a:r>
            <a:r>
              <a:rPr lang="en-US" sz="2800" b="1" dirty="0" smtClean="0">
                <a:solidFill>
                  <a:srgbClr val="66003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 smtClean="0">
                <a:solidFill>
                  <a:srgbClr val="66003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endParaRPr lang="en-US" sz="2800" dirty="0">
              <a:solidFill>
                <a:srgbClr val="66003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4710" y="5368412"/>
            <a:ext cx="5842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66003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Đua thuyền, đầu vật, vui chơi, nhảy múa, hóa trang,...</a:t>
            </a:r>
            <a:endParaRPr lang="en-US" sz="2800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1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66" y="1357626"/>
            <a:ext cx="10642097" cy="4999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1072550" y="1472021"/>
            <a:ext cx="1005425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700 TCN,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tiên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đời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Văn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Lang.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Vua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Hùng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Vương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Lạc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ruộng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ươm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tơ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dệt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lụa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đúc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vũ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cụ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xuất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sống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làng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giản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dị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vui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tươi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thiên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nhiên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tục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lệ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riêng</a:t>
            </a: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912210" y="181461"/>
            <a:ext cx="47916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8000" b="1" dirty="0" smtClean="0">
                <a:ln w="19050">
                  <a:solidFill>
                    <a:prstClr val="white"/>
                  </a:solidFill>
                </a:ln>
                <a:solidFill>
                  <a:srgbClr val="FE6A80"/>
                </a:solidFill>
                <a:latin typeface="#9Slide07 IcielStormtrooper" panose="020B0500000000000000" pitchFamily="34" charset="0"/>
                <a:ea typeface="字魂35号-经典雅黑" panose="02000000000000000000" pitchFamily="2" charset="-122"/>
                <a:cs typeface="Montserrat SemiBold" panose="00000700000000000000" charset="0"/>
              </a:rPr>
              <a:t>GHI NHỚ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601949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10"/>
          <p:cNvSpPr/>
          <p:nvPr/>
        </p:nvSpPr>
        <p:spPr>
          <a:xfrm>
            <a:off x="377849" y="2522254"/>
            <a:ext cx="1183906" cy="1179860"/>
          </a:xfrm>
          <a:prstGeom prst="ellipse">
            <a:avLst/>
          </a:prstGeom>
          <a:solidFill>
            <a:srgbClr val="45A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noProof="1">
                <a:solidFill>
                  <a:schemeClr val="bg1"/>
                </a:solidFill>
                <a:latin typeface="UTM Erie Black" panose="02040603050506020204" pitchFamily="18" charset="0"/>
                <a:ea typeface="字魂35号-经典雅黑" panose="02000000000000000000" pitchFamily="2" charset="-122"/>
                <a:cs typeface="Montserrat SemiBold" panose="00000700000000000000" charset="0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662" y="3351525"/>
            <a:ext cx="9333313" cy="6222209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75B2A314-1089-491B-B00A-B8CA2A397B0E}"/>
              </a:ext>
            </a:extLst>
          </p:cNvPr>
          <p:cNvSpPr txBox="1"/>
          <p:nvPr/>
        </p:nvSpPr>
        <p:spPr>
          <a:xfrm>
            <a:off x="759432" y="2142688"/>
            <a:ext cx="11432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dirty="0" smtClean="0">
                <a:ln w="19050">
                  <a:solidFill>
                    <a:schemeClr val="bg1"/>
                  </a:solidFill>
                </a:ln>
                <a:solidFill>
                  <a:srgbClr val="FE6A80"/>
                </a:solidFill>
                <a:latin typeface="#9Slide07 IcielStormtrooper" panose="020B0500000000000000" pitchFamily="34" charset="0"/>
                <a:ea typeface="字魂35号-经典雅黑" panose="02000000000000000000" pitchFamily="2" charset="-122"/>
                <a:cs typeface="Montserrat SemiBold" panose="00000700000000000000" charset="0"/>
              </a:rPr>
              <a:t>THỜI GIAN VÀ ĐỊA PHẬN CỦA NƯỚC VĂN LANG</a:t>
            </a:r>
            <a:endParaRPr lang="zh-CN" altLang="en-US" sz="6000" b="1" dirty="0">
              <a:ln w="19050">
                <a:solidFill>
                  <a:schemeClr val="bg1"/>
                </a:solidFill>
              </a:ln>
              <a:solidFill>
                <a:srgbClr val="FE6A80"/>
              </a:solidFill>
              <a:latin typeface="#9Slide07 IcielStormtrooper" panose="020B0500000000000000" pitchFamily="34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58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08000"/>
            <a:ext cx="11988800" cy="605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5"/>
          <p:cNvGrpSpPr/>
          <p:nvPr/>
        </p:nvGrpSpPr>
        <p:grpSpPr>
          <a:xfrm>
            <a:off x="6327378" y="1742938"/>
            <a:ext cx="5763492" cy="2647451"/>
            <a:chOff x="1288856" y="203676"/>
            <a:chExt cx="9785544" cy="1780095"/>
          </a:xfrm>
        </p:grpSpPr>
        <p:sp>
          <p:nvSpPr>
            <p:cNvPr id="7" name="矩形: 圆角 16">
              <a:extLst>
                <a:ext uri="{FF2B5EF4-FFF2-40B4-BE49-F238E27FC236}">
                  <a16:creationId xmlns:a16="http://schemas.microsoft.com/office/drawing/2014/main" id="{7A3F1664-1004-4E02-BB6A-892E258644E5}"/>
                </a:ext>
              </a:extLst>
            </p:cNvPr>
            <p:cNvSpPr/>
            <p:nvPr/>
          </p:nvSpPr>
          <p:spPr>
            <a:xfrm>
              <a:off x="1288856" y="203676"/>
              <a:ext cx="9785544" cy="17800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8" name="矩形: 圆角 16">
              <a:extLst>
                <a:ext uri="{FF2B5EF4-FFF2-40B4-BE49-F238E27FC236}">
                  <a16:creationId xmlns:a16="http://schemas.microsoft.com/office/drawing/2014/main" id="{7A3F1664-1004-4E02-BB6A-892E258644E5}"/>
                </a:ext>
              </a:extLst>
            </p:cNvPr>
            <p:cNvSpPr/>
            <p:nvPr/>
          </p:nvSpPr>
          <p:spPr>
            <a:xfrm>
              <a:off x="1493520" y="396240"/>
              <a:ext cx="9367520" cy="1393888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707892" y="2430501"/>
            <a:ext cx="532014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5" y="718132"/>
            <a:ext cx="6451600" cy="542173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2436872">
            <a:off x="2719956" y="2313015"/>
            <a:ext cx="1862325" cy="1507299"/>
          </a:xfrm>
          <a:prstGeom prst="ellipse">
            <a:avLst/>
          </a:prstGeom>
          <a:noFill/>
          <a:ln w="38100">
            <a:solidFill>
              <a:srgbClr val="FE6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2436872">
            <a:off x="2285669" y="4079404"/>
            <a:ext cx="1494407" cy="886161"/>
          </a:xfrm>
          <a:prstGeom prst="ellipse">
            <a:avLst/>
          </a:prstGeom>
          <a:noFill/>
          <a:ln w="38100">
            <a:solidFill>
              <a:srgbClr val="FE6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4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1" y="230791"/>
            <a:ext cx="11837857" cy="6106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252542" y="859185"/>
            <a:ext cx="11686915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1.Th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ời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địa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phận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Lang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195186" y="1921016"/>
            <a:ext cx="9931399" cy="3411829"/>
            <a:chOff x="152400" y="1600200"/>
            <a:chExt cx="8763000" cy="2469521"/>
          </a:xfrm>
        </p:grpSpPr>
        <p:sp>
          <p:nvSpPr>
            <p:cNvPr id="17" name="Rectangle 16"/>
            <p:cNvSpPr/>
            <p:nvPr/>
          </p:nvSpPr>
          <p:spPr>
            <a:xfrm>
              <a:off x="152400" y="1600200"/>
              <a:ext cx="8763000" cy="609600"/>
            </a:xfrm>
            <a:prstGeom prst="rect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tiên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Lạc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Việt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2400" y="2209800"/>
              <a:ext cx="3581400" cy="523875"/>
            </a:xfrm>
            <a:prstGeom prst="rect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nước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2400" y="2733675"/>
              <a:ext cx="3581400" cy="561975"/>
            </a:xfrm>
            <a:prstGeom prst="rect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2400" y="3284354"/>
              <a:ext cx="3581400" cy="785367"/>
            </a:xfrm>
            <a:prstGeom prst="rect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Khu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vực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thành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254105" y="2763222"/>
            <a:ext cx="5872479" cy="723772"/>
          </a:xfrm>
          <a:prstGeom prst="rect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A8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4105" y="3486994"/>
            <a:ext cx="5872479" cy="776410"/>
          </a:xfrm>
          <a:prstGeom prst="rect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A8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4105" y="4247805"/>
            <a:ext cx="5872479" cy="1085040"/>
          </a:xfrm>
          <a:prstGeom prst="rect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A8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89815" y="2807233"/>
            <a:ext cx="4490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Lang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89815" y="3577169"/>
            <a:ext cx="4633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2800" b="1" dirty="0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700 </a:t>
            </a:r>
            <a:r>
              <a:rPr lang="en-US" sz="2800" b="1" dirty="0" err="1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TCN</a:t>
            </a:r>
          </a:p>
          <a:p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784271" y="4294676"/>
            <a:ext cx="4812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Khu</a:t>
            </a:r>
            <a:r>
              <a:rPr lang="en-US" sz="2800" b="1" dirty="0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vực</a:t>
            </a:r>
            <a:r>
              <a:rPr lang="en-US" sz="2800" b="1" dirty="0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sông</a:t>
            </a:r>
            <a:r>
              <a:rPr lang="en-US" sz="2800" b="1" dirty="0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800" b="1" dirty="0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sông</a:t>
            </a:r>
            <a:r>
              <a:rPr lang="en-US" sz="2800" b="1" dirty="0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sông</a:t>
            </a:r>
            <a:r>
              <a:rPr lang="en-US" sz="2800" b="1" dirty="0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E6A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Mã</a:t>
            </a:r>
            <a:endParaRPr lang="en-US" sz="2800" b="1" dirty="0">
              <a:solidFill>
                <a:srgbClr val="FE6A8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07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10"/>
          <p:cNvSpPr/>
          <p:nvPr/>
        </p:nvSpPr>
        <p:spPr>
          <a:xfrm>
            <a:off x="1051617" y="2347822"/>
            <a:ext cx="1183906" cy="1179860"/>
          </a:xfrm>
          <a:prstGeom prst="ellipse">
            <a:avLst/>
          </a:prstGeom>
          <a:solidFill>
            <a:srgbClr val="45A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7200" noProof="1">
                <a:solidFill>
                  <a:prstClr val="white"/>
                </a:solidFill>
                <a:latin typeface="UTM Erie Black" panose="02040603050506020204" pitchFamily="18" charset="0"/>
                <a:ea typeface="字魂35号-经典雅黑" panose="02000000000000000000" pitchFamily="2" charset="-122"/>
                <a:cs typeface="Montserrat SemiBold" panose="00000700000000000000" charset="0"/>
              </a:rPr>
              <a:t>2</a:t>
            </a:r>
            <a:endParaRPr kumimoji="0" lang="en-US" altLang="zh-CN" sz="72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rie Black" panose="02040603050506020204" pitchFamily="18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07917" y="2044005"/>
            <a:ext cx="461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IcielStormtrooper" panose="020B0500000000000000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IcielStormtrooper" panose="020B0500000000000000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27" y="3429000"/>
            <a:ext cx="9333313" cy="6222209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75B2A314-1089-491B-B00A-B8CA2A397B0E}"/>
              </a:ext>
            </a:extLst>
          </p:cNvPr>
          <p:cNvSpPr txBox="1"/>
          <p:nvPr/>
        </p:nvSpPr>
        <p:spPr>
          <a:xfrm>
            <a:off x="471756" y="1997839"/>
            <a:ext cx="11432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mtClean="0">
                <a:ln w="19050">
                  <a:solidFill>
                    <a:schemeClr val="bg1"/>
                  </a:solidFill>
                </a:ln>
                <a:solidFill>
                  <a:srgbClr val="FE6A80"/>
                </a:solidFill>
                <a:latin typeface="#9Slide07 IcielStormtrooper" panose="020B0500000000000000" pitchFamily="34" charset="0"/>
                <a:ea typeface="字魂35号-经典雅黑" panose="02000000000000000000" pitchFamily="2" charset="-122"/>
                <a:cs typeface="Montserrat SemiBold" panose="00000700000000000000" charset="0"/>
              </a:rPr>
              <a:t>CÁC TẦNG LỚP</a:t>
            </a:r>
          </a:p>
          <a:p>
            <a:pPr algn="ctr"/>
            <a:r>
              <a:rPr lang="vi-VN" altLang="zh-CN" sz="6000" b="1" dirty="0" smtClean="0">
                <a:ln w="19050">
                  <a:solidFill>
                    <a:schemeClr val="bg1"/>
                  </a:solidFill>
                </a:ln>
                <a:solidFill>
                  <a:srgbClr val="FE6A80"/>
                </a:solidFill>
                <a:latin typeface="#9Slide07 IcielStormtrooper" panose="020B0500000000000000" pitchFamily="34" charset="0"/>
                <a:ea typeface="字魂35号-经典雅黑" panose="02000000000000000000" pitchFamily="2" charset="-122"/>
                <a:cs typeface="Montserrat SemiBold" panose="00000700000000000000" charset="0"/>
              </a:rPr>
              <a:t> TRONG XÃ HỘI</a:t>
            </a:r>
            <a:endParaRPr lang="zh-CN" altLang="en-US" sz="6000" b="1" dirty="0">
              <a:ln w="19050">
                <a:solidFill>
                  <a:schemeClr val="bg1"/>
                </a:solidFill>
              </a:ln>
              <a:solidFill>
                <a:srgbClr val="FE6A80"/>
              </a:solidFill>
              <a:latin typeface="#9Slide07 IcielStormtrooper" panose="020B0500000000000000" pitchFamily="34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3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6"/>
          <p:cNvSpPr txBox="1"/>
          <p:nvPr/>
        </p:nvSpPr>
        <p:spPr>
          <a:xfrm>
            <a:off x="1209963" y="1588655"/>
            <a:ext cx="10134312" cy="47105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ristote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2202" y="1858316"/>
            <a:ext cx="977207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Đứng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vua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Hùng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Vương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vua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Hùng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cai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quản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đất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lạc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hầu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lạc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tướng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Vua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lạc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hầu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lạc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tướng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thuộc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tầng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giàu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xã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hội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Dân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lạc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dân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tầng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thấp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kém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nghèo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hèn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nô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3800" dirty="0">
              <a:latin typeface="UTM Avo" panose="02040603050506020204" pitchFamily="18" charset="0"/>
            </a:endParaRPr>
          </a:p>
        </p:txBody>
      </p:sp>
      <p:sp>
        <p:nvSpPr>
          <p:cNvPr id="9" name="文本框 26"/>
          <p:cNvSpPr txBox="1"/>
          <p:nvPr/>
        </p:nvSpPr>
        <p:spPr>
          <a:xfrm rot="490088">
            <a:off x="713644" y="388175"/>
            <a:ext cx="4014410" cy="12391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ristote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 rot="475114">
            <a:off x="659449" y="559075"/>
            <a:ext cx="41227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 smtClean="0">
                <a:solidFill>
                  <a:srgbClr val="FF0000"/>
                </a:solidFill>
                <a:latin typeface="#9Slide03 AmpleSoft" panose="02000000000000000000" pitchFamily="2" charset="0"/>
              </a:rPr>
              <a:t>Đọc thông tin:</a:t>
            </a:r>
          </a:p>
        </p:txBody>
      </p:sp>
    </p:spTree>
    <p:extLst>
      <p:ext uri="{BB962C8B-B14F-4D97-AF65-F5344CB8AC3E}">
        <p14:creationId xmlns:p14="http://schemas.microsoft.com/office/powerpoint/2010/main" val="407883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 rot="242010">
            <a:off x="964581" y="242061"/>
            <a:ext cx="4838700" cy="122378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0514">
            <a:off x="5370146" y="935629"/>
            <a:ext cx="6403901" cy="5231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1626480" y="1592703"/>
            <a:ext cx="2603500" cy="7905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0773" y="3024764"/>
            <a:ext cx="4754563" cy="7905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9711" y="4537868"/>
            <a:ext cx="2943225" cy="790575"/>
          </a:xfrm>
          <a:prstGeom prst="rect">
            <a:avLst/>
          </a:prstGeom>
          <a:solidFill>
            <a:srgbClr val="B54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7731" y="5982927"/>
            <a:ext cx="1698625" cy="7905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2681344" y="2708980"/>
            <a:ext cx="609600" cy="79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2751835" y="4179731"/>
            <a:ext cx="609600" cy="79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2828274" y="5674158"/>
            <a:ext cx="609600" cy="79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656">
            <a:off x="6217120" y="472004"/>
            <a:ext cx="4776987" cy="6078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 rot="230670">
            <a:off x="564194" y="205644"/>
            <a:ext cx="54019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 smtClean="0">
                <a:solidFill>
                  <a:schemeClr val="bg1"/>
                </a:solidFill>
                <a:latin typeface="#9Slide03 AmpleSoft" panose="02000000000000000000" pitchFamily="2" charset="0"/>
              </a:rPr>
              <a:t>Hoàn thành sơ đồ các tầng lớp trong XH: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065" y="1694857"/>
            <a:ext cx="22462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 smtClean="0">
                <a:latin typeface="#9Slide03 AmpleSoft Bold" panose="02000000000000000000" pitchFamily="2" charset="0"/>
              </a:rPr>
              <a:t>Vua Hùng</a:t>
            </a:r>
            <a:endParaRPr lang="en-US" sz="3000" dirty="0">
              <a:latin typeface="#9Slide03 AmpleSoft Bold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07117" y="4728490"/>
            <a:ext cx="3131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 smtClean="0">
                <a:latin typeface="#9Slide03 AmpleSoft Bold" panose="02000000000000000000" pitchFamily="2" charset="0"/>
              </a:rPr>
              <a:t>Lạc dân</a:t>
            </a:r>
            <a:endParaRPr lang="en-US" sz="3000" dirty="0">
              <a:latin typeface="#9Slide03 AmpleSoft Bold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2399" y="3188491"/>
            <a:ext cx="411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 smtClean="0">
                <a:latin typeface="#9Slide03 AmpleSoft Bold" panose="02000000000000000000" pitchFamily="2" charset="0"/>
              </a:rPr>
              <a:t>Lạc hầu, lạc tướng</a:t>
            </a:r>
            <a:endParaRPr lang="en-US" sz="3000" dirty="0">
              <a:latin typeface="#9Slide03 AmpleSoft Bold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5008" y="6268079"/>
            <a:ext cx="3131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 smtClean="0">
                <a:latin typeface="#9Slide03 AmpleSoft Bold" panose="02000000000000000000" pitchFamily="2" charset="0"/>
              </a:rPr>
              <a:t>Nô tì</a:t>
            </a:r>
            <a:endParaRPr lang="en-US" sz="3000" dirty="0"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6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10"/>
          <p:cNvSpPr/>
          <p:nvPr/>
        </p:nvSpPr>
        <p:spPr>
          <a:xfrm>
            <a:off x="933456" y="2277260"/>
            <a:ext cx="1183906" cy="1179860"/>
          </a:xfrm>
          <a:prstGeom prst="ellipse">
            <a:avLst/>
          </a:prstGeom>
          <a:solidFill>
            <a:srgbClr val="45A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noProof="1">
                <a:solidFill>
                  <a:prstClr val="white"/>
                </a:solidFill>
                <a:latin typeface="UTM Erie Black" panose="02040603050506020204" pitchFamily="18" charset="0"/>
                <a:ea typeface="字魂35号-经典雅黑" panose="02000000000000000000" pitchFamily="2" charset="-122"/>
                <a:cs typeface="Montserrat SemiBold" panose="00000700000000000000" charset="0"/>
              </a:rPr>
              <a:t>3</a:t>
            </a:r>
            <a:endParaRPr kumimoji="0" lang="en-US" altLang="zh-CN" sz="72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rie Black" panose="02040603050506020204" pitchFamily="18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27" y="3429000"/>
            <a:ext cx="9333313" cy="6222209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75B2A314-1089-491B-B00A-B8CA2A397B0E}"/>
              </a:ext>
            </a:extLst>
          </p:cNvPr>
          <p:cNvSpPr txBox="1"/>
          <p:nvPr/>
        </p:nvSpPr>
        <p:spPr>
          <a:xfrm>
            <a:off x="759432" y="2095531"/>
            <a:ext cx="114325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500" b="1" dirty="0" smtClean="0">
                <a:ln w="19050">
                  <a:solidFill>
                    <a:schemeClr val="bg1"/>
                  </a:solidFill>
                </a:ln>
                <a:solidFill>
                  <a:srgbClr val="FE6A80"/>
                </a:solidFill>
                <a:latin typeface="#9Slide07 IcielStormtrooper" panose="020B0500000000000000" pitchFamily="34" charset="0"/>
                <a:ea typeface="字魂35号-经典雅黑" panose="02000000000000000000" pitchFamily="2" charset="-122"/>
                <a:cs typeface="Montserrat SemiBold" panose="00000700000000000000" charset="0"/>
              </a:rPr>
              <a:t>ĐỜI SỐNG VẬT CHẤT </a:t>
            </a:r>
          </a:p>
          <a:p>
            <a:pPr algn="ctr"/>
            <a:r>
              <a:rPr lang="vi-VN" altLang="zh-CN" sz="6500" b="1" dirty="0" smtClean="0">
                <a:ln w="19050">
                  <a:solidFill>
                    <a:schemeClr val="bg1"/>
                  </a:solidFill>
                </a:ln>
                <a:solidFill>
                  <a:srgbClr val="FE6A80"/>
                </a:solidFill>
                <a:latin typeface="#9Slide07 IcielStormtrooper" panose="020B0500000000000000" pitchFamily="34" charset="0"/>
                <a:ea typeface="字魂35号-经典雅黑" panose="02000000000000000000" pitchFamily="2" charset="-122"/>
                <a:cs typeface="Montserrat SemiBold" panose="00000700000000000000" charset="0"/>
              </a:rPr>
              <a:t>VÀ TINH THẦN</a:t>
            </a:r>
            <a:endParaRPr lang="zh-CN" altLang="en-US" sz="6500" b="1" dirty="0">
              <a:ln w="19050">
                <a:solidFill>
                  <a:schemeClr val="bg1"/>
                </a:solidFill>
              </a:ln>
              <a:solidFill>
                <a:srgbClr val="FE6A80"/>
              </a:solidFill>
              <a:latin typeface="#9Slide07 IcielStormtrooper" panose="020B0500000000000000" pitchFamily="34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24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4153" y="4179770"/>
            <a:ext cx="9333313" cy="622220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422400" y="4081547"/>
            <a:ext cx="10769600" cy="26354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31545" y="1286522"/>
            <a:ext cx="10769600" cy="26354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7473" y="1446132"/>
            <a:ext cx="104177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xưa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vua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Hùng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nghề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lạc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dân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ruộng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lúa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khoai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đỗ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ăn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rau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dưa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hấu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nấu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xôi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gói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bánh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chưng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bánh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giầy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mắm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,..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2606" y="4275869"/>
            <a:ext cx="104091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Ngoài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Lạc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đay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gai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tằm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ươm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tơ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dệt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đúc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mác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mũi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lưỡi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rìu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lưỡi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cày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tai,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chiêng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lục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lạc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,...,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nồi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niêu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đan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rá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nong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;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đan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nan,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đóng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gỗ</a:t>
            </a:r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7" name="文本框 26"/>
          <p:cNvSpPr txBox="1"/>
          <p:nvPr/>
        </p:nvSpPr>
        <p:spPr>
          <a:xfrm rot="698201">
            <a:off x="8276334" y="436221"/>
            <a:ext cx="3846573" cy="10770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ristote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743211">
            <a:off x="8167095" y="557720"/>
            <a:ext cx="41227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 smtClean="0">
                <a:solidFill>
                  <a:srgbClr val="FF0000"/>
                </a:solidFill>
                <a:latin typeface="#9Slide03 AmpleSoft" panose="02000000000000000000" pitchFamily="2" charset="0"/>
              </a:rPr>
              <a:t>Đọc thông tin:</a:t>
            </a:r>
          </a:p>
        </p:txBody>
      </p:sp>
    </p:spTree>
    <p:extLst>
      <p:ext uri="{BB962C8B-B14F-4D97-AF65-F5344CB8AC3E}">
        <p14:creationId xmlns:p14="http://schemas.microsoft.com/office/powerpoint/2010/main" val="3637546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1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7F7F7F"/>
      </a:accent1>
      <a:accent2>
        <a:srgbClr val="595959"/>
      </a:accent2>
      <a:accent3>
        <a:srgbClr val="BFBFBF"/>
      </a:accent3>
      <a:accent4>
        <a:srgbClr val="BFBFBF"/>
      </a:accent4>
      <a:accent5>
        <a:srgbClr val="A5A5A5"/>
      </a:accent5>
      <a:accent6>
        <a:srgbClr val="BFBFBF"/>
      </a:accent6>
      <a:hlink>
        <a:srgbClr val="BFBFBF"/>
      </a:hlink>
      <a:folHlink>
        <a:srgbClr val="7F7F7F"/>
      </a:folHlink>
    </a:clrScheme>
    <a:fontScheme name="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639</Words>
  <Application>Microsoft Office PowerPoint</Application>
  <PresentationFormat>Widescreen</PresentationFormat>
  <Paragraphs>57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UTM Erie Black</vt:lpstr>
      <vt:lpstr>#9Slide07 IcielStormtrooper</vt:lpstr>
      <vt:lpstr>#9Slide03 AmpleSoft Bold</vt:lpstr>
      <vt:lpstr>UTM Avo</vt:lpstr>
      <vt:lpstr>inpin heiti</vt:lpstr>
      <vt:lpstr>Montserrat SemiBold</vt:lpstr>
      <vt:lpstr>UTM Aristote</vt:lpstr>
      <vt:lpstr>SVN-Newton</vt:lpstr>
      <vt:lpstr>Calibri</vt:lpstr>
      <vt:lpstr>#9Slide03 AmpleSoft</vt:lpstr>
      <vt:lpstr>#9Slide07 Altus</vt:lpstr>
      <vt:lpstr>字魂35号-经典雅黑</vt:lpstr>
      <vt:lpstr>Times New Roman</vt:lpstr>
      <vt:lpstr>#9Slide07 HoneyCream</vt:lpstr>
      <vt:lpstr>UTM Edwardian</vt:lpstr>
      <vt:lpstr>Calibri Light</vt:lpstr>
      <vt:lpstr>字魂70号-灵悦黑体</vt:lpstr>
      <vt:lpstr>宋体</vt:lpstr>
      <vt:lpstr>Arial</vt:lpstr>
      <vt:lpstr>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</dc:creator>
  <cp:keywords>MĂNG NON TEAM</cp:keywords>
  <cp:lastModifiedBy>LE THI THU GIANG</cp:lastModifiedBy>
  <cp:revision>55</cp:revision>
  <dcterms:created xsi:type="dcterms:W3CDTF">2022-07-11T14:41:13Z</dcterms:created>
  <dcterms:modified xsi:type="dcterms:W3CDTF">2022-09-25T23:13:06Z</dcterms:modified>
</cp:coreProperties>
</file>