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6" r:id="rId4"/>
    <p:sldId id="274" r:id="rId5"/>
    <p:sldId id="275" r:id="rId6"/>
    <p:sldId id="257" r:id="rId7"/>
    <p:sldId id="258" r:id="rId8"/>
    <p:sldId id="259" r:id="rId9"/>
    <p:sldId id="260" r:id="rId10"/>
    <p:sldId id="261" r:id="rId11"/>
    <p:sldId id="262" r:id="rId12"/>
    <p:sldId id="264" r:id="rId13"/>
    <p:sldId id="263" r:id="rId14"/>
    <p:sldId id="266" r:id="rId15"/>
    <p:sldId id="265" r:id="rId16"/>
    <p:sldId id="267" r:id="rId17"/>
    <p:sldId id="268" r:id="rId18"/>
    <p:sldId id="270" r:id="rId19"/>
    <p:sldId id="269" r:id="rId20"/>
    <p:sldId id="272"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2" d="100"/>
          <a:sy n="62" d="100"/>
        </p:scale>
        <p:origin x="76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67425-B94C-47E6-9383-2B6D7363A26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35E0C09-630E-4D6B-9855-54B97B31DB63}">
      <dgm:prSet phldrT="[Text]" custT="1"/>
      <dgm:spPr/>
      <dgm:t>
        <a:bodyPr/>
        <a:lstStyle/>
        <a:p>
          <a:pPr algn="ctr" rtl="0"/>
          <a:r>
            <a:rPr lang="en-US" sz="2600" b="1" dirty="0" err="1" smtClean="0">
              <a:latin typeface="UTM Avo" panose="02040603050506020204" pitchFamily="18" charset="0"/>
              <a:cs typeface="Times New Roman" pitchFamily="18" charset="0"/>
            </a:rPr>
            <a:t>Ghi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địa</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điểm</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thời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gian</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viết</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thư</a:t>
          </a:r>
          <a:r>
            <a:rPr lang="en-US" sz="2600" b="1" dirty="0" smtClean="0">
              <a:latin typeface="UTM Avo" panose="02040603050506020204" pitchFamily="18" charset="0"/>
              <a:cs typeface="Times New Roman" pitchFamily="18" charset="0"/>
            </a:rPr>
            <a:t>. </a:t>
          </a:r>
        </a:p>
        <a:p>
          <a:pPr algn="ctr" rtl="0"/>
          <a:r>
            <a:rPr lang="en-US" sz="2600" b="1" dirty="0" err="1" smtClean="0">
              <a:latin typeface="UTM Avo" panose="02040603050506020204" pitchFamily="18" charset="0"/>
              <a:cs typeface="Times New Roman" pitchFamily="18" charset="0"/>
            </a:rPr>
            <a:t>Lời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thưa</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gửi</a:t>
          </a:r>
          <a:r>
            <a:rPr lang="en-US" sz="2600" b="1" dirty="0" smtClean="0">
              <a:latin typeface="UTM Avo" panose="02040603050506020204" pitchFamily="18" charset="0"/>
              <a:cs typeface="Times New Roman" pitchFamily="18" charset="0"/>
            </a:rPr>
            <a:t>.</a:t>
          </a:r>
          <a:endParaRPr lang="en-US" sz="2600" dirty="0">
            <a:latin typeface="UTM Avo" panose="02040603050506020204" pitchFamily="18" charset="0"/>
          </a:endParaRPr>
        </a:p>
      </dgm:t>
    </dgm:pt>
    <dgm:pt modelId="{395FAFDF-61A8-422B-9A37-C31130F4F6D4}" type="parTrans" cxnId="{531EBCF4-87FA-49C5-A8D6-1E640121727F}">
      <dgm:prSet/>
      <dgm:spPr/>
      <dgm:t>
        <a:bodyPr/>
        <a:lstStyle/>
        <a:p>
          <a:endParaRPr lang="en-US"/>
        </a:p>
      </dgm:t>
    </dgm:pt>
    <dgm:pt modelId="{E100249C-8B51-47C1-B7D9-E7113813C50C}" type="sibTrans" cxnId="{531EBCF4-87FA-49C5-A8D6-1E640121727F}">
      <dgm:prSet/>
      <dgm:spPr/>
      <dgm:t>
        <a:bodyPr/>
        <a:lstStyle/>
        <a:p>
          <a:endParaRPr lang="en-US"/>
        </a:p>
      </dgm:t>
    </dgm:pt>
    <dgm:pt modelId="{EA8E7C28-2534-4BE0-A833-9B7D98EB1D88}">
      <dgm:prSet phldrT="[Text]" custT="1"/>
      <dgm:spPr/>
      <dgm:t>
        <a:bodyPr/>
        <a:lstStyle/>
        <a:p>
          <a:pPr rtl="0"/>
          <a:r>
            <a:rPr lang="en-US" sz="2000" b="1" dirty="0" err="1" smtClean="0">
              <a:latin typeface="UTM Avo" panose="02040603050506020204" pitchFamily="18" charset="0"/>
              <a:cs typeface="Times New Roman" pitchFamily="18" charset="0"/>
            </a:rPr>
            <a:t>Nêu</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mục</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đích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lí</a:t>
          </a:r>
          <a:r>
            <a:rPr lang="en-US" sz="2000" b="1" dirty="0" smtClean="0">
              <a:latin typeface="UTM Avo" panose="02040603050506020204" pitchFamily="18" charset="0"/>
              <a:cs typeface="Times New Roman" pitchFamily="18" charset="0"/>
            </a:rPr>
            <a:t> do </a:t>
          </a:r>
          <a:r>
            <a:rPr lang="en-US" sz="2000" b="1" dirty="0" err="1" smtClean="0">
              <a:latin typeface="UTM Avo" panose="02040603050506020204" pitchFamily="18" charset="0"/>
              <a:cs typeface="Times New Roman" pitchFamily="18" charset="0"/>
            </a:rPr>
            <a:t>viết</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thư</a:t>
          </a:r>
          <a:r>
            <a:rPr lang="en-US" sz="2000" b="1" dirty="0" smtClean="0">
              <a:latin typeface="UTM Avo" panose="02040603050506020204" pitchFamily="18" charset="0"/>
              <a:cs typeface="Times New Roman" pitchFamily="18" charset="0"/>
            </a:rPr>
            <a:t>.</a:t>
          </a:r>
        </a:p>
        <a:p>
          <a:pPr rtl="0"/>
          <a:r>
            <a:rPr lang="en-US" sz="2000" b="1" dirty="0" err="1" smtClean="0">
              <a:latin typeface="UTM Avo" panose="02040603050506020204" pitchFamily="18" charset="0"/>
              <a:cs typeface="Times New Roman" pitchFamily="18" charset="0"/>
            </a:rPr>
            <a:t>Thăm</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hỏi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tình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hình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của</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người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nhận</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thư</a:t>
          </a:r>
          <a:r>
            <a:rPr lang="en-US" sz="2000" b="1" dirty="0" smtClean="0">
              <a:latin typeface="UTM Avo" panose="02040603050506020204" pitchFamily="18" charset="0"/>
              <a:cs typeface="Times New Roman" pitchFamily="18" charset="0"/>
            </a:rPr>
            <a:t>.</a:t>
          </a:r>
        </a:p>
        <a:p>
          <a:pPr rtl="0"/>
          <a:r>
            <a:rPr lang="en-US" sz="2000" b="1" dirty="0" err="1" smtClean="0">
              <a:latin typeface="UTM Avo" panose="02040603050506020204" pitchFamily="18" charset="0"/>
              <a:cs typeface="Times New Roman" pitchFamily="18" charset="0"/>
            </a:rPr>
            <a:t>Thông</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báo</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tình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hình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của</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người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viết</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thư</a:t>
          </a:r>
          <a:r>
            <a:rPr lang="en-US" sz="2000" b="1" dirty="0" smtClean="0">
              <a:latin typeface="UTM Avo" panose="02040603050506020204" pitchFamily="18" charset="0"/>
              <a:cs typeface="Times New Roman" pitchFamily="18" charset="0"/>
            </a:rPr>
            <a:t>.</a:t>
          </a:r>
        </a:p>
        <a:p>
          <a:pPr rtl="0"/>
          <a:r>
            <a:rPr lang="en-US" sz="2000" b="1" dirty="0" err="1" smtClean="0">
              <a:latin typeface="UTM Avo" panose="02040603050506020204" pitchFamily="18" charset="0"/>
              <a:cs typeface="Times New Roman" pitchFamily="18" charset="0"/>
            </a:rPr>
            <a:t>Nêu</a:t>
          </a:r>
          <a:r>
            <a:rPr lang="en-US" sz="2000" b="1" dirty="0" smtClean="0">
              <a:latin typeface="UTM Avo" panose="02040603050506020204" pitchFamily="18" charset="0"/>
              <a:cs typeface="Times New Roman" pitchFamily="18" charset="0"/>
            </a:rPr>
            <a:t> ý </a:t>
          </a:r>
          <a:r>
            <a:rPr lang="en-US" sz="2000" b="1" dirty="0" err="1" smtClean="0">
              <a:latin typeface="UTM Avo" panose="02040603050506020204" pitchFamily="18" charset="0"/>
              <a:cs typeface="Times New Roman" pitchFamily="18" charset="0"/>
            </a:rPr>
            <a:t>kiến</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trao</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đổi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hoặc</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bày</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tỏ</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tình</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cảm</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với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người</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nhận</a:t>
          </a:r>
          <a:r>
            <a:rPr lang="en-US" sz="2000" b="1" dirty="0" smtClean="0">
              <a:latin typeface="UTM Avo" panose="02040603050506020204" pitchFamily="18" charset="0"/>
              <a:cs typeface="Times New Roman" pitchFamily="18" charset="0"/>
            </a:rPr>
            <a:t> </a:t>
          </a:r>
          <a:r>
            <a:rPr lang="en-US" sz="2000" b="1" dirty="0" err="1" smtClean="0">
              <a:latin typeface="UTM Avo" panose="02040603050506020204" pitchFamily="18" charset="0"/>
              <a:cs typeface="Times New Roman" pitchFamily="18" charset="0"/>
            </a:rPr>
            <a:t>thư</a:t>
          </a:r>
          <a:r>
            <a:rPr lang="en-US" sz="2000" b="1" dirty="0" smtClean="0">
              <a:latin typeface="UTM Avo" panose="02040603050506020204" pitchFamily="18" charset="0"/>
              <a:cs typeface="Times New Roman" pitchFamily="18" charset="0"/>
            </a:rPr>
            <a:t>.</a:t>
          </a:r>
          <a:endParaRPr lang="en-US" sz="2000" dirty="0">
            <a:latin typeface="UTM Avo" panose="02040603050506020204" pitchFamily="18" charset="0"/>
          </a:endParaRPr>
        </a:p>
      </dgm:t>
    </dgm:pt>
    <dgm:pt modelId="{E869016E-F594-4D30-92B9-CD96DD15121C}" type="parTrans" cxnId="{42F2EDB4-EDCD-47EF-BF40-FD3EBA53A3B6}">
      <dgm:prSet/>
      <dgm:spPr/>
      <dgm:t>
        <a:bodyPr/>
        <a:lstStyle/>
        <a:p>
          <a:endParaRPr lang="en-US"/>
        </a:p>
      </dgm:t>
    </dgm:pt>
    <dgm:pt modelId="{949C3ACC-AB09-4796-9144-CB869217A1E6}" type="sibTrans" cxnId="{42F2EDB4-EDCD-47EF-BF40-FD3EBA53A3B6}">
      <dgm:prSet/>
      <dgm:spPr/>
      <dgm:t>
        <a:bodyPr/>
        <a:lstStyle/>
        <a:p>
          <a:endParaRPr lang="en-US"/>
        </a:p>
      </dgm:t>
    </dgm:pt>
    <dgm:pt modelId="{6F11F175-9121-4DFD-A067-277906BB9109}">
      <dgm:prSet phldrT="[Text]" custT="1"/>
      <dgm:spPr/>
      <dgm:t>
        <a:bodyPr/>
        <a:lstStyle/>
        <a:p>
          <a:pPr rtl="0"/>
          <a:r>
            <a:rPr lang="en-US" sz="2600" b="1" dirty="0" err="1" smtClean="0">
              <a:latin typeface="UTM Avo" panose="02040603050506020204" pitchFamily="18" charset="0"/>
              <a:cs typeface="Times New Roman" pitchFamily="18" charset="0"/>
            </a:rPr>
            <a:t>Ghi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lời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chúc</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lời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cảm</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ơn</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hứa</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hẹn</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của</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người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viết</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thư</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Chữ</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kí</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và</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tên</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hoặc</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họ</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tên</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của</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người</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viết</a:t>
          </a:r>
          <a:r>
            <a:rPr lang="en-US" sz="2600" b="1" dirty="0" smtClean="0">
              <a:latin typeface="UTM Avo" panose="02040603050506020204" pitchFamily="18" charset="0"/>
              <a:cs typeface="Times New Roman" pitchFamily="18" charset="0"/>
            </a:rPr>
            <a:t> </a:t>
          </a:r>
          <a:r>
            <a:rPr lang="en-US" sz="2600" b="1" dirty="0" err="1" smtClean="0">
              <a:latin typeface="UTM Avo" panose="02040603050506020204" pitchFamily="18" charset="0"/>
              <a:cs typeface="Times New Roman" pitchFamily="18" charset="0"/>
            </a:rPr>
            <a:t>thư</a:t>
          </a:r>
          <a:r>
            <a:rPr lang="en-US" sz="2600" b="1" dirty="0" smtClean="0">
              <a:latin typeface="Times New Roman" pitchFamily="18" charset="0"/>
              <a:cs typeface="Times New Roman" pitchFamily="18" charset="0"/>
            </a:rPr>
            <a:t>.</a:t>
          </a:r>
          <a:endParaRPr lang="en-US" sz="2600" dirty="0"/>
        </a:p>
      </dgm:t>
    </dgm:pt>
    <dgm:pt modelId="{7CB95289-1C3A-462A-9C5D-672B467F6116}" type="parTrans" cxnId="{FCAC502D-15F8-4C88-A4B1-F19BDEBC0B39}">
      <dgm:prSet/>
      <dgm:spPr/>
      <dgm:t>
        <a:bodyPr/>
        <a:lstStyle/>
        <a:p>
          <a:endParaRPr lang="en-US"/>
        </a:p>
      </dgm:t>
    </dgm:pt>
    <dgm:pt modelId="{B149814A-E545-47D7-8090-721761DACBED}" type="sibTrans" cxnId="{FCAC502D-15F8-4C88-A4B1-F19BDEBC0B39}">
      <dgm:prSet/>
      <dgm:spPr/>
      <dgm:t>
        <a:bodyPr/>
        <a:lstStyle/>
        <a:p>
          <a:endParaRPr lang="en-US"/>
        </a:p>
      </dgm:t>
    </dgm:pt>
    <dgm:pt modelId="{E8D8943A-7D86-4AAC-9A24-D79512112F2B}" type="pres">
      <dgm:prSet presAssocID="{5DA67425-B94C-47E6-9383-2B6D7363A266}" presName="Name0" presStyleCnt="0">
        <dgm:presLayoutVars>
          <dgm:chMax val="7"/>
          <dgm:chPref val="7"/>
          <dgm:dir/>
        </dgm:presLayoutVars>
      </dgm:prSet>
      <dgm:spPr/>
      <dgm:t>
        <a:bodyPr/>
        <a:lstStyle/>
        <a:p>
          <a:endParaRPr lang="en-US"/>
        </a:p>
      </dgm:t>
    </dgm:pt>
    <dgm:pt modelId="{CE1314A8-10CA-4448-8604-2FAC32E45390}" type="pres">
      <dgm:prSet presAssocID="{5DA67425-B94C-47E6-9383-2B6D7363A266}" presName="Name1" presStyleCnt="0"/>
      <dgm:spPr/>
    </dgm:pt>
    <dgm:pt modelId="{20564774-AD7E-446C-8AAF-F2A41E64B485}" type="pres">
      <dgm:prSet presAssocID="{5DA67425-B94C-47E6-9383-2B6D7363A266}" presName="cycle" presStyleCnt="0"/>
      <dgm:spPr/>
    </dgm:pt>
    <dgm:pt modelId="{B96D12E6-47E2-49A9-BF54-1594338CD1A3}" type="pres">
      <dgm:prSet presAssocID="{5DA67425-B94C-47E6-9383-2B6D7363A266}" presName="srcNode" presStyleLbl="node1" presStyleIdx="0" presStyleCnt="3"/>
      <dgm:spPr/>
    </dgm:pt>
    <dgm:pt modelId="{F6C3A032-46A2-478B-B29E-1043FC130DED}" type="pres">
      <dgm:prSet presAssocID="{5DA67425-B94C-47E6-9383-2B6D7363A266}" presName="conn" presStyleLbl="parChTrans1D2" presStyleIdx="0" presStyleCnt="1"/>
      <dgm:spPr/>
      <dgm:t>
        <a:bodyPr/>
        <a:lstStyle/>
        <a:p>
          <a:endParaRPr lang="en-US"/>
        </a:p>
      </dgm:t>
    </dgm:pt>
    <dgm:pt modelId="{BEC1E62A-F34C-4A74-974B-0811CEDEFF3C}" type="pres">
      <dgm:prSet presAssocID="{5DA67425-B94C-47E6-9383-2B6D7363A266}" presName="extraNode" presStyleLbl="node1" presStyleIdx="0" presStyleCnt="3"/>
      <dgm:spPr/>
    </dgm:pt>
    <dgm:pt modelId="{5597B326-8A21-4BB4-A084-7E757430556E}" type="pres">
      <dgm:prSet presAssocID="{5DA67425-B94C-47E6-9383-2B6D7363A266}" presName="dstNode" presStyleLbl="node1" presStyleIdx="0" presStyleCnt="3"/>
      <dgm:spPr/>
    </dgm:pt>
    <dgm:pt modelId="{C9829F7E-C28D-4350-A660-BDFC02250A99}" type="pres">
      <dgm:prSet presAssocID="{935E0C09-630E-4D6B-9855-54B97B31DB63}" presName="text_1" presStyleLbl="node1" presStyleIdx="0" presStyleCnt="3" custLinFactNeighborX="-296" custLinFactNeighborY="-1200">
        <dgm:presLayoutVars>
          <dgm:bulletEnabled val="1"/>
        </dgm:presLayoutVars>
      </dgm:prSet>
      <dgm:spPr/>
      <dgm:t>
        <a:bodyPr/>
        <a:lstStyle/>
        <a:p>
          <a:endParaRPr lang="en-US"/>
        </a:p>
      </dgm:t>
    </dgm:pt>
    <dgm:pt modelId="{978B8AAE-7914-4B57-95F0-1C9EB5AAA07D}" type="pres">
      <dgm:prSet presAssocID="{935E0C09-630E-4D6B-9855-54B97B31DB63}" presName="accent_1" presStyleCnt="0"/>
      <dgm:spPr/>
    </dgm:pt>
    <dgm:pt modelId="{F1537D93-5B13-4737-9184-64EC7601E606}" type="pres">
      <dgm:prSet presAssocID="{935E0C09-630E-4D6B-9855-54B97B31DB63}" presName="accentRepeatNode" presStyleLbl="solidFgAcc1" presStyleIdx="0" presStyleCnt="3" custLinFactNeighborX="-3275" custLinFactNeighborY="-2459"/>
      <dgm:spPr/>
    </dgm:pt>
    <dgm:pt modelId="{FBEE0F9B-926C-4D3B-B928-BF9C5B355CDB}" type="pres">
      <dgm:prSet presAssocID="{EA8E7C28-2534-4BE0-A833-9B7D98EB1D88}" presName="text_2" presStyleLbl="node1" presStyleIdx="1" presStyleCnt="3" custScaleY="155052">
        <dgm:presLayoutVars>
          <dgm:bulletEnabled val="1"/>
        </dgm:presLayoutVars>
      </dgm:prSet>
      <dgm:spPr/>
      <dgm:t>
        <a:bodyPr/>
        <a:lstStyle/>
        <a:p>
          <a:endParaRPr lang="en-US"/>
        </a:p>
      </dgm:t>
    </dgm:pt>
    <dgm:pt modelId="{0E1F5335-E679-4213-B836-553228798020}" type="pres">
      <dgm:prSet presAssocID="{EA8E7C28-2534-4BE0-A833-9B7D98EB1D88}" presName="accent_2" presStyleCnt="0"/>
      <dgm:spPr/>
    </dgm:pt>
    <dgm:pt modelId="{CECA67CB-22FE-49BE-840A-E15D9A99F56A}" type="pres">
      <dgm:prSet presAssocID="{EA8E7C28-2534-4BE0-A833-9B7D98EB1D88}" presName="accentRepeatNode" presStyleLbl="solidFgAcc1" presStyleIdx="1" presStyleCnt="3"/>
      <dgm:spPr/>
    </dgm:pt>
    <dgm:pt modelId="{898CF887-6478-48B1-ACA2-95E0B6AA0CD1}" type="pres">
      <dgm:prSet presAssocID="{6F11F175-9121-4DFD-A067-277906BB9109}" presName="text_3" presStyleLbl="node1" presStyleIdx="2" presStyleCnt="3">
        <dgm:presLayoutVars>
          <dgm:bulletEnabled val="1"/>
        </dgm:presLayoutVars>
      </dgm:prSet>
      <dgm:spPr/>
      <dgm:t>
        <a:bodyPr/>
        <a:lstStyle/>
        <a:p>
          <a:endParaRPr lang="en-US"/>
        </a:p>
      </dgm:t>
    </dgm:pt>
    <dgm:pt modelId="{3F555449-E39C-46E4-9886-3720DF3CB861}" type="pres">
      <dgm:prSet presAssocID="{6F11F175-9121-4DFD-A067-277906BB9109}" presName="accent_3" presStyleCnt="0"/>
      <dgm:spPr/>
    </dgm:pt>
    <dgm:pt modelId="{AD612C66-801A-43EB-8FFC-97B8E3044576}" type="pres">
      <dgm:prSet presAssocID="{6F11F175-9121-4DFD-A067-277906BB9109}" presName="accentRepeatNode" presStyleLbl="solidFgAcc1" presStyleIdx="2" presStyleCnt="3"/>
      <dgm:spPr/>
    </dgm:pt>
  </dgm:ptLst>
  <dgm:cxnLst>
    <dgm:cxn modelId="{F0EC7257-DD28-4162-BFF8-68CE4F7482F5}" type="presOf" srcId="{935E0C09-630E-4D6B-9855-54B97B31DB63}" destId="{C9829F7E-C28D-4350-A660-BDFC02250A99}" srcOrd="0" destOrd="0" presId="urn:microsoft.com/office/officeart/2008/layout/VerticalCurvedList"/>
    <dgm:cxn modelId="{A3137226-AB18-4795-9400-94D0F254ABBA}" type="presOf" srcId="{5DA67425-B94C-47E6-9383-2B6D7363A266}" destId="{E8D8943A-7D86-4AAC-9A24-D79512112F2B}" srcOrd="0" destOrd="0" presId="urn:microsoft.com/office/officeart/2008/layout/VerticalCurvedList"/>
    <dgm:cxn modelId="{68E12F73-0848-4735-9D45-AA12B29D38F5}" type="presOf" srcId="{E100249C-8B51-47C1-B7D9-E7113813C50C}" destId="{F6C3A032-46A2-478B-B29E-1043FC130DED}" srcOrd="0" destOrd="0" presId="urn:microsoft.com/office/officeart/2008/layout/VerticalCurvedList"/>
    <dgm:cxn modelId="{A9880660-78BD-41EE-AAAB-13D8C817185B}" type="presOf" srcId="{6F11F175-9121-4DFD-A067-277906BB9109}" destId="{898CF887-6478-48B1-ACA2-95E0B6AA0CD1}" srcOrd="0" destOrd="0" presId="urn:microsoft.com/office/officeart/2008/layout/VerticalCurvedList"/>
    <dgm:cxn modelId="{531EBCF4-87FA-49C5-A8D6-1E640121727F}" srcId="{5DA67425-B94C-47E6-9383-2B6D7363A266}" destId="{935E0C09-630E-4D6B-9855-54B97B31DB63}" srcOrd="0" destOrd="0" parTransId="{395FAFDF-61A8-422B-9A37-C31130F4F6D4}" sibTransId="{E100249C-8B51-47C1-B7D9-E7113813C50C}"/>
    <dgm:cxn modelId="{42F2EDB4-EDCD-47EF-BF40-FD3EBA53A3B6}" srcId="{5DA67425-B94C-47E6-9383-2B6D7363A266}" destId="{EA8E7C28-2534-4BE0-A833-9B7D98EB1D88}" srcOrd="1" destOrd="0" parTransId="{E869016E-F594-4D30-92B9-CD96DD15121C}" sibTransId="{949C3ACC-AB09-4796-9144-CB869217A1E6}"/>
    <dgm:cxn modelId="{FCAC502D-15F8-4C88-A4B1-F19BDEBC0B39}" srcId="{5DA67425-B94C-47E6-9383-2B6D7363A266}" destId="{6F11F175-9121-4DFD-A067-277906BB9109}" srcOrd="2" destOrd="0" parTransId="{7CB95289-1C3A-462A-9C5D-672B467F6116}" sibTransId="{B149814A-E545-47D7-8090-721761DACBED}"/>
    <dgm:cxn modelId="{62F77C9F-51BC-4508-A821-13072B919A99}" type="presOf" srcId="{EA8E7C28-2534-4BE0-A833-9B7D98EB1D88}" destId="{FBEE0F9B-926C-4D3B-B928-BF9C5B355CDB}" srcOrd="0" destOrd="0" presId="urn:microsoft.com/office/officeart/2008/layout/VerticalCurvedList"/>
    <dgm:cxn modelId="{7D3B22F4-3132-42E9-B34C-C2A08556049D}" type="presParOf" srcId="{E8D8943A-7D86-4AAC-9A24-D79512112F2B}" destId="{CE1314A8-10CA-4448-8604-2FAC32E45390}" srcOrd="0" destOrd="0" presId="urn:microsoft.com/office/officeart/2008/layout/VerticalCurvedList"/>
    <dgm:cxn modelId="{8389BF83-098A-40CA-B964-8C0A8138F3F1}" type="presParOf" srcId="{CE1314A8-10CA-4448-8604-2FAC32E45390}" destId="{20564774-AD7E-446C-8AAF-F2A41E64B485}" srcOrd="0" destOrd="0" presId="urn:microsoft.com/office/officeart/2008/layout/VerticalCurvedList"/>
    <dgm:cxn modelId="{9DB4A940-EDB8-4699-BA33-175DD3FC4A04}" type="presParOf" srcId="{20564774-AD7E-446C-8AAF-F2A41E64B485}" destId="{B96D12E6-47E2-49A9-BF54-1594338CD1A3}" srcOrd="0" destOrd="0" presId="urn:microsoft.com/office/officeart/2008/layout/VerticalCurvedList"/>
    <dgm:cxn modelId="{6961900F-0EA1-4B41-8224-7DCDEE61E40F}" type="presParOf" srcId="{20564774-AD7E-446C-8AAF-F2A41E64B485}" destId="{F6C3A032-46A2-478B-B29E-1043FC130DED}" srcOrd="1" destOrd="0" presId="urn:microsoft.com/office/officeart/2008/layout/VerticalCurvedList"/>
    <dgm:cxn modelId="{59CF7836-6CD2-4A77-B024-05B4F8B692AE}" type="presParOf" srcId="{20564774-AD7E-446C-8AAF-F2A41E64B485}" destId="{BEC1E62A-F34C-4A74-974B-0811CEDEFF3C}" srcOrd="2" destOrd="0" presId="urn:microsoft.com/office/officeart/2008/layout/VerticalCurvedList"/>
    <dgm:cxn modelId="{EA54FDAD-034F-44D7-8A39-CB57D48B1421}" type="presParOf" srcId="{20564774-AD7E-446C-8AAF-F2A41E64B485}" destId="{5597B326-8A21-4BB4-A084-7E757430556E}" srcOrd="3" destOrd="0" presId="urn:microsoft.com/office/officeart/2008/layout/VerticalCurvedList"/>
    <dgm:cxn modelId="{9E202875-68F8-483C-B182-3AA16FCA1C47}" type="presParOf" srcId="{CE1314A8-10CA-4448-8604-2FAC32E45390}" destId="{C9829F7E-C28D-4350-A660-BDFC02250A99}" srcOrd="1" destOrd="0" presId="urn:microsoft.com/office/officeart/2008/layout/VerticalCurvedList"/>
    <dgm:cxn modelId="{01374BAB-D035-4529-AB88-1A26872AE925}" type="presParOf" srcId="{CE1314A8-10CA-4448-8604-2FAC32E45390}" destId="{978B8AAE-7914-4B57-95F0-1C9EB5AAA07D}" srcOrd="2" destOrd="0" presId="urn:microsoft.com/office/officeart/2008/layout/VerticalCurvedList"/>
    <dgm:cxn modelId="{AC5F7734-EB55-415F-851E-982F2FCAC523}" type="presParOf" srcId="{978B8AAE-7914-4B57-95F0-1C9EB5AAA07D}" destId="{F1537D93-5B13-4737-9184-64EC7601E606}" srcOrd="0" destOrd="0" presId="urn:microsoft.com/office/officeart/2008/layout/VerticalCurvedList"/>
    <dgm:cxn modelId="{D7BE2E19-D77D-40E7-99CC-B4D619476639}" type="presParOf" srcId="{CE1314A8-10CA-4448-8604-2FAC32E45390}" destId="{FBEE0F9B-926C-4D3B-B928-BF9C5B355CDB}" srcOrd="3" destOrd="0" presId="urn:microsoft.com/office/officeart/2008/layout/VerticalCurvedList"/>
    <dgm:cxn modelId="{EFD1FD0B-DA8A-4D7A-8C4C-DCE36FFA73AE}" type="presParOf" srcId="{CE1314A8-10CA-4448-8604-2FAC32E45390}" destId="{0E1F5335-E679-4213-B836-553228798020}" srcOrd="4" destOrd="0" presId="urn:microsoft.com/office/officeart/2008/layout/VerticalCurvedList"/>
    <dgm:cxn modelId="{C4FB7BE6-DF41-44F4-8457-5F3759AB6F5C}" type="presParOf" srcId="{0E1F5335-E679-4213-B836-553228798020}" destId="{CECA67CB-22FE-49BE-840A-E15D9A99F56A}" srcOrd="0" destOrd="0" presId="urn:microsoft.com/office/officeart/2008/layout/VerticalCurvedList"/>
    <dgm:cxn modelId="{C3CBF647-0151-40E2-8D03-102EB5CC5CEE}" type="presParOf" srcId="{CE1314A8-10CA-4448-8604-2FAC32E45390}" destId="{898CF887-6478-48B1-ACA2-95E0B6AA0CD1}" srcOrd="5" destOrd="0" presId="urn:microsoft.com/office/officeart/2008/layout/VerticalCurvedList"/>
    <dgm:cxn modelId="{51B9AF24-F419-453E-B242-6F2CE8F66084}" type="presParOf" srcId="{CE1314A8-10CA-4448-8604-2FAC32E45390}" destId="{3F555449-E39C-46E4-9886-3720DF3CB861}" srcOrd="6" destOrd="0" presId="urn:microsoft.com/office/officeart/2008/layout/VerticalCurvedList"/>
    <dgm:cxn modelId="{F3C514DB-DD76-4A48-A7DD-A536E9035F18}" type="presParOf" srcId="{3F555449-E39C-46E4-9886-3720DF3CB861}" destId="{AD612C66-801A-43EB-8FFC-97B8E30445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3A032-46A2-478B-B29E-1043FC130DED}">
      <dsp:nvSpPr>
        <dsp:cNvPr id="0" name=""/>
        <dsp:cNvSpPr/>
      </dsp:nvSpPr>
      <dsp:spPr>
        <a:xfrm>
          <a:off x="-6342058" y="-970440"/>
          <a:ext cx="7551583" cy="7551583"/>
        </a:xfrm>
        <a:prstGeom prst="blockArc">
          <a:avLst>
            <a:gd name="adj1" fmla="val 18900000"/>
            <a:gd name="adj2" fmla="val 2700000"/>
            <a:gd name="adj3" fmla="val 28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829F7E-C28D-4350-A660-BDFC02250A99}">
      <dsp:nvSpPr>
        <dsp:cNvPr id="0" name=""/>
        <dsp:cNvSpPr/>
      </dsp:nvSpPr>
      <dsp:spPr>
        <a:xfrm>
          <a:off x="750877" y="547604"/>
          <a:ext cx="9421481" cy="1122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0699" tIns="66040" rIns="66040" bIns="66040" numCol="1" spcCol="1270" anchor="ctr" anchorCtr="0">
          <a:noAutofit/>
        </a:bodyPr>
        <a:lstStyle/>
        <a:p>
          <a:pPr lvl="0" algn="ctr" defTabSz="1155700" rtl="0">
            <a:lnSpc>
              <a:spcPct val="90000"/>
            </a:lnSpc>
            <a:spcBef>
              <a:spcPct val="0"/>
            </a:spcBef>
            <a:spcAft>
              <a:spcPct val="35000"/>
            </a:spcAft>
          </a:pPr>
          <a:r>
            <a:rPr lang="en-US" sz="2600" b="1" kern="1200" dirty="0" err="1" smtClean="0">
              <a:latin typeface="UTM Avo" panose="02040603050506020204" pitchFamily="18" charset="0"/>
              <a:cs typeface="Times New Roman" pitchFamily="18" charset="0"/>
            </a:rPr>
            <a:t>Ghi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địa</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điểm</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thời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gian</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viết</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thư</a:t>
          </a:r>
          <a:r>
            <a:rPr lang="en-US" sz="2600" b="1" kern="1200" dirty="0" smtClean="0">
              <a:latin typeface="UTM Avo" panose="02040603050506020204" pitchFamily="18" charset="0"/>
              <a:cs typeface="Times New Roman" pitchFamily="18" charset="0"/>
            </a:rPr>
            <a:t>. </a:t>
          </a:r>
        </a:p>
        <a:p>
          <a:pPr lvl="0" algn="ctr" defTabSz="1155700" rtl="0">
            <a:lnSpc>
              <a:spcPct val="90000"/>
            </a:lnSpc>
            <a:spcBef>
              <a:spcPct val="0"/>
            </a:spcBef>
            <a:spcAft>
              <a:spcPct val="35000"/>
            </a:spcAft>
          </a:pPr>
          <a:r>
            <a:rPr lang="en-US" sz="2600" b="1" kern="1200" dirty="0" err="1" smtClean="0">
              <a:latin typeface="UTM Avo" panose="02040603050506020204" pitchFamily="18" charset="0"/>
              <a:cs typeface="Times New Roman" pitchFamily="18" charset="0"/>
            </a:rPr>
            <a:t>Lời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thưa</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gửi</a:t>
          </a:r>
          <a:r>
            <a:rPr lang="en-US" sz="2600" b="1" kern="1200" dirty="0" smtClean="0">
              <a:latin typeface="UTM Avo" panose="02040603050506020204" pitchFamily="18" charset="0"/>
              <a:cs typeface="Times New Roman" pitchFamily="18" charset="0"/>
            </a:rPr>
            <a:t>.</a:t>
          </a:r>
          <a:endParaRPr lang="en-US" sz="2600" kern="1200" dirty="0">
            <a:latin typeface="UTM Avo" panose="02040603050506020204" pitchFamily="18" charset="0"/>
          </a:endParaRPr>
        </a:p>
      </dsp:txBody>
      <dsp:txXfrm>
        <a:off x="750877" y="547604"/>
        <a:ext cx="9421481" cy="1122140"/>
      </dsp:txXfrm>
    </dsp:sp>
    <dsp:sp modelId="{F1537D93-5B13-4737-9184-64EC7601E606}">
      <dsp:nvSpPr>
        <dsp:cNvPr id="0" name=""/>
        <dsp:cNvSpPr/>
      </dsp:nvSpPr>
      <dsp:spPr>
        <a:xfrm>
          <a:off x="31490" y="386310"/>
          <a:ext cx="1402675" cy="14026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EE0F9B-926C-4D3B-B928-BF9C5B355CDB}">
      <dsp:nvSpPr>
        <dsp:cNvPr id="0" name=""/>
        <dsp:cNvSpPr/>
      </dsp:nvSpPr>
      <dsp:spPr>
        <a:xfrm>
          <a:off x="1186663" y="1935400"/>
          <a:ext cx="9013583" cy="17399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069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err="1" smtClean="0">
              <a:latin typeface="UTM Avo" panose="02040603050506020204" pitchFamily="18" charset="0"/>
              <a:cs typeface="Times New Roman" pitchFamily="18" charset="0"/>
            </a:rPr>
            <a:t>Nêu</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mục</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đích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lí</a:t>
          </a:r>
          <a:r>
            <a:rPr lang="en-US" sz="2000" b="1" kern="1200" dirty="0" smtClean="0">
              <a:latin typeface="UTM Avo" panose="02040603050506020204" pitchFamily="18" charset="0"/>
              <a:cs typeface="Times New Roman" pitchFamily="18" charset="0"/>
            </a:rPr>
            <a:t> do </a:t>
          </a:r>
          <a:r>
            <a:rPr lang="en-US" sz="2000" b="1" kern="1200" dirty="0" err="1" smtClean="0">
              <a:latin typeface="UTM Avo" panose="02040603050506020204" pitchFamily="18" charset="0"/>
              <a:cs typeface="Times New Roman" pitchFamily="18" charset="0"/>
            </a:rPr>
            <a:t>viết</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thư</a:t>
          </a:r>
          <a:r>
            <a:rPr lang="en-US" sz="2000" b="1" kern="1200" dirty="0" smtClean="0">
              <a:latin typeface="UTM Avo" panose="02040603050506020204" pitchFamily="18" charset="0"/>
              <a:cs typeface="Times New Roman" pitchFamily="18" charset="0"/>
            </a:rPr>
            <a:t>.</a:t>
          </a:r>
        </a:p>
        <a:p>
          <a:pPr lvl="0" algn="l" defTabSz="889000" rtl="0">
            <a:lnSpc>
              <a:spcPct val="90000"/>
            </a:lnSpc>
            <a:spcBef>
              <a:spcPct val="0"/>
            </a:spcBef>
            <a:spcAft>
              <a:spcPct val="35000"/>
            </a:spcAft>
          </a:pPr>
          <a:r>
            <a:rPr lang="en-US" sz="2000" b="1" kern="1200" dirty="0" err="1" smtClean="0">
              <a:latin typeface="UTM Avo" panose="02040603050506020204" pitchFamily="18" charset="0"/>
              <a:cs typeface="Times New Roman" pitchFamily="18" charset="0"/>
            </a:rPr>
            <a:t>Thăm</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hỏi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tình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hình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của</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người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nhận</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thư</a:t>
          </a:r>
          <a:r>
            <a:rPr lang="en-US" sz="2000" b="1" kern="1200" dirty="0" smtClean="0">
              <a:latin typeface="UTM Avo" panose="02040603050506020204" pitchFamily="18" charset="0"/>
              <a:cs typeface="Times New Roman" pitchFamily="18" charset="0"/>
            </a:rPr>
            <a:t>.</a:t>
          </a:r>
        </a:p>
        <a:p>
          <a:pPr lvl="0" algn="l" defTabSz="889000" rtl="0">
            <a:lnSpc>
              <a:spcPct val="90000"/>
            </a:lnSpc>
            <a:spcBef>
              <a:spcPct val="0"/>
            </a:spcBef>
            <a:spcAft>
              <a:spcPct val="35000"/>
            </a:spcAft>
          </a:pPr>
          <a:r>
            <a:rPr lang="en-US" sz="2000" b="1" kern="1200" dirty="0" err="1" smtClean="0">
              <a:latin typeface="UTM Avo" panose="02040603050506020204" pitchFamily="18" charset="0"/>
              <a:cs typeface="Times New Roman" pitchFamily="18" charset="0"/>
            </a:rPr>
            <a:t>Thông</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báo</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tình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hình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của</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người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viết</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thư</a:t>
          </a:r>
          <a:r>
            <a:rPr lang="en-US" sz="2000" b="1" kern="1200" dirty="0" smtClean="0">
              <a:latin typeface="UTM Avo" panose="02040603050506020204" pitchFamily="18" charset="0"/>
              <a:cs typeface="Times New Roman" pitchFamily="18" charset="0"/>
            </a:rPr>
            <a:t>.</a:t>
          </a:r>
        </a:p>
        <a:p>
          <a:pPr lvl="0" algn="l" defTabSz="889000" rtl="0">
            <a:lnSpc>
              <a:spcPct val="90000"/>
            </a:lnSpc>
            <a:spcBef>
              <a:spcPct val="0"/>
            </a:spcBef>
            <a:spcAft>
              <a:spcPct val="35000"/>
            </a:spcAft>
          </a:pPr>
          <a:r>
            <a:rPr lang="en-US" sz="2000" b="1" kern="1200" dirty="0" err="1" smtClean="0">
              <a:latin typeface="UTM Avo" panose="02040603050506020204" pitchFamily="18" charset="0"/>
              <a:cs typeface="Times New Roman" pitchFamily="18" charset="0"/>
            </a:rPr>
            <a:t>Nêu</a:t>
          </a:r>
          <a:r>
            <a:rPr lang="en-US" sz="2000" b="1" kern="1200" dirty="0" smtClean="0">
              <a:latin typeface="UTM Avo" panose="02040603050506020204" pitchFamily="18" charset="0"/>
              <a:cs typeface="Times New Roman" pitchFamily="18" charset="0"/>
            </a:rPr>
            <a:t> ý </a:t>
          </a:r>
          <a:r>
            <a:rPr lang="en-US" sz="2000" b="1" kern="1200" dirty="0" err="1" smtClean="0">
              <a:latin typeface="UTM Avo" panose="02040603050506020204" pitchFamily="18" charset="0"/>
              <a:cs typeface="Times New Roman" pitchFamily="18" charset="0"/>
            </a:rPr>
            <a:t>kiến</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trao</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đổi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hoặc</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bày</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tỏ</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tình</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cảm</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với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người</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nhận</a:t>
          </a:r>
          <a:r>
            <a:rPr lang="en-US" sz="2000" b="1" kern="1200" dirty="0" smtClean="0">
              <a:latin typeface="UTM Avo" panose="02040603050506020204" pitchFamily="18" charset="0"/>
              <a:cs typeface="Times New Roman" pitchFamily="18" charset="0"/>
            </a:rPr>
            <a:t> </a:t>
          </a:r>
          <a:r>
            <a:rPr lang="en-US" sz="2000" b="1" kern="1200" dirty="0" err="1" smtClean="0">
              <a:latin typeface="UTM Avo" panose="02040603050506020204" pitchFamily="18" charset="0"/>
              <a:cs typeface="Times New Roman" pitchFamily="18" charset="0"/>
            </a:rPr>
            <a:t>thư</a:t>
          </a:r>
          <a:r>
            <a:rPr lang="en-US" sz="2000" b="1" kern="1200" dirty="0" smtClean="0">
              <a:latin typeface="UTM Avo" panose="02040603050506020204" pitchFamily="18" charset="0"/>
              <a:cs typeface="Times New Roman" pitchFamily="18" charset="0"/>
            </a:rPr>
            <a:t>.</a:t>
          </a:r>
          <a:endParaRPr lang="en-US" sz="2000" kern="1200" dirty="0">
            <a:latin typeface="UTM Avo" panose="02040603050506020204" pitchFamily="18" charset="0"/>
          </a:endParaRPr>
        </a:p>
      </dsp:txBody>
      <dsp:txXfrm>
        <a:off x="1186663" y="1935400"/>
        <a:ext cx="9013583" cy="1739901"/>
      </dsp:txXfrm>
    </dsp:sp>
    <dsp:sp modelId="{CECA67CB-22FE-49BE-840A-E15D9A99F56A}">
      <dsp:nvSpPr>
        <dsp:cNvPr id="0" name=""/>
        <dsp:cNvSpPr/>
      </dsp:nvSpPr>
      <dsp:spPr>
        <a:xfrm>
          <a:off x="485325" y="2104013"/>
          <a:ext cx="1402675" cy="14026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CF887-6478-48B1-ACA2-95E0B6AA0CD1}">
      <dsp:nvSpPr>
        <dsp:cNvPr id="0" name=""/>
        <dsp:cNvSpPr/>
      </dsp:nvSpPr>
      <dsp:spPr>
        <a:xfrm>
          <a:off x="778765" y="3927491"/>
          <a:ext cx="9421481" cy="11221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0699" tIns="66040" rIns="66040" bIns="66040" numCol="1" spcCol="1270" anchor="ctr" anchorCtr="0">
          <a:noAutofit/>
        </a:bodyPr>
        <a:lstStyle/>
        <a:p>
          <a:pPr lvl="0" algn="l" defTabSz="1155700" rtl="0">
            <a:lnSpc>
              <a:spcPct val="90000"/>
            </a:lnSpc>
            <a:spcBef>
              <a:spcPct val="0"/>
            </a:spcBef>
            <a:spcAft>
              <a:spcPct val="35000"/>
            </a:spcAft>
          </a:pPr>
          <a:r>
            <a:rPr lang="en-US" sz="2600" b="1" kern="1200" dirty="0" err="1" smtClean="0">
              <a:latin typeface="UTM Avo" panose="02040603050506020204" pitchFamily="18" charset="0"/>
              <a:cs typeface="Times New Roman" pitchFamily="18" charset="0"/>
            </a:rPr>
            <a:t>Ghi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lời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chúc</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lời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cảm</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ơn</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hứa</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hẹn</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của</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người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viết</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thư</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Chữ</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kí</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và</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tên</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hoặc</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họ</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tên</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của</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người</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viết</a:t>
          </a:r>
          <a:r>
            <a:rPr lang="en-US" sz="2600" b="1" kern="1200" dirty="0" smtClean="0">
              <a:latin typeface="UTM Avo" panose="02040603050506020204" pitchFamily="18" charset="0"/>
              <a:cs typeface="Times New Roman" pitchFamily="18" charset="0"/>
            </a:rPr>
            <a:t> </a:t>
          </a:r>
          <a:r>
            <a:rPr lang="en-US" sz="2600" b="1" kern="1200" dirty="0" err="1" smtClean="0">
              <a:latin typeface="UTM Avo" panose="02040603050506020204" pitchFamily="18" charset="0"/>
              <a:cs typeface="Times New Roman" pitchFamily="18" charset="0"/>
            </a:rPr>
            <a:t>thư</a:t>
          </a:r>
          <a:r>
            <a:rPr lang="en-US" sz="2600" b="1" kern="1200" dirty="0" smtClean="0">
              <a:latin typeface="Times New Roman" pitchFamily="18" charset="0"/>
              <a:cs typeface="Times New Roman" pitchFamily="18" charset="0"/>
            </a:rPr>
            <a:t>.</a:t>
          </a:r>
          <a:endParaRPr lang="en-US" sz="2600" kern="1200" dirty="0"/>
        </a:p>
      </dsp:txBody>
      <dsp:txXfrm>
        <a:off x="778765" y="3927491"/>
        <a:ext cx="9421481" cy="1122140"/>
      </dsp:txXfrm>
    </dsp:sp>
    <dsp:sp modelId="{AD612C66-801A-43EB-8FFC-97B8E3044576}">
      <dsp:nvSpPr>
        <dsp:cNvPr id="0" name=""/>
        <dsp:cNvSpPr/>
      </dsp:nvSpPr>
      <dsp:spPr>
        <a:xfrm>
          <a:off x="77427" y="3787223"/>
          <a:ext cx="1402675" cy="14026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FBDFEB-1B64-468E-9F8F-D560DD6D8C70}"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101743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3041"/>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BDFEB-1B64-468E-9F8F-D560DD6D8C70}"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389602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BDFEB-1B64-468E-9F8F-D560DD6D8C70}"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4271158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78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4288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27060631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507926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13925217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7072919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pic>
        <p:nvPicPr>
          <p:cNvPr id="5" name="图片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31"/>
          <a:stretch/>
        </p:blipFill>
        <p:spPr>
          <a:xfrm>
            <a:off x="582667" y="-677254"/>
            <a:ext cx="4745248" cy="7535255"/>
          </a:xfrm>
          <a:prstGeom prst="rect">
            <a:avLst/>
          </a:prstGeom>
        </p:spPr>
      </p:pic>
      <p:pic>
        <p:nvPicPr>
          <p:cNvPr id="6" name="图片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323501" y="-536349"/>
            <a:ext cx="6258899" cy="7783084"/>
          </a:xfrm>
          <a:prstGeom prst="rect">
            <a:avLst/>
          </a:prstGeom>
        </p:spPr>
      </p:pic>
      <p:pic>
        <p:nvPicPr>
          <p:cNvPr id="7" name="图片 37"/>
          <p:cNvPicPr>
            <a:picLocks noChangeAspect="1"/>
          </p:cNvPicPr>
          <p:nvPr userDrawn="1"/>
        </p:nvPicPr>
        <p:blipFill rotWithShape="1">
          <a:blip r:embed="rId4" cstate="print">
            <a:extLst>
              <a:ext uri="{28A0092B-C50C-407E-A947-70E740481C1C}">
                <a14:useLocalDpi xmlns:a14="http://schemas.microsoft.com/office/drawing/2010/main" val="0"/>
              </a:ext>
            </a:extLst>
          </a:blip>
          <a:srcRect r="16103"/>
          <a:stretch/>
        </p:blipFill>
        <p:spPr>
          <a:xfrm>
            <a:off x="8572008" y="-315416"/>
            <a:ext cx="3619992" cy="8457367"/>
          </a:xfrm>
          <a:prstGeom prst="rect">
            <a:avLst/>
          </a:prstGeom>
        </p:spPr>
      </p:pic>
      <p:pic>
        <p:nvPicPr>
          <p:cNvPr id="8" name="图片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flipH="1">
            <a:off x="2701314" y="-3026945"/>
            <a:ext cx="6789372" cy="12673408"/>
          </a:xfrm>
          <a:prstGeom prst="rect">
            <a:avLst/>
          </a:prstGeom>
        </p:spPr>
      </p:pic>
    </p:spTree>
    <p:extLst>
      <p:ext uri="{BB962C8B-B14F-4D97-AF65-F5344CB8AC3E}">
        <p14:creationId xmlns:p14="http://schemas.microsoft.com/office/powerpoint/2010/main" val="2140382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日期占位符 1"/>
          <p:cNvSpPr>
            <a:spLocks noGrp="1"/>
          </p:cNvSpPr>
          <p:nvPr>
            <p:ph type="dt" sz="half" idx="10"/>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9" name="页脚占位符 2"/>
          <p:cNvSpPr>
            <a:spLocks noGrp="1"/>
          </p:cNvSpPr>
          <p:nvPr>
            <p:ph type="ftr" sz="quarter" idx="11"/>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10" name="灯片编号占位符 3"/>
          <p:cNvSpPr>
            <a:spLocks noGrp="1"/>
          </p:cNvSpPr>
          <p:nvPr>
            <p:ph type="sldNum" sz="quarter" idx="12"/>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pic>
        <p:nvPicPr>
          <p:cNvPr id="11" name="图片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831"/>
          <a:stretch/>
        </p:blipFill>
        <p:spPr>
          <a:xfrm>
            <a:off x="462295" y="-287513"/>
            <a:ext cx="4745248" cy="7535255"/>
          </a:xfrm>
          <a:prstGeom prst="rect">
            <a:avLst/>
          </a:prstGeom>
        </p:spPr>
      </p:pic>
      <p:pic>
        <p:nvPicPr>
          <p:cNvPr id="12" name="图片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207543" y="-411426"/>
            <a:ext cx="5637715" cy="7783084"/>
          </a:xfrm>
          <a:prstGeom prst="rect">
            <a:avLst/>
          </a:prstGeom>
        </p:spPr>
      </p:pic>
      <p:pic>
        <p:nvPicPr>
          <p:cNvPr id="13" name="图片 37"/>
          <p:cNvPicPr>
            <a:picLocks noChangeAspect="1"/>
          </p:cNvPicPr>
          <p:nvPr userDrawn="1"/>
        </p:nvPicPr>
        <p:blipFill rotWithShape="1">
          <a:blip r:embed="rId4" cstate="print">
            <a:extLst>
              <a:ext uri="{28A0092B-C50C-407E-A947-70E740481C1C}">
                <a14:useLocalDpi xmlns:a14="http://schemas.microsoft.com/office/drawing/2010/main" val="0"/>
              </a:ext>
            </a:extLst>
          </a:blip>
          <a:srcRect r="16103"/>
          <a:stretch/>
        </p:blipFill>
        <p:spPr>
          <a:xfrm>
            <a:off x="8572008" y="-411426"/>
            <a:ext cx="3619992" cy="8457367"/>
          </a:xfrm>
          <a:prstGeom prst="rect">
            <a:avLst/>
          </a:prstGeom>
        </p:spPr>
      </p:pic>
      <p:pic>
        <p:nvPicPr>
          <p:cNvPr id="14" name="图片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flipH="1">
            <a:off x="2797326" y="-3009913"/>
            <a:ext cx="6789372" cy="12673408"/>
          </a:xfrm>
          <a:prstGeom prst="rect">
            <a:avLst/>
          </a:prstGeom>
        </p:spPr>
      </p:pic>
    </p:spTree>
    <p:extLst>
      <p:ext uri="{BB962C8B-B14F-4D97-AF65-F5344CB8AC3E}">
        <p14:creationId xmlns:p14="http://schemas.microsoft.com/office/powerpoint/2010/main" val="8602197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3041"/>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BDFEB-1B64-468E-9F8F-D560DD6D8C70}"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423459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4186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22370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12409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418132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FBDFEB-1B64-468E-9F8F-D560DD6D8C70}" type="datetimeFigureOut">
              <a:rPr lang="en-US" smtClean="0"/>
              <a:t>9/23/2022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3421501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BDFEB-1B64-468E-9F8F-D560DD6D8C70}"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184775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FBDFEB-1B64-468E-9F8F-D560DD6D8C70}" type="datetimeFigureOut">
              <a:rPr lang="en-US" smtClean="0"/>
              <a:t>9/23/2022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90154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FBDFEB-1B64-468E-9F8F-D560DD6D8C70}" type="datetimeFigureOut">
              <a:rPr lang="en-US" smtClean="0"/>
              <a:t>9/23/2022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28357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BDFEB-1B64-468E-9F8F-D560DD6D8C70}" type="datetimeFigureOut">
              <a:rPr lang="en-US" smtClean="0"/>
              <a:t>9/23/2022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129591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FBDFEB-1B64-468E-9F8F-D560DD6D8C70}"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101265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FBDFEB-1B64-468E-9F8F-D560DD6D8C70}" type="datetimeFigureOut">
              <a:rPr lang="en-US" smtClean="0"/>
              <a:t>9/23/2022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1D85D-94D0-4819-8828-F1C4BE85E5DC}" type="slidenum">
              <a:rPr lang="en-US" smtClean="0"/>
              <a:t>‹#›</a:t>
            </a:fld>
            <a:endParaRPr lang="en-US"/>
          </a:p>
        </p:txBody>
      </p:sp>
    </p:spTree>
    <p:extLst>
      <p:ext uri="{BB962C8B-B14F-4D97-AF65-F5344CB8AC3E}">
        <p14:creationId xmlns:p14="http://schemas.microsoft.com/office/powerpoint/2010/main" val="254061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9.png"/><Relationship Id="rId26"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21" Type="http://schemas.openxmlformats.org/officeDocument/2006/relationships/image" Target="../media/image1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8.png"/><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image" Target="../media/image6.png"/><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image" Target="../media/image10.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g"/><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BDFEB-1B64-468E-9F8F-D560DD6D8C70}" type="datetimeFigureOut">
              <a:rPr lang="en-US" smtClean="0"/>
              <a:t>9/23/2022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1D85D-94D0-4819-8828-F1C4BE85E5DC}"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dirty="0" smtClean="0">
                <a:solidFill>
                  <a:schemeClr val="accent6">
                    <a:lumMod val="50000"/>
                  </a:schemeClr>
                </a:solidFill>
                <a:latin typeface="#9Slide07 Altus" pitchFamily="2" charset="0"/>
              </a:rPr>
              <a:t>:</a:t>
            </a:r>
            <a:r>
              <a:rPr lang="vi-VN" sz="3200" b="0" baseline="0" dirty="0" smtClean="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31551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830"/>
            <a:ext cx="12192000" cy="6854343"/>
          </a:xfrm>
          <a:prstGeom prst="rect">
            <a:avLst/>
          </a:prstGeom>
        </p:spPr>
      </p:pic>
      <p:pic>
        <p:nvPicPr>
          <p:cNvPr id="11" name="图片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682" y="161341"/>
            <a:ext cx="1286183" cy="771383"/>
          </a:xfrm>
          <a:prstGeom prst="rect">
            <a:avLst/>
          </a:prstGeom>
        </p:spPr>
      </p:pic>
      <p:sp>
        <p:nvSpPr>
          <p:cNvPr id="4" name="日期占位符 1"/>
          <p:cNvSpPr>
            <a:spLocks noGrp="1"/>
          </p:cNvSpPr>
          <p:nvPr>
            <p:ph type="dt" sz="half" idx="2"/>
          </p:nvPr>
        </p:nvSpPr>
        <p:spPr>
          <a:xfrm>
            <a:off x="609600" y="6356352"/>
            <a:ext cx="2844800" cy="365125"/>
          </a:xfrm>
          <a:prstGeom prst="rect">
            <a:avLst/>
          </a:prstGeom>
        </p:spPr>
        <p:txBody>
          <a:bodyPr/>
          <a:lstStyle/>
          <a:p>
            <a:pPr defTabSz="1219170"/>
            <a:fld id="{83D34A37-F7C6-4CD6-B1EF-B622F1DA6BBD}" type="datetimeFigureOut">
              <a:rPr lang="zh-CN" altLang="en-US" sz="2400" smtClean="0">
                <a:solidFill>
                  <a:prstClr val="black"/>
                </a:solidFill>
              </a:rPr>
              <a:pPr defTabSz="1219170"/>
              <a:t>2022/9/23</a:t>
            </a:fld>
            <a:endParaRPr lang="zh-CN" altLang="en-US" sz="2400">
              <a:solidFill>
                <a:prstClr val="black"/>
              </a:solidFill>
            </a:endParaRPr>
          </a:p>
        </p:txBody>
      </p:sp>
      <p:sp>
        <p:nvSpPr>
          <p:cNvPr id="5" name="页脚占位符 2"/>
          <p:cNvSpPr>
            <a:spLocks noGrp="1"/>
          </p:cNvSpPr>
          <p:nvPr>
            <p:ph type="ftr" sz="quarter" idx="3"/>
          </p:nvPr>
        </p:nvSpPr>
        <p:spPr>
          <a:xfrm>
            <a:off x="4165600" y="6356352"/>
            <a:ext cx="3860800" cy="365125"/>
          </a:xfrm>
          <a:prstGeom prst="rect">
            <a:avLst/>
          </a:prstGeom>
        </p:spPr>
        <p:txBody>
          <a:bodyPr/>
          <a:lstStyle/>
          <a:p>
            <a:pPr defTabSz="1219170"/>
            <a:endParaRPr lang="zh-CN" altLang="en-US" sz="2400">
              <a:solidFill>
                <a:prstClr val="black"/>
              </a:solidFill>
            </a:endParaRPr>
          </a:p>
        </p:txBody>
      </p:sp>
      <p:sp>
        <p:nvSpPr>
          <p:cNvPr id="6" name="灯片编号占位符 3"/>
          <p:cNvSpPr>
            <a:spLocks noGrp="1"/>
          </p:cNvSpPr>
          <p:nvPr>
            <p:ph type="sldNum" sz="quarter" idx="4"/>
          </p:nvPr>
        </p:nvSpPr>
        <p:spPr>
          <a:xfrm>
            <a:off x="8737600" y="6356352"/>
            <a:ext cx="2844800" cy="365125"/>
          </a:xfrm>
          <a:prstGeom prst="rect">
            <a:avLst/>
          </a:prstGeom>
        </p:spPr>
        <p:txBody>
          <a:bodyPr/>
          <a:lstStyle/>
          <a:p>
            <a:pPr defTabSz="1219170"/>
            <a:fld id="{D32ED739-09CA-4559-B218-CEE8A5F10ABE}" type="slidenum">
              <a:rPr lang="zh-CN" altLang="en-US" sz="2400" smtClean="0">
                <a:solidFill>
                  <a:prstClr val="black"/>
                </a:solidFill>
              </a:rPr>
              <a:pPr defTabSz="1219170"/>
              <a:t>‹#›</a:t>
            </a:fld>
            <a:endParaRPr lang="zh-CN" altLang="en-US" sz="2400">
              <a:solidFill>
                <a:prstClr val="black"/>
              </a:solidFill>
            </a:endParaRPr>
          </a:p>
        </p:txBody>
      </p:sp>
      <p:pic>
        <p:nvPicPr>
          <p:cNvPr id="7" name="图片 34"/>
          <p:cNvPicPr>
            <a:picLocks noChangeAspect="1"/>
          </p:cNvPicPr>
          <p:nvPr userDrawn="1"/>
        </p:nvPicPr>
        <p:blipFill rotWithShape="1">
          <a:blip r:embed="rId17" cstate="print">
            <a:extLst>
              <a:ext uri="{28A0092B-C50C-407E-A947-70E740481C1C}">
                <a14:useLocalDpi xmlns:a14="http://schemas.microsoft.com/office/drawing/2010/main" val="0"/>
              </a:ext>
            </a:extLst>
          </a:blip>
          <a:srcRect l="15831"/>
          <a:stretch/>
        </p:blipFill>
        <p:spPr>
          <a:xfrm>
            <a:off x="1028371" y="-555196"/>
            <a:ext cx="4745248" cy="7535255"/>
          </a:xfrm>
          <a:prstGeom prst="rect">
            <a:avLst/>
          </a:prstGeom>
        </p:spPr>
      </p:pic>
      <p:pic>
        <p:nvPicPr>
          <p:cNvPr id="9" name="图片 3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flipH="1">
            <a:off x="5378328" y="-713602"/>
            <a:ext cx="5637715" cy="7783084"/>
          </a:xfrm>
          <a:prstGeom prst="rect">
            <a:avLst/>
          </a:prstGeom>
        </p:spPr>
      </p:pic>
      <p:pic>
        <p:nvPicPr>
          <p:cNvPr id="10" name="图片 37"/>
          <p:cNvPicPr>
            <a:picLocks noChangeAspect="1"/>
          </p:cNvPicPr>
          <p:nvPr userDrawn="1"/>
        </p:nvPicPr>
        <p:blipFill rotWithShape="1">
          <a:blip r:embed="rId19" cstate="print">
            <a:extLst>
              <a:ext uri="{28A0092B-C50C-407E-A947-70E740481C1C}">
                <a14:useLocalDpi xmlns:a14="http://schemas.microsoft.com/office/drawing/2010/main" val="0"/>
              </a:ext>
            </a:extLst>
          </a:blip>
          <a:srcRect r="16103"/>
          <a:stretch/>
        </p:blipFill>
        <p:spPr>
          <a:xfrm>
            <a:off x="8369165" y="-799684"/>
            <a:ext cx="3619992" cy="8457367"/>
          </a:xfrm>
          <a:prstGeom prst="rect">
            <a:avLst/>
          </a:prstGeom>
        </p:spPr>
      </p:pic>
      <p:pic>
        <p:nvPicPr>
          <p:cNvPr id="12" name="图片 3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16200000" flipH="1">
            <a:off x="2588955" y="-3123001"/>
            <a:ext cx="6990867" cy="12673408"/>
          </a:xfrm>
          <a:prstGeom prst="rect">
            <a:avLst/>
          </a:prstGeom>
        </p:spPr>
      </p:pic>
      <p:pic>
        <p:nvPicPr>
          <p:cNvPr id="13" name="Picture 2" descr="C:\Users\HP\Desktop\Free-vector-000457-nen-bau-troi-va-dam-may-don-gian.jpg"/>
          <p:cNvPicPr>
            <a:picLocks noChangeAspect="1" noChangeArrowheads="1"/>
          </p:cNvPicPr>
          <p:nvPr userDrawn="1"/>
        </p:nvPicPr>
        <p:blipFill>
          <a:blip r:embed="rId21">
            <a:extLst>
              <a:ext uri="{BEBA8EAE-BF5A-486C-A8C5-ECC9F3942E4B}">
                <a14:imgProps xmlns:a14="http://schemas.microsoft.com/office/drawing/2010/main">
                  <a14:imgLayer r:embed="rId22">
                    <a14:imgEffect>
                      <a14:backgroundRemoval t="9942" b="100000" l="0" r="100000"/>
                    </a14:imgEffect>
                  </a14:imgLayer>
                </a14:imgProps>
              </a:ext>
              <a:ext uri="{28A0092B-C50C-407E-A947-70E740481C1C}">
                <a14:useLocalDpi xmlns:a14="http://schemas.microsoft.com/office/drawing/2010/main" val="0"/>
              </a:ext>
            </a:extLst>
          </a:blip>
          <a:srcRect/>
          <a:stretch>
            <a:fillRect/>
          </a:stretch>
        </p:blipFill>
        <p:spPr bwMode="auto">
          <a:xfrm rot="10800000">
            <a:off x="-294940" y="-234951"/>
            <a:ext cx="12504981" cy="362552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13933375" y="-126403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C0504D">
                    <a:lumMod val="20000"/>
                    <a:lumOff val="80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C0504D">
                    <a:lumMod val="20000"/>
                    <a:lumOff val="80000"/>
                  </a:srgbClr>
                </a:solidFill>
                <a:effectLst/>
                <a:uLnTx/>
                <a:uFillTx/>
                <a:latin typeface="#9Slide07 HoneyCream" pitchFamily="2" charset="0"/>
                <a:ea typeface="+mj-ea"/>
                <a:cs typeface="+mj-cs"/>
              </a:rPr>
              <a:t> Non</a:t>
            </a:r>
          </a:p>
        </p:txBody>
      </p:sp>
      <p:pic>
        <p:nvPicPr>
          <p:cNvPr id="19" name="Picture 18">
            <a:extLst>
              <a:ext uri="{FF2B5EF4-FFF2-40B4-BE49-F238E27FC236}">
                <a16:creationId xmlns:a16="http://schemas.microsoft.com/office/drawing/2014/main" id="{2C38DA38-71FB-4CEB-B777-09292390EC4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5968922" y="-35367418"/>
            <a:ext cx="2914996" cy="4957001"/>
          </a:xfrm>
          <a:prstGeom prst="rect">
            <a:avLst/>
          </a:prstGeom>
        </p:spPr>
      </p:pic>
      <p:pic>
        <p:nvPicPr>
          <p:cNvPr id="20" name="Picture 19">
            <a:extLst>
              <a:ext uri="{FF2B5EF4-FFF2-40B4-BE49-F238E27FC236}">
                <a16:creationId xmlns:a16="http://schemas.microsoft.com/office/drawing/2014/main" id="{7B3E06E2-B8CD-4348-A929-48748D52322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65544678" y="-35367419"/>
            <a:ext cx="2914996" cy="4957001"/>
          </a:xfrm>
          <a:prstGeom prst="rect">
            <a:avLst/>
          </a:prstGeom>
        </p:spPr>
      </p:pic>
      <p:pic>
        <p:nvPicPr>
          <p:cNvPr id="21" name="Picture 20">
            <a:extLst>
              <a:ext uri="{FF2B5EF4-FFF2-40B4-BE49-F238E27FC236}">
                <a16:creationId xmlns:a16="http://schemas.microsoft.com/office/drawing/2014/main" id="{D1A0A433-1C81-43D6-86C9-906F9D1CD5C6}"/>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4484157" y="38902182"/>
            <a:ext cx="2914996" cy="4957001"/>
          </a:xfrm>
          <a:prstGeom prst="rect">
            <a:avLst/>
          </a:prstGeom>
        </p:spPr>
      </p:pic>
      <p:pic>
        <p:nvPicPr>
          <p:cNvPr id="22" name="Picture 21">
            <a:extLst>
              <a:ext uri="{FF2B5EF4-FFF2-40B4-BE49-F238E27FC236}">
                <a16:creationId xmlns:a16="http://schemas.microsoft.com/office/drawing/2014/main" id="{57AB7940-731C-4B6C-8537-33EBAD98DEBF}"/>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68510230" y="38902181"/>
            <a:ext cx="2914996" cy="4957001"/>
          </a:xfrm>
          <a:prstGeom prst="rect">
            <a:avLst/>
          </a:prstGeom>
        </p:spPr>
      </p:pic>
      <p:sp>
        <p:nvSpPr>
          <p:cNvPr id="24" name="Title 1">
            <a:extLst>
              <a:ext uri="{FF2B5EF4-FFF2-40B4-BE49-F238E27FC236}">
                <a16:creationId xmlns:a16="http://schemas.microsoft.com/office/drawing/2014/main" id="{7A218C26-69B7-499C-B190-96851A78FEC6}"/>
              </a:ext>
            </a:extLst>
          </p:cNvPr>
          <p:cNvSpPr txBox="1">
            <a:spLocks/>
          </p:cNvSpPr>
          <p:nvPr userDrawn="1"/>
        </p:nvSpPr>
        <p:spPr>
          <a:xfrm>
            <a:off x="-760155" y="8094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27" name="Picture 2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9348133" y="31562422"/>
            <a:ext cx="4836708" cy="6348893"/>
          </a:xfrm>
          <a:prstGeom prst="rect">
            <a:avLst/>
          </a:prstGeom>
        </p:spPr>
      </p:pic>
      <p:pic>
        <p:nvPicPr>
          <p:cNvPr id="28" name="Picture 2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29" name="Picture 2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70318578" y="31562422"/>
            <a:ext cx="4836708" cy="6348893"/>
          </a:xfrm>
          <a:prstGeom prst="rect">
            <a:avLst/>
          </a:prstGeom>
        </p:spPr>
      </p:pic>
      <p:pic>
        <p:nvPicPr>
          <p:cNvPr id="46" name="Picture 4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2533074" y="-91566"/>
            <a:ext cx="2914996" cy="3089873"/>
          </a:xfrm>
          <a:prstGeom prst="rect">
            <a:avLst/>
          </a:prstGeom>
        </p:spPr>
      </p:pic>
      <p:pic>
        <p:nvPicPr>
          <p:cNvPr id="47" name="Picture 4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8142"/>
          <a:stretch/>
        </p:blipFill>
        <p:spPr>
          <a:xfrm>
            <a:off x="2358041" y="10591801"/>
            <a:ext cx="2432012" cy="2669980"/>
          </a:xfrm>
          <a:prstGeom prst="rect">
            <a:avLst/>
          </a:prstGeom>
        </p:spPr>
      </p:pic>
      <p:sp>
        <p:nvSpPr>
          <p:cNvPr id="48" name="TextBox 3">
            <a:extLst>
              <a:ext uri="{FF2B5EF4-FFF2-40B4-BE49-F238E27FC236}">
                <a16:creationId xmlns:a16="http://schemas.microsoft.com/office/drawing/2014/main" id="{F9034237-DA06-4066-849E-00A115FF4EA1}"/>
              </a:ext>
            </a:extLst>
          </p:cNvPr>
          <p:cNvSpPr txBox="1"/>
          <p:nvPr userDrawn="1"/>
        </p:nvSpPr>
        <p:spPr>
          <a:xfrm>
            <a:off x="4267200" y="123346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49" name="Title 1">
            <a:extLst>
              <a:ext uri="{FF2B5EF4-FFF2-40B4-BE49-F238E27FC236}">
                <a16:creationId xmlns:a16="http://schemas.microsoft.com/office/drawing/2014/main" id="{134C9EFF-C59B-47AD-BC67-24488957F3EB}"/>
              </a:ext>
            </a:extLst>
          </p:cNvPr>
          <p:cNvSpPr txBox="1">
            <a:spLocks/>
          </p:cNvSpPr>
          <p:nvPr userDrawn="1"/>
        </p:nvSpPr>
        <p:spPr>
          <a:xfrm>
            <a:off x="9613721" y="-1174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C0504D">
                    <a:lumMod val="20000"/>
                    <a:lumOff val="80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C0504D">
                    <a:lumMod val="20000"/>
                    <a:lumOff val="80000"/>
                  </a:srgbClr>
                </a:solidFill>
                <a:effectLst/>
                <a:uLnTx/>
                <a:uFillTx/>
                <a:latin typeface="#9Slide07 HoneyCream" pitchFamily="2" charset="0"/>
                <a:ea typeface="+mj-ea"/>
                <a:cs typeface="+mj-cs"/>
              </a:rPr>
              <a:t> Non</a:t>
            </a:r>
          </a:p>
        </p:txBody>
      </p:sp>
      <p:sp>
        <p:nvSpPr>
          <p:cNvPr id="50" name="Title 1">
            <a:extLst>
              <a:ext uri="{FF2B5EF4-FFF2-40B4-BE49-F238E27FC236}">
                <a16:creationId xmlns:a16="http://schemas.microsoft.com/office/drawing/2014/main" id="{9E5F6F2C-DE77-4B3E-986A-23D69ABD846E}"/>
              </a:ext>
            </a:extLst>
          </p:cNvPr>
          <p:cNvSpPr txBox="1">
            <a:spLocks/>
          </p:cNvSpPr>
          <p:nvPr userDrawn="1"/>
        </p:nvSpPr>
        <p:spPr>
          <a:xfrm>
            <a:off x="2116550" y="1281994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51" name="Picture 50">
            <a:extLst>
              <a:ext uri="{FF2B5EF4-FFF2-40B4-BE49-F238E27FC236}">
                <a16:creationId xmlns:a16="http://schemas.microsoft.com/office/drawing/2014/main" id="{2C38DA38-71FB-4CEB-B777-09292390EC4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5765722" y="-35164218"/>
            <a:ext cx="2914996" cy="4957001"/>
          </a:xfrm>
          <a:prstGeom prst="rect">
            <a:avLst/>
          </a:prstGeom>
        </p:spPr>
      </p:pic>
      <p:pic>
        <p:nvPicPr>
          <p:cNvPr id="52" name="Picture 51">
            <a:extLst>
              <a:ext uri="{FF2B5EF4-FFF2-40B4-BE49-F238E27FC236}">
                <a16:creationId xmlns:a16="http://schemas.microsoft.com/office/drawing/2014/main" id="{7B3E06E2-B8CD-4348-A929-48748D52322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65747878" y="-35164219"/>
            <a:ext cx="2914996" cy="4957001"/>
          </a:xfrm>
          <a:prstGeom prst="rect">
            <a:avLst/>
          </a:prstGeom>
        </p:spPr>
      </p:pic>
      <p:pic>
        <p:nvPicPr>
          <p:cNvPr id="53" name="Picture 52">
            <a:extLst>
              <a:ext uri="{FF2B5EF4-FFF2-40B4-BE49-F238E27FC236}">
                <a16:creationId xmlns:a16="http://schemas.microsoft.com/office/drawing/2014/main" id="{D1A0A433-1C81-43D6-86C9-906F9D1CD5C6}"/>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54280957" y="39105382"/>
            <a:ext cx="2914996" cy="4957001"/>
          </a:xfrm>
          <a:prstGeom prst="rect">
            <a:avLst/>
          </a:prstGeom>
        </p:spPr>
      </p:pic>
      <p:pic>
        <p:nvPicPr>
          <p:cNvPr id="54" name="Picture 53">
            <a:extLst>
              <a:ext uri="{FF2B5EF4-FFF2-40B4-BE49-F238E27FC236}">
                <a16:creationId xmlns:a16="http://schemas.microsoft.com/office/drawing/2014/main" id="{57AB7940-731C-4B6C-8537-33EBAD98DEBF}"/>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68713430" y="39105381"/>
            <a:ext cx="2914996" cy="4957001"/>
          </a:xfrm>
          <a:prstGeom prst="rect">
            <a:avLst/>
          </a:prstGeom>
        </p:spPr>
      </p:pic>
      <p:sp>
        <p:nvSpPr>
          <p:cNvPr id="55" name="Title 1">
            <a:extLst>
              <a:ext uri="{FF2B5EF4-FFF2-40B4-BE49-F238E27FC236}">
                <a16:creationId xmlns:a16="http://schemas.microsoft.com/office/drawing/2014/main" id="{6108D78E-8090-455C-81F2-F57D8860EAC5}"/>
              </a:ext>
            </a:extLst>
          </p:cNvPr>
          <p:cNvSpPr txBox="1">
            <a:spLocks/>
          </p:cNvSpPr>
          <p:nvPr userDrawn="1"/>
        </p:nvSpPr>
        <p:spPr>
          <a:xfrm>
            <a:off x="9937550" y="-193164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rPr>
              <a:t>By</a:t>
            </a:r>
            <a:r>
              <a:rPr kumimoji="0" lang="en-US" sz="4267" b="0" i="0" u="none" strike="noStrike" kern="1200" cap="none" spc="0" normalizeH="0" baseline="0" noProof="0" dirty="0" smtClean="0">
                <a:ln>
                  <a:noFill/>
                </a:ln>
                <a:solidFill>
                  <a:srgbClr val="F79646">
                    <a:lumMod val="50000"/>
                  </a:srgbClr>
                </a:solidFill>
                <a:effectLst/>
                <a:uLnTx/>
                <a:uFillTx/>
                <a:latin typeface="#9Slide07 Altus" pitchFamily="2" charset="0"/>
                <a:ea typeface="+mj-ea"/>
                <a:cs typeface="+mj-cs"/>
              </a:rPr>
              <a:t>:</a:t>
            </a:r>
            <a:r>
              <a:rPr kumimoji="0" lang="vi-VN" sz="4267" b="0" i="0" u="none" strike="noStrike" kern="1200" cap="none" spc="0" normalizeH="0" baseline="0" noProof="0" dirty="0" smtClean="0">
                <a:ln>
                  <a:noFill/>
                </a:ln>
                <a:solidFill>
                  <a:srgbClr val="F79646">
                    <a:lumMod val="50000"/>
                  </a:srgbClr>
                </a:solidFill>
                <a:effectLst/>
                <a:uLnTx/>
                <a:uFillTx/>
                <a:latin typeface="#9Slide07 Altus" pitchFamily="2" charset="0"/>
                <a:ea typeface="+mj-ea"/>
                <a:cs typeface="+mj-cs"/>
              </a:rPr>
              <a:t> Tư Bùi</a:t>
            </a:r>
            <a:endParaRPr kumimoji="0" lang="en-US" sz="4267"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56" name="Title 1">
            <a:extLst>
              <a:ext uri="{FF2B5EF4-FFF2-40B4-BE49-F238E27FC236}">
                <a16:creationId xmlns:a16="http://schemas.microsoft.com/office/drawing/2014/main" id="{7A218C26-69B7-499C-B190-96851A78FEC6}"/>
              </a:ext>
            </a:extLst>
          </p:cNvPr>
          <p:cNvSpPr txBox="1">
            <a:spLocks/>
          </p:cNvSpPr>
          <p:nvPr userDrawn="1"/>
        </p:nvSpPr>
        <p:spPr>
          <a:xfrm>
            <a:off x="-556955" y="82973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sp>
        <p:nvSpPr>
          <p:cNvPr id="57" name="Title 1">
            <a:extLst>
              <a:ext uri="{FF2B5EF4-FFF2-40B4-BE49-F238E27FC236}">
                <a16:creationId xmlns:a16="http://schemas.microsoft.com/office/drawing/2014/main" id="{6AA5128D-EAF5-483C-871A-4BFED87FD86D}"/>
              </a:ext>
            </a:extLst>
          </p:cNvPr>
          <p:cNvSpPr txBox="1">
            <a:spLocks/>
          </p:cNvSpPr>
          <p:nvPr userDrawn="1"/>
        </p:nvSpPr>
        <p:spPr>
          <a:xfrm>
            <a:off x="-2533075" y="24574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58" name="Picture 5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9144933" y="-25565808"/>
            <a:ext cx="4836708" cy="6348893"/>
          </a:xfrm>
          <a:prstGeom prst="rect">
            <a:avLst/>
          </a:prstGeom>
        </p:spPr>
      </p:pic>
      <p:pic>
        <p:nvPicPr>
          <p:cNvPr id="59" name="Picture 5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9144933" y="31765622"/>
            <a:ext cx="4836708" cy="6348893"/>
          </a:xfrm>
          <a:prstGeom prst="rect">
            <a:avLst/>
          </a:prstGeom>
        </p:spPr>
      </p:pic>
      <p:pic>
        <p:nvPicPr>
          <p:cNvPr id="60" name="Picture 5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70170927" y="-25565808"/>
            <a:ext cx="4836708" cy="6348893"/>
          </a:xfrm>
          <a:prstGeom prst="rect">
            <a:avLst/>
          </a:prstGeom>
        </p:spPr>
      </p:pic>
      <p:pic>
        <p:nvPicPr>
          <p:cNvPr id="61" name="Picture 6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70521778" y="31765622"/>
            <a:ext cx="4836708" cy="6348893"/>
          </a:xfrm>
          <a:prstGeom prst="rect">
            <a:avLst/>
          </a:prstGeom>
        </p:spPr>
      </p:pic>
    </p:spTree>
    <p:extLst>
      <p:ext uri="{BB962C8B-B14F-4D97-AF65-F5344CB8AC3E}">
        <p14:creationId xmlns:p14="http://schemas.microsoft.com/office/powerpoint/2010/main" val="3760344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3">
            <a:extLst>
              <a:ext uri="{FF2B5EF4-FFF2-40B4-BE49-F238E27FC236}">
                <a16:creationId xmlns:a16="http://schemas.microsoft.com/office/drawing/2014/main" id="{01961606-FE91-4ACD-BA62-89325224D19B}"/>
              </a:ext>
            </a:extLst>
          </p:cNvPr>
          <p:cNvSpPr/>
          <p:nvPr/>
        </p:nvSpPr>
        <p:spPr>
          <a:xfrm>
            <a:off x="3498004" y="905136"/>
            <a:ext cx="9918441" cy="1912302"/>
          </a:xfrm>
          <a:prstGeom prst="rect">
            <a:avLst/>
          </a:prstGeom>
        </p:spPr>
        <p:txBody>
          <a:bodyPr wrap="square" lIns="65008" tIns="32504" rIns="65008" bIns="32504">
            <a:spAutoFit/>
          </a:bodyPr>
          <a:lstStyle/>
          <a:p>
            <a:pPr algn="ctr"/>
            <a:r>
              <a:rPr lang="en-US" altLang="zh-CN" sz="6000" b="1" dirty="0">
                <a:solidFill>
                  <a:srgbClr val="1E2B58"/>
                </a:solidFill>
                <a:effectLst>
                  <a:glow rad="50800">
                    <a:srgbClr val="FF0000">
                      <a:alpha val="35000"/>
                    </a:srgbClr>
                  </a:glow>
                </a:effectLst>
                <a:latin typeface="#9Slide05 Astrolight Roman" pitchFamily="2" charset="0"/>
                <a:ea typeface="Microsoft YaHei" panose="020B0503020204020204" pitchFamily="34" charset="-122"/>
                <a:cs typeface="Times New Roman" panose="02020603050405020304" pitchFamily="18" charset="0"/>
              </a:rPr>
              <a:t>TẬP LÀM VĂN</a:t>
            </a:r>
          </a:p>
          <a:p>
            <a:pPr algn="ctr"/>
            <a:endParaRPr lang="en-US" altLang="zh-CN" sz="6000" spc="284" dirty="0">
              <a:solidFill>
                <a:schemeClr val="accent1"/>
              </a:solidFill>
              <a:latin typeface="Broadway" panose="04040905080B02020502" pitchFamily="82" charset="0"/>
              <a:ea typeface="微软雅黑"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0" y="1070566"/>
            <a:ext cx="1159570" cy="1196433"/>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2534" y="4894751"/>
            <a:ext cx="1814979" cy="1814979"/>
          </a:xfrm>
          <a:prstGeom prst="rect">
            <a:avLst/>
          </a:prstGeom>
        </p:spPr>
      </p:pic>
      <p:sp>
        <p:nvSpPr>
          <p:cNvPr id="31" name="TextBox 30"/>
          <p:cNvSpPr txBox="1"/>
          <p:nvPr/>
        </p:nvSpPr>
        <p:spPr>
          <a:xfrm>
            <a:off x="1682817" y="2382559"/>
            <a:ext cx="8826366" cy="2092881"/>
          </a:xfrm>
          <a:prstGeom prst="rect">
            <a:avLst/>
          </a:prstGeom>
          <a:noFill/>
        </p:spPr>
        <p:txBody>
          <a:bodyPr wrap="square" rtlCol="0">
            <a:spAutoFit/>
          </a:bodyPr>
          <a:lstStyle/>
          <a:p>
            <a:r>
              <a:rPr lang="vi-VN" sz="13000" dirty="0" smtClean="0">
                <a:ln w="190500">
                  <a:solidFill>
                    <a:srgbClr val="FF7C80"/>
                  </a:solidFill>
                </a:ln>
                <a:solidFill>
                  <a:srgbClr val="FF7C80"/>
                </a:solidFill>
                <a:effectLst>
                  <a:reflection blurRad="6350" stA="55000" endA="50" endPos="85000" dir="5400000" sy="-100000" algn="bl" rotWithShape="0"/>
                </a:effectLst>
                <a:latin typeface="#9Slide07 IcielPony" panose="02000000000000000000" pitchFamily="2" charset="0"/>
              </a:rPr>
              <a:t>VIẾT THƯ</a:t>
            </a:r>
            <a:endParaRPr lang="en-US" sz="13000" dirty="0">
              <a:ln w="190500">
                <a:solidFill>
                  <a:srgbClr val="FF7C80"/>
                </a:solidFill>
              </a:ln>
              <a:solidFill>
                <a:srgbClr val="FF7C80"/>
              </a:solidFill>
              <a:effectLst>
                <a:reflection blurRad="6350" stA="55000" endA="50" endPos="85000" dir="5400000" sy="-100000" algn="bl" rotWithShape="0"/>
              </a:effectLst>
              <a:latin typeface="#9Slide07 IcielPony" panose="02000000000000000000" pitchFamily="2" charset="0"/>
            </a:endParaRPr>
          </a:p>
        </p:txBody>
      </p:sp>
      <p:sp>
        <p:nvSpPr>
          <p:cNvPr id="33" name="TextBox 32"/>
          <p:cNvSpPr txBox="1"/>
          <p:nvPr/>
        </p:nvSpPr>
        <p:spPr>
          <a:xfrm>
            <a:off x="1682817" y="2382559"/>
            <a:ext cx="8826366" cy="2092881"/>
          </a:xfrm>
          <a:prstGeom prst="rect">
            <a:avLst/>
          </a:prstGeom>
          <a:noFill/>
        </p:spPr>
        <p:txBody>
          <a:bodyPr wrap="square" rtlCol="0">
            <a:spAutoFit/>
          </a:bodyPr>
          <a:lstStyle/>
          <a:p>
            <a:r>
              <a:rPr lang="vi-VN" sz="13000" dirty="0" smtClean="0">
                <a:solidFill>
                  <a:srgbClr val="002060"/>
                </a:solidFill>
                <a:effectLst>
                  <a:reflection blurRad="6350" stA="55000" endA="50" endPos="85000" dir="5400000" sy="-100000" algn="bl" rotWithShape="0"/>
                </a:effectLst>
                <a:latin typeface="#9Slide07 IcielPony" panose="02000000000000000000" pitchFamily="2" charset="0"/>
              </a:rPr>
              <a:t>VIẾT THƯ</a:t>
            </a:r>
            <a:endParaRPr lang="en-US" sz="13000" dirty="0">
              <a:solidFill>
                <a:srgbClr val="002060"/>
              </a:solidFill>
              <a:effectLst>
                <a:reflection blurRad="6350" stA="55000" endA="50" endPos="85000" dir="5400000" sy="-100000" algn="bl" rotWithShape="0"/>
              </a:effectLst>
              <a:latin typeface="#9Slide07 IcielPony" panose="02000000000000000000" pitchFamily="2" charset="0"/>
            </a:endParaRPr>
          </a:p>
        </p:txBody>
      </p:sp>
      <p:pic>
        <p:nvPicPr>
          <p:cNvPr id="34"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6947" y="2098307"/>
            <a:ext cx="7638249" cy="5385369"/>
          </a:xfrm>
          <a:prstGeom prst="rect">
            <a:avLst/>
          </a:prstGeom>
        </p:spPr>
      </p:pic>
    </p:spTree>
    <p:extLst>
      <p:ext uri="{BB962C8B-B14F-4D97-AF65-F5344CB8AC3E}">
        <p14:creationId xmlns:p14="http://schemas.microsoft.com/office/powerpoint/2010/main" val="42874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90"/>
                                          </p:val>
                                        </p:tav>
                                        <p:tav tm="100000">
                                          <p:val>
                                            <p:fltVal val="0"/>
                                          </p:val>
                                        </p:tav>
                                      </p:tavLst>
                                    </p:anim>
                                    <p:animEffect transition="in" filter="fade">
                                      <p:cBhvr>
                                        <p:cTn id="10" dur="1500"/>
                                        <p:tgtEl>
                                          <p:spTgt spid="2"/>
                                        </p:tgtEl>
                                      </p:cBhvr>
                                    </p:animEffect>
                                  </p:childTnLst>
                                </p:cTn>
                              </p:par>
                              <p:par>
                                <p:cTn id="11" presetID="2" presetClass="entr" presetSubtype="8" fill="hold" nodeType="withEffect">
                                  <p:stCondLst>
                                    <p:cond delay="3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箭头: 五边形 35">
            <a:extLst>
              <a:ext uri="{FF2B5EF4-FFF2-40B4-BE49-F238E27FC236}">
                <a16:creationId xmlns:a16="http://schemas.microsoft.com/office/drawing/2014/main" id="{2A5A026B-51DD-49CA-B414-4F1B172FBD8C}"/>
              </a:ext>
            </a:extLst>
          </p:cNvPr>
          <p:cNvSpPr/>
          <p:nvPr/>
        </p:nvSpPr>
        <p:spPr>
          <a:xfrm>
            <a:off x="1058780" y="168644"/>
            <a:ext cx="4051051" cy="880533"/>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5" name="箭头: V 形 37">
            <a:extLst>
              <a:ext uri="{FF2B5EF4-FFF2-40B4-BE49-F238E27FC236}">
                <a16:creationId xmlns:a16="http://schemas.microsoft.com/office/drawing/2014/main" id="{02A89947-3A58-4A62-B974-6DB8A22164C4}"/>
              </a:ext>
            </a:extLst>
          </p:cNvPr>
          <p:cNvSpPr/>
          <p:nvPr/>
        </p:nvSpPr>
        <p:spPr>
          <a:xfrm>
            <a:off x="2383383" y="150404"/>
            <a:ext cx="8843864" cy="976281"/>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16" name="箭头: V 形 45">
            <a:extLst>
              <a:ext uri="{FF2B5EF4-FFF2-40B4-BE49-F238E27FC236}">
                <a16:creationId xmlns:a16="http://schemas.microsoft.com/office/drawing/2014/main" id="{C437454D-566A-4781-B694-6174E346F0E1}"/>
              </a:ext>
            </a:extLst>
          </p:cNvPr>
          <p:cNvSpPr/>
          <p:nvPr/>
        </p:nvSpPr>
        <p:spPr>
          <a:xfrm>
            <a:off x="4371939" y="186884"/>
            <a:ext cx="2359508" cy="880533"/>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13" name="îṧḻíḍe">
            <a:extLst>
              <a:ext uri="{FF2B5EF4-FFF2-40B4-BE49-F238E27FC236}">
                <a16:creationId xmlns:a16="http://schemas.microsoft.com/office/drawing/2014/main" id="{F2EE37DF-4B12-478C-9329-30D699266A1C}"/>
              </a:ext>
            </a:extLst>
          </p:cNvPr>
          <p:cNvSpPr/>
          <p:nvPr/>
        </p:nvSpPr>
        <p:spPr>
          <a:xfrm flipH="1">
            <a:off x="869479" y="1243198"/>
            <a:ext cx="10074443" cy="5073910"/>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accent1">
              <a:lumMod val="40000"/>
              <a:lumOff val="60000"/>
            </a:schemeClr>
          </a:solidFill>
          <a:ln w="12700" cap="flat">
            <a:noFill/>
            <a:miter lim="400000"/>
          </a:ln>
          <a:effectLst/>
        </p:spPr>
        <p:txBody>
          <a:bodyPr wrap="square" lIns="91440" tIns="45720" rIns="91440" bIns="45720" numCol="1" anchor="ctr">
            <a:normAutofit/>
          </a:bodyPr>
          <a:lstStyle/>
          <a:p>
            <a:pPr algn="ctr"/>
            <a:endParaRPr sz="3200" dirty="0">
              <a:solidFill>
                <a:srgbClr val="000000"/>
              </a:solidFill>
              <a:latin typeface="仓耳玄三M W05" panose="02020400000000000000" pitchFamily="18" charset="-122"/>
            </a:endParaRPr>
          </a:p>
        </p:txBody>
      </p:sp>
      <p:sp>
        <p:nvSpPr>
          <p:cNvPr id="6" name="矩形 2">
            <a:extLst>
              <a:ext uri="{FF2B5EF4-FFF2-40B4-BE49-F238E27FC236}">
                <a16:creationId xmlns:a16="http://schemas.microsoft.com/office/drawing/2014/main" id="{39F310E3-111E-4B16-A707-D0E57AAF3568}"/>
              </a:ext>
            </a:extLst>
          </p:cNvPr>
          <p:cNvSpPr/>
          <p:nvPr/>
        </p:nvSpPr>
        <p:spPr>
          <a:xfrm>
            <a:off x="982092" y="344425"/>
            <a:ext cx="10858703" cy="507831"/>
          </a:xfrm>
          <a:prstGeom prst="rect">
            <a:avLst/>
          </a:prstGeom>
        </p:spPr>
        <p:txBody>
          <a:bodyPr wrap="square">
            <a:spAutoFit/>
          </a:bodyPr>
          <a:lstStyle/>
          <a:p>
            <a:pPr>
              <a:spcBef>
                <a:spcPct val="50000"/>
              </a:spcBef>
            </a:pPr>
            <a:r>
              <a:rPr lang="en-US" altLang="en-US" sz="2700" b="1" dirty="0">
                <a:solidFill>
                  <a:srgbClr val="002060"/>
                </a:solidFill>
                <a:latin typeface="UTM Avo" panose="02040603050506020204" pitchFamily="18" charset="0"/>
              </a:rPr>
              <a:t>3. </a:t>
            </a:r>
            <a:r>
              <a:rPr lang="en-US" altLang="en-US" sz="2700" b="1" dirty="0" err="1">
                <a:solidFill>
                  <a:srgbClr val="002060"/>
                </a:solidFill>
                <a:latin typeface="UTM Avo" panose="02040603050506020204" pitchFamily="18" charset="0"/>
              </a:rPr>
              <a:t>Một</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bức</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thư</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thường</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mở</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đầu</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và</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kết</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thúc</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như</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thế</a:t>
            </a:r>
            <a:r>
              <a:rPr lang="en-US" altLang="en-US" sz="2700" b="1" dirty="0">
                <a:solidFill>
                  <a:srgbClr val="002060"/>
                </a:solidFill>
                <a:latin typeface="UTM Avo" panose="02040603050506020204" pitchFamily="18" charset="0"/>
              </a:rPr>
              <a:t> </a:t>
            </a:r>
            <a:r>
              <a:rPr lang="en-US" altLang="en-US" sz="2700" b="1" dirty="0" err="1">
                <a:solidFill>
                  <a:srgbClr val="002060"/>
                </a:solidFill>
                <a:latin typeface="UTM Avo" panose="02040603050506020204" pitchFamily="18" charset="0"/>
              </a:rPr>
              <a:t>nào</a:t>
            </a:r>
            <a:r>
              <a:rPr lang="en-US" altLang="en-US" sz="2700" b="1" dirty="0">
                <a:solidFill>
                  <a:srgbClr val="002060"/>
                </a:solidFill>
                <a:latin typeface="UTM Avo" panose="02040603050506020204" pitchFamily="18" charset="0"/>
              </a:rPr>
              <a:t>?</a:t>
            </a:r>
          </a:p>
        </p:txBody>
      </p:sp>
      <p:sp>
        <p:nvSpPr>
          <p:cNvPr id="7" name="TextBox 6">
            <a:extLst>
              <a:ext uri="{FF2B5EF4-FFF2-40B4-BE49-F238E27FC236}">
                <a16:creationId xmlns:a16="http://schemas.microsoft.com/office/drawing/2014/main" id="{1C6DC367-1AAF-4BC7-A5DB-0DBB19BC9DBF}"/>
              </a:ext>
            </a:extLst>
          </p:cNvPr>
          <p:cNvSpPr txBox="1"/>
          <p:nvPr/>
        </p:nvSpPr>
        <p:spPr>
          <a:xfrm>
            <a:off x="2043763" y="1320706"/>
            <a:ext cx="7908758" cy="954107"/>
          </a:xfrm>
          <a:prstGeom prst="rect">
            <a:avLst/>
          </a:prstGeom>
          <a:noFill/>
        </p:spPr>
        <p:txBody>
          <a:bodyPr wrap="square" rtlCol="0">
            <a:spAutoFit/>
          </a:bodyPr>
          <a:lstStyle/>
          <a:p>
            <a:pPr algn="ctr"/>
            <a:r>
              <a:rPr lang="en-US" altLang="en-US" sz="2800" b="1" dirty="0" err="1">
                <a:solidFill>
                  <a:srgbClr val="E6202D"/>
                </a:solidFill>
                <a:latin typeface="UTM Avo" panose="02040603050506020204" pitchFamily="18" charset="0"/>
              </a:rPr>
              <a:t>Một</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bức</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thường</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mở</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đầu</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và</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kết</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thúc</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như</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sau</a:t>
            </a:r>
            <a:r>
              <a:rPr lang="en-US" altLang="en-US" sz="2800" b="1" dirty="0">
                <a:solidFill>
                  <a:srgbClr val="E6202D"/>
                </a:solidFill>
                <a:latin typeface="UTM Avo" panose="02040603050506020204" pitchFamily="18" charset="0"/>
              </a:rPr>
              <a:t>:</a:t>
            </a:r>
          </a:p>
        </p:txBody>
      </p:sp>
      <p:sp>
        <p:nvSpPr>
          <p:cNvPr id="12" name="文本框 18">
            <a:extLst>
              <a:ext uri="{FF2B5EF4-FFF2-40B4-BE49-F238E27FC236}">
                <a16:creationId xmlns:a16="http://schemas.microsoft.com/office/drawing/2014/main" id="{F3626521-4BC0-4F3A-9488-6968A543F5E5}"/>
              </a:ext>
            </a:extLst>
          </p:cNvPr>
          <p:cNvSpPr txBox="1"/>
          <p:nvPr/>
        </p:nvSpPr>
        <p:spPr>
          <a:xfrm flipH="1">
            <a:off x="1344652" y="2391326"/>
            <a:ext cx="9233511" cy="3754874"/>
          </a:xfrm>
          <a:prstGeom prst="rect">
            <a:avLst/>
          </a:prstGeom>
          <a:noFill/>
        </p:spPr>
        <p:txBody>
          <a:bodyPr wrap="square" rtlCol="0">
            <a:spAutoFit/>
          </a:bodyPr>
          <a:lstStyle/>
          <a:p>
            <a:pPr marL="457200" indent="-457200" algn="ctr">
              <a:lnSpc>
                <a:spcPct val="150000"/>
              </a:lnSpc>
              <a:spcBef>
                <a:spcPct val="50000"/>
              </a:spcBef>
              <a:buFont typeface="Courier New" panose="02070309020205020404" pitchFamily="49" charset="0"/>
              <a:buChar char="o"/>
            </a:pPr>
            <a:r>
              <a:rPr lang="en-US" altLang="en-US" sz="2800" b="1" dirty="0" err="1">
                <a:solidFill>
                  <a:srgbClr val="E6202D"/>
                </a:solidFill>
                <a:latin typeface="UTM Avo" panose="02040603050506020204" pitchFamily="18" charset="0"/>
              </a:rPr>
              <a:t>Đầu</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Ghi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địa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điểm</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gian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 </a:t>
            </a:r>
          </a:p>
          <a:p>
            <a:pPr algn="ctr">
              <a:lnSpc>
                <a:spcPct val="150000"/>
              </a:lnSpc>
              <a:spcBef>
                <a:spcPct val="50000"/>
              </a:spcBef>
            </a:pPr>
            <a:r>
              <a:rPr lang="en-US" altLang="en-US" sz="2800" b="1" dirty="0" err="1" smtClean="0">
                <a:solidFill>
                  <a:schemeClr val="accent5">
                    <a:lumMod val="50000"/>
                  </a:schemeClr>
                </a:solidFill>
                <a:latin typeface="UTM Avo" panose="02040603050506020204" pitchFamily="18" charset="0"/>
              </a:rPr>
              <a:t>Lời</a:t>
            </a:r>
            <a:r>
              <a:rPr lang="en-US" altLang="en-US" sz="2800" b="1" dirty="0" smtClean="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gửi</a:t>
            </a:r>
            <a:r>
              <a:rPr lang="en-US" altLang="en-US" sz="2800" b="1" dirty="0">
                <a:solidFill>
                  <a:schemeClr val="accent5">
                    <a:lumMod val="50000"/>
                  </a:schemeClr>
                </a:solidFill>
                <a:latin typeface="UTM Avo" panose="02040603050506020204" pitchFamily="18" charset="0"/>
              </a:rPr>
              <a:t>.</a:t>
            </a:r>
          </a:p>
          <a:p>
            <a:pPr marL="457200" indent="-457200" algn="ctr">
              <a:lnSpc>
                <a:spcPct val="150000"/>
              </a:lnSpc>
              <a:spcBef>
                <a:spcPct val="50000"/>
              </a:spcBef>
              <a:buFont typeface="Courier New" panose="02070309020205020404" pitchFamily="49" charset="0"/>
              <a:buChar char="o"/>
            </a:pPr>
            <a:r>
              <a:rPr lang="en-US" altLang="en-US" sz="2800" b="1" dirty="0" err="1">
                <a:solidFill>
                  <a:srgbClr val="E6202D"/>
                </a:solidFill>
                <a:latin typeface="UTM Avo" panose="02040603050506020204" pitchFamily="18" charset="0"/>
              </a:rPr>
              <a:t>Cuối</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Ghi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lời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chúc</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lời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cảm</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ơn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hứa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hẹn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của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người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Chữ</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kí</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và</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tên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hoặc</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họ</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tên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của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người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a:t>
            </a:r>
          </a:p>
        </p:txBody>
      </p:sp>
    </p:spTree>
    <p:extLst>
      <p:ext uri="{BB962C8B-B14F-4D97-AF65-F5344CB8AC3E}">
        <p14:creationId xmlns:p14="http://schemas.microsoft.com/office/powerpoint/2010/main" val="9157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1000"/>
                                        <p:tgtEl>
                                          <p:spTgt spid="12">
                                            <p:txEl>
                                              <p:pRg st="2" end="2"/>
                                            </p:txEl>
                                          </p:spTgt>
                                        </p:tgtEl>
                                      </p:cBhvr>
                                    </p:animEffect>
                                    <p:anim calcmode="lin" valueType="num">
                                      <p:cBhvr>
                                        <p:cTn id="2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2"/>
          <p:cNvSpPr/>
          <p:nvPr>
            <p:custDataLst>
              <p:tags r:id="rId1"/>
            </p:custDataLst>
          </p:nvPr>
        </p:nvSpPr>
        <p:spPr>
          <a:xfrm rot="18925946">
            <a:off x="601232" y="2976427"/>
            <a:ext cx="2181466" cy="1358316"/>
          </a:xfrm>
          <a:prstGeom prst="notchedRightArrow">
            <a:avLst>
              <a:gd name="adj1" fmla="val 46829"/>
              <a:gd name="adj2" fmla="val 50000"/>
            </a:avLst>
          </a:prstGeom>
          <a:solidFill>
            <a:srgbClr val="EB66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smtClean="0">
                <a:ln>
                  <a:noFill/>
                </a:ln>
                <a:solidFill>
                  <a:srgbClr val="FEFFFF"/>
                </a:solidFill>
                <a:effectLst/>
                <a:uLnTx/>
                <a:uFillTx/>
                <a:latin typeface="Calibri" pitchFamily="34" charset="0"/>
                <a:ea typeface="微软雅黑" panose="020B0503020204020204" pitchFamily="34" charset="-122"/>
                <a:cs typeface="+mn-cs"/>
              </a:rPr>
              <a:t>02</a:t>
            </a:r>
            <a:endParaRPr kumimoji="0" lang="zh-CN" altLang="en-US" sz="7000" b="1" i="0" u="none" strike="noStrike" kern="1200" cap="none" spc="0" normalizeH="0" baseline="0" noProof="0" dirty="0">
              <a:ln>
                <a:noFill/>
              </a:ln>
              <a:solidFill>
                <a:srgbClr val="FEFFFF"/>
              </a:solidFill>
              <a:effectLst/>
              <a:uLnTx/>
              <a:uFillTx/>
              <a:latin typeface="Calibri" pitchFamily="34" charset="0"/>
              <a:ea typeface="微软雅黑" panose="020B0503020204020204" pitchFamily="34" charset="-122"/>
              <a:cs typeface="+mn-cs"/>
            </a:endParaRPr>
          </a:p>
        </p:txBody>
      </p:sp>
      <p:sp>
        <p:nvSpPr>
          <p:cNvPr id="6" name="MH_SubTitle_1"/>
          <p:cNvSpPr/>
          <p:nvPr>
            <p:custDataLst>
              <p:tags r:id="rId2"/>
            </p:custDataLst>
          </p:nvPr>
        </p:nvSpPr>
        <p:spPr>
          <a:xfrm>
            <a:off x="2552858" y="1679254"/>
            <a:ext cx="6437137" cy="1645927"/>
          </a:xfrm>
          <a:prstGeom prst="rect">
            <a:avLst/>
          </a:prstGeom>
          <a:solidFill>
            <a:srgbClr val="EB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EFFFF"/>
              </a:solidFill>
              <a:effectLst/>
              <a:uLnTx/>
              <a:uFillTx/>
              <a:latin typeface="微软雅黑" panose="020B0503020204020204" pitchFamily="34" charset="-122"/>
              <a:ea typeface="微软雅黑" panose="020B0503020204020204" pitchFamily="34" charset="-122"/>
              <a:cs typeface="+mn-cs"/>
            </a:endParaRPr>
          </a:p>
        </p:txBody>
      </p:sp>
      <p:sp>
        <p:nvSpPr>
          <p:cNvPr id="7" name="TextBox 6"/>
          <p:cNvSpPr txBox="1"/>
          <p:nvPr/>
        </p:nvSpPr>
        <p:spPr>
          <a:xfrm>
            <a:off x="2945628" y="1686609"/>
            <a:ext cx="88263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smtClean="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rPr>
              <a:t>GHI</a:t>
            </a:r>
            <a:r>
              <a:rPr kumimoji="0" lang="en-US" sz="10000" b="0" i="0" u="none" strike="noStrike" kern="1200" cap="none" spc="0" normalizeH="0" noProof="0" dirty="0" smtClean="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rPr>
              <a:t> NHỚ</a:t>
            </a:r>
            <a:endParaRPr kumimoji="0" lang="en-US" sz="10000" b="0" i="0" u="none" strike="noStrike" kern="1200" cap="none" spc="0" normalizeH="0" baseline="0" noProof="0" dirty="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endParaRPr>
          </a:p>
        </p:txBody>
      </p:sp>
      <p:pic>
        <p:nvPicPr>
          <p:cNvPr id="4"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310" y="2059805"/>
            <a:ext cx="7255948" cy="5115827"/>
          </a:xfrm>
          <a:prstGeom prst="rect">
            <a:avLst/>
          </a:prstGeom>
        </p:spPr>
      </p:pic>
    </p:spTree>
    <p:extLst>
      <p:ext uri="{BB962C8B-B14F-4D97-AF65-F5344CB8AC3E}">
        <p14:creationId xmlns:p14="http://schemas.microsoft.com/office/powerpoint/2010/main" val="3892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2"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27;p47"/>
          <p:cNvPicPr preferRelativeResize="0"/>
          <p:nvPr/>
        </p:nvPicPr>
        <p:blipFill>
          <a:blip r:embed="rId2">
            <a:alphaModFix/>
          </a:blip>
          <a:stretch>
            <a:fillRect/>
          </a:stretch>
        </p:blipFill>
        <p:spPr>
          <a:xfrm rot="10800000">
            <a:off x="1183906" y="-660155"/>
            <a:ext cx="11185039" cy="1983974"/>
          </a:xfrm>
          <a:prstGeom prst="rect">
            <a:avLst/>
          </a:prstGeom>
          <a:noFill/>
          <a:ln>
            <a:noFill/>
          </a:ln>
        </p:spPr>
      </p:pic>
      <p:sp>
        <p:nvSpPr>
          <p:cNvPr id="5" name="Rectangle 4"/>
          <p:cNvSpPr/>
          <p:nvPr/>
        </p:nvSpPr>
        <p:spPr>
          <a:xfrm>
            <a:off x="1648026" y="408089"/>
            <a:ext cx="9841156" cy="584775"/>
          </a:xfrm>
          <a:prstGeom prst="rect">
            <a:avLst/>
          </a:prstGeom>
        </p:spPr>
        <p:txBody>
          <a:bodyPr wrap="none">
            <a:spAutoFit/>
          </a:bodyPr>
          <a:lstStyle/>
          <a:p>
            <a:pPr>
              <a:spcBef>
                <a:spcPct val="50000"/>
              </a:spcBef>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Một</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bức</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thư</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thường</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gồm</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những</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nội</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 dung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sau</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vo" panose="02040603050506020204" pitchFamily="18" charset="0"/>
              </a:rPr>
              <a:t>:</a:t>
            </a:r>
          </a:p>
        </p:txBody>
      </p:sp>
      <p:graphicFrame>
        <p:nvGraphicFramePr>
          <p:cNvPr id="6" name="Diagram 5"/>
          <p:cNvGraphicFramePr/>
          <p:nvPr>
            <p:extLst>
              <p:ext uri="{D42A27DB-BD31-4B8C-83A1-F6EECF244321}">
                <p14:modId xmlns:p14="http://schemas.microsoft.com/office/powerpoint/2010/main" val="1656799804"/>
              </p:ext>
            </p:extLst>
          </p:nvPr>
        </p:nvGraphicFramePr>
        <p:xfrm>
          <a:off x="1648026" y="1052077"/>
          <a:ext cx="10277675" cy="5610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658155" y="1674673"/>
            <a:ext cx="1366787" cy="1200329"/>
          </a:xfrm>
          <a:prstGeom prst="rect">
            <a:avLst/>
          </a:prstGeom>
          <a:noFill/>
        </p:spPr>
        <p:txBody>
          <a:bodyPr wrap="square" rtlCol="0">
            <a:spAutoFit/>
          </a:bodyPr>
          <a:lstStyle/>
          <a:p>
            <a:pPr lvl="0" algn="ctr"/>
            <a:r>
              <a:rPr lang="en-US" sz="2400" b="1" dirty="0" err="1">
                <a:solidFill>
                  <a:srgbClr val="C00000"/>
                </a:solidFill>
                <a:latin typeface="UTM Avo" panose="02040603050506020204" pitchFamily="18" charset="0"/>
                <a:cs typeface="Times New Roman" pitchFamily="18" charset="0"/>
              </a:rPr>
              <a:t>Phần</a:t>
            </a:r>
            <a:r>
              <a:rPr lang="en-US" sz="2400" b="1" dirty="0">
                <a:solidFill>
                  <a:srgbClr val="C00000"/>
                </a:solidFill>
                <a:latin typeface="UTM Avo" panose="02040603050506020204" pitchFamily="18" charset="0"/>
                <a:cs typeface="Times New Roman" pitchFamily="18" charset="0"/>
              </a:rPr>
              <a:t> </a:t>
            </a:r>
            <a:r>
              <a:rPr lang="en-US" sz="2400" b="1" dirty="0" err="1">
                <a:solidFill>
                  <a:srgbClr val="C00000"/>
                </a:solidFill>
                <a:latin typeface="UTM Avo" panose="02040603050506020204" pitchFamily="18" charset="0"/>
                <a:cs typeface="Times New Roman" pitchFamily="18" charset="0"/>
              </a:rPr>
              <a:t>đầu</a:t>
            </a:r>
            <a:r>
              <a:rPr lang="en-US" sz="2400" b="1" dirty="0">
                <a:solidFill>
                  <a:srgbClr val="C00000"/>
                </a:solidFill>
                <a:latin typeface="UTM Avo" panose="02040603050506020204" pitchFamily="18" charset="0"/>
                <a:cs typeface="Times New Roman" pitchFamily="18" charset="0"/>
              </a:rPr>
              <a:t>:</a:t>
            </a:r>
          </a:p>
          <a:p>
            <a:pPr algn="ctr"/>
            <a:endParaRPr lang="en-US" sz="2400" dirty="0">
              <a:solidFill>
                <a:srgbClr val="C00000"/>
              </a:solidFill>
              <a:latin typeface="UTM Avo" panose="02040603050506020204" pitchFamily="18" charset="0"/>
            </a:endParaRPr>
          </a:p>
        </p:txBody>
      </p:sp>
      <p:sp>
        <p:nvSpPr>
          <p:cNvPr id="8" name="TextBox 7"/>
          <p:cNvSpPr txBox="1"/>
          <p:nvPr/>
        </p:nvSpPr>
        <p:spPr>
          <a:xfrm>
            <a:off x="2187040" y="3393135"/>
            <a:ext cx="1366787" cy="1200329"/>
          </a:xfrm>
          <a:prstGeom prst="rect">
            <a:avLst/>
          </a:prstGeom>
          <a:noFill/>
        </p:spPr>
        <p:txBody>
          <a:bodyPr wrap="square" rtlCol="0">
            <a:spAutoFit/>
          </a:bodyPr>
          <a:lstStyle/>
          <a:p>
            <a:pPr lvl="0" algn="ctr"/>
            <a:r>
              <a:rPr lang="en-US" sz="2400" b="1" dirty="0" err="1" smtClean="0">
                <a:solidFill>
                  <a:srgbClr val="C00000"/>
                </a:solidFill>
                <a:latin typeface="UTM Avo" panose="02040603050506020204" pitchFamily="18" charset="0"/>
                <a:cs typeface="Times New Roman" pitchFamily="18" charset="0"/>
              </a:rPr>
              <a:t>Phần</a:t>
            </a:r>
            <a:r>
              <a:rPr lang="en-US" sz="2400" b="1" dirty="0" smtClean="0">
                <a:solidFill>
                  <a:srgbClr val="C00000"/>
                </a:solidFill>
                <a:latin typeface="UTM Avo" panose="02040603050506020204" pitchFamily="18" charset="0"/>
                <a:cs typeface="Times New Roman" pitchFamily="18" charset="0"/>
              </a:rPr>
              <a:t> </a:t>
            </a:r>
            <a:r>
              <a:rPr lang="en-US" sz="2400" b="1" dirty="0" err="1" smtClean="0">
                <a:solidFill>
                  <a:srgbClr val="C00000"/>
                </a:solidFill>
                <a:latin typeface="UTM Avo" panose="02040603050506020204" pitchFamily="18" charset="0"/>
                <a:cs typeface="Times New Roman" pitchFamily="18" charset="0"/>
              </a:rPr>
              <a:t>chính</a:t>
            </a:r>
            <a:r>
              <a:rPr lang="en-US" sz="2400" b="1" dirty="0" smtClean="0">
                <a:solidFill>
                  <a:srgbClr val="C00000"/>
                </a:solidFill>
                <a:latin typeface="UTM Avo" panose="02040603050506020204" pitchFamily="18" charset="0"/>
                <a:cs typeface="Times New Roman" pitchFamily="18" charset="0"/>
              </a:rPr>
              <a:t>:</a:t>
            </a:r>
            <a:endParaRPr lang="en-US" sz="2400" b="1" dirty="0">
              <a:solidFill>
                <a:srgbClr val="C00000"/>
              </a:solidFill>
              <a:latin typeface="UTM Avo" panose="02040603050506020204" pitchFamily="18" charset="0"/>
              <a:cs typeface="Times New Roman" pitchFamily="18" charset="0"/>
            </a:endParaRPr>
          </a:p>
          <a:p>
            <a:pPr algn="ctr"/>
            <a:endParaRPr lang="en-US" sz="2400" dirty="0">
              <a:solidFill>
                <a:srgbClr val="C00000"/>
              </a:solidFill>
              <a:latin typeface="UTM Avo" panose="02040603050506020204" pitchFamily="18" charset="0"/>
            </a:endParaRPr>
          </a:p>
        </p:txBody>
      </p:sp>
      <p:sp>
        <p:nvSpPr>
          <p:cNvPr id="9" name="TextBox 8"/>
          <p:cNvSpPr txBox="1"/>
          <p:nvPr/>
        </p:nvSpPr>
        <p:spPr>
          <a:xfrm>
            <a:off x="1670389" y="4944317"/>
            <a:ext cx="1366787" cy="1569660"/>
          </a:xfrm>
          <a:prstGeom prst="rect">
            <a:avLst/>
          </a:prstGeom>
          <a:noFill/>
        </p:spPr>
        <p:txBody>
          <a:bodyPr wrap="square" rtlCol="0">
            <a:spAutoFit/>
          </a:bodyPr>
          <a:lstStyle/>
          <a:p>
            <a:pPr lvl="0" algn="ctr"/>
            <a:r>
              <a:rPr lang="en-US" sz="2400" b="1" dirty="0" err="1" smtClean="0">
                <a:solidFill>
                  <a:srgbClr val="C00000"/>
                </a:solidFill>
                <a:latin typeface="UTM Avo" panose="02040603050506020204" pitchFamily="18" charset="0"/>
                <a:cs typeface="Times New Roman" pitchFamily="18" charset="0"/>
              </a:rPr>
              <a:t>Phần</a:t>
            </a:r>
            <a:r>
              <a:rPr lang="en-US" sz="2400" b="1" dirty="0" smtClean="0">
                <a:solidFill>
                  <a:srgbClr val="C00000"/>
                </a:solidFill>
                <a:latin typeface="UTM Avo" panose="02040603050506020204" pitchFamily="18" charset="0"/>
                <a:cs typeface="Times New Roman" pitchFamily="18" charset="0"/>
              </a:rPr>
              <a:t> </a:t>
            </a:r>
          </a:p>
          <a:p>
            <a:pPr lvl="0" algn="ctr"/>
            <a:r>
              <a:rPr lang="en-US" sz="2400" b="1" dirty="0" err="1" smtClean="0">
                <a:solidFill>
                  <a:srgbClr val="C00000"/>
                </a:solidFill>
                <a:latin typeface="UTM Avo" panose="02040603050506020204" pitchFamily="18" charset="0"/>
                <a:cs typeface="Times New Roman" pitchFamily="18" charset="0"/>
              </a:rPr>
              <a:t>cuối</a:t>
            </a:r>
            <a:r>
              <a:rPr lang="en-US" sz="2400" b="1" dirty="0" smtClean="0">
                <a:solidFill>
                  <a:srgbClr val="C00000"/>
                </a:solidFill>
                <a:latin typeface="UTM Avo" panose="02040603050506020204" pitchFamily="18" charset="0"/>
                <a:cs typeface="Times New Roman" pitchFamily="18" charset="0"/>
              </a:rPr>
              <a:t> </a:t>
            </a:r>
            <a:r>
              <a:rPr lang="en-US" sz="2400" b="1" dirty="0" err="1" smtClean="0">
                <a:solidFill>
                  <a:srgbClr val="C00000"/>
                </a:solidFill>
                <a:latin typeface="UTM Avo" panose="02040603050506020204" pitchFamily="18" charset="0"/>
                <a:cs typeface="Times New Roman" pitchFamily="18" charset="0"/>
              </a:rPr>
              <a:t>thư</a:t>
            </a:r>
            <a:r>
              <a:rPr lang="en-US" sz="2400" b="1" dirty="0" smtClean="0">
                <a:solidFill>
                  <a:srgbClr val="C00000"/>
                </a:solidFill>
                <a:latin typeface="UTM Avo" panose="02040603050506020204" pitchFamily="18" charset="0"/>
                <a:cs typeface="Times New Roman" pitchFamily="18" charset="0"/>
              </a:rPr>
              <a:t>:</a:t>
            </a:r>
            <a:endParaRPr lang="en-US" sz="2400" b="1" dirty="0">
              <a:solidFill>
                <a:srgbClr val="C00000"/>
              </a:solidFill>
              <a:latin typeface="UTM Avo" panose="02040603050506020204" pitchFamily="18" charset="0"/>
              <a:cs typeface="Times New Roman" pitchFamily="18" charset="0"/>
            </a:endParaRPr>
          </a:p>
          <a:p>
            <a:pPr algn="ctr"/>
            <a:endParaRPr lang="en-US" sz="2400" dirty="0">
              <a:solidFill>
                <a:srgbClr val="C00000"/>
              </a:solidFill>
              <a:latin typeface="UTM Avo" panose="02040603050506020204" pitchFamily="18" charset="0"/>
            </a:endParaRPr>
          </a:p>
        </p:txBody>
      </p:sp>
      <p:pic>
        <p:nvPicPr>
          <p:cNvPr id="12"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1065" y="1964855"/>
            <a:ext cx="2145682" cy="4444635"/>
          </a:xfrm>
          <a:prstGeom prst="rect">
            <a:avLst/>
          </a:prstGeom>
        </p:spPr>
      </p:pic>
    </p:spTree>
    <p:extLst>
      <p:ext uri="{BB962C8B-B14F-4D97-AF65-F5344CB8AC3E}">
        <p14:creationId xmlns:p14="http://schemas.microsoft.com/office/powerpoint/2010/main" val="29393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2"/>
          <p:cNvSpPr/>
          <p:nvPr>
            <p:custDataLst>
              <p:tags r:id="rId1"/>
            </p:custDataLst>
          </p:nvPr>
        </p:nvSpPr>
        <p:spPr>
          <a:xfrm rot="18925946">
            <a:off x="601232" y="2976427"/>
            <a:ext cx="2181466" cy="1358316"/>
          </a:xfrm>
          <a:prstGeom prst="notchedRightArrow">
            <a:avLst>
              <a:gd name="adj1" fmla="val 46829"/>
              <a:gd name="adj2" fmla="val 50000"/>
            </a:avLst>
          </a:prstGeom>
          <a:solidFill>
            <a:srgbClr val="EB66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smtClean="0">
                <a:ln>
                  <a:noFill/>
                </a:ln>
                <a:solidFill>
                  <a:srgbClr val="FEFFFF"/>
                </a:solidFill>
                <a:effectLst/>
                <a:uLnTx/>
                <a:uFillTx/>
                <a:latin typeface="Calibri" pitchFamily="34" charset="0"/>
                <a:ea typeface="微软雅黑" panose="020B0503020204020204" pitchFamily="34" charset="-122"/>
                <a:cs typeface="+mn-cs"/>
              </a:rPr>
              <a:t>02</a:t>
            </a:r>
            <a:endParaRPr kumimoji="0" lang="zh-CN" altLang="en-US" sz="7000" b="1" i="0" u="none" strike="noStrike" kern="1200" cap="none" spc="0" normalizeH="0" baseline="0" noProof="0" dirty="0">
              <a:ln>
                <a:noFill/>
              </a:ln>
              <a:solidFill>
                <a:srgbClr val="FEFFFF"/>
              </a:solidFill>
              <a:effectLst/>
              <a:uLnTx/>
              <a:uFillTx/>
              <a:latin typeface="Calibri" pitchFamily="34" charset="0"/>
              <a:ea typeface="微软雅黑" panose="020B0503020204020204" pitchFamily="34" charset="-122"/>
              <a:cs typeface="+mn-cs"/>
            </a:endParaRPr>
          </a:p>
        </p:txBody>
      </p:sp>
      <p:sp>
        <p:nvSpPr>
          <p:cNvPr id="6" name="MH_SubTitle_1"/>
          <p:cNvSpPr/>
          <p:nvPr>
            <p:custDataLst>
              <p:tags r:id="rId2"/>
            </p:custDataLst>
          </p:nvPr>
        </p:nvSpPr>
        <p:spPr>
          <a:xfrm>
            <a:off x="2552858" y="1679254"/>
            <a:ext cx="6437137" cy="1645927"/>
          </a:xfrm>
          <a:prstGeom prst="rect">
            <a:avLst/>
          </a:prstGeom>
          <a:solidFill>
            <a:srgbClr val="EB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EFFFF"/>
              </a:solidFill>
              <a:effectLst/>
              <a:uLnTx/>
              <a:uFillTx/>
              <a:latin typeface="微软雅黑" panose="020B0503020204020204" pitchFamily="34" charset="-122"/>
              <a:ea typeface="微软雅黑" panose="020B0503020204020204" pitchFamily="34" charset="-122"/>
              <a:cs typeface="+mn-cs"/>
            </a:endParaRPr>
          </a:p>
        </p:txBody>
      </p:sp>
      <p:sp>
        <p:nvSpPr>
          <p:cNvPr id="7" name="TextBox 6"/>
          <p:cNvSpPr txBox="1"/>
          <p:nvPr/>
        </p:nvSpPr>
        <p:spPr>
          <a:xfrm>
            <a:off x="2945628" y="1686609"/>
            <a:ext cx="88263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smtClean="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rPr>
              <a:t>LUYỆN</a:t>
            </a:r>
            <a:r>
              <a:rPr kumimoji="0" lang="en-US" sz="10000" b="0" i="0" u="none" strike="noStrike" kern="1200" cap="none" spc="0" normalizeH="0" noProof="0" dirty="0" smtClean="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rPr>
              <a:t> TẬP</a:t>
            </a:r>
            <a:endParaRPr kumimoji="0" lang="en-US" sz="10000" b="0" i="0" u="none" strike="noStrike" kern="1200" cap="none" spc="0" normalizeH="0" baseline="0" noProof="0" dirty="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endParaRPr>
          </a:p>
        </p:txBody>
      </p:sp>
      <p:pic>
        <p:nvPicPr>
          <p:cNvPr id="4"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310" y="2059805"/>
            <a:ext cx="7255948" cy="5115827"/>
          </a:xfrm>
          <a:prstGeom prst="rect">
            <a:avLst/>
          </a:prstGeom>
        </p:spPr>
      </p:pic>
    </p:spTree>
    <p:extLst>
      <p:ext uri="{BB962C8B-B14F-4D97-AF65-F5344CB8AC3E}">
        <p14:creationId xmlns:p14="http://schemas.microsoft.com/office/powerpoint/2010/main" val="223373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2"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27;p47"/>
          <p:cNvPicPr preferRelativeResize="0"/>
          <p:nvPr/>
        </p:nvPicPr>
        <p:blipFill>
          <a:blip r:embed="rId2">
            <a:alphaModFix/>
            <a:duotone>
              <a:prstClr val="black"/>
              <a:srgbClr val="D9C3A5">
                <a:tint val="50000"/>
                <a:satMod val="180000"/>
              </a:srgbClr>
            </a:duotone>
          </a:blip>
          <a:stretch>
            <a:fillRect/>
          </a:stretch>
        </p:blipFill>
        <p:spPr>
          <a:xfrm rot="10800000">
            <a:off x="1471082" y="433382"/>
            <a:ext cx="9107081" cy="5062641"/>
          </a:xfrm>
          <a:prstGeom prst="rect">
            <a:avLst/>
          </a:prstGeom>
          <a:noFill/>
          <a:ln>
            <a:noFill/>
          </a:ln>
        </p:spPr>
      </p:pic>
      <p:sp>
        <p:nvSpPr>
          <p:cNvPr id="6" name="Rectangle 5"/>
          <p:cNvSpPr/>
          <p:nvPr/>
        </p:nvSpPr>
        <p:spPr>
          <a:xfrm>
            <a:off x="1902593" y="1292540"/>
            <a:ext cx="7809297" cy="3170099"/>
          </a:xfrm>
          <a:prstGeom prst="rect">
            <a:avLst/>
          </a:prstGeom>
        </p:spPr>
        <p:txBody>
          <a:bodyPr wrap="square">
            <a:spAutoFit/>
          </a:bodyPr>
          <a:lstStyle/>
          <a:p>
            <a:pPr algn="ctr"/>
            <a:r>
              <a:rPr lang="en-US" sz="4000" b="1" u="sng" dirty="0" err="1">
                <a:solidFill>
                  <a:srgbClr val="002060"/>
                </a:solidFill>
                <a:effectLst>
                  <a:glow rad="63500">
                    <a:schemeClr val="accent1">
                      <a:satMod val="175000"/>
                      <a:alpha val="40000"/>
                    </a:schemeClr>
                  </a:glow>
                </a:effectLst>
                <a:latin typeface="UTM Avo" panose="02040603050506020204" pitchFamily="18" charset="0"/>
              </a:rPr>
              <a:t>Đề</a:t>
            </a:r>
            <a:r>
              <a:rPr lang="en-US" sz="4000" b="1" u="sng" dirty="0">
                <a:solidFill>
                  <a:srgbClr val="002060"/>
                </a:solidFill>
                <a:effectLst>
                  <a:glow rad="63500">
                    <a:schemeClr val="accent1">
                      <a:satMod val="175000"/>
                      <a:alpha val="40000"/>
                    </a:schemeClr>
                  </a:glow>
                </a:effectLst>
                <a:latin typeface="UTM Avo" panose="02040603050506020204" pitchFamily="18" charset="0"/>
              </a:rPr>
              <a:t> </a:t>
            </a:r>
            <a:r>
              <a:rPr lang="en-US" sz="4000" b="1" u="sng" dirty="0" err="1">
                <a:solidFill>
                  <a:srgbClr val="002060"/>
                </a:solidFill>
                <a:effectLst>
                  <a:glow rad="63500">
                    <a:schemeClr val="accent1">
                      <a:satMod val="175000"/>
                      <a:alpha val="40000"/>
                    </a:schemeClr>
                  </a:glow>
                </a:effectLst>
                <a:latin typeface="UTM Avo" panose="02040603050506020204" pitchFamily="18" charset="0"/>
              </a:rPr>
              <a:t>bài</a:t>
            </a:r>
            <a:r>
              <a:rPr lang="en-US" sz="4000" b="1" u="sng" dirty="0">
                <a:solidFill>
                  <a:srgbClr val="002060"/>
                </a:solidFill>
                <a:effectLst>
                  <a:glow rad="63500">
                    <a:schemeClr val="accent1">
                      <a:satMod val="175000"/>
                      <a:alpha val="40000"/>
                    </a:schemeClr>
                  </a:glow>
                </a:effectLst>
                <a:latin typeface="UTM Avo" panose="02040603050506020204" pitchFamily="18" charset="0"/>
              </a:rPr>
              <a:t>:</a:t>
            </a:r>
          </a:p>
          <a:p>
            <a:pPr algn="ctr"/>
            <a:r>
              <a:rPr lang="en-US" sz="4000" b="1" i="1" dirty="0">
                <a:solidFill>
                  <a:srgbClr val="002060"/>
                </a:solidFill>
                <a:latin typeface="UTM Avo" panose="02040603050506020204" pitchFamily="18" charset="0"/>
              </a:rPr>
              <a:t>	</a:t>
            </a:r>
            <a:r>
              <a:rPr lang="en-US" sz="4000" b="1" i="1" dirty="0" err="1">
                <a:solidFill>
                  <a:srgbClr val="7030A0"/>
                </a:solidFill>
                <a:latin typeface="UTM Avo" panose="02040603050506020204" pitchFamily="18" charset="0"/>
              </a:rPr>
              <a:t>Viết</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thư</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gửi</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một</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bạn</a:t>
            </a:r>
            <a:r>
              <a:rPr lang="en-US" sz="4000" b="1" i="1" dirty="0">
                <a:solidFill>
                  <a:srgbClr val="7030A0"/>
                </a:solidFill>
                <a:latin typeface="UTM Avo" panose="02040603050506020204" pitchFamily="18" charset="0"/>
              </a:rPr>
              <a:t> ở </a:t>
            </a:r>
            <a:r>
              <a:rPr lang="en-US" sz="4000" b="1" i="1" dirty="0" err="1">
                <a:solidFill>
                  <a:srgbClr val="7030A0"/>
                </a:solidFill>
                <a:latin typeface="UTM Avo" panose="02040603050506020204" pitchFamily="18" charset="0"/>
              </a:rPr>
              <a:t>trường</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khác</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để</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thăm</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hỏi</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và</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kể</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cho</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bạn</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nghe</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tình</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hình</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lớp</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và</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trường</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em</a:t>
            </a:r>
            <a:r>
              <a:rPr lang="en-US" sz="4000" b="1" i="1" dirty="0">
                <a:solidFill>
                  <a:srgbClr val="7030A0"/>
                </a:solidFill>
                <a:latin typeface="UTM Avo" panose="02040603050506020204" pitchFamily="18" charset="0"/>
              </a:rPr>
              <a:t> </a:t>
            </a:r>
            <a:r>
              <a:rPr lang="en-US" sz="4000" b="1" i="1" dirty="0" err="1">
                <a:solidFill>
                  <a:srgbClr val="7030A0"/>
                </a:solidFill>
                <a:latin typeface="UTM Avo" panose="02040603050506020204" pitchFamily="18" charset="0"/>
              </a:rPr>
              <a:t>hiện</a:t>
            </a:r>
            <a:r>
              <a:rPr lang="en-US" sz="4000" b="1" i="1" dirty="0">
                <a:solidFill>
                  <a:srgbClr val="7030A0"/>
                </a:solidFill>
                <a:latin typeface="UTM Avo" panose="02040603050506020204" pitchFamily="18" charset="0"/>
              </a:rPr>
              <a:t> nay.</a:t>
            </a:r>
          </a:p>
        </p:txBody>
      </p:sp>
    </p:spTree>
    <p:extLst>
      <p:ext uri="{BB962C8B-B14F-4D97-AF65-F5344CB8AC3E}">
        <p14:creationId xmlns:p14="http://schemas.microsoft.com/office/powerpoint/2010/main" val="3466925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27;p47"/>
          <p:cNvPicPr preferRelativeResize="0"/>
          <p:nvPr/>
        </p:nvPicPr>
        <p:blipFill>
          <a:blip r:embed="rId2">
            <a:alphaModFix/>
          </a:blip>
          <a:stretch>
            <a:fillRect/>
          </a:stretch>
        </p:blipFill>
        <p:spPr>
          <a:xfrm rot="10800000">
            <a:off x="185235" y="0"/>
            <a:ext cx="3724377" cy="1588566"/>
          </a:xfrm>
          <a:prstGeom prst="rect">
            <a:avLst/>
          </a:prstGeom>
          <a:noFill/>
          <a:ln>
            <a:noFill/>
          </a:ln>
        </p:spPr>
      </p:pic>
      <p:sp>
        <p:nvSpPr>
          <p:cNvPr id="6" name="Rectangle 5"/>
          <p:cNvSpPr/>
          <p:nvPr/>
        </p:nvSpPr>
        <p:spPr>
          <a:xfrm>
            <a:off x="340849" y="495214"/>
            <a:ext cx="3235181" cy="630942"/>
          </a:xfrm>
          <a:prstGeom prst="rect">
            <a:avLst/>
          </a:prstGeom>
        </p:spPr>
        <p:txBody>
          <a:bodyPr wrap="none">
            <a:spAutoFit/>
          </a:bodyPr>
          <a:lstStyle/>
          <a:p>
            <a:pPr algn="ctr"/>
            <a:r>
              <a:rPr lang="en-US" sz="3500" b="1" dirty="0" err="1" smtClean="0">
                <a:solidFill>
                  <a:srgbClr val="7030A0"/>
                </a:solidFill>
                <a:latin typeface="UTM Avo" panose="02040603050506020204" pitchFamily="18" charset="0"/>
              </a:rPr>
              <a:t>Phân</a:t>
            </a:r>
            <a:r>
              <a:rPr lang="en-US" sz="3500" b="1" dirty="0" smtClean="0">
                <a:solidFill>
                  <a:srgbClr val="7030A0"/>
                </a:solidFill>
                <a:latin typeface="UTM Avo" panose="02040603050506020204" pitchFamily="18" charset="0"/>
              </a:rPr>
              <a:t> </a:t>
            </a:r>
            <a:r>
              <a:rPr lang="en-US" sz="3500" b="1" dirty="0" err="1" smtClean="0">
                <a:solidFill>
                  <a:srgbClr val="7030A0"/>
                </a:solidFill>
                <a:latin typeface="UTM Avo" panose="02040603050506020204" pitchFamily="18" charset="0"/>
              </a:rPr>
              <a:t>tích</a:t>
            </a:r>
            <a:r>
              <a:rPr lang="en-US" sz="3500" b="1" dirty="0" smtClean="0">
                <a:solidFill>
                  <a:srgbClr val="7030A0"/>
                </a:solidFill>
                <a:latin typeface="UTM Avo" panose="02040603050506020204" pitchFamily="18" charset="0"/>
              </a:rPr>
              <a:t> </a:t>
            </a:r>
            <a:r>
              <a:rPr lang="en-US" sz="3500" b="1" dirty="0" err="1" smtClean="0">
                <a:solidFill>
                  <a:srgbClr val="7030A0"/>
                </a:solidFill>
                <a:latin typeface="UTM Avo" panose="02040603050506020204" pitchFamily="18" charset="0"/>
              </a:rPr>
              <a:t>đề</a:t>
            </a:r>
            <a:r>
              <a:rPr lang="en-US" sz="3500" b="1" dirty="0" smtClean="0">
                <a:solidFill>
                  <a:srgbClr val="7030A0"/>
                </a:solidFill>
                <a:latin typeface="UTM Avo" panose="02040603050506020204" pitchFamily="18" charset="0"/>
              </a:rPr>
              <a:t>:</a:t>
            </a:r>
            <a:endParaRPr lang="en-US" sz="3500" dirty="0"/>
          </a:p>
        </p:txBody>
      </p:sp>
      <p:sp>
        <p:nvSpPr>
          <p:cNvPr id="7" name="TextBox 6"/>
          <p:cNvSpPr txBox="1"/>
          <p:nvPr/>
        </p:nvSpPr>
        <p:spPr>
          <a:xfrm>
            <a:off x="8208235" y="3499047"/>
            <a:ext cx="184731" cy="379656"/>
          </a:xfrm>
          <a:prstGeom prst="rect">
            <a:avLst/>
          </a:prstGeom>
          <a:noFill/>
        </p:spPr>
        <p:txBody>
          <a:bodyPr wrap="none" rtlCol="0">
            <a:spAutoFit/>
          </a:bodyPr>
          <a:lstStyle/>
          <a:p>
            <a:pPr defTabSz="1219170"/>
            <a:endParaRPr lang="zh-CN" altLang="en-US" sz="1867" b="1" dirty="0">
              <a:solidFill>
                <a:prstClr val="black">
                  <a:lumMod val="75000"/>
                  <a:lumOff val="25000"/>
                </a:prstClr>
              </a:solidFill>
              <a:latin typeface="微软雅黑" pitchFamily="34" charset="-122"/>
              <a:ea typeface="微软雅黑" pitchFamily="34" charset="-122"/>
            </a:endParaRPr>
          </a:p>
        </p:txBody>
      </p:sp>
      <p:sp>
        <p:nvSpPr>
          <p:cNvPr id="9" name="菱形 42"/>
          <p:cNvSpPr/>
          <p:nvPr/>
        </p:nvSpPr>
        <p:spPr>
          <a:xfrm>
            <a:off x="4028415" y="1044489"/>
            <a:ext cx="2880321" cy="2609417"/>
          </a:xfrm>
          <a:prstGeom prst="diamond">
            <a:avLst/>
          </a:prstGeom>
          <a:solidFill>
            <a:srgbClr val="FBC75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b="1">
              <a:solidFill>
                <a:prstClr val="white"/>
              </a:solidFill>
              <a:latin typeface="微软雅黑" pitchFamily="34" charset="-122"/>
              <a:ea typeface="微软雅黑" pitchFamily="34" charset="-122"/>
            </a:endParaRPr>
          </a:p>
        </p:txBody>
      </p:sp>
      <p:sp>
        <p:nvSpPr>
          <p:cNvPr id="12" name="菱形 45"/>
          <p:cNvSpPr/>
          <p:nvPr/>
        </p:nvSpPr>
        <p:spPr>
          <a:xfrm>
            <a:off x="4935060" y="3077424"/>
            <a:ext cx="2781701" cy="2413814"/>
          </a:xfrm>
          <a:prstGeom prst="diamond">
            <a:avLst/>
          </a:prstGeom>
          <a:solidFill>
            <a:srgbClr val="FC6E5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b="1">
              <a:solidFill>
                <a:prstClr val="white"/>
              </a:solidFill>
              <a:latin typeface="微软雅黑" pitchFamily="34" charset="-122"/>
              <a:ea typeface="微软雅黑" pitchFamily="34" charset="-122"/>
            </a:endParaRPr>
          </a:p>
        </p:txBody>
      </p:sp>
      <p:cxnSp>
        <p:nvCxnSpPr>
          <p:cNvPr id="14" name="直接连接符 53"/>
          <p:cNvCxnSpPr>
            <a:stCxn id="9" idx="1"/>
          </p:cNvCxnSpPr>
          <p:nvPr/>
        </p:nvCxnSpPr>
        <p:spPr>
          <a:xfrm flipH="1" flipV="1">
            <a:off x="940069" y="2349197"/>
            <a:ext cx="3088346" cy="1"/>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55"/>
          <p:cNvCxnSpPr/>
          <p:nvPr/>
        </p:nvCxnSpPr>
        <p:spPr>
          <a:xfrm>
            <a:off x="7716761" y="4303245"/>
            <a:ext cx="2986868"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4775" y="1588567"/>
            <a:ext cx="4084694" cy="1200329"/>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Times New Roman" panose="02020603050405020304" pitchFamily="18" charset="0"/>
              </a:rPr>
              <a:t>Một</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bạn</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smtClean="0">
                <a:solidFill>
                  <a:srgbClr val="002060"/>
                </a:solidFill>
                <a:latin typeface="UTM Avo" panose="02040603050506020204" pitchFamily="18" charset="0"/>
                <a:cs typeface="Times New Roman" panose="02020603050405020304" pitchFamily="18" charset="0"/>
              </a:rPr>
              <a:t>ở</a:t>
            </a:r>
          </a:p>
          <a:p>
            <a:pPr algn="ctr"/>
            <a:r>
              <a:rPr lang="en-US" sz="2400" b="1" dirty="0" smtClean="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trường</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khác</a:t>
            </a:r>
            <a:r>
              <a:rPr lang="en-US" sz="2400" b="1" dirty="0">
                <a:solidFill>
                  <a:srgbClr val="002060"/>
                </a:solidFill>
                <a:latin typeface="UTM Avo" panose="02040603050506020204" pitchFamily="18" charset="0"/>
                <a:cs typeface="Times New Roman" panose="02020603050405020304" pitchFamily="18" charset="0"/>
              </a:rPr>
              <a:t>.</a:t>
            </a:r>
          </a:p>
          <a:p>
            <a:endParaRPr lang="en-US" sz="2400" dirty="0">
              <a:solidFill>
                <a:srgbClr val="002060"/>
              </a:solidFill>
            </a:endParaRPr>
          </a:p>
        </p:txBody>
      </p:sp>
      <p:sp>
        <p:nvSpPr>
          <p:cNvPr id="20" name="TextBox 19"/>
          <p:cNvSpPr txBox="1"/>
          <p:nvPr/>
        </p:nvSpPr>
        <p:spPr>
          <a:xfrm>
            <a:off x="5156440" y="3878703"/>
            <a:ext cx="2338939" cy="892552"/>
          </a:xfrm>
          <a:prstGeom prst="rect">
            <a:avLst/>
          </a:prstGeom>
          <a:noFill/>
        </p:spPr>
        <p:txBody>
          <a:bodyPr wrap="square" rtlCol="0">
            <a:spAutoFit/>
          </a:bodyPr>
          <a:lstStyle/>
          <a:p>
            <a:pPr algn="ctr"/>
            <a:r>
              <a:rPr lang="en-US" sz="2600" b="1" dirty="0" err="1" smtClean="0">
                <a:latin typeface="UTM Avo" panose="02040603050506020204" pitchFamily="18" charset="0"/>
              </a:rPr>
              <a:t>Viết</a:t>
            </a:r>
            <a:r>
              <a:rPr lang="en-US" sz="2600" b="1" dirty="0" smtClean="0">
                <a:latin typeface="UTM Avo" panose="02040603050506020204" pitchFamily="18" charset="0"/>
              </a:rPr>
              <a:t> </a:t>
            </a:r>
            <a:r>
              <a:rPr lang="en-US" sz="2600" b="1" dirty="0" err="1" smtClean="0">
                <a:latin typeface="UTM Avo" panose="02040603050506020204" pitchFamily="18" charset="0"/>
              </a:rPr>
              <a:t>thư</a:t>
            </a:r>
            <a:r>
              <a:rPr lang="en-US" sz="2600" b="1" dirty="0" smtClean="0">
                <a:latin typeface="UTM Avo" panose="02040603050506020204" pitchFamily="18" charset="0"/>
              </a:rPr>
              <a:t> </a:t>
            </a:r>
            <a:r>
              <a:rPr lang="en-US" sz="2600" b="1" dirty="0" err="1" smtClean="0">
                <a:latin typeface="UTM Avo" panose="02040603050506020204" pitchFamily="18" charset="0"/>
              </a:rPr>
              <a:t>để</a:t>
            </a:r>
            <a:r>
              <a:rPr lang="en-US" sz="2600" b="1" dirty="0" smtClean="0">
                <a:latin typeface="UTM Avo" panose="02040603050506020204" pitchFamily="18" charset="0"/>
              </a:rPr>
              <a:t> </a:t>
            </a:r>
            <a:r>
              <a:rPr lang="en-US" sz="2600" b="1" dirty="0" err="1" smtClean="0">
                <a:latin typeface="UTM Avo" panose="02040603050506020204" pitchFamily="18" charset="0"/>
              </a:rPr>
              <a:t>làm</a:t>
            </a:r>
            <a:r>
              <a:rPr lang="en-US" sz="2600" b="1" dirty="0" smtClean="0">
                <a:latin typeface="UTM Avo" panose="02040603050506020204" pitchFamily="18" charset="0"/>
              </a:rPr>
              <a:t> </a:t>
            </a:r>
            <a:r>
              <a:rPr lang="en-US" sz="2600" b="1" dirty="0" err="1" smtClean="0">
                <a:latin typeface="UTM Avo" panose="02040603050506020204" pitchFamily="18" charset="0"/>
              </a:rPr>
              <a:t>gì</a:t>
            </a:r>
            <a:r>
              <a:rPr lang="en-US" sz="2600" b="1" dirty="0" smtClean="0">
                <a:latin typeface="UTM Avo" panose="02040603050506020204" pitchFamily="18" charset="0"/>
              </a:rPr>
              <a:t>?</a:t>
            </a:r>
            <a:endParaRPr lang="en-US" sz="2600" b="1" dirty="0">
              <a:latin typeface="UTM Avo" panose="02040603050506020204" pitchFamily="18" charset="0"/>
            </a:endParaRPr>
          </a:p>
        </p:txBody>
      </p:sp>
      <p:sp>
        <p:nvSpPr>
          <p:cNvPr id="21" name="TextBox 20"/>
          <p:cNvSpPr txBox="1"/>
          <p:nvPr/>
        </p:nvSpPr>
        <p:spPr>
          <a:xfrm>
            <a:off x="4147218" y="1957899"/>
            <a:ext cx="2483318" cy="830997"/>
          </a:xfrm>
          <a:prstGeom prst="rect">
            <a:avLst/>
          </a:prstGeom>
          <a:noFill/>
        </p:spPr>
        <p:txBody>
          <a:bodyPr wrap="square" rtlCol="0">
            <a:spAutoFit/>
          </a:bodyPr>
          <a:lstStyle/>
          <a:p>
            <a:pPr algn="ctr"/>
            <a:r>
              <a:rPr lang="en-US" sz="2400" b="1" dirty="0" err="1" smtClean="0">
                <a:latin typeface="UTM Avo" panose="02040603050506020204" pitchFamily="18" charset="0"/>
              </a:rPr>
              <a:t>Viết</a:t>
            </a:r>
            <a:r>
              <a:rPr lang="en-US" sz="2400" b="1" dirty="0" smtClean="0">
                <a:latin typeface="UTM Avo" panose="02040603050506020204" pitchFamily="18" charset="0"/>
              </a:rPr>
              <a:t> </a:t>
            </a:r>
            <a:r>
              <a:rPr lang="en-US" sz="2400" b="1" dirty="0" err="1" smtClean="0">
                <a:latin typeface="UTM Avo" panose="02040603050506020204" pitchFamily="18" charset="0"/>
              </a:rPr>
              <a:t>thư</a:t>
            </a:r>
            <a:r>
              <a:rPr lang="en-US" sz="2400" b="1" dirty="0" smtClean="0">
                <a:latin typeface="UTM Avo" panose="02040603050506020204" pitchFamily="18" charset="0"/>
              </a:rPr>
              <a:t> </a:t>
            </a:r>
          </a:p>
          <a:p>
            <a:pPr algn="ctr"/>
            <a:r>
              <a:rPr lang="en-US" sz="2400" b="1" dirty="0" err="1" smtClean="0">
                <a:latin typeface="UTM Avo" panose="02040603050506020204" pitchFamily="18" charset="0"/>
              </a:rPr>
              <a:t>cho</a:t>
            </a:r>
            <a:r>
              <a:rPr lang="en-US" sz="2400" b="1" dirty="0" smtClean="0">
                <a:latin typeface="UTM Avo" panose="02040603050506020204" pitchFamily="18" charset="0"/>
              </a:rPr>
              <a:t> </a:t>
            </a:r>
            <a:r>
              <a:rPr lang="en-US" sz="2400" b="1" dirty="0" err="1" smtClean="0">
                <a:latin typeface="UTM Avo" panose="02040603050506020204" pitchFamily="18" charset="0"/>
              </a:rPr>
              <a:t>ai</a:t>
            </a:r>
            <a:endParaRPr lang="en-US" sz="2400" b="1" dirty="0">
              <a:latin typeface="UTM Avo" panose="02040603050506020204" pitchFamily="18" charset="0"/>
            </a:endParaRPr>
          </a:p>
        </p:txBody>
      </p:sp>
      <p:sp>
        <p:nvSpPr>
          <p:cNvPr id="22" name="TextBox 21"/>
          <p:cNvSpPr txBox="1"/>
          <p:nvPr/>
        </p:nvSpPr>
        <p:spPr>
          <a:xfrm>
            <a:off x="7991769" y="3824354"/>
            <a:ext cx="2454442" cy="430887"/>
          </a:xfrm>
          <a:prstGeom prst="rect">
            <a:avLst/>
          </a:prstGeom>
          <a:noFill/>
        </p:spPr>
        <p:txBody>
          <a:bodyPr wrap="square" rtlCol="0">
            <a:spAutoFit/>
          </a:bodyPr>
          <a:lstStyle/>
          <a:p>
            <a:r>
              <a:rPr lang="en-US" sz="2200" b="1" dirty="0" err="1" smtClean="0">
                <a:solidFill>
                  <a:srgbClr val="002060"/>
                </a:solidFill>
                <a:latin typeface="UTM Avo" panose="02040603050506020204" pitchFamily="18" charset="0"/>
              </a:rPr>
              <a:t>Thăm</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hỏi</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bạn</a:t>
            </a:r>
            <a:endParaRPr lang="en-US" sz="2200" b="1" dirty="0">
              <a:solidFill>
                <a:srgbClr val="002060"/>
              </a:solidFill>
              <a:latin typeface="UTM Avo" panose="02040603050506020204" pitchFamily="18" charset="0"/>
            </a:endParaRPr>
          </a:p>
        </p:txBody>
      </p:sp>
      <p:cxnSp>
        <p:nvCxnSpPr>
          <p:cNvPr id="23" name="直接连接符 55"/>
          <p:cNvCxnSpPr/>
          <p:nvPr/>
        </p:nvCxnSpPr>
        <p:spPr>
          <a:xfrm>
            <a:off x="6325909" y="5496018"/>
            <a:ext cx="2986868" cy="0"/>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802696" y="4638123"/>
            <a:ext cx="3900933" cy="769441"/>
          </a:xfrm>
          <a:prstGeom prst="rect">
            <a:avLst/>
          </a:prstGeom>
          <a:noFill/>
        </p:spPr>
        <p:txBody>
          <a:bodyPr wrap="square" rtlCol="0">
            <a:spAutoFit/>
          </a:bodyPr>
          <a:lstStyle/>
          <a:p>
            <a:pPr algn="ctr"/>
            <a:r>
              <a:rPr lang="en-US" sz="2200" b="1" dirty="0" err="1" smtClean="0">
                <a:solidFill>
                  <a:srgbClr val="002060"/>
                </a:solidFill>
                <a:latin typeface="UTM Avo" panose="02040603050506020204" pitchFamily="18" charset="0"/>
              </a:rPr>
              <a:t>Kể</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về</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tình</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hình</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của</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trường</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lớp</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em</a:t>
            </a:r>
            <a:r>
              <a:rPr lang="en-US" sz="2200" b="1" dirty="0" smtClean="0">
                <a:solidFill>
                  <a:srgbClr val="002060"/>
                </a:solidFill>
                <a:latin typeface="UTM Avo" panose="02040603050506020204" pitchFamily="18" charset="0"/>
              </a:rPr>
              <a:t> </a:t>
            </a:r>
            <a:r>
              <a:rPr lang="en-US" sz="2200" b="1" dirty="0" err="1" smtClean="0">
                <a:solidFill>
                  <a:srgbClr val="002060"/>
                </a:solidFill>
                <a:latin typeface="UTM Avo" panose="02040603050506020204" pitchFamily="18" charset="0"/>
              </a:rPr>
              <a:t>hiện</a:t>
            </a:r>
            <a:r>
              <a:rPr lang="en-US" sz="2200" b="1" dirty="0" smtClean="0">
                <a:solidFill>
                  <a:srgbClr val="002060"/>
                </a:solidFill>
                <a:latin typeface="UTM Avo" panose="02040603050506020204" pitchFamily="18" charset="0"/>
              </a:rPr>
              <a:t> nay</a:t>
            </a:r>
            <a:endParaRPr lang="en-US" sz="22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31498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7"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circle(in)">
                                      <p:cBhvr>
                                        <p:cTn id="5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P spid="18" grpId="0"/>
      <p:bldP spid="20" grpId="0"/>
      <p:bldP spid="21" grpId="0"/>
      <p:bldP spid="22"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1756" y="308008"/>
            <a:ext cx="11693089" cy="6398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27;p47"/>
          <p:cNvPicPr preferRelativeResize="0"/>
          <p:nvPr/>
        </p:nvPicPr>
        <p:blipFill>
          <a:blip r:embed="rId2">
            <a:alphaModFix/>
            <a:duotone>
              <a:prstClr val="black"/>
              <a:srgbClr val="D9C3A5">
                <a:tint val="50000"/>
                <a:satMod val="180000"/>
              </a:srgbClr>
            </a:duotone>
          </a:blip>
          <a:stretch>
            <a:fillRect/>
          </a:stretch>
        </p:blipFill>
        <p:spPr>
          <a:xfrm rot="10800000">
            <a:off x="66864" y="-325658"/>
            <a:ext cx="4844374" cy="1588566"/>
          </a:xfrm>
          <a:prstGeom prst="rect">
            <a:avLst/>
          </a:prstGeom>
          <a:noFill/>
          <a:ln>
            <a:noFill/>
          </a:ln>
        </p:spPr>
      </p:pic>
      <p:sp>
        <p:nvSpPr>
          <p:cNvPr id="9" name="Rectangle 8"/>
          <p:cNvSpPr/>
          <p:nvPr/>
        </p:nvSpPr>
        <p:spPr>
          <a:xfrm>
            <a:off x="287154" y="37738"/>
            <a:ext cx="6096000" cy="861774"/>
          </a:xfrm>
          <a:prstGeom prst="rect">
            <a:avLst/>
          </a:prstGeom>
        </p:spPr>
        <p:txBody>
          <a:bodyPr>
            <a:spAutoFit/>
          </a:bodyPr>
          <a:lstStyle/>
          <a:p>
            <a:pPr lvl="0">
              <a:defRPr/>
            </a:pPr>
            <a:r>
              <a:rPr lang="en-US" sz="5000" dirty="0" smtClean="0">
                <a:solidFill>
                  <a:srgbClr val="002060"/>
                </a:solidFill>
                <a:effectLst>
                  <a:reflection blurRad="6350" stA="55000" endA="50" endPos="85000" dir="5400000" sy="-100000" algn="bl" rotWithShape="0"/>
                </a:effectLst>
                <a:latin typeface="#9Slide07 IcielPony" panose="02000000000000000000" pitchFamily="2" charset="0"/>
              </a:rPr>
              <a:t>DÀN Ý CHUNG</a:t>
            </a:r>
            <a:endParaRPr lang="en-US" sz="5000" dirty="0">
              <a:solidFill>
                <a:srgbClr val="002060"/>
              </a:solidFill>
              <a:effectLst>
                <a:reflection blurRad="6350" stA="55000" endA="50" endPos="85000" dir="5400000" sy="-100000" algn="bl" rotWithShape="0"/>
              </a:effectLst>
              <a:latin typeface="#9Slide07 IcielPony" panose="02000000000000000000" pitchFamily="2" charset="0"/>
            </a:endParaRPr>
          </a:p>
        </p:txBody>
      </p:sp>
      <p:sp>
        <p:nvSpPr>
          <p:cNvPr id="5" name="文本框 18">
            <a:extLst>
              <a:ext uri="{FF2B5EF4-FFF2-40B4-BE49-F238E27FC236}">
                <a16:creationId xmlns:a16="http://schemas.microsoft.com/office/drawing/2014/main" id="{F3626521-4BC0-4F3A-9488-6968A543F5E5}"/>
              </a:ext>
            </a:extLst>
          </p:cNvPr>
          <p:cNvSpPr txBox="1"/>
          <p:nvPr/>
        </p:nvSpPr>
        <p:spPr>
          <a:xfrm flipH="1">
            <a:off x="249454" y="468625"/>
            <a:ext cx="11617691" cy="6440225"/>
          </a:xfrm>
          <a:prstGeom prst="rect">
            <a:avLst/>
          </a:prstGeom>
          <a:noFill/>
        </p:spPr>
        <p:txBody>
          <a:bodyPr wrap="square" rtlCol="0">
            <a:spAutoFit/>
          </a:bodyPr>
          <a:lstStyle/>
          <a:p>
            <a:pPr algn="r">
              <a:spcBef>
                <a:spcPct val="50000"/>
              </a:spcBef>
            </a:pPr>
            <a:r>
              <a:rPr lang="en-US" sz="2500" b="1" smtClean="0">
                <a:solidFill>
                  <a:srgbClr val="FF0000"/>
                </a:solidFill>
                <a:latin typeface="UTM Avo" panose="02040603050506020204" pitchFamily="18" charset="0"/>
              </a:rPr>
              <a:t>Giang Biên</a:t>
            </a:r>
            <a:r>
              <a:rPr lang="en-US" sz="2500" b="1" smtClean="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ngày</a:t>
            </a:r>
            <a:r>
              <a:rPr lang="en-US" sz="2500" b="1" dirty="0">
                <a:solidFill>
                  <a:srgbClr val="FF0000"/>
                </a:solidFill>
                <a:latin typeface="UTM Avo" panose="02040603050506020204" pitchFamily="18" charset="0"/>
              </a:rPr>
              <a:t>….</a:t>
            </a:r>
            <a:r>
              <a:rPr lang="en-US" sz="2500" b="1" dirty="0" err="1">
                <a:solidFill>
                  <a:srgbClr val="FF0000"/>
                </a:solidFill>
                <a:latin typeface="UTM Avo" panose="02040603050506020204" pitchFamily="18" charset="0"/>
              </a:rPr>
              <a:t>tháng</a:t>
            </a:r>
            <a:r>
              <a:rPr lang="en-US" sz="2500" b="1" dirty="0">
                <a:solidFill>
                  <a:srgbClr val="FF0000"/>
                </a:solidFill>
                <a:latin typeface="UTM Avo" panose="02040603050506020204" pitchFamily="18" charset="0"/>
              </a:rPr>
              <a:t>……</a:t>
            </a:r>
            <a:r>
              <a:rPr lang="en-US" sz="2500" b="1" dirty="0" err="1">
                <a:solidFill>
                  <a:srgbClr val="FF0000"/>
                </a:solidFill>
                <a:latin typeface="UTM Avo" panose="02040603050506020204" pitchFamily="18" charset="0"/>
              </a:rPr>
              <a:t>năm</a:t>
            </a:r>
            <a:r>
              <a:rPr lang="en-US" sz="2500" b="1" dirty="0">
                <a:solidFill>
                  <a:srgbClr val="FF0000"/>
                </a:solidFill>
                <a:latin typeface="UTM Avo" panose="02040603050506020204" pitchFamily="18" charset="0"/>
              </a:rPr>
              <a:t> </a:t>
            </a:r>
            <a:r>
              <a:rPr lang="en-US" sz="2500" b="1" dirty="0" smtClean="0">
                <a:solidFill>
                  <a:srgbClr val="FF0000"/>
                </a:solidFill>
                <a:latin typeface="UTM Avo" panose="02040603050506020204" pitchFamily="18" charset="0"/>
              </a:rPr>
              <a:t>2022</a:t>
            </a:r>
            <a:endParaRPr lang="en-US" sz="2500" b="1" dirty="0">
              <a:solidFill>
                <a:srgbClr val="FF0000"/>
              </a:solidFill>
              <a:latin typeface="UTM Avo" panose="02040603050506020204" pitchFamily="18" charset="0"/>
            </a:endParaRPr>
          </a:p>
          <a:p>
            <a:pPr>
              <a:spcBef>
                <a:spcPct val="50000"/>
              </a:spcBef>
            </a:pP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Bạn</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thân</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mến</a:t>
            </a:r>
            <a:r>
              <a:rPr lang="en-US" sz="2500" b="1" dirty="0">
                <a:solidFill>
                  <a:srgbClr val="FF0000"/>
                </a:solidFill>
                <a:latin typeface="UTM Avo" panose="02040603050506020204" pitchFamily="18" charset="0"/>
              </a:rPr>
              <a:t>,</a:t>
            </a:r>
          </a:p>
          <a:p>
            <a:pPr>
              <a:spcBef>
                <a:spcPct val="50000"/>
              </a:spcBef>
            </a:pP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Mình</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là</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học</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sinh</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lớp</a:t>
            </a:r>
            <a:r>
              <a:rPr lang="en-US" sz="2500" b="1" dirty="0">
                <a:solidFill>
                  <a:srgbClr val="FF0000"/>
                </a:solidFill>
                <a:latin typeface="UTM Avo" panose="02040603050506020204" pitchFamily="18" charset="0"/>
              </a:rPr>
              <a:t> ….. </a:t>
            </a:r>
            <a:r>
              <a:rPr lang="en-US" sz="2500" b="1" dirty="0" err="1">
                <a:solidFill>
                  <a:srgbClr val="FF0000"/>
                </a:solidFill>
                <a:latin typeface="UTM Avo" panose="02040603050506020204" pitchFamily="18" charset="0"/>
              </a:rPr>
              <a:t>trường</a:t>
            </a:r>
            <a:r>
              <a:rPr lang="en-US" sz="2500" b="1">
                <a:solidFill>
                  <a:srgbClr val="FF0000"/>
                </a:solidFill>
                <a:latin typeface="UTM Avo" panose="02040603050506020204" pitchFamily="18" charset="0"/>
              </a:rPr>
              <a:t>……. </a:t>
            </a:r>
            <a:r>
              <a:rPr lang="en-US" sz="2500" b="1" smtClean="0">
                <a:solidFill>
                  <a:srgbClr val="FF0000"/>
                </a:solidFill>
                <a:latin typeface="UTM Avo" panose="02040603050506020204" pitchFamily="18" charset="0"/>
              </a:rPr>
              <a:t>Hôm nay, mình viết bức thư này để hỏi tham và kể cho bạn nghe về tình hình của trường và lớp mình.</a:t>
            </a:r>
            <a:endParaRPr lang="en-US" sz="2500" b="1" dirty="0">
              <a:solidFill>
                <a:srgbClr val="FF0000"/>
              </a:solidFill>
              <a:latin typeface="UTM Avo" panose="02040603050506020204" pitchFamily="18" charset="0"/>
            </a:endParaRPr>
          </a:p>
          <a:p>
            <a:pPr algn="just">
              <a:spcBef>
                <a:spcPct val="50000"/>
              </a:spcBef>
            </a:pP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Thăm</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hỏi</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của</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bạn</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sức</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khỏe</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học</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hành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bạn</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bè</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gia</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đình</a:t>
            </a:r>
            <a:r>
              <a:rPr lang="en-US" sz="2500" b="1" dirty="0">
                <a:solidFill>
                  <a:schemeClr val="accent5">
                    <a:lumMod val="50000"/>
                  </a:schemeClr>
                </a:solidFill>
                <a:latin typeface="UTM Avo" panose="02040603050506020204" pitchFamily="18" charset="0"/>
              </a:rPr>
              <a:t>,...</a:t>
            </a:r>
          </a:p>
          <a:p>
            <a:pPr algn="just">
              <a:spcBef>
                <a:spcPct val="50000"/>
              </a:spcBef>
            </a:pP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Thông</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báo</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của</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mình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sức</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khỏe</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học</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hành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bạn</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bè</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gia</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đình</a:t>
            </a:r>
            <a:r>
              <a:rPr lang="en-US" sz="2500" b="1" dirty="0">
                <a:solidFill>
                  <a:schemeClr val="accent5">
                    <a:lumMod val="50000"/>
                  </a:schemeClr>
                </a:solidFill>
                <a:latin typeface="UTM Avo" panose="02040603050506020204" pitchFamily="18" charset="0"/>
              </a:rPr>
              <a:t>.</a:t>
            </a:r>
          </a:p>
          <a:p>
            <a:pPr algn="just">
              <a:spcBef>
                <a:spcPct val="50000"/>
              </a:spcBef>
            </a:pP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Kể</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hình</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của</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trường</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lớp</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sự</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thay</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đổi</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về</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trường</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học</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tập</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thầy</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cô</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bạn</a:t>
            </a:r>
            <a:r>
              <a:rPr lang="en-US" sz="2500" b="1" dirty="0">
                <a:solidFill>
                  <a:schemeClr val="accent5">
                    <a:lumMod val="50000"/>
                  </a:schemeClr>
                </a:solidFill>
                <a:latin typeface="UTM Avo" panose="02040603050506020204" pitchFamily="18" charset="0"/>
              </a:rPr>
              <a:t> </a:t>
            </a:r>
            <a:r>
              <a:rPr lang="en-US" sz="2500" b="1" dirty="0" err="1">
                <a:solidFill>
                  <a:schemeClr val="accent5">
                    <a:lumMod val="50000"/>
                  </a:schemeClr>
                </a:solidFill>
                <a:latin typeface="UTM Avo" panose="02040603050506020204" pitchFamily="18" charset="0"/>
              </a:rPr>
              <a:t>bè</a:t>
            </a:r>
            <a:r>
              <a:rPr lang="en-US" sz="2500" b="1" dirty="0">
                <a:solidFill>
                  <a:schemeClr val="accent5">
                    <a:lumMod val="50000"/>
                  </a:schemeClr>
                </a:solidFill>
                <a:latin typeface="UTM Avo" panose="02040603050506020204" pitchFamily="18" charset="0"/>
              </a:rPr>
              <a:t>,….</a:t>
            </a:r>
          </a:p>
          <a:p>
            <a:pPr>
              <a:spcBef>
                <a:spcPct val="50000"/>
              </a:spcBef>
            </a:pPr>
            <a:r>
              <a:rPr lang="en-US" sz="2500" b="1" dirty="0">
                <a:solidFill>
                  <a:schemeClr val="accent5">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Lời</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chúc</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lời</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cảm</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ơn</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hứa</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hẹn</a:t>
            </a:r>
            <a:r>
              <a:rPr lang="en-US" sz="2500" b="1" dirty="0">
                <a:solidFill>
                  <a:schemeClr val="accent6">
                    <a:lumMod val="50000"/>
                  </a:schemeClr>
                </a:solidFill>
                <a:latin typeface="UTM Avo" panose="02040603050506020204" pitchFamily="18" charset="0"/>
              </a:rPr>
              <a:t>.</a:t>
            </a:r>
          </a:p>
          <a:p>
            <a:pPr>
              <a:spcBef>
                <a:spcPct val="50000"/>
              </a:spcBef>
            </a:pP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Kí</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và</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ghi</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họ</a:t>
            </a:r>
            <a:r>
              <a:rPr lang="en-US" sz="2500" b="1" dirty="0">
                <a:solidFill>
                  <a:schemeClr val="accent6">
                    <a:lumMod val="50000"/>
                  </a:schemeClr>
                </a:solidFill>
                <a:latin typeface="UTM Avo" panose="02040603050506020204" pitchFamily="18" charset="0"/>
              </a:rPr>
              <a:t> </a:t>
            </a:r>
            <a:r>
              <a:rPr lang="en-US" sz="2500" b="1" dirty="0" err="1">
                <a:solidFill>
                  <a:schemeClr val="accent6">
                    <a:lumMod val="50000"/>
                  </a:schemeClr>
                </a:solidFill>
                <a:latin typeface="UTM Avo" panose="02040603050506020204" pitchFamily="18" charset="0"/>
              </a:rPr>
              <a:t>tên</a:t>
            </a:r>
            <a:r>
              <a:rPr lang="en-US" sz="2500" b="1" dirty="0">
                <a:solidFill>
                  <a:schemeClr val="accent6">
                    <a:lumMod val="50000"/>
                  </a:schemeClr>
                </a:solidFill>
                <a:latin typeface="UTM Avo" panose="02040603050506020204" pitchFamily="18" charset="0"/>
              </a:rPr>
              <a:t>.</a:t>
            </a:r>
          </a:p>
        </p:txBody>
      </p:sp>
    </p:spTree>
    <p:extLst>
      <p:ext uri="{BB962C8B-B14F-4D97-AF65-F5344CB8AC3E}">
        <p14:creationId xmlns:p14="http://schemas.microsoft.com/office/powerpoint/2010/main" val="21616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p:nvPr>
            <p:custDataLst>
              <p:tags r:id="rId1"/>
            </p:custDataLst>
          </p:nvPr>
        </p:nvSpPr>
        <p:spPr>
          <a:xfrm>
            <a:off x="2552858" y="1679254"/>
            <a:ext cx="6437137" cy="1645927"/>
          </a:xfrm>
          <a:prstGeom prst="rect">
            <a:avLst/>
          </a:prstGeom>
          <a:solidFill>
            <a:srgbClr val="EB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EFFFF"/>
              </a:solidFill>
              <a:effectLst/>
              <a:uLnTx/>
              <a:uFillTx/>
              <a:latin typeface="微软雅黑" panose="020B0503020204020204" pitchFamily="34" charset="-122"/>
              <a:ea typeface="微软雅黑" panose="020B0503020204020204" pitchFamily="34" charset="-122"/>
              <a:cs typeface="+mn-cs"/>
            </a:endParaRPr>
          </a:p>
        </p:txBody>
      </p:sp>
      <p:sp>
        <p:nvSpPr>
          <p:cNvPr id="7" name="TextBox 6"/>
          <p:cNvSpPr txBox="1"/>
          <p:nvPr/>
        </p:nvSpPr>
        <p:spPr>
          <a:xfrm>
            <a:off x="2945628" y="1686609"/>
            <a:ext cx="88263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0" dirty="0" smtClean="0">
                <a:solidFill>
                  <a:srgbClr val="002060"/>
                </a:solidFill>
                <a:effectLst>
                  <a:reflection blurRad="6350" stA="55000" endA="50" endPos="85000" dir="5400000" sy="-100000" algn="bl" rotWithShape="0"/>
                </a:effectLst>
                <a:latin typeface="#9Slide07 IcielPony" panose="02000000000000000000" pitchFamily="2" charset="0"/>
              </a:rPr>
              <a:t>VIẾT BÀI</a:t>
            </a:r>
            <a:endParaRPr kumimoji="0" lang="en-US" sz="10000" b="0" i="0" u="none" strike="noStrike" kern="1200" cap="none" spc="0" normalizeH="0" baseline="0" noProof="0" dirty="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97332" l="10000" r="100000">
                        <a14:foregroundMark x1="41688" y1="55913" x2="65375" y2="58702"/>
                        <a14:foregroundMark x1="78000" y1="57853" x2="84438" y2="58460"/>
                        <a14:foregroundMark x1="74750" y1="62705" x2="87938" y2="63250"/>
                        <a14:foregroundMark x1="47250" y1="30382" x2="56938" y2="36325"/>
                        <a14:foregroundMark x1="26813" y1="68648" x2="33250" y2="64948"/>
                        <a14:foregroundMark x1="26188" y1="74045" x2="40563" y2="70649"/>
                        <a14:foregroundMark x1="15375" y1="91935" x2="87938" y2="88781"/>
                        <a14:foregroundMark x1="14500" y1="78290" x2="90563" y2="77744"/>
                      </a14:backgroundRemoval>
                    </a14:imgEffect>
                  </a14:imgLayer>
                </a14:imgProps>
              </a:ext>
              <a:ext uri="{28A0092B-C50C-407E-A947-70E740481C1C}">
                <a14:useLocalDpi xmlns:a14="http://schemas.microsoft.com/office/drawing/2010/main" val="0"/>
              </a:ext>
            </a:extLst>
          </a:blip>
          <a:stretch>
            <a:fillRect/>
          </a:stretch>
        </p:blipFill>
        <p:spPr>
          <a:xfrm>
            <a:off x="7431933" y="1603959"/>
            <a:ext cx="5097294" cy="5254041"/>
          </a:xfrm>
          <a:prstGeom prst="rect">
            <a:avLst/>
          </a:prstGeom>
        </p:spPr>
      </p:pic>
      <p:pic>
        <p:nvPicPr>
          <p:cNvPr id="1026" name="Picture 2" descr="Santa claus snowball letter template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11" b="55112" l="50000" r="93930"/>
                    </a14:imgEffect>
                  </a14:imgLayer>
                </a14:imgProps>
              </a:ext>
              <a:ext uri="{28A0092B-C50C-407E-A947-70E740481C1C}">
                <a14:useLocalDpi xmlns:a14="http://schemas.microsoft.com/office/drawing/2010/main" val="0"/>
              </a:ext>
            </a:extLst>
          </a:blip>
          <a:srcRect l="52627" t="5893" r="1136" b="43699"/>
          <a:stretch/>
        </p:blipFill>
        <p:spPr bwMode="auto">
          <a:xfrm>
            <a:off x="1053344" y="3527475"/>
            <a:ext cx="2756958" cy="2469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5060" y="77002"/>
            <a:ext cx="11779517" cy="6663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5059" y="17378"/>
            <a:ext cx="6096000" cy="553998"/>
          </a:xfrm>
          <a:prstGeom prst="rect">
            <a:avLst/>
          </a:prstGeom>
        </p:spPr>
        <p:txBody>
          <a:bodyPr>
            <a:spAutoFit/>
          </a:bodyPr>
          <a:lstStyle/>
          <a:p>
            <a:pPr lvl="0">
              <a:defRPr/>
            </a:pPr>
            <a:r>
              <a:rPr lang="en-US" sz="3000" dirty="0" smtClean="0">
                <a:solidFill>
                  <a:srgbClr val="002060"/>
                </a:solidFill>
                <a:effectLst>
                  <a:reflection blurRad="6350" stA="55000" endA="50" endPos="85000" dir="5400000" sy="-100000" algn="bl" rotWithShape="0"/>
                </a:effectLst>
                <a:latin typeface="#9Slide07 IcielPony" panose="02000000000000000000" pitchFamily="2" charset="0"/>
              </a:rPr>
              <a:t>BÀI THAM KHẢO</a:t>
            </a:r>
            <a:endParaRPr lang="en-US" sz="3000" dirty="0">
              <a:solidFill>
                <a:srgbClr val="002060"/>
              </a:solidFill>
              <a:effectLst>
                <a:reflection blurRad="6350" stA="55000" endA="50" endPos="85000" dir="5400000" sy="-100000" algn="bl" rotWithShape="0"/>
              </a:effectLst>
              <a:latin typeface="#9Slide07 IcielPony" panose="02000000000000000000" pitchFamily="2" charset="0"/>
            </a:endParaRPr>
          </a:p>
        </p:txBody>
      </p:sp>
      <p:sp>
        <p:nvSpPr>
          <p:cNvPr id="5" name="Rectangle 4"/>
          <p:cNvSpPr/>
          <p:nvPr/>
        </p:nvSpPr>
        <p:spPr>
          <a:xfrm>
            <a:off x="472540" y="424188"/>
            <a:ext cx="10934300" cy="6463308"/>
          </a:xfrm>
          <a:prstGeom prst="rect">
            <a:avLst/>
          </a:prstGeom>
        </p:spPr>
        <p:txBody>
          <a:bodyPr wrap="square">
            <a:spAutoFit/>
          </a:bodyPr>
          <a:lstStyle/>
          <a:p>
            <a:pPr algn="r"/>
            <a:r>
              <a:rPr lang="en-US" dirty="0" err="1" smtClean="0">
                <a:latin typeface="Arial" panose="020B0604020202020204" pitchFamily="34" charset="0"/>
                <a:cs typeface="Arial" panose="020B0604020202020204" pitchFamily="34" charset="0"/>
              </a:rPr>
              <a:t>Đà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Nẵng</a:t>
            </a:r>
            <a:r>
              <a:rPr lang="vi-VN" dirty="0" smtClean="0">
                <a:latin typeface="Arial" panose="020B0604020202020204" pitchFamily="34" charset="0"/>
                <a:cs typeface="Arial" panose="020B0604020202020204" pitchFamily="34" charset="0"/>
              </a:rPr>
              <a:t>, </a:t>
            </a:r>
            <a:r>
              <a:rPr lang="vi-VN" dirty="0"/>
              <a:t>ngày </a:t>
            </a:r>
            <a:r>
              <a:rPr lang="en-US" dirty="0" smtClean="0"/>
              <a:t>07</a:t>
            </a:r>
            <a:r>
              <a:rPr lang="vi-VN" dirty="0" smtClean="0"/>
              <a:t> </a:t>
            </a:r>
            <a:r>
              <a:rPr lang="vi-VN" dirty="0"/>
              <a:t>tháng </a:t>
            </a:r>
            <a:r>
              <a:rPr lang="en-US" dirty="0" smtClean="0"/>
              <a:t>09</a:t>
            </a:r>
            <a:r>
              <a:rPr lang="vi-VN" dirty="0" smtClean="0"/>
              <a:t> </a:t>
            </a:r>
            <a:r>
              <a:rPr lang="vi-VN" dirty="0"/>
              <a:t>năm </a:t>
            </a:r>
            <a:r>
              <a:rPr lang="vi-VN" dirty="0" smtClean="0"/>
              <a:t>202</a:t>
            </a:r>
            <a:r>
              <a:rPr lang="en-US" dirty="0" smtClean="0"/>
              <a:t>2 </a:t>
            </a:r>
            <a:endParaRPr lang="vi-VN" dirty="0"/>
          </a:p>
          <a:p>
            <a:pPr algn="just"/>
            <a:r>
              <a:rPr lang="en-US" dirty="0" smtClean="0">
                <a:latin typeface="Arial" panose="020B0604020202020204" pitchFamily="34" charset="0"/>
                <a:cs typeface="Arial" panose="020B0604020202020204" pitchFamily="34" charset="0"/>
              </a:rPr>
              <a:t>Minh </a:t>
            </a:r>
            <a:r>
              <a:rPr lang="en-US" dirty="0" err="1" smtClean="0">
                <a:latin typeface="Arial" panose="020B0604020202020204" pitchFamily="34" charset="0"/>
                <a:cs typeface="Arial" panose="020B0604020202020204" pitchFamily="34" charset="0"/>
              </a:rPr>
              <a:t>Anh</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thân mến!</a:t>
            </a:r>
          </a:p>
          <a:p>
            <a:pPr algn="just"/>
            <a:r>
              <a:rPr lang="vi-VN" dirty="0">
                <a:latin typeface="Arial" panose="020B0604020202020204" pitchFamily="34" charset="0"/>
                <a:cs typeface="Arial" panose="020B0604020202020204" pitchFamily="34" charset="0"/>
              </a:rPr>
              <a:t>Vậy là mùa hè đã qua, chúng mình lại bắt đầu một năm học mới, kể từ ngày gia đình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chuyển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vào</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TP. Hồ Chí Minh sinh sống, đã hai tháng rồi chúng mình không </a:t>
            </a:r>
            <a:r>
              <a:rPr lang="vi-VN" dirty="0" smtClean="0">
                <a:latin typeface="Arial" panose="020B0604020202020204" pitchFamily="34" charset="0"/>
                <a:cs typeface="Arial" panose="020B0604020202020204" pitchFamily="34" charset="0"/>
              </a:rPr>
              <a:t>gặp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nhau</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mình nhớ bạn quá nên viết thư thăm bạn đây.</a:t>
            </a:r>
          </a:p>
          <a:p>
            <a:pPr algn="just"/>
            <a:r>
              <a:rPr lang="vi-VN" dirty="0">
                <a:latin typeface="Arial" panose="020B0604020202020204" pitchFamily="34" charset="0"/>
                <a:cs typeface="Arial" panose="020B0604020202020204" pitchFamily="34" charset="0"/>
              </a:rPr>
              <a:t>Đầu thư, cho mình gửi lời chào và lời chúc sức khỏe đến gia đình </a:t>
            </a:r>
            <a:r>
              <a:rPr lang="vi-VN" dirty="0" smtClean="0">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a:p>
            <a:pPr algn="just"/>
            <a:r>
              <a:rPr lang="en-US" dirty="0" smtClean="0">
                <a:latin typeface="Arial" panose="020B0604020202020204" pitchFamily="34" charset="0"/>
                <a:cs typeface="Arial" panose="020B0604020202020204" pitchFamily="34" charset="0"/>
              </a:rPr>
              <a:t>Minh </a:t>
            </a:r>
            <a:r>
              <a:rPr lang="en-US" dirty="0" err="1" smtClean="0">
                <a:latin typeface="Arial" panose="020B0604020202020204" pitchFamily="34" charset="0"/>
                <a:cs typeface="Arial" panose="020B0604020202020204" pitchFamily="34" charset="0"/>
              </a:rPr>
              <a:t>Anh</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à! </a:t>
            </a:r>
            <a:r>
              <a:rPr lang="en-US" dirty="0" err="1" smtClean="0">
                <a:latin typeface="Arial" panose="020B0604020202020204" pitchFamily="34" charset="0"/>
                <a:cs typeface="Arial" panose="020B0604020202020204" pitchFamily="34" charset="0"/>
              </a:rPr>
              <a:t>Năm</a:t>
            </a:r>
            <a:r>
              <a:rPr lang="en-US" dirty="0" smtClean="0">
                <a:latin typeface="Arial" panose="020B0604020202020204" pitchFamily="34" charset="0"/>
                <a:cs typeface="Arial" panose="020B0604020202020204" pitchFamily="34" charset="0"/>
              </a:rPr>
              <a:t> nay</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trường mình có rất nhiều thay đổi như: dãy nhà hiệu bộ, thư viện, phòng tin học, phòng nghệ thuật... đã được xây dựng xong, đẹp, mát và rộng vô cùng. Các dãy phòng học cũ cũng được sơn lại màu vàng tươi như được khoác lên mình bộ áo mới. Sân trường cũng được trồng thêm nhiều cây hơn, giờ ra </a:t>
            </a:r>
            <a:r>
              <a:rPr lang="vi-VN" dirty="0" smtClean="0">
                <a:latin typeface="Arial" panose="020B0604020202020204" pitchFamily="34" charset="0"/>
                <a:cs typeface="Arial" panose="020B0604020202020204" pitchFamily="34" charset="0"/>
              </a:rPr>
              <a:t>chơi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vui</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đùa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cùng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dưới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gốc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mát</a:t>
            </a:r>
            <a:r>
              <a:rPr lang="vi-VN"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lớp</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ai cũng hứng khởi</a:t>
            </a:r>
            <a:r>
              <a:rPr lang="vi-V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Năm</a:t>
            </a:r>
            <a:r>
              <a:rPr lang="en-US" dirty="0" smtClean="0">
                <a:latin typeface="Arial" panose="020B0604020202020204" pitchFamily="34" charset="0"/>
                <a:cs typeface="Arial" panose="020B0604020202020204" pitchFamily="34" charset="0"/>
              </a:rPr>
              <a:t> nay </a:t>
            </a:r>
            <a:r>
              <a:rPr lang="en-US" dirty="0" err="1" smtClean="0">
                <a:latin typeface="Arial" panose="020B0604020202020204" pitchFamily="34" charset="0"/>
                <a:cs typeface="Arial" panose="020B0604020202020204" pitchFamily="34" charset="0"/>
              </a:rPr>
              <a:t>lớp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Thùy</a:t>
            </a:r>
            <a:r>
              <a:rPr lang="en-US" dirty="0" smtClean="0">
                <a:latin typeface="Arial" panose="020B0604020202020204" pitchFamily="34" charset="0"/>
                <a:cs typeface="Arial" panose="020B0604020202020204" pitchFamily="34" charset="0"/>
              </a:rPr>
              <a:t> Dung- </a:t>
            </a:r>
            <a:r>
              <a:rPr lang="en-US" dirty="0" err="1" smtClean="0">
                <a:latin typeface="Arial" panose="020B0604020202020204" pitchFamily="34" charset="0"/>
                <a:cs typeface="Arial" panose="020B0604020202020204" pitchFamily="34" charset="0"/>
              </a:rPr>
              <a:t>cô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hiền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dễ</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hiểu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lắm</a:t>
            </a:r>
            <a:r>
              <a:rPr lang="en-US" dirty="0" smtClean="0">
                <a:latin typeface="Arial" panose="020B0604020202020204" pitchFamily="34" charset="0"/>
                <a:cs typeface="Arial" panose="020B0604020202020204" pitchFamily="34" charset="0"/>
              </a:rPr>
              <a:t> Minh </a:t>
            </a:r>
            <a:r>
              <a:rPr lang="en-US" dirty="0" err="1" smtClean="0">
                <a:latin typeface="Arial" panose="020B0604020202020204" pitchFamily="34" charset="0"/>
                <a:cs typeface="Arial" panose="020B0604020202020204" pitchFamily="34" charset="0"/>
              </a:rPr>
              <a:t>Anh</a:t>
            </a:r>
            <a:r>
              <a:rPr lang="en-US" dirty="0" smtClean="0">
                <a:latin typeface="Arial" panose="020B0604020202020204" pitchFamily="34" charset="0"/>
                <a:cs typeface="Arial" panose="020B0604020202020204" pitchFamily="34" charset="0"/>
              </a:rPr>
              <a:t> à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lớp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cũng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cô</a:t>
            </a:r>
            <a:r>
              <a:rPr lang="en-US"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a:p>
            <a:pPr algn="just"/>
            <a:r>
              <a:rPr lang="vi-VN" dirty="0">
                <a:latin typeface="Arial" panose="020B0604020202020204" pitchFamily="34" charset="0"/>
                <a:cs typeface="Arial" panose="020B0604020202020204" pitchFamily="34" charset="0"/>
              </a:rPr>
              <a:t>Còn nữa, lớp mình với bốn mươi thành viên đã gắn bó với nhau ba năm rồi mà sau kì nghỉ hè gặp lại, ai cũng thấy có gì đó là lạ. Bạn nào trông cũng lớn hơn, chững chạc hơn. Ai cũng khoe được đi nghỉ mát cùng gia đình, được về quê thăm ông bà, được trải nghiệm những điều mới mẻ. Ai cũng hoan hỉ lắm!</a:t>
            </a:r>
          </a:p>
          <a:p>
            <a:pPr algn="just"/>
            <a:r>
              <a:rPr lang="vi-VN" dirty="0">
                <a:latin typeface="Arial" panose="020B0604020202020204" pitchFamily="34" charset="0"/>
                <a:cs typeface="Arial" panose="020B0604020202020204" pitchFamily="34" charset="0"/>
              </a:rPr>
              <a:t>Còn bạn, </a:t>
            </a:r>
            <a:r>
              <a:rPr lang="en-US" dirty="0" err="1" smtClean="0">
                <a:latin typeface="Arial" panose="020B0604020202020204" pitchFamily="34" charset="0"/>
                <a:cs typeface="Arial" panose="020B0604020202020204" pitchFamily="34" charset="0"/>
              </a:rPr>
              <a:t>dạo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này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ổn</a:t>
            </a:r>
            <a:r>
              <a:rPr lang="vi-VN"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không</a:t>
            </a:r>
            <a:r>
              <a:rPr lang="vi-VN"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hiểu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tiếng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Sài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Gòn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chưa</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môi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bạn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gặp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nhưng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mình</a:t>
            </a:r>
            <a:r>
              <a:rPr lang="en-US" dirty="0" smtClean="0">
                <a:latin typeface="Arial" panose="020B0604020202020204" pitchFamily="34" charset="0"/>
                <a:cs typeface="Arial" panose="020B0604020202020204" pitchFamily="34" charset="0"/>
              </a:rPr>
              <a:t> tin Minh </a:t>
            </a:r>
            <a:r>
              <a:rPr lang="en-US" dirty="0" err="1" smtClean="0">
                <a:latin typeface="Arial" panose="020B0604020202020204" pitchFamily="34" charset="0"/>
                <a:cs typeface="Arial" panose="020B0604020202020204" pitchFamily="34" charset="0"/>
              </a:rPr>
              <a:t>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sẽ</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sớm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thích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nghi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tốt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thôi</a:t>
            </a: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Hãy</a:t>
            </a:r>
            <a:r>
              <a:rPr lang="en-US" dirty="0" smtClean="0">
                <a:latin typeface="Arial" panose="020B0604020202020204" pitchFamily="34" charset="0"/>
                <a:cs typeface="Arial" panose="020B0604020202020204" pitchFamily="34" charset="0"/>
              </a:rPr>
              <a:t> v</a:t>
            </a:r>
            <a:r>
              <a:rPr lang="vi-VN" dirty="0" smtClean="0">
                <a:latin typeface="Arial" panose="020B0604020202020204" pitchFamily="34" charset="0"/>
                <a:cs typeface="Arial" panose="020B0604020202020204" pitchFamily="34" charset="0"/>
              </a:rPr>
              <a:t>iết </a:t>
            </a:r>
            <a:r>
              <a:rPr lang="vi-VN" dirty="0">
                <a:latin typeface="Arial" panose="020B0604020202020204" pitchFamily="34" charset="0"/>
                <a:cs typeface="Arial" panose="020B0604020202020204" pitchFamily="34" charset="0"/>
              </a:rPr>
              <a:t>thư cho mình biết với nhé!</a:t>
            </a:r>
          </a:p>
          <a:p>
            <a:pPr algn="just"/>
            <a:r>
              <a:rPr lang="vi-VN" dirty="0">
                <a:latin typeface="Arial" panose="020B0604020202020204" pitchFamily="34" charset="0"/>
                <a:cs typeface="Arial" panose="020B0604020202020204" pitchFamily="34" charset="0"/>
              </a:rPr>
              <a:t>Thôi mình phải đi ngủ sớm mai còn phải đi học. Mình hứa sẽ tâm sự nhiều hơn với bạn ở lá thư lần sau nhé. Chúc bạn luôn vui vẻ và học tập tốt.</a:t>
            </a:r>
          </a:p>
          <a:p>
            <a:pPr algn="r"/>
            <a:r>
              <a:rPr lang="vi-VN" dirty="0">
                <a:latin typeface="Arial" panose="020B0604020202020204" pitchFamily="34" charset="0"/>
                <a:cs typeface="Arial" panose="020B0604020202020204" pitchFamily="34" charset="0"/>
              </a:rPr>
              <a:t>Mong thư bạn nhiều!</a:t>
            </a:r>
          </a:p>
          <a:p>
            <a:pPr algn="r"/>
            <a:r>
              <a:rPr lang="vi-VN" dirty="0">
                <a:latin typeface="Arial" panose="020B0604020202020204" pitchFamily="34" charset="0"/>
                <a:cs typeface="Arial" panose="020B0604020202020204" pitchFamily="34" charset="0"/>
              </a:rPr>
              <a:t>Bạn </a:t>
            </a:r>
            <a:r>
              <a:rPr lang="vi-VN" dirty="0" smtClean="0">
                <a:latin typeface="Arial" panose="020B0604020202020204" pitchFamily="34" charset="0"/>
                <a:cs typeface="Arial" panose="020B0604020202020204" pitchFamily="34" charset="0"/>
              </a:rPr>
              <a:t>thân</a:t>
            </a:r>
            <a:endParaRPr lang="en-US" dirty="0" smtClean="0">
              <a:latin typeface="Arial" panose="020B0604020202020204" pitchFamily="34" charset="0"/>
              <a:cs typeface="Arial" panose="020B0604020202020204" pitchFamily="34" charset="0"/>
            </a:endParaRPr>
          </a:p>
          <a:p>
            <a:pPr algn="r"/>
            <a:r>
              <a:rPr lang="en-US" dirty="0" err="1" smtClean="0">
                <a:latin typeface="Arial" panose="020B0604020202020204" pitchFamily="34" charset="0"/>
                <a:cs typeface="Arial" panose="020B0604020202020204" pitchFamily="34" charset="0"/>
              </a:rPr>
              <a:t>Hà</a:t>
            </a:r>
            <a:r>
              <a:rPr lang="en-US" dirty="0" smtClean="0">
                <a:latin typeface="Arial" panose="020B0604020202020204" pitchFamily="34" charset="0"/>
                <a:cs typeface="Arial" panose="020B0604020202020204" pitchFamily="34" charset="0"/>
              </a:rPr>
              <a:t> Lan</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793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27;p47"/>
          <p:cNvPicPr preferRelativeResize="0"/>
          <p:nvPr/>
        </p:nvPicPr>
        <p:blipFill>
          <a:blip r:embed="rId3">
            <a:alphaModFix/>
            <a:duotone>
              <a:prstClr val="black"/>
              <a:srgbClr val="D9C3A5">
                <a:tint val="50000"/>
                <a:satMod val="180000"/>
              </a:srgbClr>
            </a:duotone>
          </a:blip>
          <a:stretch>
            <a:fillRect/>
          </a:stretch>
        </p:blipFill>
        <p:spPr>
          <a:xfrm rot="10800000">
            <a:off x="661551" y="996154"/>
            <a:ext cx="9107081" cy="5062641"/>
          </a:xfrm>
          <a:prstGeom prst="rect">
            <a:avLst/>
          </a:prstGeom>
          <a:noFill/>
          <a:ln>
            <a:noFill/>
          </a:ln>
        </p:spPr>
      </p:pic>
      <p:sp>
        <p:nvSpPr>
          <p:cNvPr id="6" name="MH_SubTitle_1"/>
          <p:cNvSpPr/>
          <p:nvPr>
            <p:custDataLst>
              <p:tags r:id="rId1"/>
            </p:custDataLst>
          </p:nvPr>
        </p:nvSpPr>
        <p:spPr>
          <a:xfrm>
            <a:off x="2610408" y="288235"/>
            <a:ext cx="6437137" cy="1645927"/>
          </a:xfrm>
          <a:prstGeom prst="rect">
            <a:avLst/>
          </a:prstGeom>
          <a:solidFill>
            <a:srgbClr val="EB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EFFFF"/>
              </a:solidFill>
              <a:effectLst/>
              <a:uLnTx/>
              <a:uFillTx/>
              <a:latin typeface="微软雅黑" panose="020B0503020204020204" pitchFamily="34" charset="-122"/>
              <a:ea typeface="微软雅黑" panose="020B0503020204020204" pitchFamily="34" charset="-122"/>
              <a:cs typeface="+mn-cs"/>
            </a:endParaRPr>
          </a:p>
        </p:txBody>
      </p:sp>
      <p:sp>
        <p:nvSpPr>
          <p:cNvPr id="7" name="TextBox 6"/>
          <p:cNvSpPr txBox="1"/>
          <p:nvPr/>
        </p:nvSpPr>
        <p:spPr>
          <a:xfrm>
            <a:off x="3018750" y="302946"/>
            <a:ext cx="88263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0" dirty="0" smtClean="0">
                <a:solidFill>
                  <a:srgbClr val="002060"/>
                </a:solidFill>
                <a:effectLst>
                  <a:reflection blurRad="6350" stA="55000" endA="50" endPos="85000" dir="5400000" sy="-100000" algn="bl" rotWithShape="0"/>
                </a:effectLst>
                <a:latin typeface="#9Slide07 IcielPony" panose="02000000000000000000" pitchFamily="2" charset="0"/>
              </a:rPr>
              <a:t>DẶN DÒ</a:t>
            </a:r>
            <a:endParaRPr kumimoji="0" lang="en-US" sz="10000" b="0" i="0" u="none" strike="noStrike" kern="1200" cap="none" spc="0" normalizeH="0" baseline="0" noProof="0" dirty="0">
              <a:ln>
                <a:noFill/>
              </a:ln>
              <a:solidFill>
                <a:srgbClr val="002060"/>
              </a:solidFill>
              <a:effectLst>
                <a:reflection blurRad="6350" stA="55000" endA="50" endPos="85000" dir="5400000" sy="-100000" algn="bl" rotWithShape="0"/>
              </a:effectLst>
              <a:uLnTx/>
              <a:uFillTx/>
              <a:latin typeface="#9Slide07 IcielPony" panose="02000000000000000000" pitchFamily="2" charset="0"/>
              <a:ea typeface="+mn-ea"/>
              <a:cs typeface="+mn-cs"/>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97332" l="10000" r="100000">
                        <a14:foregroundMark x1="41688" y1="55913" x2="65375" y2="58702"/>
                        <a14:foregroundMark x1="78000" y1="57853" x2="84438" y2="58460"/>
                        <a14:foregroundMark x1="74750" y1="62705" x2="87938" y2="63250"/>
                        <a14:foregroundMark x1="47250" y1="30382" x2="56938" y2="36325"/>
                        <a14:foregroundMark x1="26813" y1="68648" x2="33250" y2="64948"/>
                        <a14:foregroundMark x1="26188" y1="74045" x2="40563" y2="70649"/>
                        <a14:foregroundMark x1="15375" y1="91935" x2="87938" y2="88781"/>
                        <a14:foregroundMark x1="14500" y1="78290" x2="90563" y2="77744"/>
                      </a14:backgroundRemoval>
                    </a14:imgEffect>
                  </a14:imgLayer>
                </a14:imgProps>
              </a:ext>
              <a:ext uri="{28A0092B-C50C-407E-A947-70E740481C1C}">
                <a14:useLocalDpi xmlns:a14="http://schemas.microsoft.com/office/drawing/2010/main" val="0"/>
              </a:ext>
            </a:extLst>
          </a:blip>
          <a:stretch>
            <a:fillRect/>
          </a:stretch>
        </p:blipFill>
        <p:spPr>
          <a:xfrm>
            <a:off x="7431933" y="1603959"/>
            <a:ext cx="5097294" cy="5254041"/>
          </a:xfrm>
          <a:prstGeom prst="rect">
            <a:avLst/>
          </a:prstGeom>
        </p:spPr>
      </p:pic>
      <p:pic>
        <p:nvPicPr>
          <p:cNvPr id="1026" name="Picture 2" descr="Santa claus snowball letter template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911" b="55112" l="50000" r="93930"/>
                    </a14:imgEffect>
                  </a14:imgLayer>
                </a14:imgProps>
              </a:ext>
              <a:ext uri="{28A0092B-C50C-407E-A947-70E740481C1C}">
                <a14:useLocalDpi xmlns:a14="http://schemas.microsoft.com/office/drawing/2010/main" val="0"/>
              </a:ext>
            </a:extLst>
          </a:blip>
          <a:srcRect l="52627" t="5893" r="1136" b="43699"/>
          <a:stretch/>
        </p:blipFill>
        <p:spPr bwMode="auto">
          <a:xfrm>
            <a:off x="1053344" y="3527475"/>
            <a:ext cx="2756958" cy="2469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8020" y="2457089"/>
            <a:ext cx="7836141" cy="1938992"/>
          </a:xfrm>
          <a:prstGeom prst="rect">
            <a:avLst/>
          </a:prstGeom>
        </p:spPr>
        <p:txBody>
          <a:bodyPr wrap="square">
            <a:spAutoFit/>
          </a:bodyPr>
          <a:lstStyle/>
          <a:p>
            <a:pPr algn="ctr"/>
            <a:r>
              <a:rPr lang="en-US" altLang="en-US" sz="3000" b="1" dirty="0" err="1" smtClean="0">
                <a:solidFill>
                  <a:srgbClr val="C00000"/>
                </a:solidFill>
                <a:latin typeface="UTM Avo" panose="02040603050506020204" pitchFamily="18" charset="0"/>
                <a:cs typeface="Times New Roman" panose="02020603050405020304" pitchFamily="18" charset="0"/>
              </a:rPr>
              <a:t>Em</a:t>
            </a:r>
            <a:r>
              <a:rPr lang="en-US" altLang="en-US" sz="3000" b="1" dirty="0" smtClean="0">
                <a:solidFill>
                  <a:srgbClr val="C00000"/>
                </a:solidFill>
                <a:latin typeface="UTM Avo" panose="02040603050506020204" pitchFamily="18" charset="0"/>
                <a:cs typeface="Times New Roman" panose="02020603050405020304" pitchFamily="18" charset="0"/>
              </a:rPr>
              <a:t> </a:t>
            </a:r>
            <a:r>
              <a:rPr lang="en-US" altLang="en-US" sz="3000" b="1" dirty="0" err="1" smtClean="0">
                <a:solidFill>
                  <a:srgbClr val="C00000"/>
                </a:solidFill>
                <a:latin typeface="UTM Avo" panose="02040603050506020204" pitchFamily="18" charset="0"/>
                <a:cs typeface="Times New Roman" panose="02020603050405020304" pitchFamily="18" charset="0"/>
              </a:rPr>
              <a:t>tiếp</a:t>
            </a:r>
            <a:r>
              <a:rPr lang="en-US" altLang="en-US" sz="3000" b="1" dirty="0" smtClean="0">
                <a:solidFill>
                  <a:srgbClr val="C00000"/>
                </a:solidFill>
                <a:latin typeface="UTM Avo" panose="02040603050506020204" pitchFamily="18" charset="0"/>
                <a:cs typeface="Times New Roman" panose="02020603050405020304" pitchFamily="18" charset="0"/>
              </a:rPr>
              <a:t> </a:t>
            </a:r>
            <a:r>
              <a:rPr lang="en-US" altLang="en-US" sz="3000" b="1" dirty="0" err="1" smtClean="0">
                <a:solidFill>
                  <a:srgbClr val="C00000"/>
                </a:solidFill>
                <a:latin typeface="UTM Avo" panose="02040603050506020204" pitchFamily="18" charset="0"/>
                <a:cs typeface="Times New Roman" panose="02020603050405020304" pitchFamily="18" charset="0"/>
              </a:rPr>
              <a:t>tục</a:t>
            </a:r>
            <a:r>
              <a:rPr lang="en-US" altLang="en-US" sz="3000" b="1" dirty="0" smtClean="0">
                <a:solidFill>
                  <a:srgbClr val="C00000"/>
                </a:solidFill>
                <a:latin typeface="UTM Avo" panose="02040603050506020204" pitchFamily="18" charset="0"/>
                <a:cs typeface="Times New Roman" panose="02020603050405020304" pitchFamily="18" charset="0"/>
              </a:rPr>
              <a:t> </a:t>
            </a:r>
            <a:r>
              <a:rPr lang="en-US" altLang="en-US" sz="3000" b="1" dirty="0" err="1" smtClean="0">
                <a:solidFill>
                  <a:srgbClr val="C00000"/>
                </a:solidFill>
                <a:latin typeface="UTM Avo" panose="02040603050506020204" pitchFamily="18" charset="0"/>
                <a:cs typeface="Times New Roman" panose="02020603050405020304" pitchFamily="18" charset="0"/>
              </a:rPr>
              <a:t>hoàn</a:t>
            </a:r>
            <a:r>
              <a:rPr lang="en-US" altLang="en-US" sz="3000" b="1" dirty="0" smtClean="0">
                <a:solidFill>
                  <a:srgbClr val="C00000"/>
                </a:solidFill>
                <a:latin typeface="UTM Avo" panose="02040603050506020204" pitchFamily="18" charset="0"/>
                <a:cs typeface="Times New Roman" panose="02020603050405020304" pitchFamily="18" charset="0"/>
              </a:rPr>
              <a:t> </a:t>
            </a:r>
            <a:r>
              <a:rPr lang="en-US" altLang="en-US" sz="3000" b="1" dirty="0" err="1">
                <a:solidFill>
                  <a:srgbClr val="C00000"/>
                </a:solidFill>
                <a:latin typeface="UTM Avo" panose="02040603050506020204" pitchFamily="18" charset="0"/>
                <a:cs typeface="Times New Roman" panose="02020603050405020304" pitchFamily="18" charset="0"/>
              </a:rPr>
              <a:t>thành</a:t>
            </a:r>
            <a:r>
              <a:rPr lang="en-US" altLang="en-US" sz="3000" b="1" dirty="0">
                <a:solidFill>
                  <a:srgbClr val="C00000"/>
                </a:solidFill>
                <a:latin typeface="UTM Avo" panose="02040603050506020204" pitchFamily="18" charset="0"/>
                <a:cs typeface="Times New Roman" panose="02020603050405020304" pitchFamily="18" charset="0"/>
              </a:rPr>
              <a:t> </a:t>
            </a:r>
            <a:r>
              <a:rPr lang="en-US" altLang="en-US" sz="3000" b="1" dirty="0" err="1">
                <a:solidFill>
                  <a:srgbClr val="C00000"/>
                </a:solidFill>
                <a:latin typeface="UTM Avo" panose="02040603050506020204" pitchFamily="18" charset="0"/>
                <a:cs typeface="Times New Roman" panose="02020603050405020304" pitchFamily="18" charset="0"/>
              </a:rPr>
              <a:t>bài</a:t>
            </a:r>
            <a:r>
              <a:rPr lang="en-US" altLang="en-US" sz="3000" b="1" dirty="0">
                <a:solidFill>
                  <a:srgbClr val="C00000"/>
                </a:solidFill>
                <a:latin typeface="UTM Avo" panose="02040603050506020204" pitchFamily="18" charset="0"/>
                <a:cs typeface="Times New Roman" panose="02020603050405020304" pitchFamily="18" charset="0"/>
              </a:rPr>
              <a:t> </a:t>
            </a:r>
            <a:r>
              <a:rPr lang="en-US" altLang="en-US" sz="3000" b="1" dirty="0" err="1">
                <a:solidFill>
                  <a:srgbClr val="C00000"/>
                </a:solidFill>
                <a:latin typeface="UTM Avo" panose="02040603050506020204" pitchFamily="18" charset="0"/>
                <a:cs typeface="Times New Roman" panose="02020603050405020304" pitchFamily="18" charset="0"/>
              </a:rPr>
              <a:t>viết</a:t>
            </a:r>
            <a:r>
              <a:rPr lang="en-US" altLang="en-US" sz="3000" b="1" dirty="0">
                <a:solidFill>
                  <a:srgbClr val="C00000"/>
                </a:solidFill>
                <a:latin typeface="UTM Avo" panose="02040603050506020204" pitchFamily="18" charset="0"/>
                <a:cs typeface="Times New Roman" panose="02020603050405020304" pitchFamily="18" charset="0"/>
              </a:rPr>
              <a:t> </a:t>
            </a:r>
            <a:r>
              <a:rPr lang="en-US" altLang="en-US" sz="3000" b="1" dirty="0" err="1">
                <a:solidFill>
                  <a:srgbClr val="C00000"/>
                </a:solidFill>
                <a:latin typeface="UTM Avo" panose="02040603050506020204" pitchFamily="18" charset="0"/>
                <a:cs typeface="Times New Roman" panose="02020603050405020304" pitchFamily="18" charset="0"/>
              </a:rPr>
              <a:t>thư</a:t>
            </a:r>
            <a:r>
              <a:rPr lang="en-US" alt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gửi</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một</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bạn</a:t>
            </a:r>
            <a:r>
              <a:rPr lang="en-US" sz="3000" b="1" dirty="0">
                <a:solidFill>
                  <a:srgbClr val="C00000"/>
                </a:solidFill>
                <a:latin typeface="UTM Avo" panose="02040603050506020204" pitchFamily="18" charset="0"/>
                <a:cs typeface="Times New Roman" panose="02020603050405020304" pitchFamily="18" charset="0"/>
              </a:rPr>
              <a:t> ở </a:t>
            </a:r>
            <a:r>
              <a:rPr lang="en-US" sz="3000" b="1" dirty="0" err="1">
                <a:solidFill>
                  <a:srgbClr val="C00000"/>
                </a:solidFill>
                <a:latin typeface="UTM Avo" panose="02040603050506020204" pitchFamily="18" charset="0"/>
                <a:cs typeface="Times New Roman" panose="02020603050405020304" pitchFamily="18" charset="0"/>
              </a:rPr>
              <a:t>trường</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khác</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để</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thăm</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hỏi</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và</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kể</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cho</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bạn</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nghe</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a:solidFill>
                  <a:srgbClr val="C00000"/>
                </a:solidFill>
                <a:latin typeface="UTM Avo" panose="02040603050506020204" pitchFamily="18" charset="0"/>
                <a:cs typeface="Times New Roman" panose="02020603050405020304" pitchFamily="18" charset="0"/>
              </a:rPr>
              <a:t>tình</a:t>
            </a:r>
            <a:r>
              <a:rPr lang="en-US" sz="3000" b="1" dirty="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hình</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lớp</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và</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trường</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em</a:t>
            </a:r>
            <a:r>
              <a:rPr lang="en-US" sz="3000" b="1" dirty="0" smtClean="0">
                <a:solidFill>
                  <a:srgbClr val="C00000"/>
                </a:solidFill>
                <a:latin typeface="UTM Avo" panose="02040603050506020204" pitchFamily="18" charset="0"/>
                <a:cs typeface="Times New Roman" panose="02020603050405020304" pitchFamily="18" charset="0"/>
              </a:rPr>
              <a:t> </a:t>
            </a:r>
            <a:r>
              <a:rPr lang="en-US" sz="3000" b="1" dirty="0" err="1" smtClean="0">
                <a:solidFill>
                  <a:srgbClr val="C00000"/>
                </a:solidFill>
                <a:latin typeface="UTM Avo" panose="02040603050506020204" pitchFamily="18" charset="0"/>
                <a:cs typeface="Times New Roman" panose="02020603050405020304" pitchFamily="18" charset="0"/>
              </a:rPr>
              <a:t>hiên</a:t>
            </a:r>
            <a:r>
              <a:rPr lang="en-US" sz="3000" b="1" dirty="0" smtClean="0">
                <a:solidFill>
                  <a:srgbClr val="C00000"/>
                </a:solidFill>
                <a:latin typeface="UTM Avo" panose="02040603050506020204" pitchFamily="18" charset="0"/>
                <a:cs typeface="Times New Roman" panose="02020603050405020304" pitchFamily="18" charset="0"/>
              </a:rPr>
              <a:t> nay</a:t>
            </a:r>
            <a:r>
              <a:rPr lang="en-US" sz="3000" b="1" dirty="0" smtClean="0">
                <a:solidFill>
                  <a:srgbClr val="C00000"/>
                </a:solidFill>
                <a:latin typeface="Times New Roman" panose="02020603050405020304" pitchFamily="18" charset="0"/>
                <a:cs typeface="Times New Roman" panose="02020603050405020304" pitchFamily="18" charset="0"/>
              </a:rPr>
              <a:t>.</a:t>
            </a:r>
            <a:endParaRPr lang="en-US" sz="3000" dirty="0"/>
          </a:p>
        </p:txBody>
      </p:sp>
    </p:spTree>
    <p:extLst>
      <p:ext uri="{BB962C8B-B14F-4D97-AF65-F5344CB8AC3E}">
        <p14:creationId xmlns:p14="http://schemas.microsoft.com/office/powerpoint/2010/main" val="356017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6039" y="1415185"/>
            <a:ext cx="9971772" cy="5109091"/>
          </a:xfrm>
          <a:prstGeom prst="rect">
            <a:avLst/>
          </a:prstGeom>
          <a:noFill/>
        </p:spPr>
        <p:txBody>
          <a:bodyPr wrap="square" rtlCol="0">
            <a:spAutoFit/>
          </a:bodyPr>
          <a:lstStyle/>
          <a:p>
            <a:r>
              <a:rPr lang="nl-NL" sz="2800" b="1" dirty="0" smtClean="0">
                <a:latin typeface="UTM Avo" panose="02040603050506020204" pitchFamily="18" charset="0"/>
              </a:rPr>
              <a:t>1</a:t>
            </a:r>
            <a:r>
              <a:rPr lang="nl-NL" sz="2800" b="1" dirty="0">
                <a:latin typeface="UTM Avo" panose="02040603050506020204" pitchFamily="18" charset="0"/>
              </a:rPr>
              <a:t>. Kiến thức</a:t>
            </a:r>
            <a:endParaRPr lang="en-US" sz="2800" dirty="0">
              <a:latin typeface="UTM Avo" panose="02040603050506020204" pitchFamily="18" charset="0"/>
            </a:endParaRPr>
          </a:p>
          <a:p>
            <a:r>
              <a:rPr lang="en-US" sz="2800" dirty="0">
                <a:latin typeface="UTM Avo" panose="02040603050506020204" pitchFamily="18" charset="0"/>
              </a:rPr>
              <a:t>- </a:t>
            </a:r>
            <a:r>
              <a:rPr lang="en-US" sz="2800" dirty="0" err="1">
                <a:latin typeface="UTM Avo" panose="02040603050506020204" pitchFamily="18" charset="0"/>
              </a:rPr>
              <a:t>Nắm</a:t>
            </a:r>
            <a:r>
              <a:rPr lang="en-US" sz="2800" dirty="0">
                <a:latin typeface="UTM Avo" panose="02040603050506020204" pitchFamily="18" charset="0"/>
              </a:rPr>
              <a:t> </a:t>
            </a:r>
            <a:r>
              <a:rPr lang="en-US" sz="2800" dirty="0" err="1">
                <a:latin typeface="UTM Avo" panose="02040603050506020204" pitchFamily="18" charset="0"/>
              </a:rPr>
              <a:t>chắc</a:t>
            </a:r>
            <a:r>
              <a:rPr lang="en-US" sz="2800" dirty="0">
                <a:latin typeface="UTM Avo" panose="02040603050506020204" pitchFamily="18" charset="0"/>
              </a:rPr>
              <a:t> </a:t>
            </a:r>
            <a:r>
              <a:rPr lang="en-US" sz="2800" dirty="0" err="1">
                <a:latin typeface="UTM Avo" panose="02040603050506020204" pitchFamily="18" charset="0"/>
              </a:rPr>
              <a:t>mục</a:t>
            </a:r>
            <a:r>
              <a:rPr lang="en-US" sz="2800" dirty="0">
                <a:latin typeface="UTM Avo" panose="02040603050506020204" pitchFamily="18" charset="0"/>
              </a:rPr>
              <a:t> </a:t>
            </a:r>
            <a:r>
              <a:rPr lang="en-US" sz="2800" dirty="0" err="1">
                <a:latin typeface="UTM Avo" panose="02040603050506020204" pitchFamily="18" charset="0"/>
              </a:rPr>
              <a:t>đích</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việc</a:t>
            </a:r>
            <a:r>
              <a:rPr lang="en-US" sz="2800" dirty="0">
                <a:latin typeface="UTM Avo" panose="02040603050506020204" pitchFamily="18" charset="0"/>
              </a:rPr>
              <a:t> </a:t>
            </a:r>
            <a:r>
              <a:rPr lang="en-US" sz="2800" dirty="0" err="1">
                <a:latin typeface="UTM Avo" panose="02040603050506020204" pitchFamily="18" charset="0"/>
              </a:rPr>
              <a:t>viết</a:t>
            </a:r>
            <a:r>
              <a:rPr lang="en-US" sz="2800" dirty="0">
                <a:latin typeface="UTM Avo" panose="02040603050506020204" pitchFamily="18" charset="0"/>
              </a:rPr>
              <a:t> </a:t>
            </a:r>
            <a:r>
              <a:rPr lang="en-US" sz="2800" dirty="0" err="1">
                <a:latin typeface="UTM Avo" panose="02040603050506020204" pitchFamily="18" charset="0"/>
              </a:rPr>
              <a:t>thư</a:t>
            </a:r>
            <a:r>
              <a:rPr lang="en-US" sz="2800" dirty="0">
                <a:latin typeface="UTM Avo" panose="02040603050506020204" pitchFamily="18" charset="0"/>
              </a:rPr>
              <a:t>, </a:t>
            </a:r>
            <a:r>
              <a:rPr lang="en-US" sz="2800" dirty="0" err="1">
                <a:latin typeface="UTM Avo" panose="02040603050506020204" pitchFamily="18" charset="0"/>
              </a:rPr>
              <a:t>nội</a:t>
            </a:r>
            <a:r>
              <a:rPr lang="en-US" sz="2800" dirty="0">
                <a:latin typeface="UTM Avo" panose="02040603050506020204" pitchFamily="18" charset="0"/>
              </a:rPr>
              <a:t> dung </a:t>
            </a:r>
            <a:r>
              <a:rPr lang="en-US" sz="2800" dirty="0" err="1">
                <a:latin typeface="UTM Avo" panose="02040603050506020204" pitchFamily="18" charset="0"/>
              </a:rPr>
              <a:t>cơ</a:t>
            </a:r>
            <a:r>
              <a:rPr lang="en-US" sz="2800" dirty="0">
                <a:latin typeface="UTM Avo" panose="02040603050506020204" pitchFamily="18" charset="0"/>
              </a:rPr>
              <a:t> </a:t>
            </a:r>
            <a:r>
              <a:rPr lang="en-US" sz="2800" dirty="0" err="1">
                <a:latin typeface="UTM Avo" panose="02040603050506020204" pitchFamily="18" charset="0"/>
              </a:rPr>
              <a:t>bản</a:t>
            </a:r>
            <a:r>
              <a:rPr lang="en-US" sz="2800" dirty="0">
                <a:latin typeface="UTM Avo" panose="02040603050506020204" pitchFamily="18" charset="0"/>
              </a:rPr>
              <a:t> </a:t>
            </a:r>
            <a:r>
              <a:rPr lang="en-US" sz="2800" dirty="0" err="1">
                <a:latin typeface="UTM Avo" panose="02040603050506020204" pitchFamily="18" charset="0"/>
              </a:rPr>
              <a:t>và</a:t>
            </a:r>
            <a:r>
              <a:rPr lang="en-US" sz="2800" dirty="0">
                <a:latin typeface="UTM Avo" panose="02040603050506020204" pitchFamily="18" charset="0"/>
              </a:rPr>
              <a:t> </a:t>
            </a:r>
            <a:r>
              <a:rPr lang="en-US" sz="2800" dirty="0" err="1">
                <a:latin typeface="UTM Avo" panose="02040603050506020204" pitchFamily="18" charset="0"/>
              </a:rPr>
              <a:t>kết</a:t>
            </a:r>
            <a:r>
              <a:rPr lang="en-US" sz="2800" dirty="0">
                <a:latin typeface="UTM Avo" panose="02040603050506020204" pitchFamily="18" charset="0"/>
              </a:rPr>
              <a:t> </a:t>
            </a:r>
            <a:r>
              <a:rPr lang="en-US" sz="2800" dirty="0" err="1">
                <a:latin typeface="UTM Avo" panose="02040603050506020204" pitchFamily="18" charset="0"/>
              </a:rPr>
              <a:t>cấu</a:t>
            </a:r>
            <a:r>
              <a:rPr lang="en-US" sz="2800" dirty="0">
                <a:latin typeface="UTM Avo" panose="02040603050506020204" pitchFamily="18" charset="0"/>
              </a:rPr>
              <a:t> </a:t>
            </a:r>
            <a:r>
              <a:rPr lang="en-US" sz="2800" dirty="0" err="1">
                <a:latin typeface="UTM Avo" panose="02040603050506020204" pitchFamily="18" charset="0"/>
              </a:rPr>
              <a:t>thông</a:t>
            </a:r>
            <a:r>
              <a:rPr lang="en-US" sz="2800" dirty="0">
                <a:latin typeface="UTM Avo" panose="02040603050506020204" pitchFamily="18" charset="0"/>
              </a:rPr>
              <a:t> </a:t>
            </a:r>
            <a:r>
              <a:rPr lang="en-US" sz="2800" dirty="0" err="1">
                <a:latin typeface="UTM Avo" panose="02040603050506020204" pitchFamily="18" charset="0"/>
              </a:rPr>
              <a:t>thường</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một</a:t>
            </a:r>
            <a:r>
              <a:rPr lang="en-US" sz="2800" dirty="0">
                <a:latin typeface="UTM Avo" panose="02040603050506020204" pitchFamily="18" charset="0"/>
              </a:rPr>
              <a:t> </a:t>
            </a:r>
            <a:r>
              <a:rPr lang="en-US" sz="2800" dirty="0" err="1">
                <a:latin typeface="UTM Avo" panose="02040603050506020204" pitchFamily="18" charset="0"/>
              </a:rPr>
              <a:t>bức</a:t>
            </a:r>
            <a:r>
              <a:rPr lang="en-US" sz="2800" dirty="0">
                <a:latin typeface="UTM Avo" panose="02040603050506020204" pitchFamily="18" charset="0"/>
              </a:rPr>
              <a:t> </a:t>
            </a:r>
            <a:r>
              <a:rPr lang="en-US" sz="2800" dirty="0" err="1">
                <a:latin typeface="UTM Avo" panose="02040603050506020204" pitchFamily="18" charset="0"/>
              </a:rPr>
              <a:t>thư</a:t>
            </a:r>
            <a:r>
              <a:rPr lang="en-US" sz="2800" dirty="0">
                <a:latin typeface="UTM Avo" panose="02040603050506020204" pitchFamily="18" charset="0"/>
              </a:rPr>
              <a:t> (ND </a:t>
            </a:r>
            <a:r>
              <a:rPr lang="en-US" sz="2800" dirty="0" err="1">
                <a:latin typeface="UTM Avo" panose="02040603050506020204" pitchFamily="18" charset="0"/>
              </a:rPr>
              <a:t>ghi</a:t>
            </a:r>
            <a:r>
              <a:rPr lang="en-US" sz="2800" dirty="0">
                <a:latin typeface="UTM Avo" panose="02040603050506020204" pitchFamily="18" charset="0"/>
              </a:rPr>
              <a:t> </a:t>
            </a:r>
            <a:r>
              <a:rPr lang="en-US" sz="2800" dirty="0" err="1">
                <a:latin typeface="UTM Avo" panose="02040603050506020204" pitchFamily="18" charset="0"/>
              </a:rPr>
              <a:t>nhớ</a:t>
            </a:r>
            <a:r>
              <a:rPr lang="en-US" sz="2800" dirty="0">
                <a:latin typeface="UTM Avo" panose="02040603050506020204" pitchFamily="18" charset="0"/>
              </a:rPr>
              <a:t>)</a:t>
            </a:r>
          </a:p>
          <a:p>
            <a:r>
              <a:rPr lang="nl-NL" sz="2800" b="1" dirty="0">
                <a:latin typeface="UTM Avo" panose="02040603050506020204" pitchFamily="18" charset="0"/>
              </a:rPr>
              <a:t>2. Kĩ năng</a:t>
            </a:r>
            <a:endParaRPr lang="en-US" sz="2800" dirty="0">
              <a:latin typeface="UTM Avo" panose="02040603050506020204" pitchFamily="18" charset="0"/>
            </a:endParaRPr>
          </a:p>
          <a:p>
            <a:r>
              <a:rPr lang="en-US" sz="2800" dirty="0">
                <a:latin typeface="UTM Avo" panose="02040603050506020204" pitchFamily="18" charset="0"/>
              </a:rPr>
              <a:t>- </a:t>
            </a:r>
            <a:r>
              <a:rPr lang="en-US" sz="2800" dirty="0" err="1">
                <a:latin typeface="UTM Avo" panose="02040603050506020204" pitchFamily="18" charset="0"/>
              </a:rPr>
              <a:t>Vận</a:t>
            </a:r>
            <a:r>
              <a:rPr lang="en-US" sz="2800" dirty="0">
                <a:latin typeface="UTM Avo" panose="02040603050506020204" pitchFamily="18" charset="0"/>
              </a:rPr>
              <a:t> </a:t>
            </a:r>
            <a:r>
              <a:rPr lang="en-US" sz="2800" dirty="0" err="1">
                <a:latin typeface="UTM Avo" panose="02040603050506020204" pitchFamily="18" charset="0"/>
              </a:rPr>
              <a:t>dụng</a:t>
            </a:r>
            <a:r>
              <a:rPr lang="en-US" sz="2800" dirty="0">
                <a:latin typeface="UTM Avo" panose="02040603050506020204" pitchFamily="18" charset="0"/>
              </a:rPr>
              <a:t> </a:t>
            </a:r>
            <a:r>
              <a:rPr lang="en-US" sz="2800" dirty="0" err="1">
                <a:latin typeface="UTM Avo" panose="02040603050506020204" pitchFamily="18" charset="0"/>
              </a:rPr>
              <a:t>kiến</a:t>
            </a:r>
            <a:r>
              <a:rPr lang="en-US" sz="2800" dirty="0">
                <a:latin typeface="UTM Avo" panose="02040603050506020204" pitchFamily="18" charset="0"/>
              </a:rPr>
              <a:t> </a:t>
            </a:r>
            <a:r>
              <a:rPr lang="en-US" sz="2800" dirty="0" err="1">
                <a:latin typeface="UTM Avo" panose="02040603050506020204" pitchFamily="18" charset="0"/>
              </a:rPr>
              <a:t>thức</a:t>
            </a:r>
            <a:r>
              <a:rPr lang="en-US" sz="2800" dirty="0">
                <a:latin typeface="UTM Avo" panose="02040603050506020204" pitchFamily="18" charset="0"/>
              </a:rPr>
              <a:t> </a:t>
            </a:r>
            <a:r>
              <a:rPr lang="en-US" sz="2800" dirty="0" err="1">
                <a:latin typeface="UTM Avo" panose="02040603050506020204" pitchFamily="18" charset="0"/>
              </a:rPr>
              <a:t>đã</a:t>
            </a:r>
            <a:r>
              <a:rPr lang="en-US" sz="2800" dirty="0">
                <a:latin typeface="UTM Avo" panose="02040603050506020204" pitchFamily="18" charset="0"/>
              </a:rPr>
              <a:t> </a:t>
            </a:r>
            <a:r>
              <a:rPr lang="en-US" sz="2800" dirty="0" err="1">
                <a:latin typeface="UTM Avo" panose="02040603050506020204" pitchFamily="18" charset="0"/>
              </a:rPr>
              <a:t>học</a:t>
            </a:r>
            <a:r>
              <a:rPr lang="en-US" sz="2800" dirty="0">
                <a:latin typeface="UTM Avo" panose="02040603050506020204" pitchFamily="18" charset="0"/>
              </a:rPr>
              <a:t> </a:t>
            </a:r>
            <a:r>
              <a:rPr lang="en-US" sz="2800" dirty="0" err="1">
                <a:latin typeface="UTM Avo" panose="02040603050506020204" pitchFamily="18" charset="0"/>
              </a:rPr>
              <a:t>để</a:t>
            </a:r>
            <a:r>
              <a:rPr lang="en-US" sz="2800" dirty="0">
                <a:latin typeface="UTM Avo" panose="02040603050506020204" pitchFamily="18" charset="0"/>
              </a:rPr>
              <a:t> </a:t>
            </a:r>
            <a:r>
              <a:rPr lang="en-US" sz="2800" dirty="0" err="1">
                <a:latin typeface="UTM Avo" panose="02040603050506020204" pitchFamily="18" charset="0"/>
              </a:rPr>
              <a:t>viết</a:t>
            </a:r>
            <a:r>
              <a:rPr lang="en-US" sz="2800" dirty="0">
                <a:latin typeface="UTM Avo" panose="02040603050506020204" pitchFamily="18" charset="0"/>
              </a:rPr>
              <a:t> </a:t>
            </a:r>
            <a:r>
              <a:rPr lang="en-US" sz="2800" dirty="0" err="1">
                <a:latin typeface="UTM Avo" panose="02040603050506020204" pitchFamily="18" charset="0"/>
              </a:rPr>
              <a:t>được</a:t>
            </a:r>
            <a:r>
              <a:rPr lang="en-US" sz="2800" dirty="0">
                <a:latin typeface="UTM Avo" panose="02040603050506020204" pitchFamily="18" charset="0"/>
              </a:rPr>
              <a:t> </a:t>
            </a:r>
            <a:r>
              <a:rPr lang="en-US" sz="2800" dirty="0" err="1">
                <a:latin typeface="UTM Avo" panose="02040603050506020204" pitchFamily="18" charset="0"/>
              </a:rPr>
              <a:t>bức</a:t>
            </a:r>
            <a:r>
              <a:rPr lang="en-US" sz="2800" dirty="0">
                <a:latin typeface="UTM Avo" panose="02040603050506020204" pitchFamily="18" charset="0"/>
              </a:rPr>
              <a:t> </a:t>
            </a:r>
            <a:r>
              <a:rPr lang="en-US" sz="2800" dirty="0" err="1">
                <a:latin typeface="UTM Avo" panose="02040603050506020204" pitchFamily="18" charset="0"/>
              </a:rPr>
              <a:t>thư</a:t>
            </a:r>
            <a:r>
              <a:rPr lang="en-US" sz="2800" dirty="0">
                <a:latin typeface="UTM Avo" panose="02040603050506020204" pitchFamily="18" charset="0"/>
              </a:rPr>
              <a:t> </a:t>
            </a:r>
            <a:r>
              <a:rPr lang="en-US" sz="2800" dirty="0" err="1">
                <a:latin typeface="UTM Avo" panose="02040603050506020204" pitchFamily="18" charset="0"/>
              </a:rPr>
              <a:t>thămm</a:t>
            </a:r>
            <a:r>
              <a:rPr lang="en-US" sz="2800" dirty="0">
                <a:latin typeface="UTM Avo" panose="02040603050506020204" pitchFamily="18" charset="0"/>
              </a:rPr>
              <a:t> </a:t>
            </a:r>
            <a:r>
              <a:rPr lang="en-US" sz="2800" dirty="0" err="1">
                <a:latin typeface="UTM Avo" panose="02040603050506020204" pitchFamily="18" charset="0"/>
              </a:rPr>
              <a:t>hỏi</a:t>
            </a:r>
            <a:r>
              <a:rPr lang="en-US" sz="2800" dirty="0">
                <a:latin typeface="UTM Avo" panose="02040603050506020204" pitchFamily="18" charset="0"/>
              </a:rPr>
              <a:t>, </a:t>
            </a:r>
            <a:r>
              <a:rPr lang="en-US" sz="2800" dirty="0" err="1">
                <a:latin typeface="UTM Avo" panose="02040603050506020204" pitchFamily="18" charset="0"/>
              </a:rPr>
              <a:t>trao</a:t>
            </a:r>
            <a:r>
              <a:rPr lang="en-US" sz="2800" dirty="0">
                <a:latin typeface="UTM Avo" panose="02040603050506020204" pitchFamily="18" charset="0"/>
              </a:rPr>
              <a:t> </a:t>
            </a:r>
            <a:r>
              <a:rPr lang="en-US" sz="2800" dirty="0" err="1">
                <a:latin typeface="UTM Avo" panose="02040603050506020204" pitchFamily="18" charset="0"/>
              </a:rPr>
              <a:t>đổi</a:t>
            </a:r>
            <a:r>
              <a:rPr lang="en-US" sz="2800" dirty="0">
                <a:latin typeface="UTM Avo" panose="02040603050506020204" pitchFamily="18" charset="0"/>
              </a:rPr>
              <a:t> </a:t>
            </a:r>
            <a:r>
              <a:rPr lang="en-US" sz="2800" dirty="0" err="1">
                <a:latin typeface="UTM Avo" panose="02040603050506020204" pitchFamily="18" charset="0"/>
              </a:rPr>
              <a:t>thông</a:t>
            </a:r>
            <a:r>
              <a:rPr lang="en-US" sz="2800" dirty="0">
                <a:latin typeface="UTM Avo" panose="02040603050506020204" pitchFamily="18" charset="0"/>
              </a:rPr>
              <a:t> tin </a:t>
            </a:r>
            <a:r>
              <a:rPr lang="en-US" sz="2800" dirty="0" err="1">
                <a:latin typeface="UTM Avo" panose="02040603050506020204" pitchFamily="18" charset="0"/>
              </a:rPr>
              <a:t>với</a:t>
            </a:r>
            <a:r>
              <a:rPr lang="en-US" sz="2800" dirty="0">
                <a:latin typeface="UTM Avo" panose="02040603050506020204" pitchFamily="18" charset="0"/>
              </a:rPr>
              <a:t> </a:t>
            </a:r>
            <a:r>
              <a:rPr lang="en-US" sz="2800" dirty="0" err="1">
                <a:latin typeface="UTM Avo" panose="02040603050506020204" pitchFamily="18" charset="0"/>
              </a:rPr>
              <a:t>bạn</a:t>
            </a:r>
            <a:r>
              <a:rPr lang="en-US" sz="2800" dirty="0">
                <a:latin typeface="UTM Avo" panose="02040603050506020204" pitchFamily="18" charset="0"/>
              </a:rPr>
              <a:t> (</a:t>
            </a:r>
            <a:r>
              <a:rPr lang="en-US" sz="2800" dirty="0" err="1">
                <a:latin typeface="UTM Avo" panose="02040603050506020204" pitchFamily="18" charset="0"/>
              </a:rPr>
              <a:t>mục</a:t>
            </a:r>
            <a:r>
              <a:rPr lang="en-US" sz="2800" dirty="0">
                <a:latin typeface="UTM Avo" panose="02040603050506020204" pitchFamily="18" charset="0"/>
              </a:rPr>
              <a:t> III).</a:t>
            </a:r>
          </a:p>
          <a:p>
            <a:r>
              <a:rPr lang="en-US" sz="2800" dirty="0">
                <a:latin typeface="UTM Avo" panose="02040603050506020204" pitchFamily="18" charset="0"/>
              </a:rPr>
              <a:t> </a:t>
            </a:r>
            <a:r>
              <a:rPr lang="nl-NL" sz="2800" b="1" dirty="0">
                <a:latin typeface="UTM Avo" panose="02040603050506020204" pitchFamily="18" charset="0"/>
              </a:rPr>
              <a:t>3. Phẩm chất</a:t>
            </a:r>
            <a:endParaRPr lang="en-US" sz="2800" dirty="0">
              <a:latin typeface="UTM Avo" panose="02040603050506020204" pitchFamily="18" charset="0"/>
            </a:endParaRPr>
          </a:p>
          <a:p>
            <a:r>
              <a:rPr lang="nb-NO" sz="2800" dirty="0">
                <a:latin typeface="UTM Avo" panose="02040603050506020204" pitchFamily="18" charset="0"/>
              </a:rPr>
              <a:t>- Tích cực, tự giác làm bài.</a:t>
            </a:r>
            <a:endParaRPr lang="en-US" sz="2800" dirty="0">
              <a:latin typeface="UTM Avo" panose="02040603050506020204" pitchFamily="18" charset="0"/>
            </a:endParaRPr>
          </a:p>
          <a:p>
            <a:r>
              <a:rPr lang="nl-NL" sz="2800" b="1" dirty="0">
                <a:latin typeface="UTM Avo" panose="02040603050506020204" pitchFamily="18" charset="0"/>
              </a:rPr>
              <a:t>4. Góp phần phát triển các năng lực</a:t>
            </a:r>
            <a:endParaRPr lang="en-US" sz="2800" dirty="0">
              <a:latin typeface="UTM Avo" panose="02040603050506020204" pitchFamily="18" charset="0"/>
            </a:endParaRPr>
          </a:p>
          <a:p>
            <a:r>
              <a:rPr lang="nl-NL" sz="2800" dirty="0">
                <a:latin typeface="UTM Avo" panose="02040603050506020204" pitchFamily="18" charset="0"/>
              </a:rPr>
              <a:t>- NL tự học, Sử dụng ngôn ngữ, NL sáng tạo</a:t>
            </a:r>
            <a:endParaRPr lang="en-US" sz="2800" dirty="0">
              <a:latin typeface="UTM Avo" panose="02040603050506020204" pitchFamily="18" charset="0"/>
            </a:endParaRPr>
          </a:p>
          <a:p>
            <a:endParaRPr lang="en-US" dirty="0"/>
          </a:p>
        </p:txBody>
      </p:sp>
      <p:sp>
        <p:nvSpPr>
          <p:cNvPr id="5" name="TextBox 4"/>
          <p:cNvSpPr txBox="1"/>
          <p:nvPr/>
        </p:nvSpPr>
        <p:spPr>
          <a:xfrm>
            <a:off x="1722923" y="207249"/>
            <a:ext cx="8826366" cy="1323439"/>
          </a:xfrm>
          <a:prstGeom prst="rect">
            <a:avLst/>
          </a:prstGeom>
          <a:noFill/>
        </p:spPr>
        <p:txBody>
          <a:bodyPr wrap="square" rtlCol="0">
            <a:spAutoFit/>
          </a:bodyPr>
          <a:lstStyle/>
          <a:p>
            <a:r>
              <a:rPr lang="en-US" sz="8000" dirty="0" smtClean="0">
                <a:solidFill>
                  <a:srgbClr val="002060"/>
                </a:solidFill>
                <a:effectLst>
                  <a:reflection blurRad="6350" stA="55000" endA="50" endPos="85000" dir="5400000" sy="-100000" algn="bl" rotWithShape="0"/>
                </a:effectLst>
                <a:latin typeface="#9Slide07 IcielPony" panose="02000000000000000000" pitchFamily="2" charset="0"/>
              </a:rPr>
              <a:t>YÊU CẦU CẦN ĐẠT</a:t>
            </a:r>
            <a:endParaRPr lang="en-US" sz="8000" dirty="0">
              <a:solidFill>
                <a:srgbClr val="002060"/>
              </a:solidFill>
              <a:effectLst>
                <a:reflection blurRad="6350" stA="55000" endA="50" endPos="85000" dir="5400000" sy="-100000" algn="bl" rotWithShape="0"/>
              </a:effectLst>
              <a:latin typeface="#9Slide07 IcielPony" panose="02000000000000000000" pitchFamily="2" charset="0"/>
            </a:endParaRPr>
          </a:p>
        </p:txBody>
      </p:sp>
    </p:spTree>
    <p:extLst>
      <p:ext uri="{BB962C8B-B14F-4D97-AF65-F5344CB8AC3E}">
        <p14:creationId xmlns:p14="http://schemas.microsoft.com/office/powerpoint/2010/main" val="2488032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1"/>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10">
              <a:buClr>
                <a:srgbClr val="000000"/>
              </a:buClr>
            </a:pPr>
            <a:endParaRPr lang="id-ID" sz="1867" kern="0">
              <a:solidFill>
                <a:srgbClr val="FFB64C"/>
              </a:solidFill>
              <a:latin typeface="Arial"/>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7"/>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10">
              <a:buClr>
                <a:srgbClr val="000000"/>
              </a:buClr>
            </a:pPr>
            <a:endParaRPr lang="id-ID" sz="1867" kern="0">
              <a:solidFill>
                <a:srgbClr val="FFB64C"/>
              </a:solidFill>
              <a:latin typeface="Arial"/>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3"/>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defTabSz="1219110">
              <a:buClr>
                <a:srgbClr val="000000"/>
              </a:buClr>
            </a:pPr>
            <a:r>
              <a:rPr lang="en-US" sz="5333" kern="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sym typeface="Arial"/>
              </a:rPr>
              <a:t>GIÁO ÁN ĐIỆN TỬ LỚP 4</a:t>
            </a:r>
            <a:endParaRPr lang="id-ID" sz="5333" kern="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8" y="1619438"/>
            <a:ext cx="11371987" cy="1733680"/>
          </a:xfrm>
          <a:prstGeom prst="rect">
            <a:avLst/>
          </a:prstGeom>
          <a:noFill/>
        </p:spPr>
        <p:txBody>
          <a:bodyPr wrap="square" rtlCol="0">
            <a:spAutoFit/>
          </a:bodyPr>
          <a:lstStyle/>
          <a:p>
            <a:pPr algn="ctr" defTabSz="1219110">
              <a:buClr>
                <a:srgbClr val="000000"/>
              </a:buClr>
            </a:pPr>
            <a:r>
              <a:rPr lang="en-US" sz="5333"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BC Cubano Normal" panose="00000500000000000000" pitchFamily="2" charset="0"/>
                <a:cs typeface="#9Slide05 Bodega Script" pitchFamily="2" charset="0"/>
                <a:sym typeface="Arial"/>
              </a:rPr>
              <a:t>GIÁO ÁN ĐIỆN TỬ LỚP 2 </a:t>
            </a:r>
            <a:r>
              <a:rPr lang="en-US" sz="5333"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Pony" panose="02000000000000000000" pitchFamily="2" charset="0"/>
                <a:cs typeface="#9Slide05 Bodega Script" pitchFamily="2" charset="0"/>
                <a:sym typeface="Arial"/>
              </a:rPr>
              <a:t>&amp;</a:t>
            </a:r>
            <a:r>
              <a:rPr lang="en-US" sz="5333" kern="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latin typeface="#9Slide07 IcielBC Cubano Normal" panose="00000500000000000000" pitchFamily="2" charset="0"/>
                <a:cs typeface="#9Slide05 Bodega Script" pitchFamily="2" charset="0"/>
                <a:sym typeface="Arial"/>
              </a:rPr>
              <a:t> LỚP 3</a:t>
            </a:r>
          </a:p>
          <a:p>
            <a:pPr algn="ctr" defTabSz="1219110">
              <a:buClr>
                <a:srgbClr val="000000"/>
              </a:buClr>
            </a:pPr>
            <a:r>
              <a:rPr lang="en-US" sz="5333"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B</a:t>
            </a:r>
            <a:r>
              <a:rPr lang="en-US" sz="5333" kern="0">
                <a:ln>
                  <a:solidFill>
                    <a:srgbClr val="FFC51C">
                      <a:lumMod val="50000"/>
                    </a:srgbClr>
                  </a:solidFill>
                </a:ln>
                <a:solidFill>
                  <a:srgbClr val="FFFF00"/>
                </a:solidFill>
                <a:latin typeface="SVN-Poky's" panose="020B0606040200020203" pitchFamily="34" charset="0"/>
                <a:cs typeface="#9Slide05 Bodega Script" pitchFamily="2" charset="0"/>
                <a:sym typeface="Arial"/>
              </a:rPr>
              <a:t>ộ</a:t>
            </a:r>
            <a:r>
              <a:rPr lang="en-US" sz="5333"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5333" kern="0">
                <a:ln>
                  <a:solidFill>
                    <a:srgbClr val="FFC51C">
                      <a:lumMod val="50000"/>
                    </a:srgbClr>
                  </a:solidFill>
                </a:ln>
                <a:solidFill>
                  <a:srgbClr val="2E9733"/>
                </a:solidFill>
                <a:latin typeface="SVN-Poky's" panose="020B0606040200020203" pitchFamily="34" charset="0"/>
                <a:cs typeface="#9Slide05 Bodega Script" pitchFamily="2" charset="0"/>
                <a:sym typeface="Arial"/>
              </a:rPr>
              <a:t>K</a:t>
            </a:r>
            <a:r>
              <a:rPr lang="en-US" sz="5333" kern="0">
                <a:ln>
                  <a:solidFill>
                    <a:srgbClr val="FFC51C">
                      <a:lumMod val="50000"/>
                    </a:srgbClr>
                  </a:solidFill>
                </a:ln>
                <a:solidFill>
                  <a:srgbClr val="EE9CAA"/>
                </a:solidFill>
                <a:latin typeface="SVN-Poky's" panose="020B0606040200020203" pitchFamily="34" charset="0"/>
                <a:cs typeface="#9Slide05 Bodega Script" pitchFamily="2" charset="0"/>
                <a:sym typeface="Arial"/>
              </a:rPr>
              <a:t>ế</a:t>
            </a:r>
            <a:r>
              <a:rPr lang="en-US" sz="5333" kern="0">
                <a:ln>
                  <a:solidFill>
                    <a:srgbClr val="FFC51C">
                      <a:lumMod val="50000"/>
                    </a:srgbClr>
                  </a:solidFill>
                </a:ln>
                <a:solidFill>
                  <a:srgbClr val="422B24"/>
                </a:solidFill>
                <a:latin typeface="SVN-Poky's" panose="020B0606040200020203" pitchFamily="34" charset="0"/>
                <a:cs typeface="#9Slide05 Bodega Script" pitchFamily="2" charset="0"/>
                <a:sym typeface="Arial"/>
              </a:rPr>
              <a:t>t</a:t>
            </a:r>
            <a:r>
              <a:rPr lang="en-US" sz="5333"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5333" kern="0">
                <a:ln>
                  <a:solidFill>
                    <a:srgbClr val="FFC51C">
                      <a:lumMod val="50000"/>
                    </a:srgbClr>
                  </a:solidFill>
                </a:ln>
                <a:solidFill>
                  <a:srgbClr val="FCF2BA"/>
                </a:solidFill>
                <a:latin typeface="SVN-Poky's" panose="020B0606040200020203" pitchFamily="34" charset="0"/>
                <a:cs typeface="#9Slide05 Bodega Script" pitchFamily="2" charset="0"/>
                <a:sym typeface="Arial"/>
              </a:rPr>
              <a:t>n</a:t>
            </a:r>
            <a:r>
              <a:rPr lang="en-US" sz="5333" kern="0">
                <a:ln>
                  <a:solidFill>
                    <a:srgbClr val="FFC51C">
                      <a:lumMod val="50000"/>
                    </a:srgbClr>
                  </a:solidFill>
                </a:ln>
                <a:solidFill>
                  <a:srgbClr val="FF0000"/>
                </a:solidFill>
                <a:latin typeface="SVN-Poky's" panose="020B0606040200020203" pitchFamily="34" charset="0"/>
                <a:cs typeface="#9Slide05 Bodega Script" pitchFamily="2" charset="0"/>
                <a:sym typeface="Arial"/>
              </a:rPr>
              <a:t>ố</a:t>
            </a:r>
            <a:r>
              <a:rPr lang="en-US" sz="5333" kern="0">
                <a:ln>
                  <a:solidFill>
                    <a:srgbClr val="FFC51C">
                      <a:lumMod val="50000"/>
                    </a:srgbClr>
                  </a:solidFill>
                </a:ln>
                <a:solidFill>
                  <a:srgbClr val="92D050"/>
                </a:solidFill>
                <a:latin typeface="SVN-Poky's" panose="020B0606040200020203" pitchFamily="34" charset="0"/>
                <a:cs typeface="#9Slide05 Bodega Script" pitchFamily="2" charset="0"/>
                <a:sym typeface="Arial"/>
              </a:rPr>
              <a:t>i</a:t>
            </a:r>
            <a:r>
              <a:rPr lang="en-US" sz="5333"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5333" kern="0">
                <a:ln>
                  <a:solidFill>
                    <a:srgbClr val="FFC51C">
                      <a:lumMod val="50000"/>
                    </a:srgbClr>
                  </a:solidFill>
                </a:ln>
                <a:solidFill>
                  <a:srgbClr val="BC3259"/>
                </a:solidFill>
                <a:latin typeface="SVN-Poky's" panose="020B0606040200020203" pitchFamily="34" charset="0"/>
                <a:cs typeface="#9Slide05 Bodega Script" pitchFamily="2" charset="0"/>
                <a:sym typeface="Arial"/>
              </a:rPr>
              <a:t>t</a:t>
            </a:r>
            <a:r>
              <a:rPr lang="en-US" sz="5333" kern="0">
                <a:ln>
                  <a:solidFill>
                    <a:srgbClr val="FFC51C">
                      <a:lumMod val="50000"/>
                    </a:srgbClr>
                  </a:solidFill>
                </a:ln>
                <a:solidFill>
                  <a:srgbClr val="FFC000"/>
                </a:solidFill>
                <a:latin typeface="SVN-Poky's" panose="020B0606040200020203" pitchFamily="34" charset="0"/>
                <a:cs typeface="#9Slide05 Bodega Script" pitchFamily="2" charset="0"/>
                <a:sym typeface="Arial"/>
              </a:rPr>
              <a:t>r</a:t>
            </a:r>
            <a:r>
              <a:rPr lang="en-US" sz="5333" kern="0">
                <a:ln>
                  <a:solidFill>
                    <a:srgbClr val="FFC51C">
                      <a:lumMod val="50000"/>
                    </a:srgbClr>
                  </a:solidFill>
                </a:ln>
                <a:solidFill>
                  <a:srgbClr val="000000"/>
                </a:solidFill>
                <a:latin typeface="SVN-Poky's" panose="020B0606040200020203" pitchFamily="34" charset="0"/>
                <a:cs typeface="#9Slide05 Bodega Script" pitchFamily="2" charset="0"/>
                <a:sym typeface="Arial"/>
              </a:rPr>
              <a:t>i</a:t>
            </a:r>
            <a:r>
              <a:rPr lang="en-US" sz="5333" kern="0">
                <a:ln>
                  <a:solidFill>
                    <a:srgbClr val="FFC51C">
                      <a:lumMod val="50000"/>
                    </a:srgbClr>
                  </a:solidFill>
                </a:ln>
                <a:solidFill>
                  <a:srgbClr val="F0305E"/>
                </a:solidFill>
                <a:latin typeface="SVN-Poky's" panose="020B0606040200020203" pitchFamily="34" charset="0"/>
                <a:cs typeface="#9Slide05 Bodega Script" pitchFamily="2" charset="0"/>
                <a:sym typeface="Arial"/>
              </a:rPr>
              <a:t> </a:t>
            </a:r>
            <a:r>
              <a:rPr lang="en-US" sz="5333" kern="0">
                <a:ln>
                  <a:solidFill>
                    <a:srgbClr val="FFC51C">
                      <a:lumMod val="50000"/>
                    </a:srgbClr>
                  </a:solidFill>
                </a:ln>
                <a:solidFill>
                  <a:srgbClr val="00B0F0"/>
                </a:solidFill>
                <a:latin typeface="SVN-Poky's" panose="020B0606040200020203" pitchFamily="34" charset="0"/>
                <a:cs typeface="#9Slide05 Bodega Script" pitchFamily="2" charset="0"/>
                <a:sym typeface="Arial"/>
              </a:rPr>
              <a:t>t</a:t>
            </a:r>
            <a:r>
              <a:rPr lang="en-US" sz="5333" kern="0">
                <a:ln>
                  <a:solidFill>
                    <a:srgbClr val="FFC51C">
                      <a:lumMod val="50000"/>
                    </a:srgbClr>
                  </a:solidFill>
                </a:ln>
                <a:solidFill>
                  <a:srgbClr val="E65C87"/>
                </a:solidFill>
                <a:latin typeface="SVN-Poky's" panose="020B0606040200020203" pitchFamily="34" charset="0"/>
                <a:cs typeface="#9Slide05 Bodega Script" pitchFamily="2" charset="0"/>
                <a:sym typeface="Arial"/>
              </a:rPr>
              <a:t>h</a:t>
            </a:r>
            <a:r>
              <a:rPr lang="en-US" sz="5333" kern="0">
                <a:ln>
                  <a:solidFill>
                    <a:srgbClr val="FFC51C">
                      <a:lumMod val="50000"/>
                    </a:srgbClr>
                  </a:solidFill>
                </a:ln>
                <a:solidFill>
                  <a:srgbClr val="002060"/>
                </a:solidFill>
                <a:latin typeface="SVN-Poky's" panose="020B0606040200020203" pitchFamily="34" charset="0"/>
                <a:cs typeface="#9Slide05 Bodega Script" pitchFamily="2" charset="0"/>
                <a:sym typeface="Arial"/>
              </a:rPr>
              <a:t>ứ</a:t>
            </a:r>
            <a:r>
              <a:rPr lang="en-US" sz="5333" kern="0">
                <a:ln>
                  <a:solidFill>
                    <a:srgbClr val="FFC51C">
                      <a:lumMod val="50000"/>
                    </a:srgbClr>
                  </a:solidFill>
                </a:ln>
                <a:solidFill>
                  <a:srgbClr val="422B24">
                    <a:lumMod val="40000"/>
                    <a:lumOff val="60000"/>
                  </a:srgbClr>
                </a:solidFill>
                <a:latin typeface="SVN-Poky's" panose="020B0606040200020203" pitchFamily="34" charset="0"/>
                <a:cs typeface="#9Slide05 Bodega Script" pitchFamily="2" charset="0"/>
                <a:sym typeface="Arial"/>
              </a:rPr>
              <a:t>c</a:t>
            </a:r>
            <a:endParaRPr lang="id-ID" sz="5333" kern="0">
              <a:ln>
                <a:solidFill>
                  <a:srgbClr val="FFC51C">
                    <a:lumMod val="50000"/>
                  </a:srgbClr>
                </a:solidFill>
              </a:ln>
              <a:solidFill>
                <a:srgbClr val="422B24">
                  <a:lumMod val="40000"/>
                  <a:lumOff val="60000"/>
                </a:srgbClr>
              </a:solidFill>
              <a:latin typeface="SVN-Poky's" panose="020B0606040200020203" pitchFamily="34" charset="0"/>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7"/>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10">
              <a:lnSpc>
                <a:spcPct val="100000"/>
              </a:lnSpc>
              <a:defRPr/>
            </a:pPr>
            <a:r>
              <a:rPr lang="en-US" sz="4667" b="1">
                <a:solidFill>
                  <a:srgbClr val="D63E3D">
                    <a:lumMod val="50000"/>
                  </a:srgbClr>
                </a:solidFill>
                <a:latin typeface="SVN-Dancing Script" panose="02040603050506020204" pitchFamily="18"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Soạn</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bài</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giảng</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yêu</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cầu</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các</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khối</a:t>
            </a:r>
            <a:r>
              <a:rPr lang="en-US" sz="4667" b="1">
                <a:solidFill>
                  <a:srgbClr val="00B0F0"/>
                </a:solidFill>
                <a:latin typeface="SVN-Dancing Script" panose="02040603050506020204" pitchFamily="18" charset="0"/>
                <a:cs typeface="#9Slide05 Bodega Script" pitchFamily="2" charset="0"/>
                <a:sym typeface="Arial"/>
              </a:rPr>
              <a:t> </a:t>
            </a:r>
            <a:r>
              <a:rPr lang="en-US" sz="4667" b="1" err="1">
                <a:solidFill>
                  <a:srgbClr val="00B0F0"/>
                </a:solidFill>
                <a:latin typeface="SVN-Dancing Script" panose="02040603050506020204" pitchFamily="18" charset="0"/>
                <a:cs typeface="#9Slide05 Bodega Script" pitchFamily="2" charset="0"/>
                <a:sym typeface="Arial"/>
              </a:rPr>
              <a:t>lớp</a:t>
            </a:r>
            <a:endParaRPr lang="en-US" sz="4667" b="1">
              <a:solidFill>
                <a:srgbClr val="00B0F0"/>
              </a:solidFill>
              <a:latin typeface="SVN-Dancing Script" panose="02040603050506020204" pitchFamily="18" charset="0"/>
              <a:cs typeface="#9Slide05 Bodega Script" pitchFamily="2" charset="0"/>
              <a:sym typeface="Arial"/>
            </a:endParaRPr>
          </a:p>
          <a:p>
            <a:pPr defTabSz="1219110">
              <a:lnSpc>
                <a:spcPct val="100000"/>
              </a:lnSpc>
              <a:defRPr/>
            </a:pPr>
            <a:r>
              <a:rPr lang="en-US" sz="4667" b="1" err="1">
                <a:solidFill>
                  <a:srgbClr val="BC3259"/>
                </a:solidFill>
                <a:latin typeface="SVN-Dancing Script" panose="02040603050506020204" pitchFamily="18" charset="0"/>
                <a:sym typeface="Arial"/>
              </a:rPr>
              <a:t>Thiết</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kế</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bài</a:t>
            </a:r>
            <a:r>
              <a:rPr lang="en-US" sz="4667" b="1">
                <a:solidFill>
                  <a:srgbClr val="BC3259"/>
                </a:solidFill>
                <a:latin typeface="SVN-Dancing Script" panose="02040603050506020204" pitchFamily="18" charset="0"/>
                <a:sym typeface="Arial"/>
              </a:rPr>
              <a:t> </a:t>
            </a:r>
            <a:r>
              <a:rPr lang="en-US" sz="4667" b="1" err="1">
                <a:solidFill>
                  <a:srgbClr val="BC3259"/>
                </a:solidFill>
                <a:latin typeface="SVN-Dancing Script" panose="02040603050506020204" pitchFamily="18" charset="0"/>
                <a:sym typeface="Arial"/>
              </a:rPr>
              <a:t>giảng</a:t>
            </a:r>
            <a:r>
              <a:rPr lang="en-US" sz="4667" b="1">
                <a:solidFill>
                  <a:srgbClr val="BC3259"/>
                </a:solidFill>
                <a:latin typeface="SVN-Dancing Script" panose="02040603050506020204" pitchFamily="18" charset="0"/>
                <a:sym typeface="Arial"/>
              </a:rPr>
              <a:t> </a:t>
            </a:r>
            <a:r>
              <a:rPr lang="en-US" sz="4667" b="1">
                <a:solidFill>
                  <a:srgbClr val="2E9733"/>
                </a:solidFill>
                <a:latin typeface="SVN-Dancing Script" panose="02040603050506020204" pitchFamily="18" charset="0"/>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6"/>
            <a:ext cx="10346724" cy="1323632"/>
          </a:xfrm>
          <a:prstGeom prst="rect">
            <a:avLst/>
          </a:prstGeom>
          <a:noFill/>
        </p:spPr>
        <p:txBody>
          <a:bodyPr wrap="square">
            <a:spAutoFit/>
          </a:bodyPr>
          <a:lstStyle/>
          <a:p>
            <a:pPr algn="ctr" defTabSz="609555">
              <a:defRPr/>
            </a:pPr>
            <a:r>
              <a:rPr lang="en-US" sz="2667" b="1" dirty="0">
                <a:solidFill>
                  <a:srgbClr val="43671B"/>
                </a:solidFill>
                <a:latin typeface="UTM Avo" panose="02040603050506020204" pitchFamily="18" charset="0"/>
                <a:cs typeface="Times New Roman" panose="02020603050405020304" pitchFamily="18" charset="0"/>
                <a:sym typeface="Arial"/>
              </a:rPr>
              <a:t>MĂNG NON – TÀI LIỆU TIỂU HỌC </a:t>
            </a:r>
          </a:p>
          <a:p>
            <a:pPr algn="ctr" defTabSz="609555">
              <a:defRPr/>
            </a:pPr>
            <a:r>
              <a:rPr lang="en-US" sz="2667" b="1" dirty="0" err="1">
                <a:solidFill>
                  <a:srgbClr val="002060"/>
                </a:solidFill>
                <a:latin typeface="UTM Avo" panose="02040603050506020204" pitchFamily="18" charset="0"/>
                <a:cs typeface="Times New Roman" panose="02020603050405020304" pitchFamily="18" charset="0"/>
                <a:sym typeface="Arial"/>
              </a:rPr>
              <a:t>Mời</a:t>
            </a:r>
            <a:r>
              <a:rPr lang="en-US" sz="2667" b="1" dirty="0">
                <a:solidFill>
                  <a:srgbClr val="002060"/>
                </a:solidFill>
                <a:latin typeface="UTM Avo" panose="02040603050506020204" pitchFamily="18" charset="0"/>
                <a:cs typeface="Times New Roman" panose="02020603050405020304" pitchFamily="18" charset="0"/>
                <a:sym typeface="Arial"/>
              </a:rPr>
              <a:t> </a:t>
            </a:r>
            <a:r>
              <a:rPr lang="en-US" sz="2667" b="1" dirty="0" err="1">
                <a:solidFill>
                  <a:srgbClr val="002060"/>
                </a:solidFill>
                <a:latin typeface="UTM Avo" panose="02040603050506020204" pitchFamily="18" charset="0"/>
                <a:cs typeface="Times New Roman" panose="02020603050405020304" pitchFamily="18" charset="0"/>
                <a:sym typeface="Arial"/>
              </a:rPr>
              <a:t>truy</a:t>
            </a:r>
            <a:r>
              <a:rPr lang="en-US" sz="2667" b="1" dirty="0">
                <a:solidFill>
                  <a:srgbClr val="002060"/>
                </a:solidFill>
                <a:latin typeface="UTM Avo" panose="02040603050506020204" pitchFamily="18" charset="0"/>
                <a:cs typeface="Times New Roman" panose="02020603050405020304" pitchFamily="18" charset="0"/>
                <a:sym typeface="Arial"/>
              </a:rPr>
              <a:t> </a:t>
            </a:r>
            <a:r>
              <a:rPr lang="vi-VN" sz="2667" b="1" dirty="0">
                <a:solidFill>
                  <a:srgbClr val="002060"/>
                </a:solidFill>
                <a:latin typeface="UTM Avo" panose="02040603050506020204" pitchFamily="18" charset="0"/>
                <a:cs typeface="Times New Roman" panose="02020603050405020304" pitchFamily="18" charset="0"/>
                <a:sym typeface="Arial"/>
              </a:rPr>
              <a:t>cập: MĂNG NON- TÀI LIỆU TIỂU HỌC/ Facebook</a:t>
            </a:r>
            <a:endParaRPr lang="en-US" sz="2667" dirty="0">
              <a:solidFill>
                <a:srgbClr val="002060"/>
              </a:solidFill>
              <a:latin typeface="UTM Avo" panose="02040603050506020204" pitchFamily="18" charset="0"/>
              <a:cs typeface="Times New Roman" panose="02020603050405020304" pitchFamily="18" charset="0"/>
              <a:sym typeface="Arial"/>
            </a:endParaRPr>
          </a:p>
          <a:p>
            <a:pPr algn="ctr" defTabSz="609555">
              <a:defRPr/>
            </a:pPr>
            <a:r>
              <a:rPr lang="en-US" sz="2667" b="1" dirty="0">
                <a:solidFill>
                  <a:srgbClr val="002060"/>
                </a:solidFill>
                <a:latin typeface="UTM Avo" panose="02040603050506020204" pitchFamily="18" charset="0"/>
                <a:cs typeface="Times New Roman" panose="02020603050405020304" pitchFamily="18" charset="0"/>
                <a:sym typeface="Arial"/>
              </a:rPr>
              <a:t>SĐT ZALO : </a:t>
            </a:r>
            <a:r>
              <a:rPr lang="en-US" sz="2667" b="1" u="sng" dirty="0">
                <a:solidFill>
                  <a:srgbClr val="D63E3D">
                    <a:lumMod val="75000"/>
                  </a:srgbClr>
                </a:solidFill>
                <a:latin typeface="UTM Avo" panose="02040603050506020204" pitchFamily="18" charset="0"/>
                <a:cs typeface="Arial"/>
                <a:sym typeface="Arial"/>
              </a:rPr>
              <a:t>0382348780</a:t>
            </a:r>
            <a:r>
              <a:rPr lang="en-US" sz="2667" b="1" dirty="0">
                <a:solidFill>
                  <a:srgbClr val="D63E3D">
                    <a:lumMod val="75000"/>
                  </a:srgbClr>
                </a:solidFill>
                <a:latin typeface="UTM Avo" panose="02040603050506020204" pitchFamily="18" charset="0"/>
                <a:cs typeface="Arial"/>
                <a:sym typeface="Arial"/>
              </a:rPr>
              <a:t> - </a:t>
            </a:r>
            <a:r>
              <a:rPr lang="en-US" sz="2667" b="1" u="sng" dirty="0">
                <a:solidFill>
                  <a:srgbClr val="D63E3D">
                    <a:lumMod val="75000"/>
                  </a:srgbClr>
                </a:solidFill>
                <a:latin typeface="UTM Avo" panose="02040603050506020204" pitchFamily="18" charset="0"/>
                <a:cs typeface="Arial"/>
                <a:sym typeface="Arial"/>
              </a:rPr>
              <a:t>0984848929</a:t>
            </a:r>
            <a:endParaRPr lang="en-US" sz="2667" b="1" dirty="0">
              <a:solidFill>
                <a:srgbClr val="D63E3D">
                  <a:lumMod val="75000"/>
                </a:srgbClr>
              </a:solidFill>
              <a:latin typeface="UTM Avo"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4703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2817" y="2382559"/>
            <a:ext cx="8826366" cy="1938992"/>
          </a:xfrm>
          <a:prstGeom prst="rect">
            <a:avLst/>
          </a:prstGeom>
          <a:noFill/>
        </p:spPr>
        <p:txBody>
          <a:bodyPr wrap="square" rtlCol="0">
            <a:spAutoFit/>
          </a:bodyPr>
          <a:lstStyle/>
          <a:p>
            <a:r>
              <a:rPr lang="vi-VN" sz="12000" dirty="0" smtClean="0">
                <a:ln w="190500">
                  <a:solidFill>
                    <a:srgbClr val="FF7C80"/>
                  </a:solidFill>
                </a:ln>
                <a:solidFill>
                  <a:srgbClr val="FF7C80"/>
                </a:solidFill>
                <a:effectLst>
                  <a:reflection blurRad="6350" stA="55000" endA="50" endPos="85000" dir="5400000" sy="-100000" algn="bl" rotWithShape="0"/>
                </a:effectLst>
                <a:latin typeface="#9Slide07 IcielPony" panose="02000000000000000000" pitchFamily="2" charset="0"/>
              </a:rPr>
              <a:t>KHỞI ĐỘNG</a:t>
            </a:r>
            <a:endParaRPr lang="en-US" sz="12000" dirty="0">
              <a:ln w="190500">
                <a:solidFill>
                  <a:srgbClr val="FF7C80"/>
                </a:solidFill>
              </a:ln>
              <a:solidFill>
                <a:srgbClr val="FF7C80"/>
              </a:solidFill>
              <a:effectLst>
                <a:reflection blurRad="6350" stA="55000" endA="50" endPos="85000" dir="5400000" sy="-100000" algn="bl" rotWithShape="0"/>
              </a:effectLst>
              <a:latin typeface="#9Slide07 IcielPony" panose="02000000000000000000" pitchFamily="2" charset="0"/>
            </a:endParaRPr>
          </a:p>
        </p:txBody>
      </p:sp>
      <p:sp>
        <p:nvSpPr>
          <p:cNvPr id="5" name="TextBox 4"/>
          <p:cNvSpPr txBox="1"/>
          <p:nvPr/>
        </p:nvSpPr>
        <p:spPr>
          <a:xfrm>
            <a:off x="1682817" y="2382559"/>
            <a:ext cx="8826366" cy="1938992"/>
          </a:xfrm>
          <a:prstGeom prst="rect">
            <a:avLst/>
          </a:prstGeom>
          <a:noFill/>
        </p:spPr>
        <p:txBody>
          <a:bodyPr wrap="square" rtlCol="0">
            <a:spAutoFit/>
          </a:bodyPr>
          <a:lstStyle/>
          <a:p>
            <a:r>
              <a:rPr lang="vi-VN" sz="12000" dirty="0" smtClean="0">
                <a:solidFill>
                  <a:srgbClr val="002060"/>
                </a:solidFill>
                <a:effectLst>
                  <a:reflection blurRad="6350" stA="55000" endA="50" endPos="85000" dir="5400000" sy="-100000" algn="bl" rotWithShape="0"/>
                </a:effectLst>
                <a:latin typeface="#9Slide07 IcielPony" panose="02000000000000000000" pitchFamily="2" charset="0"/>
              </a:rPr>
              <a:t>KHỞI ĐỘNG</a:t>
            </a:r>
            <a:endParaRPr lang="en-US" sz="12000" dirty="0">
              <a:solidFill>
                <a:srgbClr val="002060"/>
              </a:solidFill>
              <a:effectLst>
                <a:reflection blurRad="6350" stA="55000" endA="50" endPos="85000" dir="5400000" sy="-100000" algn="bl" rotWithShape="0"/>
              </a:effectLst>
              <a:latin typeface="#9Slide07 IcielPony" panose="02000000000000000000" pitchFamily="2" charset="0"/>
            </a:endParaRPr>
          </a:p>
        </p:txBody>
      </p:sp>
    </p:spTree>
    <p:extLst>
      <p:ext uri="{BB962C8B-B14F-4D97-AF65-F5344CB8AC3E}">
        <p14:creationId xmlns:p14="http://schemas.microsoft.com/office/powerpoint/2010/main" val="39787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ác Đưa Thư Vui Tính - Kính Coong Kính Coong [Official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7377"/>
            <a:ext cx="12192000" cy="6708808"/>
          </a:xfrm>
        </p:spPr>
      </p:pic>
    </p:spTree>
    <p:extLst>
      <p:ext uri="{BB962C8B-B14F-4D97-AF65-F5344CB8AC3E}">
        <p14:creationId xmlns:p14="http://schemas.microsoft.com/office/powerpoint/2010/main" val="869906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Other_2"/>
          <p:cNvSpPr/>
          <p:nvPr>
            <p:custDataLst>
              <p:tags r:id="rId1"/>
            </p:custDataLst>
          </p:nvPr>
        </p:nvSpPr>
        <p:spPr>
          <a:xfrm rot="18925946">
            <a:off x="601232" y="2976427"/>
            <a:ext cx="2181466" cy="1358316"/>
          </a:xfrm>
          <a:prstGeom prst="notchedRightArrow">
            <a:avLst>
              <a:gd name="adj1" fmla="val 46829"/>
              <a:gd name="adj2" fmla="val 50000"/>
            </a:avLst>
          </a:prstGeom>
          <a:solidFill>
            <a:srgbClr val="EB66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0" b="1" dirty="0">
                <a:solidFill>
                  <a:srgbClr val="FEFFFF"/>
                </a:solidFill>
                <a:latin typeface="Calibri" pitchFamily="34" charset="0"/>
                <a:ea typeface="微软雅黑" panose="020B0503020204020204" pitchFamily="34" charset="-122"/>
              </a:rPr>
              <a:t>01</a:t>
            </a:r>
            <a:endParaRPr lang="zh-CN" altLang="en-US" sz="7000" b="1" dirty="0">
              <a:solidFill>
                <a:srgbClr val="FEFFFF"/>
              </a:solidFill>
              <a:latin typeface="Calibri" pitchFamily="34" charset="0"/>
              <a:ea typeface="微软雅黑" panose="020B0503020204020204" pitchFamily="34" charset="-122"/>
            </a:endParaRPr>
          </a:p>
        </p:txBody>
      </p:sp>
      <p:sp>
        <p:nvSpPr>
          <p:cNvPr id="6" name="MH_SubTitle_1"/>
          <p:cNvSpPr/>
          <p:nvPr>
            <p:custDataLst>
              <p:tags r:id="rId2"/>
            </p:custDataLst>
          </p:nvPr>
        </p:nvSpPr>
        <p:spPr>
          <a:xfrm>
            <a:off x="2562484" y="1701374"/>
            <a:ext cx="6437137" cy="1645927"/>
          </a:xfrm>
          <a:prstGeom prst="rect">
            <a:avLst/>
          </a:prstGeom>
          <a:solidFill>
            <a:srgbClr val="EB6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endParaRPr lang="zh-CN" altLang="en-US" sz="2000" b="1" dirty="0">
              <a:solidFill>
                <a:srgbClr val="FEFFFF"/>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2751222" y="1679254"/>
            <a:ext cx="8826366" cy="1631216"/>
          </a:xfrm>
          <a:prstGeom prst="rect">
            <a:avLst/>
          </a:prstGeom>
          <a:noFill/>
        </p:spPr>
        <p:txBody>
          <a:bodyPr wrap="square" rtlCol="0">
            <a:spAutoFit/>
          </a:bodyPr>
          <a:lstStyle/>
          <a:p>
            <a:r>
              <a:rPr lang="vi-VN" sz="10000" dirty="0" smtClean="0">
                <a:solidFill>
                  <a:srgbClr val="002060"/>
                </a:solidFill>
                <a:effectLst>
                  <a:reflection blurRad="6350" stA="55000" endA="50" endPos="85000" dir="5400000" sy="-100000" algn="bl" rotWithShape="0"/>
                </a:effectLst>
                <a:latin typeface="#9Slide07 IcielPony" panose="02000000000000000000" pitchFamily="2" charset="0"/>
              </a:rPr>
              <a:t>N</a:t>
            </a:r>
            <a:r>
              <a:rPr lang="en-US" sz="10000" dirty="0" smtClean="0">
                <a:solidFill>
                  <a:srgbClr val="002060"/>
                </a:solidFill>
                <a:effectLst>
                  <a:reflection blurRad="6350" stA="55000" endA="50" endPos="85000" dir="5400000" sy="-100000" algn="bl" rotWithShape="0"/>
                </a:effectLst>
                <a:latin typeface="#9Slide07 IcielPony" panose="02000000000000000000" pitchFamily="2" charset="0"/>
              </a:rPr>
              <a:t>HẬN XÉT</a:t>
            </a:r>
            <a:endParaRPr lang="en-US" sz="10000" dirty="0">
              <a:solidFill>
                <a:srgbClr val="002060"/>
              </a:solidFill>
              <a:effectLst>
                <a:reflection blurRad="6350" stA="55000" endA="50" endPos="85000" dir="5400000" sy="-100000" algn="bl" rotWithShape="0"/>
              </a:effectLst>
              <a:latin typeface="#9Slide07 IcielPony" panose="02000000000000000000" pitchFamily="2" charset="0"/>
            </a:endParaRPr>
          </a:p>
        </p:txBody>
      </p:sp>
      <p:pic>
        <p:nvPicPr>
          <p:cNvPr id="4"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310" y="2059805"/>
            <a:ext cx="7255948" cy="5115827"/>
          </a:xfrm>
          <a:prstGeom prst="rect">
            <a:avLst/>
          </a:prstGeom>
        </p:spPr>
      </p:pic>
    </p:spTree>
    <p:extLst>
      <p:ext uri="{BB962C8B-B14F-4D97-AF65-F5344CB8AC3E}">
        <p14:creationId xmlns:p14="http://schemas.microsoft.com/office/powerpoint/2010/main" val="363354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2"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4379" y="125128"/>
            <a:ext cx="11867949" cy="6554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7164" y="274290"/>
            <a:ext cx="11528537" cy="6001643"/>
          </a:xfrm>
          <a:prstGeom prst="rect">
            <a:avLst/>
          </a:prstGeom>
        </p:spPr>
        <p:txBody>
          <a:bodyPr wrap="square">
            <a:spAutoFit/>
          </a:bodyPr>
          <a:lstStyle/>
          <a:p>
            <a:pPr algn="r">
              <a:spcBef>
                <a:spcPts val="600"/>
              </a:spcBef>
              <a:spcAft>
                <a:spcPts val="600"/>
              </a:spcAft>
            </a:pPr>
            <a:r>
              <a:rPr lang="en-US" sz="1900" b="1" dirty="0" err="1" smtClean="0">
                <a:latin typeface="Times New Roman" panose="02020603050405020304" pitchFamily="18" charset="0"/>
                <a:cs typeface="Times New Roman" panose="02020603050405020304" pitchFamily="18" charset="0"/>
              </a:rPr>
              <a:t>Hòa</a:t>
            </a:r>
            <a:r>
              <a:rPr lang="en-US" sz="1900" b="1" dirty="0" smtClean="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Bình</a:t>
            </a:r>
            <a:r>
              <a:rPr lang="en-US" sz="1900" b="1" dirty="0">
                <a:latin typeface="Times New Roman" panose="02020603050405020304" pitchFamily="18" charset="0"/>
                <a:cs typeface="Times New Roman" panose="02020603050405020304" pitchFamily="18" charset="0"/>
              </a:rPr>
              <a:t> , </a:t>
            </a:r>
            <a:r>
              <a:rPr lang="en-US" sz="1900" b="1" dirty="0" err="1">
                <a:latin typeface="Times New Roman" panose="02020603050405020304" pitchFamily="18" charset="0"/>
                <a:cs typeface="Times New Roman" panose="02020603050405020304" pitchFamily="18" charset="0"/>
              </a:rPr>
              <a:t>ngày</a:t>
            </a:r>
            <a:r>
              <a:rPr lang="en-US" sz="1900" b="1" dirty="0">
                <a:latin typeface="Times New Roman" panose="02020603050405020304" pitchFamily="18" charset="0"/>
                <a:cs typeface="Times New Roman" panose="02020603050405020304" pitchFamily="18" charset="0"/>
              </a:rPr>
              <a:t> 5 </a:t>
            </a:r>
            <a:r>
              <a:rPr lang="en-US" sz="1900" b="1" dirty="0" err="1">
                <a:latin typeface="Times New Roman" panose="02020603050405020304" pitchFamily="18" charset="0"/>
                <a:cs typeface="Times New Roman" panose="02020603050405020304" pitchFamily="18" charset="0"/>
              </a:rPr>
              <a:t>tháng</a:t>
            </a:r>
            <a:r>
              <a:rPr lang="en-US" sz="1900" b="1" dirty="0">
                <a:latin typeface="Times New Roman" panose="02020603050405020304" pitchFamily="18" charset="0"/>
                <a:cs typeface="Times New Roman" panose="02020603050405020304" pitchFamily="18" charset="0"/>
              </a:rPr>
              <a:t> 8 </a:t>
            </a:r>
            <a:r>
              <a:rPr lang="en-US" sz="1900" b="1" dirty="0" err="1">
                <a:latin typeface="Times New Roman" panose="02020603050405020304" pitchFamily="18" charset="0"/>
                <a:cs typeface="Times New Roman" panose="02020603050405020304" pitchFamily="18" charset="0"/>
              </a:rPr>
              <a:t>năm</a:t>
            </a:r>
            <a:r>
              <a:rPr lang="en-US" sz="1900" b="1" dirty="0">
                <a:latin typeface="Times New Roman" panose="02020603050405020304" pitchFamily="18" charset="0"/>
                <a:cs typeface="Times New Roman" panose="02020603050405020304" pitchFamily="18" charset="0"/>
              </a:rPr>
              <a:t> 2000 </a:t>
            </a:r>
          </a:p>
          <a:p>
            <a:pPr>
              <a:spcBef>
                <a:spcPts val="600"/>
              </a:spcBef>
              <a:spcAft>
                <a:spcPts val="600"/>
              </a:spcAft>
            </a:pPr>
            <a:r>
              <a:rPr lang="en-US" sz="19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mến</a:t>
            </a:r>
            <a:r>
              <a:rPr lang="en-US" sz="2000" b="1"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vi-VN" sz="2000" b="1" dirty="0">
                <a:latin typeface="Times New Roman" panose="02020603050405020304" pitchFamily="18" charset="0"/>
                <a:cs typeface="Times New Roman" panose="02020603050405020304" pitchFamily="18" charset="0"/>
              </a:rPr>
              <a:t> 	Mình là Quách Tuấn Lương , học sinh lớp 4B Trường Tiểu học Cù Chính </a:t>
            </a:r>
            <a:r>
              <a:rPr lang="vi-VN" sz="2000" b="1" dirty="0" smtClean="0">
                <a:latin typeface="Times New Roman" panose="02020603050405020304" pitchFamily="18" charset="0"/>
                <a:cs typeface="Times New Roman" panose="02020603050405020304" pitchFamily="18" charset="0"/>
              </a:rPr>
              <a:t>Lan, </a:t>
            </a:r>
            <a:r>
              <a:rPr lang="vi-VN" sz="2000" b="1" dirty="0">
                <a:latin typeface="Times New Roman" panose="02020603050405020304" pitchFamily="18" charset="0"/>
                <a:cs typeface="Times New Roman" panose="02020603050405020304" pitchFamily="18" charset="0"/>
              </a:rPr>
              <a:t>thị xã Hòa Bình. Hôm nay, đọc báo Thiếu niên Tiền phong, mình rất xúc động được biết ba của Hồng đã hi sinh trong trận lũ lụt vừa rồi. Mình gửi bức thư này chia buồn với bạn.</a:t>
            </a:r>
          </a:p>
          <a:p>
            <a:pPr algn="just">
              <a:spcBef>
                <a:spcPts val="600"/>
              </a:spcBef>
              <a:spcAft>
                <a:spcPts val="600"/>
              </a:spcAft>
            </a:pPr>
            <a:r>
              <a:rPr lang="vi-VN" sz="2000" b="1" dirty="0">
                <a:latin typeface="Times New Roman" panose="02020603050405020304" pitchFamily="18" charset="0"/>
                <a:cs typeface="Times New Roman" panose="02020603050405020304" pitchFamily="18" charset="0"/>
              </a:rPr>
              <a:t> 	Hồng ơi!</a:t>
            </a:r>
          </a:p>
          <a:p>
            <a:pPr algn="just">
              <a:spcBef>
                <a:spcPts val="600"/>
              </a:spcBef>
              <a:spcAft>
                <a:spcPts val="600"/>
              </a:spcAft>
            </a:pPr>
            <a:r>
              <a:rPr lang="vi-VN" sz="2000" b="1" dirty="0">
                <a:latin typeface="Times New Roman" panose="02020603050405020304" pitchFamily="18" charset="0"/>
                <a:cs typeface="Times New Roman" panose="02020603050405020304" pitchFamily="18" charset="0"/>
              </a:rPr>
              <a:t> 	Mình hiểu Hồng đau đớn và thiệt thòi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cô bác và có cả những người bạn mới như mình. </a:t>
            </a:r>
          </a:p>
          <a:p>
            <a:pPr algn="just">
              <a:spcBef>
                <a:spcPts val="600"/>
              </a:spcBef>
              <a:spcAft>
                <a:spcPts val="600"/>
              </a:spcAft>
            </a:pPr>
            <a:r>
              <a:rPr lang="vi-VN" sz="2000" b="1" dirty="0">
                <a:latin typeface="Times New Roman" panose="02020603050405020304" pitchFamily="18" charset="0"/>
                <a:cs typeface="Times New Roman" panose="02020603050405020304" pitchFamily="18" charset="0"/>
              </a:rPr>
              <a:t>	Mấy ngày nay, ở địa phương mình và khắp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p>
          <a:p>
            <a:pPr algn="just">
              <a:spcBef>
                <a:spcPts val="600"/>
              </a:spcBef>
              <a:spcAft>
                <a:spcPts val="600"/>
              </a:spcAft>
            </a:pPr>
            <a:r>
              <a:rPr lang="vi-VN" sz="2000" b="1" dirty="0">
                <a:latin typeface="Times New Roman" panose="02020603050405020304" pitchFamily="18" charset="0"/>
                <a:cs typeface="Times New Roman" panose="02020603050405020304" pitchFamily="18" charset="0"/>
              </a:rPr>
              <a:t>	 Chúc Hồng khỏe. Mong nhận thư bạn</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Bạn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Hồng</a:t>
            </a:r>
            <a:r>
              <a:rPr lang="en-US" sz="2000" b="1" dirty="0">
                <a:latin typeface="Times New Roman" panose="02020603050405020304" pitchFamily="18" charset="0"/>
                <a:cs typeface="Times New Roman" panose="02020603050405020304" pitchFamily="18" charset="0"/>
              </a:rPr>
              <a:t> </a:t>
            </a:r>
          </a:p>
          <a:p>
            <a:r>
              <a:rPr lang="vi-VN"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Quách Tuấn Lương</a:t>
            </a:r>
          </a:p>
        </p:txBody>
      </p:sp>
    </p:spTree>
    <p:extLst>
      <p:ext uri="{BB962C8B-B14F-4D97-AF65-F5344CB8AC3E}">
        <p14:creationId xmlns:p14="http://schemas.microsoft.com/office/powerpoint/2010/main" val="2373773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箭头: 五边形 24">
            <a:extLst>
              <a:ext uri="{FF2B5EF4-FFF2-40B4-BE49-F238E27FC236}">
                <a16:creationId xmlns:a16="http://schemas.microsoft.com/office/drawing/2014/main" id="{D9D98478-F6BC-435A-94D6-23D27725FDF7}"/>
              </a:ext>
            </a:extLst>
          </p:cNvPr>
          <p:cNvSpPr/>
          <p:nvPr/>
        </p:nvSpPr>
        <p:spPr>
          <a:xfrm>
            <a:off x="1453415" y="697029"/>
            <a:ext cx="6654333" cy="1173766"/>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21" name="箭头: V 形 25">
            <a:extLst>
              <a:ext uri="{FF2B5EF4-FFF2-40B4-BE49-F238E27FC236}">
                <a16:creationId xmlns:a16="http://schemas.microsoft.com/office/drawing/2014/main" id="{99A86A0D-53B5-453C-8A14-C59FBD10120D}"/>
              </a:ext>
            </a:extLst>
          </p:cNvPr>
          <p:cNvSpPr/>
          <p:nvPr/>
        </p:nvSpPr>
        <p:spPr>
          <a:xfrm>
            <a:off x="3806026" y="708402"/>
            <a:ext cx="6169952" cy="1173766"/>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22" name="箭头: V 形 28">
            <a:extLst>
              <a:ext uri="{FF2B5EF4-FFF2-40B4-BE49-F238E27FC236}">
                <a16:creationId xmlns:a16="http://schemas.microsoft.com/office/drawing/2014/main" id="{9A118B8E-49AB-4945-BAA2-2A36679CA08E}"/>
              </a:ext>
            </a:extLst>
          </p:cNvPr>
          <p:cNvSpPr/>
          <p:nvPr/>
        </p:nvSpPr>
        <p:spPr>
          <a:xfrm>
            <a:off x="6100205" y="719775"/>
            <a:ext cx="3875773" cy="1173766"/>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23" name="椭圆 30">
            <a:extLst>
              <a:ext uri="{FF2B5EF4-FFF2-40B4-BE49-F238E27FC236}">
                <a16:creationId xmlns:a16="http://schemas.microsoft.com/office/drawing/2014/main" id="{484873B6-D7AC-4E5F-A4D3-F1AA3BF69733}"/>
              </a:ext>
            </a:extLst>
          </p:cNvPr>
          <p:cNvSpPr/>
          <p:nvPr/>
        </p:nvSpPr>
        <p:spPr>
          <a:xfrm>
            <a:off x="2120133" y="1870796"/>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25" name="椭圆 32">
            <a:extLst>
              <a:ext uri="{FF2B5EF4-FFF2-40B4-BE49-F238E27FC236}">
                <a16:creationId xmlns:a16="http://schemas.microsoft.com/office/drawing/2014/main" id="{55589F5D-E35C-478D-B882-4E9303859A72}"/>
              </a:ext>
            </a:extLst>
          </p:cNvPr>
          <p:cNvSpPr/>
          <p:nvPr/>
        </p:nvSpPr>
        <p:spPr>
          <a:xfrm>
            <a:off x="5096112" y="1870795"/>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8" name="文本框 223"/>
          <p:cNvSpPr txBox="1"/>
          <p:nvPr/>
        </p:nvSpPr>
        <p:spPr>
          <a:xfrm>
            <a:off x="1798491" y="895276"/>
            <a:ext cx="7814530" cy="677108"/>
          </a:xfrm>
          <a:prstGeom prst="rect">
            <a:avLst/>
          </a:prstGeom>
          <a:noFill/>
        </p:spPr>
        <p:txBody>
          <a:bodyPr wrap="square" rtlCol="0">
            <a:spAutoFit/>
          </a:bodyPr>
          <a:lstStyle/>
          <a:p>
            <a:r>
              <a:rPr lang="en-US" altLang="en-US" sz="3500" b="1" dirty="0">
                <a:solidFill>
                  <a:srgbClr val="002060"/>
                </a:solidFill>
                <a:latin typeface="UTM Avo" panose="02040603050506020204" pitchFamily="18" charset="0"/>
              </a:rPr>
              <a:t>1</a:t>
            </a:r>
            <a:r>
              <a:rPr lang="en-US" altLang="en-US" sz="3800" b="1" dirty="0">
                <a:solidFill>
                  <a:srgbClr val="002060"/>
                </a:solidFill>
                <a:latin typeface="UTM Avo" panose="02040603050506020204" pitchFamily="18" charset="0"/>
              </a:rPr>
              <a:t>. </a:t>
            </a:r>
            <a:r>
              <a:rPr lang="en-US" altLang="en-US" sz="3800" b="1" dirty="0" err="1">
                <a:solidFill>
                  <a:srgbClr val="002060"/>
                </a:solidFill>
                <a:latin typeface="UTM Avo" panose="02040603050506020204" pitchFamily="18" charset="0"/>
              </a:rPr>
              <a:t>Người</a:t>
            </a:r>
            <a:r>
              <a:rPr lang="en-US" altLang="en-US" sz="3800" b="1" dirty="0">
                <a:solidFill>
                  <a:srgbClr val="002060"/>
                </a:solidFill>
                <a:latin typeface="UTM Avo" panose="02040603050506020204" pitchFamily="18" charset="0"/>
              </a:rPr>
              <a:t> ta </a:t>
            </a:r>
            <a:r>
              <a:rPr lang="en-US" altLang="en-US" sz="3800" b="1" dirty="0" err="1">
                <a:solidFill>
                  <a:srgbClr val="002060"/>
                </a:solidFill>
                <a:latin typeface="UTM Avo" panose="02040603050506020204" pitchFamily="18" charset="0"/>
              </a:rPr>
              <a:t>viết</a:t>
            </a:r>
            <a:r>
              <a:rPr lang="en-US" altLang="en-US" sz="3800" b="1" dirty="0">
                <a:solidFill>
                  <a:srgbClr val="002060"/>
                </a:solidFill>
                <a:latin typeface="UTM Avo" panose="02040603050506020204" pitchFamily="18" charset="0"/>
              </a:rPr>
              <a:t> </a:t>
            </a:r>
            <a:r>
              <a:rPr lang="en-US" altLang="en-US" sz="3800" b="1" dirty="0" err="1">
                <a:solidFill>
                  <a:srgbClr val="002060"/>
                </a:solidFill>
                <a:latin typeface="UTM Avo" panose="02040603050506020204" pitchFamily="18" charset="0"/>
              </a:rPr>
              <a:t>thư</a:t>
            </a:r>
            <a:r>
              <a:rPr lang="en-US" altLang="en-US" sz="3800" b="1" dirty="0">
                <a:solidFill>
                  <a:srgbClr val="002060"/>
                </a:solidFill>
                <a:latin typeface="UTM Avo" panose="02040603050506020204" pitchFamily="18" charset="0"/>
              </a:rPr>
              <a:t> </a:t>
            </a:r>
            <a:r>
              <a:rPr lang="en-US" altLang="en-US" sz="3800" b="1" dirty="0" err="1">
                <a:solidFill>
                  <a:srgbClr val="002060"/>
                </a:solidFill>
                <a:latin typeface="UTM Avo" panose="02040603050506020204" pitchFamily="18" charset="0"/>
              </a:rPr>
              <a:t>để</a:t>
            </a:r>
            <a:r>
              <a:rPr lang="en-US" altLang="en-US" sz="3800" b="1" dirty="0">
                <a:solidFill>
                  <a:srgbClr val="002060"/>
                </a:solidFill>
                <a:latin typeface="UTM Avo" panose="02040603050506020204" pitchFamily="18" charset="0"/>
              </a:rPr>
              <a:t> </a:t>
            </a:r>
            <a:r>
              <a:rPr lang="en-US" altLang="en-US" sz="3800" b="1" dirty="0" err="1">
                <a:solidFill>
                  <a:srgbClr val="002060"/>
                </a:solidFill>
                <a:latin typeface="UTM Avo" panose="02040603050506020204" pitchFamily="18" charset="0"/>
              </a:rPr>
              <a:t>làm</a:t>
            </a:r>
            <a:r>
              <a:rPr lang="en-US" altLang="en-US" sz="3800" b="1" dirty="0">
                <a:solidFill>
                  <a:srgbClr val="002060"/>
                </a:solidFill>
                <a:latin typeface="UTM Avo" panose="02040603050506020204" pitchFamily="18" charset="0"/>
              </a:rPr>
              <a:t> </a:t>
            </a:r>
            <a:r>
              <a:rPr lang="en-US" altLang="en-US" sz="3800" b="1" dirty="0" err="1">
                <a:solidFill>
                  <a:srgbClr val="002060"/>
                </a:solidFill>
                <a:latin typeface="UTM Avo" panose="02040603050506020204" pitchFamily="18" charset="0"/>
              </a:rPr>
              <a:t>gì</a:t>
            </a:r>
            <a:r>
              <a:rPr lang="en-US" altLang="en-US" sz="3800" b="1" dirty="0">
                <a:solidFill>
                  <a:srgbClr val="002060"/>
                </a:solidFill>
                <a:latin typeface="UTM Avo" panose="02040603050506020204" pitchFamily="18" charset="0"/>
              </a:rPr>
              <a:t>?</a:t>
            </a:r>
          </a:p>
        </p:txBody>
      </p:sp>
      <p:sp>
        <p:nvSpPr>
          <p:cNvPr id="27" name="işļïdê">
            <a:extLst>
              <a:ext uri="{FF2B5EF4-FFF2-40B4-BE49-F238E27FC236}">
                <a16:creationId xmlns:a16="http://schemas.microsoft.com/office/drawing/2014/main" id="{5048C95B-C820-4827-9D9A-36366EA7C004}"/>
              </a:ext>
            </a:extLst>
          </p:cNvPr>
          <p:cNvSpPr/>
          <p:nvPr/>
        </p:nvSpPr>
        <p:spPr>
          <a:xfrm flipH="1">
            <a:off x="2982796" y="2104935"/>
            <a:ext cx="8149390" cy="3254385"/>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accent6">
              <a:lumMod val="40000"/>
              <a:lumOff val="60000"/>
            </a:schemeClr>
          </a:solidFill>
          <a:ln w="12700" cap="flat">
            <a:noFill/>
            <a:miter lim="400000"/>
          </a:ln>
          <a:effectLst/>
        </p:spPr>
        <p:txBody>
          <a:bodyPr wrap="square" lIns="91440" tIns="45720" rIns="91440" bIns="45720" numCol="1" anchor="ctr">
            <a:normAutofit/>
          </a:bodyPr>
          <a:lstStyle/>
          <a:p>
            <a:pPr algn="ctr">
              <a:defRPr sz="3200" cap="none">
                <a:solidFill>
                  <a:srgbClr val="000000"/>
                </a:solidFill>
              </a:defRPr>
            </a:pPr>
            <a:endParaRPr dirty="0">
              <a:latin typeface="仓耳玄三M W05" panose="02020400000000000000" pitchFamily="18" charset="-122"/>
            </a:endParaRPr>
          </a:p>
        </p:txBody>
      </p:sp>
      <p:sp>
        <p:nvSpPr>
          <p:cNvPr id="28" name="文本框 224"/>
          <p:cNvSpPr txBox="1"/>
          <p:nvPr/>
        </p:nvSpPr>
        <p:spPr>
          <a:xfrm>
            <a:off x="3513221" y="2481966"/>
            <a:ext cx="7427495" cy="2603790"/>
          </a:xfrm>
          <a:prstGeom prst="rect">
            <a:avLst/>
          </a:prstGeom>
          <a:noFill/>
        </p:spPr>
        <p:txBody>
          <a:bodyPr wrap="square" rtlCol="0">
            <a:spAutoFit/>
          </a:bodyPr>
          <a:lstStyle/>
          <a:p>
            <a:pPr algn="ctr">
              <a:lnSpc>
                <a:spcPct val="120000"/>
              </a:lnSpc>
            </a:pPr>
            <a:r>
              <a:rPr lang="en-US" altLang="en-US" sz="3400" b="1" dirty="0" err="1">
                <a:solidFill>
                  <a:schemeClr val="accent6">
                    <a:lumMod val="50000"/>
                  </a:schemeClr>
                </a:solidFill>
                <a:latin typeface="UTM Avo" panose="02040603050506020204" pitchFamily="18" charset="0"/>
              </a:rPr>
              <a:t>Người</a:t>
            </a:r>
            <a:r>
              <a:rPr lang="en-US" altLang="en-US" sz="3400" b="1" dirty="0">
                <a:solidFill>
                  <a:schemeClr val="accent6">
                    <a:lumMod val="50000"/>
                  </a:schemeClr>
                </a:solidFill>
                <a:latin typeface="UTM Avo" panose="02040603050506020204" pitchFamily="18" charset="0"/>
              </a:rPr>
              <a:t> ta </a:t>
            </a:r>
            <a:r>
              <a:rPr lang="en-US" altLang="en-US" sz="3400" b="1" dirty="0" err="1">
                <a:solidFill>
                  <a:schemeClr val="accent6">
                    <a:lumMod val="50000"/>
                  </a:schemeClr>
                </a:solidFill>
                <a:latin typeface="UTM Avo" panose="02040603050506020204" pitchFamily="18" charset="0"/>
              </a:rPr>
              <a:t>viết</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thư</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để</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thăm</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hỏi</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thông</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báo</a:t>
            </a:r>
            <a:r>
              <a:rPr lang="en-US" altLang="en-US" sz="3400" b="1" dirty="0">
                <a:solidFill>
                  <a:schemeClr val="accent6">
                    <a:lumMod val="50000"/>
                  </a:schemeClr>
                </a:solidFill>
                <a:latin typeface="UTM Avo" panose="02040603050506020204" pitchFamily="18" charset="0"/>
              </a:rPr>
              <a:t> tin </a:t>
            </a:r>
            <a:r>
              <a:rPr lang="en-US" altLang="en-US" sz="3400" b="1" dirty="0" err="1">
                <a:solidFill>
                  <a:schemeClr val="accent6">
                    <a:lumMod val="50000"/>
                  </a:schemeClr>
                </a:solidFill>
                <a:latin typeface="UTM Avo" panose="02040603050506020204" pitchFamily="18" charset="0"/>
              </a:rPr>
              <a:t>tức</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cho</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nhau</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trao</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đổi</a:t>
            </a:r>
            <a:r>
              <a:rPr lang="en-US" altLang="en-US" sz="3400" b="1" dirty="0">
                <a:solidFill>
                  <a:schemeClr val="accent6">
                    <a:lumMod val="50000"/>
                  </a:schemeClr>
                </a:solidFill>
                <a:latin typeface="UTM Avo" panose="02040603050506020204" pitchFamily="18" charset="0"/>
              </a:rPr>
              <a:t> ý </a:t>
            </a:r>
            <a:r>
              <a:rPr lang="en-US" altLang="en-US" sz="3400" b="1" dirty="0" err="1">
                <a:solidFill>
                  <a:schemeClr val="accent6">
                    <a:lumMod val="50000"/>
                  </a:schemeClr>
                </a:solidFill>
                <a:latin typeface="UTM Avo" panose="02040603050506020204" pitchFamily="18" charset="0"/>
              </a:rPr>
              <a:t>kiến</a:t>
            </a:r>
            <a:r>
              <a:rPr lang="en-US" altLang="en-US" sz="3400" b="1" dirty="0">
                <a:solidFill>
                  <a:schemeClr val="accent6">
                    <a:lumMod val="50000"/>
                  </a:schemeClr>
                </a:solidFill>
                <a:latin typeface="UTM Avo" panose="02040603050506020204" pitchFamily="18" charset="0"/>
              </a:rPr>
              <a:t>, chia </a:t>
            </a:r>
            <a:r>
              <a:rPr lang="en-US" altLang="en-US" sz="3400" b="1" dirty="0" err="1">
                <a:solidFill>
                  <a:schemeClr val="accent6">
                    <a:lumMod val="50000"/>
                  </a:schemeClr>
                </a:solidFill>
                <a:latin typeface="UTM Avo" panose="02040603050506020204" pitchFamily="18" charset="0"/>
              </a:rPr>
              <a:t>vui</a:t>
            </a:r>
            <a:r>
              <a:rPr lang="en-US" altLang="en-US" sz="3400" b="1" dirty="0">
                <a:solidFill>
                  <a:schemeClr val="accent6">
                    <a:lumMod val="50000"/>
                  </a:schemeClr>
                </a:solidFill>
                <a:latin typeface="UTM Avo" panose="02040603050506020204" pitchFamily="18" charset="0"/>
              </a:rPr>
              <a:t>, chia </a:t>
            </a:r>
            <a:r>
              <a:rPr lang="en-US" altLang="en-US" sz="3400" b="1" dirty="0" err="1">
                <a:solidFill>
                  <a:schemeClr val="accent6">
                    <a:lumMod val="50000"/>
                  </a:schemeClr>
                </a:solidFill>
                <a:latin typeface="UTM Avo" panose="02040603050506020204" pitchFamily="18" charset="0"/>
              </a:rPr>
              <a:t>buồn</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bày</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tỏ</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tình</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cảm</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với</a:t>
            </a:r>
            <a:r>
              <a:rPr lang="en-US" altLang="en-US" sz="3400" b="1" dirty="0">
                <a:solidFill>
                  <a:schemeClr val="accent6">
                    <a:lumMod val="50000"/>
                  </a:schemeClr>
                </a:solidFill>
                <a:latin typeface="UTM Avo" panose="02040603050506020204" pitchFamily="18" charset="0"/>
              </a:rPr>
              <a:t> </a:t>
            </a:r>
            <a:r>
              <a:rPr lang="en-US" altLang="en-US" sz="3400" b="1" dirty="0" err="1">
                <a:solidFill>
                  <a:schemeClr val="accent6">
                    <a:lumMod val="50000"/>
                  </a:schemeClr>
                </a:solidFill>
                <a:latin typeface="UTM Avo" panose="02040603050506020204" pitchFamily="18" charset="0"/>
              </a:rPr>
              <a:t>nhau</a:t>
            </a:r>
            <a:r>
              <a:rPr lang="en-US" altLang="en-US" sz="3400" b="1" dirty="0">
                <a:solidFill>
                  <a:schemeClr val="accent6">
                    <a:lumMod val="50000"/>
                  </a:schemeClr>
                </a:solidFill>
                <a:latin typeface="UTM Avo" panose="02040603050506020204" pitchFamily="18" charset="0"/>
              </a:rPr>
              <a:t>,…</a:t>
            </a:r>
          </a:p>
        </p:txBody>
      </p:sp>
    </p:spTree>
    <p:extLst>
      <p:ext uri="{BB962C8B-B14F-4D97-AF65-F5344CB8AC3E}">
        <p14:creationId xmlns:p14="http://schemas.microsoft.com/office/powerpoint/2010/main" val="31379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50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 calcmode="lin" valueType="num">
                                      <p:cBhvr>
                                        <p:cTn id="9"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14" presetClass="entr" presetSubtype="10" fill="hold" grpId="0" nodeType="withEffect">
                                  <p:stCondLst>
                                    <p:cond delay="200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ṧḻíḍe">
            <a:extLst>
              <a:ext uri="{FF2B5EF4-FFF2-40B4-BE49-F238E27FC236}">
                <a16:creationId xmlns:a16="http://schemas.microsoft.com/office/drawing/2014/main" id="{F2EE37DF-4B12-478C-9329-30D699266A1C}"/>
              </a:ext>
            </a:extLst>
          </p:cNvPr>
          <p:cNvSpPr/>
          <p:nvPr/>
        </p:nvSpPr>
        <p:spPr>
          <a:xfrm flipH="1">
            <a:off x="715476" y="1511573"/>
            <a:ext cx="10517205" cy="4800623"/>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rgbClr val="FF7C80"/>
          </a:solidFill>
          <a:ln w="12700" cap="flat">
            <a:noFill/>
            <a:miter lim="400000"/>
          </a:ln>
          <a:effectLst/>
        </p:spPr>
        <p:txBody>
          <a:bodyPr wrap="square" lIns="91440" tIns="45720" rIns="91440" bIns="45720" numCol="1" anchor="ctr">
            <a:normAutofit/>
          </a:bodyPr>
          <a:lstStyle/>
          <a:p>
            <a:pPr algn="ctr"/>
            <a:endParaRPr sz="3200" dirty="0">
              <a:solidFill>
                <a:srgbClr val="000000"/>
              </a:solidFill>
              <a:latin typeface="仓耳玄三M W05" panose="02020400000000000000" pitchFamily="18" charset="-122"/>
            </a:endParaRPr>
          </a:p>
        </p:txBody>
      </p:sp>
      <p:sp>
        <p:nvSpPr>
          <p:cNvPr id="4" name="文本框 18">
            <a:extLst>
              <a:ext uri="{FF2B5EF4-FFF2-40B4-BE49-F238E27FC236}">
                <a16:creationId xmlns:a16="http://schemas.microsoft.com/office/drawing/2014/main" id="{F3626521-4BC0-4F3A-9488-6968A543F5E5}"/>
              </a:ext>
            </a:extLst>
          </p:cNvPr>
          <p:cNvSpPr txBox="1"/>
          <p:nvPr/>
        </p:nvSpPr>
        <p:spPr>
          <a:xfrm flipH="1">
            <a:off x="1678003" y="1511573"/>
            <a:ext cx="9116996" cy="4801314"/>
          </a:xfrm>
          <a:prstGeom prst="rect">
            <a:avLst/>
          </a:prstGeom>
          <a:noFill/>
        </p:spPr>
        <p:txBody>
          <a:bodyPr wrap="square" rtlCol="0">
            <a:spAutoFit/>
          </a:bodyPr>
          <a:lstStyle/>
          <a:p>
            <a:pPr>
              <a:spcBef>
                <a:spcPct val="50000"/>
              </a:spcBef>
            </a:pPr>
            <a:r>
              <a:rPr lang="en-US" altLang="en-US" sz="2800" b="1" dirty="0">
                <a:latin typeface="Times New Roman" panose="02020603050405020304" pitchFamily="18" charset="0"/>
              </a:rPr>
              <a:t>	</a:t>
            </a:r>
            <a:r>
              <a:rPr lang="en-US" altLang="en-US" sz="3400" b="1" dirty="0" err="1">
                <a:solidFill>
                  <a:schemeClr val="bg1"/>
                </a:solidFill>
                <a:latin typeface="Times New Roman" panose="02020603050405020304" pitchFamily="18" charset="0"/>
              </a:rPr>
              <a:t>Để</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thực</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hiện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mục</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đích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trên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một</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bức</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thư</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cần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có</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những</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nội</a:t>
            </a:r>
            <a:r>
              <a:rPr lang="en-US" altLang="en-US" sz="3400" b="1" dirty="0">
                <a:solidFill>
                  <a:schemeClr val="bg1"/>
                </a:solidFill>
                <a:latin typeface="Times New Roman" panose="02020603050405020304" pitchFamily="18" charset="0"/>
              </a:rPr>
              <a:t> dung </a:t>
            </a:r>
            <a:r>
              <a:rPr lang="en-US" altLang="en-US" sz="3400" b="1" dirty="0" err="1">
                <a:solidFill>
                  <a:schemeClr val="bg1"/>
                </a:solidFill>
                <a:latin typeface="Times New Roman" panose="02020603050405020304" pitchFamily="18" charset="0"/>
              </a:rPr>
              <a:t>sau</a:t>
            </a:r>
            <a:r>
              <a:rPr lang="en-US" altLang="en-US" sz="3400" b="1" dirty="0">
                <a:solidFill>
                  <a:schemeClr val="bg1"/>
                </a:solidFill>
                <a:latin typeface="Times New Roman" panose="02020603050405020304" pitchFamily="18" charset="0"/>
              </a:rPr>
              <a:t>: </a:t>
            </a:r>
          </a:p>
          <a:p>
            <a:pPr marL="457200" indent="-457200">
              <a:spcBef>
                <a:spcPct val="50000"/>
              </a:spcBef>
              <a:buFont typeface="Courier New" panose="02070309020205020404" pitchFamily="49" charset="0"/>
              <a:buChar char="o"/>
            </a:pPr>
            <a:r>
              <a:rPr lang="en-US" altLang="en-US" sz="3400" b="1" dirty="0" err="1">
                <a:solidFill>
                  <a:schemeClr val="bg1"/>
                </a:solidFill>
                <a:latin typeface="Times New Roman" panose="02020603050405020304" pitchFamily="18" charset="0"/>
              </a:rPr>
              <a:t>Nêu</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lí</a:t>
            </a:r>
            <a:r>
              <a:rPr lang="en-US" altLang="en-US" sz="3400" b="1" dirty="0">
                <a:solidFill>
                  <a:schemeClr val="bg1"/>
                </a:solidFill>
                <a:latin typeface="Times New Roman" panose="02020603050405020304" pitchFamily="18" charset="0"/>
              </a:rPr>
              <a:t> do </a:t>
            </a:r>
            <a:r>
              <a:rPr lang="en-US" altLang="en-US" sz="3400" b="1" dirty="0" err="1">
                <a:solidFill>
                  <a:schemeClr val="bg1"/>
                </a:solidFill>
                <a:latin typeface="Times New Roman" panose="02020603050405020304" pitchFamily="18" charset="0"/>
              </a:rPr>
              <a:t>và</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mục</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đích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viết</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thư</a:t>
            </a:r>
            <a:r>
              <a:rPr lang="en-US" altLang="en-US" sz="3400" b="1" dirty="0">
                <a:solidFill>
                  <a:schemeClr val="bg1"/>
                </a:solidFill>
                <a:latin typeface="Times New Roman" panose="02020603050405020304" pitchFamily="18" charset="0"/>
              </a:rPr>
              <a:t>.</a:t>
            </a:r>
          </a:p>
          <a:p>
            <a:pPr marL="457200" indent="-457200">
              <a:spcBef>
                <a:spcPct val="50000"/>
              </a:spcBef>
              <a:buFont typeface="Courier New" panose="02070309020205020404" pitchFamily="49" charset="0"/>
              <a:buChar char="o"/>
            </a:pPr>
            <a:r>
              <a:rPr lang="en-US" altLang="en-US" sz="3400" b="1" dirty="0" err="1">
                <a:solidFill>
                  <a:schemeClr val="bg1"/>
                </a:solidFill>
                <a:latin typeface="Times New Roman" panose="02020603050405020304" pitchFamily="18" charset="0"/>
              </a:rPr>
              <a:t>Thăm</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hỏi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tình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hình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của</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người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nhận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thư</a:t>
            </a:r>
            <a:r>
              <a:rPr lang="en-US" altLang="en-US" sz="3400" b="1" dirty="0">
                <a:solidFill>
                  <a:schemeClr val="bg1"/>
                </a:solidFill>
                <a:latin typeface="Times New Roman" panose="02020603050405020304" pitchFamily="18" charset="0"/>
              </a:rPr>
              <a:t>.</a:t>
            </a:r>
          </a:p>
          <a:p>
            <a:pPr marL="457200" indent="-457200">
              <a:spcBef>
                <a:spcPct val="50000"/>
              </a:spcBef>
              <a:buFont typeface="Courier New" panose="02070309020205020404" pitchFamily="49" charset="0"/>
              <a:buChar char="o"/>
            </a:pPr>
            <a:r>
              <a:rPr lang="en-US" altLang="en-US" sz="3400" b="1" dirty="0" err="1">
                <a:solidFill>
                  <a:schemeClr val="bg1"/>
                </a:solidFill>
                <a:latin typeface="Times New Roman" panose="02020603050405020304" pitchFamily="18" charset="0"/>
              </a:rPr>
              <a:t>Thông</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báo</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tình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hình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của</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người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viết</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thư</a:t>
            </a:r>
            <a:r>
              <a:rPr lang="en-US" altLang="en-US" sz="3400" b="1" dirty="0">
                <a:solidFill>
                  <a:schemeClr val="bg1"/>
                </a:solidFill>
                <a:latin typeface="Times New Roman" panose="02020603050405020304" pitchFamily="18" charset="0"/>
              </a:rPr>
              <a:t>.</a:t>
            </a:r>
          </a:p>
          <a:p>
            <a:pPr marL="457200" indent="-457200">
              <a:spcBef>
                <a:spcPct val="50000"/>
              </a:spcBef>
              <a:buFont typeface="Courier New" panose="02070309020205020404" pitchFamily="49" charset="0"/>
              <a:buChar char="o"/>
            </a:pPr>
            <a:r>
              <a:rPr lang="en-US" altLang="en-US" sz="3400" b="1" dirty="0" err="1">
                <a:solidFill>
                  <a:schemeClr val="bg1"/>
                </a:solidFill>
                <a:latin typeface="Times New Roman" panose="02020603050405020304" pitchFamily="18" charset="0"/>
              </a:rPr>
              <a:t>Nêu</a:t>
            </a:r>
            <a:r>
              <a:rPr lang="en-US" altLang="en-US" sz="3400" b="1" dirty="0">
                <a:solidFill>
                  <a:schemeClr val="bg1"/>
                </a:solidFill>
                <a:latin typeface="Times New Roman" panose="02020603050405020304" pitchFamily="18" charset="0"/>
              </a:rPr>
              <a:t> ý </a:t>
            </a:r>
            <a:r>
              <a:rPr lang="en-US" altLang="en-US" sz="3400" b="1" dirty="0" err="1">
                <a:solidFill>
                  <a:schemeClr val="bg1"/>
                </a:solidFill>
                <a:latin typeface="Times New Roman" panose="02020603050405020304" pitchFamily="18" charset="0"/>
              </a:rPr>
              <a:t>kiến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cần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trao</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đổi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hoặc</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bày</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tỏ</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tình</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cảm</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với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người</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nhận</a:t>
            </a:r>
            <a:r>
              <a:rPr lang="en-US" altLang="en-US" sz="3400" b="1" dirty="0">
                <a:solidFill>
                  <a:schemeClr val="bg1"/>
                </a:solidFill>
                <a:latin typeface="Times New Roman" panose="02020603050405020304" pitchFamily="18" charset="0"/>
              </a:rPr>
              <a:t> </a:t>
            </a:r>
            <a:r>
              <a:rPr lang="en-US" altLang="en-US" sz="3400" b="1" dirty="0" err="1">
                <a:solidFill>
                  <a:schemeClr val="bg1"/>
                </a:solidFill>
                <a:latin typeface="Times New Roman" panose="02020603050405020304" pitchFamily="18" charset="0"/>
              </a:rPr>
              <a:t>thư</a:t>
            </a:r>
            <a:r>
              <a:rPr lang="en-US" altLang="en-US" sz="3400" b="1" dirty="0">
                <a:solidFill>
                  <a:schemeClr val="bg1"/>
                </a:solidFill>
                <a:latin typeface="Times New Roman" panose="02020603050405020304" pitchFamily="18" charset="0"/>
              </a:rPr>
              <a:t>.</a:t>
            </a:r>
          </a:p>
        </p:txBody>
      </p:sp>
      <p:grpSp>
        <p:nvGrpSpPr>
          <p:cNvPr id="5" name="组合 8">
            <a:extLst>
              <a:ext uri="{FF2B5EF4-FFF2-40B4-BE49-F238E27FC236}">
                <a16:creationId xmlns:a16="http://schemas.microsoft.com/office/drawing/2014/main" id="{C341ED7B-BACF-4B8D-B343-D464A013E0C7}"/>
              </a:ext>
            </a:extLst>
          </p:cNvPr>
          <p:cNvGrpSpPr/>
          <p:nvPr/>
        </p:nvGrpSpPr>
        <p:grpSpPr>
          <a:xfrm>
            <a:off x="498595" y="192925"/>
            <a:ext cx="10929362" cy="1183502"/>
            <a:chOff x="736114" y="5626863"/>
            <a:chExt cx="8457446" cy="675965"/>
          </a:xfrm>
        </p:grpSpPr>
        <p:sp>
          <p:nvSpPr>
            <p:cNvPr id="6" name="矩形 3">
              <a:extLst>
                <a:ext uri="{FF2B5EF4-FFF2-40B4-BE49-F238E27FC236}">
                  <a16:creationId xmlns:a16="http://schemas.microsoft.com/office/drawing/2014/main" id="{9DC33177-7200-4491-A4A0-3C094B1BA4C7}"/>
                </a:ext>
              </a:extLst>
            </p:cNvPr>
            <p:cNvSpPr/>
            <p:nvPr/>
          </p:nvSpPr>
          <p:spPr>
            <a:xfrm>
              <a:off x="736114" y="5626863"/>
              <a:ext cx="8457446" cy="651641"/>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
              <a:extLst>
                <a:ext uri="{FF2B5EF4-FFF2-40B4-BE49-F238E27FC236}">
                  <a16:creationId xmlns:a16="http://schemas.microsoft.com/office/drawing/2014/main" id="{39F310E3-111E-4B16-A707-D0E57AAF3568}"/>
                </a:ext>
              </a:extLst>
            </p:cNvPr>
            <p:cNvSpPr/>
            <p:nvPr/>
          </p:nvSpPr>
          <p:spPr>
            <a:xfrm>
              <a:off x="736114" y="5652410"/>
              <a:ext cx="8402768" cy="650418"/>
            </a:xfrm>
            <a:prstGeom prst="rect">
              <a:avLst/>
            </a:prstGeom>
          </p:spPr>
          <p:txBody>
            <a:bodyPr wrap="square">
              <a:spAutoFit/>
            </a:bodyPr>
            <a:lstStyle/>
            <a:p>
              <a:pPr algn="ctr"/>
              <a:r>
                <a:rPr lang="en-US" altLang="en-US" sz="3400" b="1" dirty="0">
                  <a:solidFill>
                    <a:schemeClr val="bg1"/>
                  </a:solidFill>
                  <a:latin typeface="UTM Avo" panose="02040603050506020204" pitchFamily="18" charset="0"/>
                </a:rPr>
                <a:t>2. </a:t>
              </a:r>
              <a:r>
                <a:rPr lang="en-US" altLang="en-US" sz="3400" b="1" dirty="0" err="1">
                  <a:solidFill>
                    <a:schemeClr val="bg1"/>
                  </a:solidFill>
                  <a:latin typeface="UTM Avo" panose="02040603050506020204" pitchFamily="18" charset="0"/>
                </a:rPr>
                <a:t>Để</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thực</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hiện</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mục</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đích</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trên</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một</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bức</a:t>
              </a:r>
              <a:r>
                <a:rPr lang="en-US" altLang="en-US" sz="3400" b="1" dirty="0">
                  <a:solidFill>
                    <a:schemeClr val="bg1"/>
                  </a:solidFill>
                  <a:latin typeface="UTM Avo" panose="02040603050506020204" pitchFamily="18" charset="0"/>
                </a:rPr>
                <a:t> </a:t>
              </a:r>
              <a:r>
                <a:rPr lang="en-US" altLang="en-US" sz="3400" b="1" dirty="0" err="1" smtClean="0">
                  <a:solidFill>
                    <a:schemeClr val="bg1"/>
                  </a:solidFill>
                  <a:latin typeface="UTM Avo" panose="02040603050506020204" pitchFamily="18" charset="0"/>
                </a:rPr>
                <a:t>thư</a:t>
              </a:r>
              <a:endParaRPr lang="vi-VN" altLang="en-US" sz="3400" b="1" dirty="0" smtClean="0">
                <a:solidFill>
                  <a:schemeClr val="bg1"/>
                </a:solidFill>
                <a:latin typeface="UTM Avo" panose="02040603050506020204" pitchFamily="18" charset="0"/>
              </a:endParaRPr>
            </a:p>
            <a:p>
              <a:pPr algn="ctr"/>
              <a:r>
                <a:rPr lang="en-US" altLang="en-US" sz="3400" b="1" dirty="0" smtClean="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cần</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có</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những</a:t>
              </a:r>
              <a:r>
                <a:rPr lang="en-US" altLang="en-US" sz="3400" b="1" dirty="0">
                  <a:solidFill>
                    <a:schemeClr val="bg1"/>
                  </a:solidFill>
                  <a:latin typeface="UTM Avo" panose="02040603050506020204" pitchFamily="18" charset="0"/>
                </a:rPr>
                <a:t> </a:t>
              </a:r>
              <a:r>
                <a:rPr lang="en-US" altLang="en-US" sz="3400" b="1" dirty="0" err="1">
                  <a:solidFill>
                    <a:schemeClr val="bg1"/>
                  </a:solidFill>
                  <a:latin typeface="UTM Avo" panose="02040603050506020204" pitchFamily="18" charset="0"/>
                </a:rPr>
                <a:t>nội</a:t>
              </a:r>
              <a:r>
                <a:rPr lang="en-US" altLang="en-US" sz="3400" b="1" dirty="0">
                  <a:solidFill>
                    <a:schemeClr val="bg1"/>
                  </a:solidFill>
                  <a:latin typeface="UTM Avo" panose="02040603050506020204" pitchFamily="18" charset="0"/>
                </a:rPr>
                <a:t> dung </a:t>
              </a:r>
              <a:r>
                <a:rPr lang="en-US" altLang="en-US" sz="3400" b="1" dirty="0" err="1">
                  <a:solidFill>
                    <a:schemeClr val="bg1"/>
                  </a:solidFill>
                  <a:latin typeface="UTM Avo" panose="02040603050506020204" pitchFamily="18" charset="0"/>
                </a:rPr>
                <a:t>gì</a:t>
              </a:r>
              <a:r>
                <a:rPr lang="en-US" altLang="en-US" sz="3400" b="1" dirty="0">
                  <a:solidFill>
                    <a:schemeClr val="bg1"/>
                  </a:solidFill>
                  <a:latin typeface="UTM Avo" panose="02040603050506020204" pitchFamily="18" charset="0"/>
                </a:rPr>
                <a:t>?</a:t>
              </a:r>
            </a:p>
          </p:txBody>
        </p:sp>
      </p:grpSp>
    </p:spTree>
    <p:extLst>
      <p:ext uri="{BB962C8B-B14F-4D97-AF65-F5344CB8AC3E}">
        <p14:creationId xmlns:p14="http://schemas.microsoft.com/office/powerpoint/2010/main" val="13003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ṧļïḑe">
            <a:extLst>
              <a:ext uri="{FF2B5EF4-FFF2-40B4-BE49-F238E27FC236}">
                <a16:creationId xmlns:a16="http://schemas.microsoft.com/office/drawing/2014/main" id="{8D748468-68A6-4185-A018-016B9F40EBB0}"/>
              </a:ext>
            </a:extLst>
          </p:cNvPr>
          <p:cNvSpPr/>
          <p:nvPr/>
        </p:nvSpPr>
        <p:spPr>
          <a:xfrm>
            <a:off x="1324603" y="1596994"/>
            <a:ext cx="9250264" cy="498029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defTabSz="914400"/>
            <a:endParaRPr lang="zh-CN" altLang="en-US" dirty="0">
              <a:latin typeface="仓耳玄三M W05" panose="02020400000000000000" pitchFamily="18" charset="-122"/>
            </a:endParaRPr>
          </a:p>
        </p:txBody>
      </p:sp>
      <p:sp>
        <p:nvSpPr>
          <p:cNvPr id="5" name="箭头: 五边形 35">
            <a:extLst>
              <a:ext uri="{FF2B5EF4-FFF2-40B4-BE49-F238E27FC236}">
                <a16:creationId xmlns:a16="http://schemas.microsoft.com/office/drawing/2014/main" id="{2A5A026B-51DD-49CA-B414-4F1B172FBD8C}"/>
              </a:ext>
            </a:extLst>
          </p:cNvPr>
          <p:cNvSpPr/>
          <p:nvPr/>
        </p:nvSpPr>
        <p:spPr>
          <a:xfrm>
            <a:off x="0" y="515159"/>
            <a:ext cx="4051051" cy="880533"/>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6" name="箭头: V 形 37">
            <a:extLst>
              <a:ext uri="{FF2B5EF4-FFF2-40B4-BE49-F238E27FC236}">
                <a16:creationId xmlns:a16="http://schemas.microsoft.com/office/drawing/2014/main" id="{02A89947-3A58-4A62-B974-6DB8A22164C4}"/>
              </a:ext>
            </a:extLst>
          </p:cNvPr>
          <p:cNvSpPr/>
          <p:nvPr/>
        </p:nvSpPr>
        <p:spPr>
          <a:xfrm>
            <a:off x="1324603" y="496919"/>
            <a:ext cx="8843864" cy="976281"/>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7" name="箭头: V 形 45">
            <a:extLst>
              <a:ext uri="{FF2B5EF4-FFF2-40B4-BE49-F238E27FC236}">
                <a16:creationId xmlns:a16="http://schemas.microsoft.com/office/drawing/2014/main" id="{C437454D-566A-4781-B694-6174E346F0E1}"/>
              </a:ext>
            </a:extLst>
          </p:cNvPr>
          <p:cNvSpPr/>
          <p:nvPr/>
        </p:nvSpPr>
        <p:spPr>
          <a:xfrm>
            <a:off x="3313159" y="533399"/>
            <a:ext cx="2359508" cy="880533"/>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8" name="椭圆 46">
            <a:extLst>
              <a:ext uri="{FF2B5EF4-FFF2-40B4-BE49-F238E27FC236}">
                <a16:creationId xmlns:a16="http://schemas.microsoft.com/office/drawing/2014/main" id="{E2C8722C-9437-4489-B1E7-D6735E84E2C7}"/>
              </a:ext>
            </a:extLst>
          </p:cNvPr>
          <p:cNvSpPr/>
          <p:nvPr/>
        </p:nvSpPr>
        <p:spPr>
          <a:xfrm>
            <a:off x="714844" y="677262"/>
            <a:ext cx="609759" cy="376772"/>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0" name="椭圆 48">
            <a:extLst>
              <a:ext uri="{FF2B5EF4-FFF2-40B4-BE49-F238E27FC236}">
                <a16:creationId xmlns:a16="http://schemas.microsoft.com/office/drawing/2014/main" id="{D638656E-8EED-4481-B813-3BFBDF9FB50C}"/>
              </a:ext>
            </a:extLst>
          </p:cNvPr>
          <p:cNvSpPr/>
          <p:nvPr/>
        </p:nvSpPr>
        <p:spPr>
          <a:xfrm>
            <a:off x="3690823" y="677261"/>
            <a:ext cx="609759" cy="376772"/>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1" name="矩形 2">
            <a:extLst>
              <a:ext uri="{FF2B5EF4-FFF2-40B4-BE49-F238E27FC236}">
                <a16:creationId xmlns:a16="http://schemas.microsoft.com/office/drawing/2014/main" id="{39F310E3-111E-4B16-A707-D0E57AAF3568}"/>
              </a:ext>
            </a:extLst>
          </p:cNvPr>
          <p:cNvSpPr/>
          <p:nvPr/>
        </p:nvSpPr>
        <p:spPr>
          <a:xfrm>
            <a:off x="243315" y="698221"/>
            <a:ext cx="10858703" cy="492443"/>
          </a:xfrm>
          <a:prstGeom prst="rect">
            <a:avLst/>
          </a:prstGeom>
        </p:spPr>
        <p:txBody>
          <a:bodyPr wrap="square">
            <a:spAutoFit/>
          </a:bodyPr>
          <a:lstStyle/>
          <a:p>
            <a:pPr>
              <a:spcBef>
                <a:spcPct val="50000"/>
              </a:spcBef>
            </a:pPr>
            <a:r>
              <a:rPr lang="vi-VN" altLang="en-US" sz="2600" b="1" dirty="0" smtClean="0">
                <a:solidFill>
                  <a:srgbClr val="002060"/>
                </a:solidFill>
                <a:latin typeface="UTM Avo" panose="02040603050506020204" pitchFamily="18" charset="0"/>
              </a:rPr>
              <a:t>3. </a:t>
            </a:r>
            <a:r>
              <a:rPr lang="en-US" altLang="en-US" sz="2600" b="1" dirty="0" err="1" smtClean="0">
                <a:solidFill>
                  <a:srgbClr val="002060"/>
                </a:solidFill>
                <a:latin typeface="UTM Avo" panose="02040603050506020204" pitchFamily="18" charset="0"/>
              </a:rPr>
              <a:t>Một</a:t>
            </a:r>
            <a:r>
              <a:rPr lang="en-US" altLang="en-US" sz="2600" b="1" dirty="0" smtClean="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bức</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thư</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thường</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mở</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đầu</a:t>
            </a:r>
            <a:r>
              <a:rPr lang="en-US" altLang="en-US" sz="2600" b="1" dirty="0">
                <a:solidFill>
                  <a:srgbClr val="002060"/>
                </a:solidFill>
                <a:latin typeface="UTM Avo" panose="02040603050506020204" pitchFamily="18" charset="0"/>
              </a:rPr>
              <a:t> </a:t>
            </a:r>
            <a:r>
              <a:rPr lang="en-US" altLang="en-US" sz="2600" b="1" dirty="0" err="1" smtClean="0">
                <a:solidFill>
                  <a:srgbClr val="002060"/>
                </a:solidFill>
                <a:latin typeface="UTM Avo" panose="02040603050506020204" pitchFamily="18" charset="0"/>
              </a:rPr>
              <a:t>và</a:t>
            </a:r>
            <a:r>
              <a:rPr lang="en-US" altLang="en-US" sz="2600" b="1" dirty="0" smtClean="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kết</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thúc</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như</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thế</a:t>
            </a:r>
            <a:r>
              <a:rPr lang="en-US" altLang="en-US" sz="2600" b="1" dirty="0">
                <a:solidFill>
                  <a:srgbClr val="002060"/>
                </a:solidFill>
                <a:latin typeface="UTM Avo" panose="02040603050506020204" pitchFamily="18" charset="0"/>
              </a:rPr>
              <a:t> </a:t>
            </a:r>
            <a:r>
              <a:rPr lang="en-US" altLang="en-US" sz="2600" b="1" dirty="0" err="1">
                <a:solidFill>
                  <a:srgbClr val="002060"/>
                </a:solidFill>
                <a:latin typeface="UTM Avo" panose="02040603050506020204" pitchFamily="18" charset="0"/>
              </a:rPr>
              <a:t>nào</a:t>
            </a:r>
            <a:r>
              <a:rPr lang="en-US" altLang="en-US" sz="2600" b="1" dirty="0">
                <a:solidFill>
                  <a:srgbClr val="002060"/>
                </a:solidFill>
                <a:latin typeface="UTM Avo" panose="02040603050506020204" pitchFamily="18" charset="0"/>
              </a:rPr>
              <a:t>?</a:t>
            </a:r>
          </a:p>
        </p:txBody>
      </p:sp>
      <p:sp>
        <p:nvSpPr>
          <p:cNvPr id="12" name="文本框 18">
            <a:extLst>
              <a:ext uri="{FF2B5EF4-FFF2-40B4-BE49-F238E27FC236}">
                <a16:creationId xmlns:a16="http://schemas.microsoft.com/office/drawing/2014/main" id="{F3626521-4BC0-4F3A-9488-6968A543F5E5}"/>
              </a:ext>
            </a:extLst>
          </p:cNvPr>
          <p:cNvSpPr txBox="1"/>
          <p:nvPr/>
        </p:nvSpPr>
        <p:spPr>
          <a:xfrm flipH="1">
            <a:off x="2025525" y="2453789"/>
            <a:ext cx="8057706" cy="3539430"/>
          </a:xfrm>
          <a:prstGeom prst="rect">
            <a:avLst/>
          </a:prstGeom>
          <a:noFill/>
        </p:spPr>
        <p:txBody>
          <a:bodyPr wrap="square" rtlCol="0">
            <a:spAutoFit/>
          </a:bodyPr>
          <a:lstStyle/>
          <a:p>
            <a:pPr marL="457200" indent="-457200">
              <a:lnSpc>
                <a:spcPct val="150000"/>
              </a:lnSpc>
              <a:spcBef>
                <a:spcPct val="50000"/>
              </a:spcBef>
              <a:buFont typeface="Courier New" panose="02070309020205020404" pitchFamily="49" charset="0"/>
              <a:buChar char="o"/>
            </a:pPr>
            <a:r>
              <a:rPr lang="en-US" altLang="en-US" sz="2800" b="1" dirty="0" err="1">
                <a:solidFill>
                  <a:srgbClr val="E6202D"/>
                </a:solidFill>
                <a:latin typeface="UTM Avo" panose="02040603050506020204" pitchFamily="18" charset="0"/>
              </a:rPr>
              <a:t>Đầu</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Ghi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địa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điểm</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gian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Lời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gửi</a:t>
            </a:r>
            <a:r>
              <a:rPr lang="en-US" altLang="en-US" sz="2800" b="1" dirty="0">
                <a:solidFill>
                  <a:schemeClr val="accent5">
                    <a:lumMod val="50000"/>
                  </a:schemeClr>
                </a:solidFill>
                <a:latin typeface="UTM Avo" panose="02040603050506020204" pitchFamily="18" charset="0"/>
              </a:rPr>
              <a:t>.</a:t>
            </a:r>
          </a:p>
          <a:p>
            <a:pPr marL="457200" indent="-457200">
              <a:lnSpc>
                <a:spcPct val="150000"/>
              </a:lnSpc>
              <a:spcBef>
                <a:spcPct val="50000"/>
              </a:spcBef>
              <a:buFont typeface="Courier New" panose="02070309020205020404" pitchFamily="49" charset="0"/>
              <a:buChar char="o"/>
            </a:pPr>
            <a:r>
              <a:rPr lang="en-US" altLang="en-US" sz="2800" b="1" dirty="0" err="1">
                <a:solidFill>
                  <a:srgbClr val="E6202D"/>
                </a:solidFill>
                <a:latin typeface="UTM Avo" panose="02040603050506020204" pitchFamily="18" charset="0"/>
              </a:rPr>
              <a:t>Cuối</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Ghi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lời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chúc</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lời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cảm</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ơn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hứa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hẹn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của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người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Chữ</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kí</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và</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tên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hoặc</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họ</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tên</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của</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người</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viết</a:t>
            </a:r>
            <a:r>
              <a:rPr lang="en-US" altLang="en-US" sz="2800" b="1" dirty="0">
                <a:solidFill>
                  <a:schemeClr val="accent5">
                    <a:lumMod val="50000"/>
                  </a:schemeClr>
                </a:solidFill>
                <a:latin typeface="UTM Avo" panose="02040603050506020204" pitchFamily="18" charset="0"/>
              </a:rPr>
              <a:t> </a:t>
            </a:r>
            <a:r>
              <a:rPr lang="en-US" altLang="en-US" sz="2800" b="1" dirty="0" err="1">
                <a:solidFill>
                  <a:schemeClr val="accent5">
                    <a:lumMod val="50000"/>
                  </a:schemeClr>
                </a:solidFill>
                <a:latin typeface="UTM Avo" panose="02040603050506020204" pitchFamily="18" charset="0"/>
              </a:rPr>
              <a:t>thư</a:t>
            </a:r>
            <a:r>
              <a:rPr lang="en-US" altLang="en-US" sz="2800" b="1" dirty="0">
                <a:solidFill>
                  <a:schemeClr val="accent5">
                    <a:lumMod val="50000"/>
                  </a:schemeClr>
                </a:solidFill>
                <a:latin typeface="UTM Avo" panose="02040603050506020204" pitchFamily="18" charset="0"/>
              </a:rPr>
              <a:t>.</a:t>
            </a:r>
          </a:p>
        </p:txBody>
      </p:sp>
      <p:sp>
        <p:nvSpPr>
          <p:cNvPr id="13" name="TextBox 12">
            <a:extLst>
              <a:ext uri="{FF2B5EF4-FFF2-40B4-BE49-F238E27FC236}">
                <a16:creationId xmlns:a16="http://schemas.microsoft.com/office/drawing/2014/main" id="{1C6DC367-1AAF-4BC7-A5DB-0DBB19BC9DBF}"/>
              </a:ext>
            </a:extLst>
          </p:cNvPr>
          <p:cNvSpPr txBox="1"/>
          <p:nvPr/>
        </p:nvSpPr>
        <p:spPr>
          <a:xfrm>
            <a:off x="1396999" y="1930569"/>
            <a:ext cx="9423401" cy="523220"/>
          </a:xfrm>
          <a:prstGeom prst="rect">
            <a:avLst/>
          </a:prstGeom>
          <a:noFill/>
        </p:spPr>
        <p:txBody>
          <a:bodyPr wrap="square" rtlCol="0">
            <a:spAutoFit/>
          </a:bodyPr>
          <a:lstStyle/>
          <a:p>
            <a:r>
              <a:rPr lang="en-US" altLang="en-US" sz="2800" b="1" dirty="0" err="1">
                <a:solidFill>
                  <a:srgbClr val="E6202D"/>
                </a:solidFill>
                <a:latin typeface="UTM Avo" panose="02040603050506020204" pitchFamily="18" charset="0"/>
              </a:rPr>
              <a:t>Một</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bức</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thường</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mở</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đầu</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và</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kết</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thúc</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như</a:t>
            </a:r>
            <a:r>
              <a:rPr lang="en-US" altLang="en-US" sz="2800" b="1" dirty="0">
                <a:solidFill>
                  <a:srgbClr val="E6202D"/>
                </a:solidFill>
                <a:latin typeface="UTM Avo" panose="02040603050506020204" pitchFamily="18" charset="0"/>
              </a:rPr>
              <a:t> </a:t>
            </a:r>
            <a:r>
              <a:rPr lang="en-US" altLang="en-US" sz="2800" b="1" dirty="0" err="1">
                <a:solidFill>
                  <a:srgbClr val="E6202D"/>
                </a:solidFill>
                <a:latin typeface="UTM Avo" panose="02040603050506020204" pitchFamily="18" charset="0"/>
              </a:rPr>
              <a:t>sau</a:t>
            </a:r>
            <a:r>
              <a:rPr lang="en-US" altLang="en-US" sz="2800" b="1" dirty="0">
                <a:solidFill>
                  <a:srgbClr val="E6202D"/>
                </a:solidFill>
                <a:latin typeface="UTM Avo" panose="02040603050506020204" pitchFamily="18" charset="0"/>
              </a:rPr>
              <a:t>:</a:t>
            </a:r>
          </a:p>
        </p:txBody>
      </p:sp>
    </p:spTree>
    <p:extLst>
      <p:ext uri="{BB962C8B-B14F-4D97-AF65-F5344CB8AC3E}">
        <p14:creationId xmlns:p14="http://schemas.microsoft.com/office/powerpoint/2010/main" val="35720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095138"/>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1002</Words>
  <Application>Microsoft Office PowerPoint</Application>
  <PresentationFormat>Widescreen</PresentationFormat>
  <Paragraphs>101</Paragraphs>
  <Slides>20</Slides>
  <Notes>0</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20</vt:i4>
      </vt:variant>
    </vt:vector>
  </HeadingPairs>
  <TitlesOfParts>
    <vt:vector size="43" baseType="lpstr">
      <vt:lpstr>微软雅黑</vt:lpstr>
      <vt:lpstr>微软雅黑</vt:lpstr>
      <vt:lpstr>宋体</vt:lpstr>
      <vt:lpstr>#9Slide05 Astrolight Roman</vt:lpstr>
      <vt:lpstr>#9Slide05 Bodega Script</vt:lpstr>
      <vt:lpstr>#9Slide07 Altus</vt:lpstr>
      <vt:lpstr>#9Slide07 HoneyCream</vt:lpstr>
      <vt:lpstr>#9Slide07 IcielBC Cubano Normal</vt:lpstr>
      <vt:lpstr>#9Slide07 IcielPony</vt:lpstr>
      <vt:lpstr>Arial</vt:lpstr>
      <vt:lpstr>Broadway</vt:lpstr>
      <vt:lpstr>Calibri</vt:lpstr>
      <vt:lpstr>Calibri Light</vt:lpstr>
      <vt:lpstr>Courier New</vt:lpstr>
      <vt:lpstr>等线</vt:lpstr>
      <vt:lpstr>SVN-Dancing Script</vt:lpstr>
      <vt:lpstr>SVN-Newton</vt:lpstr>
      <vt:lpstr>SVN-Poky's</vt:lpstr>
      <vt:lpstr>Times New Roman</vt:lpstr>
      <vt:lpstr>UTM Avo</vt:lpstr>
      <vt:lpstr>仓耳玄三M W05</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THI THU GIANG</cp:lastModifiedBy>
  <cp:revision>29</cp:revision>
  <dcterms:created xsi:type="dcterms:W3CDTF">2022-06-14T17:29:46Z</dcterms:created>
  <dcterms:modified xsi:type="dcterms:W3CDTF">2022-09-23T02:44:05Z</dcterms:modified>
</cp:coreProperties>
</file>