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25"/>
  </p:notesMasterIdLst>
  <p:sldIdLst>
    <p:sldId id="288" r:id="rId2"/>
    <p:sldId id="326" r:id="rId3"/>
    <p:sldId id="303" r:id="rId4"/>
    <p:sldId id="325" r:id="rId5"/>
    <p:sldId id="290" r:id="rId6"/>
    <p:sldId id="317" r:id="rId7"/>
    <p:sldId id="318" r:id="rId8"/>
    <p:sldId id="295" r:id="rId9"/>
    <p:sldId id="319" r:id="rId10"/>
    <p:sldId id="306" r:id="rId11"/>
    <p:sldId id="305" r:id="rId12"/>
    <p:sldId id="320" r:id="rId13"/>
    <p:sldId id="296" r:id="rId14"/>
    <p:sldId id="321" r:id="rId15"/>
    <p:sldId id="322" r:id="rId16"/>
    <p:sldId id="323" r:id="rId17"/>
    <p:sldId id="299" r:id="rId18"/>
    <p:sldId id="311" r:id="rId19"/>
    <p:sldId id="308" r:id="rId20"/>
    <p:sldId id="313" r:id="rId21"/>
    <p:sldId id="307" r:id="rId22"/>
    <p:sldId id="309" r:id="rId23"/>
    <p:sldId id="315" r:id="rId24"/>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666B"/>
    <a:srgbClr val="E9AC24"/>
    <a:srgbClr val="7CB629"/>
    <a:srgbClr val="55375F"/>
    <a:srgbClr val="442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01" autoAdjust="0"/>
    <p:restoredTop sz="94660"/>
  </p:normalViewPr>
  <p:slideViewPr>
    <p:cSldViewPr snapToGrid="0">
      <p:cViewPr varScale="1">
        <p:scale>
          <a:sx n="77" d="100"/>
          <a:sy n="77" d="100"/>
        </p:scale>
        <p:origin x="1240" y="-376"/>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04E8BE76-29C8-41AB-8544-889D89FA4F96}" type="datetimeFigureOut">
              <a:rPr lang="zh-CN" altLang="en-US" smtClean="0"/>
              <a:pPr/>
              <a:t>2022/9/26</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793AD677-048F-409F-AACD-0A0B5EF61C8C}" type="slidenum">
              <a:rPr lang="zh-CN" altLang="en-US" smtClean="0"/>
              <a:pPr/>
              <a:t>‹#›</a:t>
            </a:fld>
            <a:endParaRPr lang="zh-CN" altLang="en-US" dirty="0"/>
          </a:p>
        </p:txBody>
      </p:sp>
    </p:spTree>
    <p:extLst>
      <p:ext uri="{BB962C8B-B14F-4D97-AF65-F5344CB8AC3E}">
        <p14:creationId xmlns:p14="http://schemas.microsoft.com/office/powerpoint/2010/main" val="328236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11991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069503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苏州包图网信息技术有限公司</a:t>
            </a:r>
            <a:r>
              <a:rPr lang="zh-CN" altLang="en-US" baseline="0" dirty="0"/>
              <a:t> 出品</a:t>
            </a:r>
            <a:endParaRPr lang="zh-CN" altLang="en-US" dirty="0"/>
          </a:p>
        </p:txBody>
      </p:sp>
      <p:sp>
        <p:nvSpPr>
          <p:cNvPr id="4" name="灯片编号占位符 3"/>
          <p:cNvSpPr>
            <a:spLocks noGrp="1"/>
          </p:cNvSpPr>
          <p:nvPr>
            <p:ph type="sldNum" sz="quarter" idx="10"/>
          </p:nvPr>
        </p:nvSpPr>
        <p:spPr/>
        <p:txBody>
          <a:bodyPr/>
          <a:lstStyle/>
          <a:p>
            <a:fld id="{A4CB7435-BF1A-4315-8545-5359AA5D568B}" type="slidenum">
              <a:rPr lang="zh-CN" altLang="en-US" smtClean="0"/>
              <a:t>18</a:t>
            </a:fld>
            <a:endParaRPr lang="zh-CN" altLang="en-US"/>
          </a:p>
        </p:txBody>
      </p:sp>
    </p:spTree>
    <p:extLst>
      <p:ext uri="{BB962C8B-B14F-4D97-AF65-F5344CB8AC3E}">
        <p14:creationId xmlns:p14="http://schemas.microsoft.com/office/powerpoint/2010/main" val="576810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苏州包图网信息技术有限公司</a:t>
            </a:r>
            <a:r>
              <a:rPr lang="zh-CN" altLang="en-US" baseline="0" dirty="0"/>
              <a:t> 出品</a:t>
            </a:r>
            <a:endParaRPr lang="zh-CN" altLang="en-US" dirty="0"/>
          </a:p>
        </p:txBody>
      </p:sp>
      <p:sp>
        <p:nvSpPr>
          <p:cNvPr id="4" name="灯片编号占位符 3"/>
          <p:cNvSpPr>
            <a:spLocks noGrp="1"/>
          </p:cNvSpPr>
          <p:nvPr>
            <p:ph type="sldNum" sz="quarter" idx="10"/>
          </p:nvPr>
        </p:nvSpPr>
        <p:spPr/>
        <p:txBody>
          <a:bodyPr/>
          <a:lstStyle/>
          <a:p>
            <a:fld id="{A4CB7435-BF1A-4315-8545-5359AA5D568B}" type="slidenum">
              <a:rPr lang="zh-CN" altLang="en-US" smtClean="0"/>
              <a:t>19</a:t>
            </a:fld>
            <a:endParaRPr lang="zh-CN" altLang="en-US"/>
          </a:p>
        </p:txBody>
      </p:sp>
    </p:spTree>
    <p:extLst>
      <p:ext uri="{BB962C8B-B14F-4D97-AF65-F5344CB8AC3E}">
        <p14:creationId xmlns:p14="http://schemas.microsoft.com/office/powerpoint/2010/main" val="1347664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苏州包图网信息技术有限公司</a:t>
            </a:r>
            <a:r>
              <a:rPr lang="zh-CN" altLang="en-US" baseline="0" dirty="0"/>
              <a:t> 出品</a:t>
            </a:r>
            <a:endParaRPr lang="zh-CN" altLang="en-US" dirty="0"/>
          </a:p>
        </p:txBody>
      </p:sp>
      <p:sp>
        <p:nvSpPr>
          <p:cNvPr id="4" name="灯片编号占位符 3"/>
          <p:cNvSpPr>
            <a:spLocks noGrp="1"/>
          </p:cNvSpPr>
          <p:nvPr>
            <p:ph type="sldNum" sz="quarter" idx="10"/>
          </p:nvPr>
        </p:nvSpPr>
        <p:spPr/>
        <p:txBody>
          <a:bodyPr/>
          <a:lstStyle/>
          <a:p>
            <a:fld id="{A4CB7435-BF1A-4315-8545-5359AA5D568B}" type="slidenum">
              <a:rPr lang="zh-CN" altLang="en-US" smtClean="0"/>
              <a:t>20</a:t>
            </a:fld>
            <a:endParaRPr lang="zh-CN" altLang="en-US"/>
          </a:p>
        </p:txBody>
      </p:sp>
    </p:spTree>
    <p:extLst>
      <p:ext uri="{BB962C8B-B14F-4D97-AF65-F5344CB8AC3E}">
        <p14:creationId xmlns:p14="http://schemas.microsoft.com/office/powerpoint/2010/main" val="2543440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苏州包图网信息技术有限公司</a:t>
            </a:r>
            <a:r>
              <a:rPr lang="zh-CN" altLang="en-US" baseline="0" dirty="0"/>
              <a:t> 出品</a:t>
            </a:r>
            <a:endParaRPr lang="zh-CN" altLang="en-US" dirty="0"/>
          </a:p>
        </p:txBody>
      </p:sp>
      <p:sp>
        <p:nvSpPr>
          <p:cNvPr id="4" name="灯片编号占位符 3"/>
          <p:cNvSpPr>
            <a:spLocks noGrp="1"/>
          </p:cNvSpPr>
          <p:nvPr>
            <p:ph type="sldNum" sz="quarter" idx="10"/>
          </p:nvPr>
        </p:nvSpPr>
        <p:spPr/>
        <p:txBody>
          <a:bodyPr/>
          <a:lstStyle/>
          <a:p>
            <a:fld id="{A4CB7435-BF1A-4315-8545-5359AA5D568B}" type="slidenum">
              <a:rPr lang="zh-CN" altLang="en-US" smtClean="0"/>
              <a:t>21</a:t>
            </a:fld>
            <a:endParaRPr lang="zh-CN" altLang="en-US"/>
          </a:p>
        </p:txBody>
      </p:sp>
    </p:spTree>
    <p:extLst>
      <p:ext uri="{BB962C8B-B14F-4D97-AF65-F5344CB8AC3E}">
        <p14:creationId xmlns:p14="http://schemas.microsoft.com/office/powerpoint/2010/main" val="2245505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苏州包图网信息技术有限公司</a:t>
            </a:r>
            <a:r>
              <a:rPr lang="zh-CN" altLang="en-US" baseline="0" dirty="0"/>
              <a:t> 出品</a:t>
            </a:r>
            <a:endParaRPr lang="zh-CN" altLang="en-US" dirty="0"/>
          </a:p>
        </p:txBody>
      </p:sp>
      <p:sp>
        <p:nvSpPr>
          <p:cNvPr id="4" name="灯片编号占位符 3"/>
          <p:cNvSpPr>
            <a:spLocks noGrp="1"/>
          </p:cNvSpPr>
          <p:nvPr>
            <p:ph type="sldNum" sz="quarter" idx="10"/>
          </p:nvPr>
        </p:nvSpPr>
        <p:spPr/>
        <p:txBody>
          <a:bodyPr/>
          <a:lstStyle/>
          <a:p>
            <a:fld id="{A4CB7435-BF1A-4315-8545-5359AA5D568B}" type="slidenum">
              <a:rPr lang="zh-CN" altLang="en-US" smtClean="0"/>
              <a:t>22</a:t>
            </a:fld>
            <a:endParaRPr lang="zh-CN" altLang="en-US"/>
          </a:p>
        </p:txBody>
      </p:sp>
    </p:spTree>
    <p:extLst>
      <p:ext uri="{BB962C8B-B14F-4D97-AF65-F5344CB8AC3E}">
        <p14:creationId xmlns:p14="http://schemas.microsoft.com/office/powerpoint/2010/main" val="719315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279145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苏州包图网信息技术有限公司</a:t>
            </a:r>
            <a:r>
              <a:rPr lang="zh-CN" altLang="en-US" baseline="0" dirty="0"/>
              <a:t> 出品</a:t>
            </a:r>
            <a:endParaRPr lang="zh-CN" altLang="en-US" dirty="0"/>
          </a:p>
        </p:txBody>
      </p:sp>
      <p:sp>
        <p:nvSpPr>
          <p:cNvPr id="4" name="灯片编号占位符 3"/>
          <p:cNvSpPr>
            <a:spLocks noGrp="1"/>
          </p:cNvSpPr>
          <p:nvPr>
            <p:ph type="sldNum" sz="quarter" idx="10"/>
          </p:nvPr>
        </p:nvSpPr>
        <p:spPr/>
        <p:txBody>
          <a:bodyPr/>
          <a:lstStyle/>
          <a:p>
            <a:fld id="{A4CB7435-BF1A-4315-8545-5359AA5D568B}" type="slidenum">
              <a:rPr lang="zh-CN" altLang="en-US" smtClean="0"/>
              <a:t>3</a:t>
            </a:fld>
            <a:endParaRPr lang="zh-CN" altLang="en-US"/>
          </a:p>
        </p:txBody>
      </p:sp>
    </p:spTree>
    <p:extLst>
      <p:ext uri="{BB962C8B-B14F-4D97-AF65-F5344CB8AC3E}">
        <p14:creationId xmlns:p14="http://schemas.microsoft.com/office/powerpoint/2010/main" val="1344617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3AD677-048F-409F-AACD-0A0B5EF61C8C}" type="slidenum">
              <a:rPr lang="zh-CN" altLang="en-US" smtClean="0"/>
              <a:pPr/>
              <a:t>4</a:t>
            </a:fld>
            <a:endParaRPr lang="zh-CN" altLang="en-US" dirty="0"/>
          </a:p>
        </p:txBody>
      </p:sp>
    </p:spTree>
    <p:extLst>
      <p:ext uri="{BB962C8B-B14F-4D97-AF65-F5344CB8AC3E}">
        <p14:creationId xmlns:p14="http://schemas.microsoft.com/office/powerpoint/2010/main" val="3806550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5</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142052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苏州包图网信息技术有限公司</a:t>
            </a:r>
            <a:r>
              <a:rPr lang="zh-CN" altLang="en-US" baseline="0" dirty="0"/>
              <a:t> 出品</a:t>
            </a:r>
            <a:endParaRPr lang="zh-CN" altLang="en-US" dirty="0"/>
          </a:p>
        </p:txBody>
      </p:sp>
      <p:sp>
        <p:nvSpPr>
          <p:cNvPr id="4" name="灯片编号占位符 3"/>
          <p:cNvSpPr>
            <a:spLocks noGrp="1"/>
          </p:cNvSpPr>
          <p:nvPr>
            <p:ph type="sldNum" sz="quarter" idx="10"/>
          </p:nvPr>
        </p:nvSpPr>
        <p:spPr/>
        <p:txBody>
          <a:bodyPr/>
          <a:lstStyle/>
          <a:p>
            <a:fld id="{A4CB7435-BF1A-4315-8545-5359AA5D568B}" type="slidenum">
              <a:rPr lang="zh-CN" altLang="en-US" smtClean="0"/>
              <a:t>8</a:t>
            </a:fld>
            <a:endParaRPr lang="zh-CN" altLang="en-US"/>
          </a:p>
        </p:txBody>
      </p:sp>
    </p:spTree>
    <p:extLst>
      <p:ext uri="{BB962C8B-B14F-4D97-AF65-F5344CB8AC3E}">
        <p14:creationId xmlns:p14="http://schemas.microsoft.com/office/powerpoint/2010/main" val="811344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苏州包图网信息技术有限公司</a:t>
            </a:r>
            <a:r>
              <a:rPr lang="zh-CN" altLang="en-US" baseline="0" dirty="0"/>
              <a:t> 出品</a:t>
            </a:r>
            <a:endParaRPr lang="zh-CN" altLang="en-US" dirty="0"/>
          </a:p>
        </p:txBody>
      </p:sp>
      <p:sp>
        <p:nvSpPr>
          <p:cNvPr id="4" name="灯片编号占位符 3"/>
          <p:cNvSpPr>
            <a:spLocks noGrp="1"/>
          </p:cNvSpPr>
          <p:nvPr>
            <p:ph type="sldNum" sz="quarter" idx="10"/>
          </p:nvPr>
        </p:nvSpPr>
        <p:spPr/>
        <p:txBody>
          <a:bodyPr/>
          <a:lstStyle/>
          <a:p>
            <a:fld id="{A4CB7435-BF1A-4315-8545-5359AA5D568B}" type="slidenum">
              <a:rPr lang="zh-CN" altLang="en-US" smtClean="0"/>
              <a:t>10</a:t>
            </a:fld>
            <a:endParaRPr lang="zh-CN" altLang="en-US"/>
          </a:p>
        </p:txBody>
      </p:sp>
    </p:spTree>
    <p:extLst>
      <p:ext uri="{BB962C8B-B14F-4D97-AF65-F5344CB8AC3E}">
        <p14:creationId xmlns:p14="http://schemas.microsoft.com/office/powerpoint/2010/main" val="2149885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苏州包图网信息技术有限公司</a:t>
            </a:r>
            <a:r>
              <a:rPr lang="zh-CN" altLang="en-US" baseline="0" dirty="0"/>
              <a:t> 出品</a:t>
            </a:r>
            <a:endParaRPr lang="zh-CN" altLang="en-US" dirty="0"/>
          </a:p>
        </p:txBody>
      </p:sp>
      <p:sp>
        <p:nvSpPr>
          <p:cNvPr id="4" name="灯片编号占位符 3"/>
          <p:cNvSpPr>
            <a:spLocks noGrp="1"/>
          </p:cNvSpPr>
          <p:nvPr>
            <p:ph type="sldNum" sz="quarter" idx="10"/>
          </p:nvPr>
        </p:nvSpPr>
        <p:spPr/>
        <p:txBody>
          <a:bodyPr/>
          <a:lstStyle/>
          <a:p>
            <a:fld id="{A4CB7435-BF1A-4315-8545-5359AA5D568B}" type="slidenum">
              <a:rPr lang="zh-CN" altLang="en-US" smtClean="0"/>
              <a:t>11</a:t>
            </a:fld>
            <a:endParaRPr lang="zh-CN" altLang="en-US"/>
          </a:p>
        </p:txBody>
      </p:sp>
    </p:spTree>
    <p:extLst>
      <p:ext uri="{BB962C8B-B14F-4D97-AF65-F5344CB8AC3E}">
        <p14:creationId xmlns:p14="http://schemas.microsoft.com/office/powerpoint/2010/main" val="2635933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430030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苏州包图网信息技术有限公司</a:t>
            </a:r>
            <a:r>
              <a:rPr lang="zh-CN" altLang="en-US" baseline="0" dirty="0"/>
              <a:t> 出品</a:t>
            </a:r>
            <a:endParaRPr lang="zh-CN" altLang="en-US" dirty="0"/>
          </a:p>
        </p:txBody>
      </p:sp>
      <p:sp>
        <p:nvSpPr>
          <p:cNvPr id="4" name="灯片编号占位符 3"/>
          <p:cNvSpPr>
            <a:spLocks noGrp="1"/>
          </p:cNvSpPr>
          <p:nvPr>
            <p:ph type="sldNum" sz="quarter" idx="10"/>
          </p:nvPr>
        </p:nvSpPr>
        <p:spPr/>
        <p:txBody>
          <a:bodyPr/>
          <a:lstStyle/>
          <a:p>
            <a:fld id="{A4CB7435-BF1A-4315-8545-5359AA5D568B}" type="slidenum">
              <a:rPr lang="zh-CN" altLang="en-US" smtClean="0"/>
              <a:t>13</a:t>
            </a:fld>
            <a:endParaRPr lang="zh-CN" altLang="en-US"/>
          </a:p>
        </p:txBody>
      </p:sp>
    </p:spTree>
    <p:extLst>
      <p:ext uri="{BB962C8B-B14F-4D97-AF65-F5344CB8AC3E}">
        <p14:creationId xmlns:p14="http://schemas.microsoft.com/office/powerpoint/2010/main" val="2285185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193354">
            <a:off x="2567022" y="1760744"/>
            <a:ext cx="4082556" cy="1649607"/>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atin typeface="Odibee Sans"/>
                <a:ea typeface="Odibee Sans"/>
                <a:cs typeface="Odibee Sans"/>
                <a:sym typeface="Odibee Sa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rot="-193396">
            <a:off x="2980593" y="2840068"/>
            <a:ext cx="3644165" cy="485269"/>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latin typeface="Bellota Text"/>
                <a:ea typeface="Bellota Text"/>
                <a:cs typeface="Bellota Text"/>
                <a:sym typeface="Bellota Tex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a:off x="-9000" y="-8685"/>
            <a:ext cx="9144000" cy="5160524"/>
            <a:chOff x="-8950" y="0"/>
            <a:chExt cx="9144000" cy="5143551"/>
          </a:xfrm>
        </p:grpSpPr>
        <p:sp>
          <p:nvSpPr>
            <p:cNvPr id="12" name="Google Shape;12;p2"/>
            <p:cNvSpPr/>
            <p:nvPr/>
          </p:nvSpPr>
          <p:spPr>
            <a:xfrm>
              <a:off x="-8950" y="0"/>
              <a:ext cx="9144000" cy="51435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3;p2"/>
            <p:cNvSpPr/>
            <p:nvPr/>
          </p:nvSpPr>
          <p:spPr>
            <a:xfrm>
              <a:off x="-8950" y="1285817"/>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4;p2"/>
            <p:cNvSpPr/>
            <p:nvPr/>
          </p:nvSpPr>
          <p:spPr>
            <a:xfrm>
              <a:off x="-8950" y="2571634"/>
              <a:ext cx="9144000" cy="12861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5;p2"/>
            <p:cNvSpPr/>
            <p:nvPr/>
          </p:nvSpPr>
          <p:spPr>
            <a:xfrm>
              <a:off x="-8950" y="3857451"/>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6" name="Google Shape;16;p2"/>
          <p:cNvSpPr txBox="1">
            <a:spLocks noGrp="1"/>
          </p:cNvSpPr>
          <p:nvPr>
            <p:ph type="ctrTitle" idx="2"/>
          </p:nvPr>
        </p:nvSpPr>
        <p:spPr>
          <a:xfrm rot="-192093">
            <a:off x="2566464" y="1761514"/>
            <a:ext cx="4082472" cy="1648675"/>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7" name="Google Shape;17;p2"/>
          <p:cNvSpPr txBox="1">
            <a:spLocks noGrp="1"/>
          </p:cNvSpPr>
          <p:nvPr>
            <p:ph type="subTitle" idx="3"/>
          </p:nvPr>
        </p:nvSpPr>
        <p:spPr>
          <a:xfrm rot="-192030">
            <a:off x="2991459" y="3233326"/>
            <a:ext cx="3643182" cy="485851"/>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solidFill>
                  <a:schemeClr val="dk1"/>
                </a:solidFill>
                <a:latin typeface="Bellota Text"/>
                <a:ea typeface="Bellota Text"/>
                <a:cs typeface="Bellota Text"/>
                <a:sym typeface="Bellota Tex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8" name="Google Shape;18;p2"/>
          <p:cNvGrpSpPr/>
          <p:nvPr/>
        </p:nvGrpSpPr>
        <p:grpSpPr>
          <a:xfrm>
            <a:off x="707350" y="-16850"/>
            <a:ext cx="408068" cy="5168040"/>
            <a:chOff x="707350" y="-16850"/>
            <a:chExt cx="408068" cy="5160300"/>
          </a:xfrm>
        </p:grpSpPr>
        <p:sp>
          <p:nvSpPr>
            <p:cNvPr id="19" name="Google Shape;19;p2"/>
            <p:cNvSpPr/>
            <p:nvPr/>
          </p:nvSpPr>
          <p:spPr>
            <a:xfrm>
              <a:off x="707350" y="-16850"/>
              <a:ext cx="138300" cy="51603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20;p2"/>
            <p:cNvSpPr/>
            <p:nvPr/>
          </p:nvSpPr>
          <p:spPr>
            <a:xfrm>
              <a:off x="845350" y="-16850"/>
              <a:ext cx="138300" cy="51603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21;p2"/>
            <p:cNvSpPr/>
            <p:nvPr/>
          </p:nvSpPr>
          <p:spPr>
            <a:xfrm>
              <a:off x="977118" y="-16850"/>
              <a:ext cx="138300" cy="5160300"/>
            </a:xfrm>
            <a:prstGeom prst="rect">
              <a:avLst/>
            </a:prstGeom>
            <a:solidFill>
              <a:schemeClr val="lt2"/>
            </a:solidFill>
            <a:ln>
              <a:noFill/>
            </a:ln>
            <a:effectLst>
              <a:outerShdw blurRad="28575" dist="19050" dir="19380000" algn="bl" rotWithShape="0">
                <a:srgbClr val="434343">
                  <a:alpha val="22000"/>
                </a:srgbClr>
              </a:outerShdw>
            </a:effectLst>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2" name="Google Shape;22;p2"/>
          <p:cNvGrpSpPr/>
          <p:nvPr/>
        </p:nvGrpSpPr>
        <p:grpSpPr>
          <a:xfrm>
            <a:off x="0" y="-16850"/>
            <a:ext cx="716700" cy="5160300"/>
            <a:chOff x="0" y="-16850"/>
            <a:chExt cx="716700" cy="5160300"/>
          </a:xfrm>
        </p:grpSpPr>
        <p:sp>
          <p:nvSpPr>
            <p:cNvPr id="23" name="Google Shape;23;p2"/>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4;p2"/>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25;p2"/>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26;p2"/>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27;p2"/>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42102567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64"/>
        <p:cNvGrpSpPr/>
        <p:nvPr/>
      </p:nvGrpSpPr>
      <p:grpSpPr>
        <a:xfrm>
          <a:off x="0" y="0"/>
          <a:ext cx="0" cy="0"/>
          <a:chOff x="0" y="0"/>
          <a:chExt cx="0" cy="0"/>
        </a:xfrm>
      </p:grpSpPr>
      <p:grpSp>
        <p:nvGrpSpPr>
          <p:cNvPr id="165" name="Google Shape;165;p11"/>
          <p:cNvGrpSpPr/>
          <p:nvPr/>
        </p:nvGrpSpPr>
        <p:grpSpPr>
          <a:xfrm>
            <a:off x="0" y="-16850"/>
            <a:ext cx="9144000" cy="5160300"/>
            <a:chOff x="0" y="-16850"/>
            <a:chExt cx="9144000" cy="5160300"/>
          </a:xfrm>
        </p:grpSpPr>
        <p:cxnSp>
          <p:nvCxnSpPr>
            <p:cNvPr id="166" name="Google Shape;166;p11"/>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67" name="Google Shape;167;p11"/>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68" name="Google Shape;168;p11"/>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69" name="Google Shape;169;p11"/>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70" name="Google Shape;170;p11"/>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71" name="Google Shape;171;p11"/>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72" name="Google Shape;172;p11"/>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73" name="Google Shape;173;p11"/>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74" name="Google Shape;174;p11"/>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5" name="Google Shape;175;p11"/>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 name="Google Shape;176;p11"/>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7" name="Google Shape;177;p11"/>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 name="Google Shape;178;p11"/>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79" name="Google Shape;179;p11"/>
          <p:cNvSpPr txBox="1">
            <a:spLocks noGrp="1"/>
          </p:cNvSpPr>
          <p:nvPr>
            <p:ph type="title" hasCustomPrompt="1"/>
          </p:nvPr>
        </p:nvSpPr>
        <p:spPr>
          <a:xfrm>
            <a:off x="1436700" y="1357400"/>
            <a:ext cx="699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80" name="Google Shape;180;p11"/>
          <p:cNvSpPr txBox="1">
            <a:spLocks noGrp="1"/>
          </p:cNvSpPr>
          <p:nvPr>
            <p:ph type="body" idx="1"/>
          </p:nvPr>
        </p:nvSpPr>
        <p:spPr>
          <a:xfrm>
            <a:off x="2550750" y="3203475"/>
            <a:ext cx="4762500" cy="1300800"/>
          </a:xfrm>
          <a:prstGeom prst="rect">
            <a:avLst/>
          </a:prstGeom>
        </p:spPr>
        <p:txBody>
          <a:bodyPr spcFirstLastPara="1" wrap="square" lIns="91425" tIns="91425" rIns="91425" bIns="91425" anchor="t" anchorCtr="0">
            <a:noAutofit/>
          </a:bodyPr>
          <a:lstStyle>
            <a:lvl1pPr marL="457189" lvl="0" indent="-342892" algn="ctr">
              <a:spcBef>
                <a:spcPts val="0"/>
              </a:spcBef>
              <a:spcAft>
                <a:spcPts val="0"/>
              </a:spcAft>
              <a:buSzPts val="1800"/>
              <a:buChar char="●"/>
              <a:defRPr/>
            </a:lvl1pPr>
            <a:lvl2pPr marL="914378" lvl="1" indent="-317492" algn="ctr">
              <a:spcBef>
                <a:spcPts val="1600"/>
              </a:spcBef>
              <a:spcAft>
                <a:spcPts val="0"/>
              </a:spcAft>
              <a:buSzPts val="1400"/>
              <a:buChar char="○"/>
              <a:defRPr/>
            </a:lvl2pPr>
            <a:lvl3pPr marL="1371566" lvl="2" indent="-317492" algn="ctr">
              <a:spcBef>
                <a:spcPts val="1600"/>
              </a:spcBef>
              <a:spcAft>
                <a:spcPts val="0"/>
              </a:spcAft>
              <a:buSzPts val="1400"/>
              <a:buChar char="■"/>
              <a:defRPr/>
            </a:lvl3pPr>
            <a:lvl4pPr marL="1828754" lvl="3" indent="-317492" algn="ctr">
              <a:spcBef>
                <a:spcPts val="1600"/>
              </a:spcBef>
              <a:spcAft>
                <a:spcPts val="0"/>
              </a:spcAft>
              <a:buSzPts val="1400"/>
              <a:buChar char="●"/>
              <a:defRPr/>
            </a:lvl4pPr>
            <a:lvl5pPr marL="2285943" lvl="4" indent="-317492" algn="ctr">
              <a:spcBef>
                <a:spcPts val="1600"/>
              </a:spcBef>
              <a:spcAft>
                <a:spcPts val="0"/>
              </a:spcAft>
              <a:buSzPts val="1400"/>
              <a:buChar char="○"/>
              <a:defRPr/>
            </a:lvl5pPr>
            <a:lvl6pPr marL="2743132" lvl="5" indent="-317492" algn="ctr">
              <a:spcBef>
                <a:spcPts val="1600"/>
              </a:spcBef>
              <a:spcAft>
                <a:spcPts val="0"/>
              </a:spcAft>
              <a:buSzPts val="1400"/>
              <a:buChar char="■"/>
              <a:defRPr/>
            </a:lvl6pPr>
            <a:lvl7pPr marL="3200320" lvl="6" indent="-317492" algn="ctr">
              <a:spcBef>
                <a:spcPts val="1600"/>
              </a:spcBef>
              <a:spcAft>
                <a:spcPts val="0"/>
              </a:spcAft>
              <a:buSzPts val="1400"/>
              <a:buChar char="●"/>
              <a:defRPr/>
            </a:lvl7pPr>
            <a:lvl8pPr marL="3657509" lvl="7" indent="-317492" algn="ctr">
              <a:spcBef>
                <a:spcPts val="1600"/>
              </a:spcBef>
              <a:spcAft>
                <a:spcPts val="0"/>
              </a:spcAft>
              <a:buSzPts val="1400"/>
              <a:buChar char="○"/>
              <a:defRPr/>
            </a:lvl8pPr>
            <a:lvl9pPr marL="4114697" lvl="8" indent="-317492" algn="ctr">
              <a:spcBef>
                <a:spcPts val="1600"/>
              </a:spcBef>
              <a:spcAft>
                <a:spcPts val="1600"/>
              </a:spcAft>
              <a:buSzPts val="1400"/>
              <a:buChar char="■"/>
              <a:defRPr/>
            </a:lvl9pPr>
          </a:lstStyle>
          <a:p>
            <a:endParaRPr/>
          </a:p>
        </p:txBody>
      </p:sp>
      <p:sp>
        <p:nvSpPr>
          <p:cNvPr id="181" name="Google Shape;181;p11"/>
          <p:cNvSpPr/>
          <p:nvPr/>
        </p:nvSpPr>
        <p:spPr>
          <a:xfrm rot="5400000" flipH="1">
            <a:off x="8521100" y="-93350"/>
            <a:ext cx="540300" cy="7269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466277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82"/>
        <p:cNvGrpSpPr/>
        <p:nvPr/>
      </p:nvGrpSpPr>
      <p:grpSpPr>
        <a:xfrm>
          <a:off x="0" y="0"/>
          <a:ext cx="0" cy="0"/>
          <a:chOff x="0" y="0"/>
          <a:chExt cx="0" cy="0"/>
        </a:xfrm>
      </p:grpSpPr>
    </p:spTree>
    <p:extLst>
      <p:ext uri="{BB962C8B-B14F-4D97-AF65-F5344CB8AC3E}">
        <p14:creationId xmlns:p14="http://schemas.microsoft.com/office/powerpoint/2010/main" val="1838457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83"/>
        <p:cNvGrpSpPr/>
        <p:nvPr/>
      </p:nvGrpSpPr>
      <p:grpSpPr>
        <a:xfrm>
          <a:off x="0" y="0"/>
          <a:ext cx="0" cy="0"/>
          <a:chOff x="0" y="0"/>
          <a:chExt cx="0" cy="0"/>
        </a:xfrm>
      </p:grpSpPr>
      <p:cxnSp>
        <p:nvCxnSpPr>
          <p:cNvPr id="184" name="Google Shape;184;p13"/>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5" name="Google Shape;185;p13"/>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6" name="Google Shape;186;p13"/>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7" name="Google Shape;187;p13"/>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8" name="Google Shape;188;p13"/>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9" name="Google Shape;189;p13"/>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90" name="Google Shape;190;p13"/>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91" name="Google Shape;191;p13"/>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92" name="Google Shape;192;p13"/>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 name="Google Shape;193;p13"/>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 name="Google Shape;194;p13"/>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 name="Google Shape;195;p13"/>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 name="Google Shape;196;p13"/>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97" name="Google Shape;197;p13"/>
          <p:cNvGrpSpPr/>
          <p:nvPr/>
        </p:nvGrpSpPr>
        <p:grpSpPr>
          <a:xfrm>
            <a:off x="8330751" y="-14051"/>
            <a:ext cx="404657" cy="1808340"/>
            <a:chOff x="8574475" y="-14051"/>
            <a:chExt cx="404657" cy="1808340"/>
          </a:xfrm>
        </p:grpSpPr>
        <p:sp>
          <p:nvSpPr>
            <p:cNvPr id="198" name="Google Shape;198;p13"/>
            <p:cNvSpPr/>
            <p:nvPr/>
          </p:nvSpPr>
          <p:spPr>
            <a:xfrm>
              <a:off x="8574475" y="-14051"/>
              <a:ext cx="404657" cy="1808340"/>
            </a:xfrm>
            <a:custGeom>
              <a:avLst/>
              <a:gdLst/>
              <a:ahLst/>
              <a:cxnLst/>
              <a:rect l="l" t="t" r="r" b="b"/>
              <a:pathLst>
                <a:path w="8244" h="36841" extrusionOk="0">
                  <a:moveTo>
                    <a:pt x="0" y="0"/>
                  </a:moveTo>
                  <a:lnTo>
                    <a:pt x="0" y="36840"/>
                  </a:lnTo>
                  <a:lnTo>
                    <a:pt x="4124" y="32829"/>
                  </a:lnTo>
                  <a:lnTo>
                    <a:pt x="8244" y="36840"/>
                  </a:lnTo>
                  <a:lnTo>
                    <a:pt x="8244" y="0"/>
                  </a:lnTo>
                  <a:close/>
                </a:path>
              </a:pathLst>
            </a:custGeom>
            <a:solidFill>
              <a:schemeClr val="accent4"/>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 name="Google Shape;199;p13"/>
            <p:cNvSpPr/>
            <p:nvPr/>
          </p:nvSpPr>
          <p:spPr>
            <a:xfrm>
              <a:off x="8804287" y="-14051"/>
              <a:ext cx="174841" cy="270409"/>
            </a:xfrm>
            <a:custGeom>
              <a:avLst/>
              <a:gdLst/>
              <a:ahLst/>
              <a:cxnLst/>
              <a:rect l="l" t="t" r="r" b="b"/>
              <a:pathLst>
                <a:path w="3562" h="5509" extrusionOk="0">
                  <a:moveTo>
                    <a:pt x="1" y="0"/>
                  </a:moveTo>
                  <a:lnTo>
                    <a:pt x="3562" y="5509"/>
                  </a:lnTo>
                  <a:lnTo>
                    <a:pt x="3562" y="3826"/>
                  </a:lnTo>
                  <a:lnTo>
                    <a:pt x="109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 name="Google Shape;200;p13"/>
            <p:cNvSpPr/>
            <p:nvPr/>
          </p:nvSpPr>
          <p:spPr>
            <a:xfrm>
              <a:off x="8574475" y="1712730"/>
              <a:ext cx="32494" cy="81530"/>
            </a:xfrm>
            <a:custGeom>
              <a:avLst/>
              <a:gdLst/>
              <a:ahLst/>
              <a:cxnLst/>
              <a:rect l="l" t="t" r="r" b="b"/>
              <a:pathLst>
                <a:path w="662" h="1661" extrusionOk="0">
                  <a:moveTo>
                    <a:pt x="0" y="1"/>
                  </a:moveTo>
                  <a:lnTo>
                    <a:pt x="0" y="1660"/>
                  </a:lnTo>
                  <a:lnTo>
                    <a:pt x="662" y="1019"/>
                  </a:lnTo>
                  <a:lnTo>
                    <a:pt x="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 name="Google Shape;201;p13"/>
            <p:cNvSpPr/>
            <p:nvPr/>
          </p:nvSpPr>
          <p:spPr>
            <a:xfrm>
              <a:off x="8629302" y="-14051"/>
              <a:ext cx="349829" cy="541015"/>
            </a:xfrm>
            <a:custGeom>
              <a:avLst/>
              <a:gdLst/>
              <a:ahLst/>
              <a:cxnLst/>
              <a:rect l="l" t="t" r="r" b="b"/>
              <a:pathLst>
                <a:path w="7127" h="11022" extrusionOk="0">
                  <a:moveTo>
                    <a:pt x="1" y="0"/>
                  </a:moveTo>
                  <a:lnTo>
                    <a:pt x="7127" y="11021"/>
                  </a:lnTo>
                  <a:lnTo>
                    <a:pt x="7127" y="9338"/>
                  </a:lnTo>
                  <a:lnTo>
                    <a:pt x="109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 name="Google Shape;202;p13"/>
            <p:cNvSpPr/>
            <p:nvPr/>
          </p:nvSpPr>
          <p:spPr>
            <a:xfrm>
              <a:off x="8574475" y="89173"/>
              <a:ext cx="404657" cy="708346"/>
            </a:xfrm>
            <a:custGeom>
              <a:avLst/>
              <a:gdLst/>
              <a:ahLst/>
              <a:cxnLst/>
              <a:rect l="l" t="t" r="r" b="b"/>
              <a:pathLst>
                <a:path w="8244" h="14431" extrusionOk="0">
                  <a:moveTo>
                    <a:pt x="0" y="1"/>
                  </a:moveTo>
                  <a:lnTo>
                    <a:pt x="0" y="1683"/>
                  </a:lnTo>
                  <a:lnTo>
                    <a:pt x="8244" y="14431"/>
                  </a:lnTo>
                  <a:lnTo>
                    <a:pt x="8244" y="12748"/>
                  </a:lnTo>
                  <a:lnTo>
                    <a:pt x="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 name="Google Shape;203;p13"/>
            <p:cNvSpPr/>
            <p:nvPr/>
          </p:nvSpPr>
          <p:spPr>
            <a:xfrm>
              <a:off x="8574475" y="1171430"/>
              <a:ext cx="399306" cy="617637"/>
            </a:xfrm>
            <a:custGeom>
              <a:avLst/>
              <a:gdLst/>
              <a:ahLst/>
              <a:cxnLst/>
              <a:rect l="l" t="t" r="r" b="b"/>
              <a:pathLst>
                <a:path w="8135" h="12583" extrusionOk="0">
                  <a:moveTo>
                    <a:pt x="0" y="1"/>
                  </a:moveTo>
                  <a:lnTo>
                    <a:pt x="0" y="1687"/>
                  </a:lnTo>
                  <a:lnTo>
                    <a:pt x="5199" y="9722"/>
                  </a:lnTo>
                  <a:lnTo>
                    <a:pt x="8135" y="12583"/>
                  </a:lnTo>
                  <a:lnTo>
                    <a:pt x="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 name="Google Shape;204;p13"/>
            <p:cNvSpPr/>
            <p:nvPr/>
          </p:nvSpPr>
          <p:spPr>
            <a:xfrm>
              <a:off x="8574475" y="1442178"/>
              <a:ext cx="139794" cy="248076"/>
            </a:xfrm>
            <a:custGeom>
              <a:avLst/>
              <a:gdLst/>
              <a:ahLst/>
              <a:cxnLst/>
              <a:rect l="l" t="t" r="r" b="b"/>
              <a:pathLst>
                <a:path w="2848" h="5054" extrusionOk="0">
                  <a:moveTo>
                    <a:pt x="0" y="0"/>
                  </a:moveTo>
                  <a:lnTo>
                    <a:pt x="0" y="1684"/>
                  </a:lnTo>
                  <a:lnTo>
                    <a:pt x="2180" y="5053"/>
                  </a:lnTo>
                  <a:lnTo>
                    <a:pt x="2847" y="4402"/>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 name="Google Shape;205;p13"/>
            <p:cNvSpPr/>
            <p:nvPr/>
          </p:nvSpPr>
          <p:spPr>
            <a:xfrm>
              <a:off x="8574475" y="900878"/>
              <a:ext cx="404657" cy="708542"/>
            </a:xfrm>
            <a:custGeom>
              <a:avLst/>
              <a:gdLst/>
              <a:ahLst/>
              <a:cxnLst/>
              <a:rect l="l" t="t" r="r" b="b"/>
              <a:pathLst>
                <a:path w="8244" h="14435" extrusionOk="0">
                  <a:moveTo>
                    <a:pt x="0" y="0"/>
                  </a:moveTo>
                  <a:lnTo>
                    <a:pt x="0" y="1687"/>
                  </a:lnTo>
                  <a:lnTo>
                    <a:pt x="8244" y="14434"/>
                  </a:lnTo>
                  <a:lnTo>
                    <a:pt x="8244" y="12748"/>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6" name="Google Shape;206;p13"/>
            <p:cNvSpPr/>
            <p:nvPr/>
          </p:nvSpPr>
          <p:spPr>
            <a:xfrm>
              <a:off x="8574475" y="359725"/>
              <a:ext cx="404657" cy="708395"/>
            </a:xfrm>
            <a:custGeom>
              <a:avLst/>
              <a:gdLst/>
              <a:ahLst/>
              <a:cxnLst/>
              <a:rect l="l" t="t" r="r" b="b"/>
              <a:pathLst>
                <a:path w="8244" h="14432" extrusionOk="0">
                  <a:moveTo>
                    <a:pt x="0" y="0"/>
                  </a:moveTo>
                  <a:lnTo>
                    <a:pt x="0" y="1683"/>
                  </a:lnTo>
                  <a:lnTo>
                    <a:pt x="8244" y="14431"/>
                  </a:lnTo>
                  <a:lnTo>
                    <a:pt x="8244" y="12748"/>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 name="Google Shape;207;p13"/>
            <p:cNvSpPr/>
            <p:nvPr/>
          </p:nvSpPr>
          <p:spPr>
            <a:xfrm>
              <a:off x="8574475" y="630277"/>
              <a:ext cx="404657" cy="708591"/>
            </a:xfrm>
            <a:custGeom>
              <a:avLst/>
              <a:gdLst/>
              <a:ahLst/>
              <a:cxnLst/>
              <a:rect l="l" t="t" r="r" b="b"/>
              <a:pathLst>
                <a:path w="8244" h="14436" extrusionOk="0">
                  <a:moveTo>
                    <a:pt x="0" y="1"/>
                  </a:moveTo>
                  <a:lnTo>
                    <a:pt x="0" y="1684"/>
                  </a:lnTo>
                  <a:lnTo>
                    <a:pt x="8244" y="14435"/>
                  </a:lnTo>
                  <a:lnTo>
                    <a:pt x="8244" y="12749"/>
                  </a:lnTo>
                  <a:lnTo>
                    <a:pt x="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08" name="Google Shape;208;p13"/>
          <p:cNvSpPr txBox="1">
            <a:spLocks noGrp="1"/>
          </p:cNvSpPr>
          <p:nvPr>
            <p:ph type="title"/>
          </p:nvPr>
        </p:nvSpPr>
        <p:spPr>
          <a:xfrm>
            <a:off x="5184394" y="1260221"/>
            <a:ext cx="3084300" cy="47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09" name="Google Shape;209;p13"/>
          <p:cNvSpPr txBox="1">
            <a:spLocks noGrp="1"/>
          </p:cNvSpPr>
          <p:nvPr>
            <p:ph type="title" idx="2"/>
          </p:nvPr>
        </p:nvSpPr>
        <p:spPr>
          <a:xfrm>
            <a:off x="1582800" y="1260221"/>
            <a:ext cx="3084300" cy="47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10" name="Google Shape;210;p13"/>
          <p:cNvSpPr txBox="1">
            <a:spLocks noGrp="1"/>
          </p:cNvSpPr>
          <p:nvPr>
            <p:ph type="subTitle" idx="1"/>
          </p:nvPr>
        </p:nvSpPr>
        <p:spPr>
          <a:xfrm flipH="1">
            <a:off x="1772711" y="1696366"/>
            <a:ext cx="2704800" cy="58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Didact Gothic"/>
              <a:buNone/>
              <a:defRPr sz="1400">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1" name="Google Shape;211;p13"/>
          <p:cNvSpPr txBox="1">
            <a:spLocks noGrp="1"/>
          </p:cNvSpPr>
          <p:nvPr>
            <p:ph type="subTitle" idx="3"/>
          </p:nvPr>
        </p:nvSpPr>
        <p:spPr>
          <a:xfrm flipH="1">
            <a:off x="5386849" y="1696367"/>
            <a:ext cx="2704500" cy="58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Didact Gothic"/>
              <a:buNone/>
              <a:defRPr sz="1400">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2" name="Google Shape;212;p13"/>
          <p:cNvSpPr txBox="1">
            <a:spLocks noGrp="1"/>
          </p:cNvSpPr>
          <p:nvPr>
            <p:ph type="title" idx="4"/>
          </p:nvPr>
        </p:nvSpPr>
        <p:spPr>
          <a:xfrm>
            <a:off x="5184394" y="3547796"/>
            <a:ext cx="3084300" cy="47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13" name="Google Shape;213;p13"/>
          <p:cNvSpPr txBox="1">
            <a:spLocks noGrp="1"/>
          </p:cNvSpPr>
          <p:nvPr>
            <p:ph type="title" idx="5"/>
          </p:nvPr>
        </p:nvSpPr>
        <p:spPr>
          <a:xfrm>
            <a:off x="1582800" y="3547796"/>
            <a:ext cx="3084300" cy="47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14" name="Google Shape;214;p13"/>
          <p:cNvSpPr txBox="1">
            <a:spLocks noGrp="1"/>
          </p:cNvSpPr>
          <p:nvPr>
            <p:ph type="subTitle" idx="6"/>
          </p:nvPr>
        </p:nvSpPr>
        <p:spPr>
          <a:xfrm flipH="1">
            <a:off x="1772711" y="3983941"/>
            <a:ext cx="2704800" cy="58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Didact Gothic"/>
              <a:buNone/>
              <a:defRPr sz="1400">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 name="Google Shape;215;p13"/>
          <p:cNvSpPr txBox="1">
            <a:spLocks noGrp="1"/>
          </p:cNvSpPr>
          <p:nvPr>
            <p:ph type="subTitle" idx="7"/>
          </p:nvPr>
        </p:nvSpPr>
        <p:spPr>
          <a:xfrm flipH="1">
            <a:off x="5386849" y="3983942"/>
            <a:ext cx="2704500" cy="58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Didact Gothic"/>
              <a:buNone/>
              <a:defRPr sz="1400">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819246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2">
  <p:cSld name="Table of contents 2">
    <p:spTree>
      <p:nvGrpSpPr>
        <p:cNvPr id="1" name="Shape 249"/>
        <p:cNvGrpSpPr/>
        <p:nvPr/>
      </p:nvGrpSpPr>
      <p:grpSpPr>
        <a:xfrm>
          <a:off x="0" y="0"/>
          <a:ext cx="0" cy="0"/>
          <a:chOff x="0" y="0"/>
          <a:chExt cx="0" cy="0"/>
        </a:xfrm>
      </p:grpSpPr>
      <p:cxnSp>
        <p:nvCxnSpPr>
          <p:cNvPr id="250" name="Google Shape;250;p15"/>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51" name="Google Shape;251;p15"/>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52" name="Google Shape;252;p15"/>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53" name="Google Shape;253;p15"/>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54" name="Google Shape;254;p15"/>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55" name="Google Shape;255;p15"/>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56" name="Google Shape;256;p15"/>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57" name="Google Shape;257;p15"/>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258" name="Google Shape;258;p15"/>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 name="Google Shape;259;p15"/>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 name="Google Shape;260;p15"/>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 name="Google Shape;261;p15"/>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 name="Google Shape;262;p15"/>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 name="Google Shape;263;p15"/>
          <p:cNvSpPr txBox="1">
            <a:spLocks noGrp="1"/>
          </p:cNvSpPr>
          <p:nvPr>
            <p:ph type="title"/>
          </p:nvPr>
        </p:nvSpPr>
        <p:spPr>
          <a:xfrm>
            <a:off x="6233400" y="1152662"/>
            <a:ext cx="2190600" cy="47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64" name="Google Shape;264;p15"/>
          <p:cNvSpPr txBox="1">
            <a:spLocks noGrp="1"/>
          </p:cNvSpPr>
          <p:nvPr>
            <p:ph type="title" idx="2"/>
          </p:nvPr>
        </p:nvSpPr>
        <p:spPr>
          <a:xfrm>
            <a:off x="1428100" y="1152688"/>
            <a:ext cx="2190300" cy="47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65" name="Google Shape;265;p15"/>
          <p:cNvSpPr txBox="1">
            <a:spLocks noGrp="1"/>
          </p:cNvSpPr>
          <p:nvPr>
            <p:ph type="subTitle" idx="1"/>
          </p:nvPr>
        </p:nvSpPr>
        <p:spPr>
          <a:xfrm flipH="1">
            <a:off x="1428272" y="1632387"/>
            <a:ext cx="2190300" cy="47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Didact Gothic"/>
              <a:buNone/>
              <a:defRPr sz="1400">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6" name="Google Shape;266;p15"/>
          <p:cNvSpPr txBox="1">
            <a:spLocks noGrp="1"/>
          </p:cNvSpPr>
          <p:nvPr>
            <p:ph type="subTitle" idx="3"/>
          </p:nvPr>
        </p:nvSpPr>
        <p:spPr>
          <a:xfrm flipH="1">
            <a:off x="6233457" y="1632363"/>
            <a:ext cx="2190300" cy="47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Didact Gothic"/>
              <a:buNone/>
              <a:defRPr sz="1400">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7" name="Google Shape;267;p15"/>
          <p:cNvSpPr txBox="1">
            <a:spLocks noGrp="1"/>
          </p:cNvSpPr>
          <p:nvPr>
            <p:ph type="title" idx="4"/>
          </p:nvPr>
        </p:nvSpPr>
        <p:spPr>
          <a:xfrm>
            <a:off x="1428228" y="3510963"/>
            <a:ext cx="2190300" cy="47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68" name="Google Shape;268;p15"/>
          <p:cNvSpPr txBox="1">
            <a:spLocks noGrp="1"/>
          </p:cNvSpPr>
          <p:nvPr>
            <p:ph type="subTitle" idx="5"/>
          </p:nvPr>
        </p:nvSpPr>
        <p:spPr>
          <a:xfrm flipH="1">
            <a:off x="1428400" y="3990663"/>
            <a:ext cx="2190300" cy="47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Didact Gothic"/>
              <a:buNone/>
              <a:defRPr sz="1400">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9" name="Google Shape;269;p15"/>
          <p:cNvSpPr txBox="1">
            <a:spLocks noGrp="1"/>
          </p:cNvSpPr>
          <p:nvPr>
            <p:ph type="title" idx="6"/>
          </p:nvPr>
        </p:nvSpPr>
        <p:spPr>
          <a:xfrm>
            <a:off x="3842644" y="3511140"/>
            <a:ext cx="2190600" cy="47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70" name="Google Shape;270;p15"/>
          <p:cNvSpPr txBox="1">
            <a:spLocks noGrp="1"/>
          </p:cNvSpPr>
          <p:nvPr>
            <p:ph type="title" idx="7"/>
          </p:nvPr>
        </p:nvSpPr>
        <p:spPr>
          <a:xfrm>
            <a:off x="3830750" y="1152674"/>
            <a:ext cx="2190600" cy="47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71" name="Google Shape;271;p15"/>
          <p:cNvSpPr txBox="1">
            <a:spLocks noGrp="1"/>
          </p:cNvSpPr>
          <p:nvPr>
            <p:ph type="subTitle" idx="8"/>
          </p:nvPr>
        </p:nvSpPr>
        <p:spPr>
          <a:xfrm flipH="1">
            <a:off x="3830867" y="1632372"/>
            <a:ext cx="2190600" cy="47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Didact Gothic"/>
              <a:buNone/>
              <a:defRPr sz="1400">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2" name="Google Shape;272;p15"/>
          <p:cNvSpPr txBox="1">
            <a:spLocks noGrp="1"/>
          </p:cNvSpPr>
          <p:nvPr>
            <p:ph type="subTitle" idx="9"/>
          </p:nvPr>
        </p:nvSpPr>
        <p:spPr>
          <a:xfrm flipH="1">
            <a:off x="3842807" y="3990839"/>
            <a:ext cx="2190300" cy="47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Didact Gothic"/>
              <a:buNone/>
              <a:defRPr sz="1400">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3" name="Google Shape;273;p15"/>
          <p:cNvSpPr txBox="1">
            <a:spLocks noGrp="1"/>
          </p:cNvSpPr>
          <p:nvPr>
            <p:ph type="title" idx="13" hasCustomPrompt="1"/>
          </p:nvPr>
        </p:nvSpPr>
        <p:spPr>
          <a:xfrm>
            <a:off x="2119614" y="672963"/>
            <a:ext cx="807300" cy="47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36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74" name="Google Shape;274;p15"/>
          <p:cNvSpPr txBox="1">
            <a:spLocks noGrp="1"/>
          </p:cNvSpPr>
          <p:nvPr>
            <p:ph type="title" idx="14" hasCustomPrompt="1"/>
          </p:nvPr>
        </p:nvSpPr>
        <p:spPr>
          <a:xfrm>
            <a:off x="4534313" y="672963"/>
            <a:ext cx="807300" cy="47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36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75" name="Google Shape;275;p15"/>
          <p:cNvSpPr txBox="1">
            <a:spLocks noGrp="1"/>
          </p:cNvSpPr>
          <p:nvPr>
            <p:ph type="title" idx="15" hasCustomPrompt="1"/>
          </p:nvPr>
        </p:nvSpPr>
        <p:spPr>
          <a:xfrm>
            <a:off x="2119999" y="3031263"/>
            <a:ext cx="807300" cy="47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36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76" name="Google Shape;276;p15"/>
          <p:cNvSpPr txBox="1">
            <a:spLocks noGrp="1"/>
          </p:cNvSpPr>
          <p:nvPr>
            <p:ph type="title" idx="16" hasCustomPrompt="1"/>
          </p:nvPr>
        </p:nvSpPr>
        <p:spPr>
          <a:xfrm>
            <a:off x="6925036" y="672988"/>
            <a:ext cx="807300" cy="47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36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77" name="Google Shape;277;p15"/>
          <p:cNvSpPr txBox="1">
            <a:spLocks noGrp="1"/>
          </p:cNvSpPr>
          <p:nvPr>
            <p:ph type="title" idx="17" hasCustomPrompt="1"/>
          </p:nvPr>
        </p:nvSpPr>
        <p:spPr>
          <a:xfrm>
            <a:off x="4534313" y="3031267"/>
            <a:ext cx="807300" cy="47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36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78" name="Google Shape;278;p15"/>
          <p:cNvSpPr/>
          <p:nvPr/>
        </p:nvSpPr>
        <p:spPr>
          <a:xfrm rot="5400000" flipH="1">
            <a:off x="8521100" y="-93350"/>
            <a:ext cx="540300" cy="7269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586053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79"/>
        <p:cNvGrpSpPr/>
        <p:nvPr/>
      </p:nvGrpSpPr>
      <p:grpSpPr>
        <a:xfrm>
          <a:off x="0" y="0"/>
          <a:ext cx="0" cy="0"/>
          <a:chOff x="0" y="0"/>
          <a:chExt cx="0" cy="0"/>
        </a:xfrm>
      </p:grpSpPr>
      <p:grpSp>
        <p:nvGrpSpPr>
          <p:cNvPr id="280" name="Google Shape;280;p16"/>
          <p:cNvGrpSpPr/>
          <p:nvPr/>
        </p:nvGrpSpPr>
        <p:grpSpPr>
          <a:xfrm>
            <a:off x="0" y="-16850"/>
            <a:ext cx="9144000" cy="5160300"/>
            <a:chOff x="0" y="-16850"/>
            <a:chExt cx="9144000" cy="5160300"/>
          </a:xfrm>
        </p:grpSpPr>
        <p:cxnSp>
          <p:nvCxnSpPr>
            <p:cNvPr id="281" name="Google Shape;281;p16"/>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2" name="Google Shape;282;p16"/>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3" name="Google Shape;283;p16"/>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4" name="Google Shape;284;p16"/>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5" name="Google Shape;285;p16"/>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6" name="Google Shape;286;p16"/>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7" name="Google Shape;287;p16"/>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8" name="Google Shape;288;p16"/>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289" name="Google Shape;289;p16"/>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0" name="Google Shape;290;p16"/>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1" name="Google Shape;291;p16"/>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2" name="Google Shape;292;p16"/>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 name="Google Shape;293;p16"/>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94" name="Google Shape;294;p16"/>
          <p:cNvSpPr txBox="1">
            <a:spLocks noGrp="1"/>
          </p:cNvSpPr>
          <p:nvPr>
            <p:ph type="title"/>
          </p:nvPr>
        </p:nvSpPr>
        <p:spPr>
          <a:xfrm>
            <a:off x="2942600" y="3157063"/>
            <a:ext cx="52458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sz="1600">
                <a:solidFill>
                  <a:schemeClr val="accent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5" name="Google Shape;295;p16"/>
          <p:cNvSpPr/>
          <p:nvPr/>
        </p:nvSpPr>
        <p:spPr>
          <a:xfrm rot="5400000" flipH="1">
            <a:off x="8521100" y="-93350"/>
            <a:ext cx="540300" cy="7269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6" name="Google Shape;296;p16"/>
          <p:cNvSpPr txBox="1">
            <a:spLocks noGrp="1"/>
          </p:cNvSpPr>
          <p:nvPr>
            <p:ph type="subTitle" idx="1"/>
          </p:nvPr>
        </p:nvSpPr>
        <p:spPr>
          <a:xfrm flipH="1">
            <a:off x="2942600" y="1770938"/>
            <a:ext cx="5245800" cy="1386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Font typeface="Didact Gothic"/>
              <a:buNone/>
              <a:defRPr sz="2400">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49810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1">
  <p:cSld name="Quote 1">
    <p:spTree>
      <p:nvGrpSpPr>
        <p:cNvPr id="1" name="Shape 297"/>
        <p:cNvGrpSpPr/>
        <p:nvPr/>
      </p:nvGrpSpPr>
      <p:grpSpPr>
        <a:xfrm>
          <a:off x="0" y="0"/>
          <a:ext cx="0" cy="0"/>
          <a:chOff x="0" y="0"/>
          <a:chExt cx="0" cy="0"/>
        </a:xfrm>
      </p:grpSpPr>
      <p:grpSp>
        <p:nvGrpSpPr>
          <p:cNvPr id="298" name="Google Shape;298;p17"/>
          <p:cNvGrpSpPr/>
          <p:nvPr/>
        </p:nvGrpSpPr>
        <p:grpSpPr>
          <a:xfrm>
            <a:off x="0" y="-16850"/>
            <a:ext cx="9144000" cy="5160300"/>
            <a:chOff x="0" y="-16850"/>
            <a:chExt cx="9144000" cy="5160300"/>
          </a:xfrm>
        </p:grpSpPr>
        <p:cxnSp>
          <p:nvCxnSpPr>
            <p:cNvPr id="299" name="Google Shape;299;p17"/>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00" name="Google Shape;300;p17"/>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01" name="Google Shape;301;p17"/>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02" name="Google Shape;302;p17"/>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03" name="Google Shape;303;p17"/>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04" name="Google Shape;304;p17"/>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05" name="Google Shape;305;p17"/>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06" name="Google Shape;306;p17"/>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307" name="Google Shape;307;p17"/>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 name="Google Shape;308;p17"/>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 name="Google Shape;309;p17"/>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 name="Google Shape;310;p17"/>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 name="Google Shape;311;p17"/>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12" name="Google Shape;312;p17"/>
          <p:cNvSpPr txBox="1">
            <a:spLocks noGrp="1"/>
          </p:cNvSpPr>
          <p:nvPr>
            <p:ph type="title"/>
          </p:nvPr>
        </p:nvSpPr>
        <p:spPr>
          <a:xfrm>
            <a:off x="1786813" y="2978450"/>
            <a:ext cx="6290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600">
                <a:solidFill>
                  <a:schemeClr val="accent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3" name="Google Shape;313;p17"/>
          <p:cNvSpPr/>
          <p:nvPr/>
        </p:nvSpPr>
        <p:spPr>
          <a:xfrm rot="5400000" flipH="1">
            <a:off x="8521100" y="-93350"/>
            <a:ext cx="540300" cy="7269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 name="Google Shape;314;p17"/>
          <p:cNvSpPr txBox="1">
            <a:spLocks noGrp="1"/>
          </p:cNvSpPr>
          <p:nvPr>
            <p:ph type="subTitle" idx="1"/>
          </p:nvPr>
        </p:nvSpPr>
        <p:spPr>
          <a:xfrm flipH="1">
            <a:off x="1786788" y="1592325"/>
            <a:ext cx="6290400" cy="138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Didact Gothic"/>
              <a:buNone/>
              <a:defRPr sz="2400">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779340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315"/>
        <p:cNvGrpSpPr/>
        <p:nvPr/>
      </p:nvGrpSpPr>
      <p:grpSpPr>
        <a:xfrm>
          <a:off x="0" y="0"/>
          <a:ext cx="0" cy="0"/>
          <a:chOff x="0" y="0"/>
          <a:chExt cx="0" cy="0"/>
        </a:xfrm>
      </p:grpSpPr>
      <p:cxnSp>
        <p:nvCxnSpPr>
          <p:cNvPr id="316" name="Google Shape;316;p18"/>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17" name="Google Shape;317;p18"/>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18" name="Google Shape;318;p18"/>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19" name="Google Shape;319;p18"/>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20" name="Google Shape;320;p18"/>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21" name="Google Shape;321;p18"/>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22" name="Google Shape;322;p18"/>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23" name="Google Shape;323;p18"/>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324" name="Google Shape;324;p18"/>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 name="Google Shape;325;p18"/>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 name="Google Shape;326;p18"/>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 name="Google Shape;327;p18"/>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 name="Google Shape;328;p18"/>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 name="Google Shape;329;p18"/>
          <p:cNvSpPr txBox="1">
            <a:spLocks noGrp="1"/>
          </p:cNvSpPr>
          <p:nvPr>
            <p:ph type="ctrTitle"/>
          </p:nvPr>
        </p:nvSpPr>
        <p:spPr>
          <a:xfrm rot="-248">
            <a:off x="3567814" y="3067881"/>
            <a:ext cx="4160400" cy="895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200"/>
              <a:buNone/>
              <a:defRPr sz="5200">
                <a:latin typeface="Odibee Sans"/>
                <a:ea typeface="Odibee Sans"/>
                <a:cs typeface="Odibee Sans"/>
                <a:sym typeface="Odibee San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30" name="Google Shape;330;p18"/>
          <p:cNvSpPr txBox="1">
            <a:spLocks noGrp="1"/>
          </p:cNvSpPr>
          <p:nvPr>
            <p:ph type="subTitle" idx="1"/>
          </p:nvPr>
        </p:nvSpPr>
        <p:spPr>
          <a:xfrm rot="992">
            <a:off x="3567725" y="3827424"/>
            <a:ext cx="4160400" cy="48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31" name="Google Shape;331;p18"/>
          <p:cNvSpPr/>
          <p:nvPr/>
        </p:nvSpPr>
        <p:spPr>
          <a:xfrm rot="5400000" flipH="1">
            <a:off x="8521100" y="-93350"/>
            <a:ext cx="540300" cy="7269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 name="Google Shape;332;p18"/>
          <p:cNvSpPr txBox="1">
            <a:spLocks noGrp="1"/>
          </p:cNvSpPr>
          <p:nvPr>
            <p:ph type="title" idx="2" hasCustomPrompt="1"/>
          </p:nvPr>
        </p:nvSpPr>
        <p:spPr>
          <a:xfrm>
            <a:off x="3567725" y="2171750"/>
            <a:ext cx="4160400" cy="896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2000"/>
              <a:buNone/>
              <a:defRPr sz="7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570591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比较">
    <p:spTree>
      <p:nvGrpSpPr>
        <p:cNvPr id="1" name=""/>
        <p:cNvGrpSpPr/>
        <p:nvPr/>
      </p:nvGrpSpPr>
      <p:grpSpPr>
        <a:xfrm>
          <a:off x="0" y="0"/>
          <a:ext cx="0" cy="0"/>
          <a:chOff x="0" y="0"/>
          <a:chExt cx="0" cy="0"/>
        </a:xfrm>
      </p:grpSpPr>
      <p:grpSp>
        <p:nvGrpSpPr>
          <p:cNvPr id="27" name="组合 26"/>
          <p:cNvGrpSpPr/>
          <p:nvPr userDrawn="1"/>
        </p:nvGrpSpPr>
        <p:grpSpPr>
          <a:xfrm>
            <a:off x="0" y="4052315"/>
            <a:ext cx="9144000" cy="1091185"/>
            <a:chOff x="0" y="4167496"/>
            <a:chExt cx="8178800" cy="976004"/>
          </a:xfrm>
        </p:grpSpPr>
        <p:pic>
          <p:nvPicPr>
            <p:cNvPr id="25" name="图片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167496"/>
              <a:ext cx="4089400" cy="976004"/>
            </a:xfrm>
            <a:prstGeom prst="rect">
              <a:avLst/>
            </a:prstGeom>
          </p:spPr>
        </p:pic>
        <p:pic>
          <p:nvPicPr>
            <p:cNvPr id="26" name="图片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089400" y="4167496"/>
              <a:ext cx="4089400" cy="976004"/>
            </a:xfrm>
            <a:prstGeom prst="rect">
              <a:avLst/>
            </a:prstGeom>
          </p:spPr>
        </p:pic>
      </p:grpSp>
      <p:sp>
        <p:nvSpPr>
          <p:cNvPr id="28" name="五边形 27"/>
          <p:cNvSpPr/>
          <p:nvPr userDrawn="1"/>
        </p:nvSpPr>
        <p:spPr>
          <a:xfrm>
            <a:off x="0" y="190500"/>
            <a:ext cx="406400" cy="444500"/>
          </a:xfrm>
          <a:prstGeom prst="homePlate">
            <a:avLst/>
          </a:prstGeom>
          <a:solidFill>
            <a:srgbClr val="EB66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extLst>
      <p:ext uri="{BB962C8B-B14F-4D97-AF65-F5344CB8AC3E}">
        <p14:creationId xmlns:p14="http://schemas.microsoft.com/office/powerpoint/2010/main" val="3298185238"/>
      </p:ext>
    </p:extLst>
  </p:cSld>
  <p:clrMapOvr>
    <a:masterClrMapping/>
  </p:clrMapOvr>
  <p:transition spd="med" advClick="0" advTm="0">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1700" y="445025"/>
            <a:ext cx="8520600" cy="5727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11700" y="1152475"/>
            <a:ext cx="8520600" cy="3416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583A96-0B12-4A2A-BB8B-3D4FF5CB1BAA}" type="datetimeFigureOut">
              <a:rPr lang="en-US" smtClean="0">
                <a:solidFill>
                  <a:prstClr val="black">
                    <a:tint val="75000"/>
                  </a:prstClr>
                </a:solidFill>
              </a:rPr>
              <a:pPr/>
              <a:t>9/26/2022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00B91D-17E8-4340-B44A-02FD12437F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9316857"/>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比较">
    <p:spTree>
      <p:nvGrpSpPr>
        <p:cNvPr id="1" name=""/>
        <p:cNvGrpSpPr/>
        <p:nvPr/>
      </p:nvGrpSpPr>
      <p:grpSpPr>
        <a:xfrm>
          <a:off x="0" y="0"/>
          <a:ext cx="0" cy="0"/>
          <a:chOff x="0" y="0"/>
          <a:chExt cx="0" cy="0"/>
        </a:xfrm>
      </p:grpSpPr>
      <p:grpSp>
        <p:nvGrpSpPr>
          <p:cNvPr id="2" name="组合 1"/>
          <p:cNvGrpSpPr>
            <a:grpSpLocks noChangeAspect="1"/>
          </p:cNvGrpSpPr>
          <p:nvPr userDrawn="1"/>
        </p:nvGrpSpPr>
        <p:grpSpPr>
          <a:xfrm>
            <a:off x="790204" y="186614"/>
            <a:ext cx="671884" cy="474112"/>
            <a:chOff x="5455444" y="233363"/>
            <a:chExt cx="1281113" cy="904009"/>
          </a:xfrm>
        </p:grpSpPr>
        <p:grpSp>
          <p:nvGrpSpPr>
            <p:cNvPr id="3" name="组合 2"/>
            <p:cNvGrpSpPr/>
            <p:nvPr/>
          </p:nvGrpSpPr>
          <p:grpSpPr>
            <a:xfrm>
              <a:off x="5455444" y="233363"/>
              <a:ext cx="1281113" cy="661987"/>
              <a:chOff x="5194301" y="233363"/>
              <a:chExt cx="1281113" cy="661987"/>
            </a:xfrm>
          </p:grpSpPr>
          <p:sp>
            <p:nvSpPr>
              <p:cNvPr id="13" name="Freeform 24"/>
              <p:cNvSpPr/>
              <p:nvPr/>
            </p:nvSpPr>
            <p:spPr bwMode="auto">
              <a:xfrm>
                <a:off x="5964238" y="487363"/>
                <a:ext cx="260350" cy="223837"/>
              </a:xfrm>
              <a:custGeom>
                <a:avLst/>
                <a:gdLst>
                  <a:gd name="T0" fmla="*/ 183 w 204"/>
                  <a:gd name="T1" fmla="*/ 0 h 175"/>
                  <a:gd name="T2" fmla="*/ 191 w 204"/>
                  <a:gd name="T3" fmla="*/ 22 h 175"/>
                  <a:gd name="T4" fmla="*/ 203 w 204"/>
                  <a:gd name="T5" fmla="*/ 114 h 175"/>
                  <a:gd name="T6" fmla="*/ 198 w 204"/>
                  <a:gd name="T7" fmla="*/ 165 h 175"/>
                  <a:gd name="T8" fmla="*/ 196 w 204"/>
                  <a:gd name="T9" fmla="*/ 175 h 175"/>
                  <a:gd name="T10" fmla="*/ 186 w 204"/>
                  <a:gd name="T11" fmla="*/ 169 h 175"/>
                  <a:gd name="T12" fmla="*/ 27 w 204"/>
                  <a:gd name="T13" fmla="*/ 117 h 175"/>
                  <a:gd name="T14" fmla="*/ 0 w 204"/>
                  <a:gd name="T15" fmla="*/ 113 h 175"/>
                  <a:gd name="T16" fmla="*/ 14 w 204"/>
                  <a:gd name="T17" fmla="*/ 96 h 175"/>
                  <a:gd name="T18" fmla="*/ 158 w 204"/>
                  <a:gd name="T19" fmla="*/ 6 h 175"/>
                  <a:gd name="T20" fmla="*/ 183 w 204"/>
                  <a:gd name="T2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175">
                    <a:moveTo>
                      <a:pt x="183" y="0"/>
                    </a:moveTo>
                    <a:cubicBezTo>
                      <a:pt x="191" y="22"/>
                      <a:pt x="191" y="22"/>
                      <a:pt x="191" y="22"/>
                    </a:cubicBezTo>
                    <a:cubicBezTo>
                      <a:pt x="199" y="51"/>
                      <a:pt x="204" y="82"/>
                      <a:pt x="203" y="114"/>
                    </a:cubicBezTo>
                    <a:cubicBezTo>
                      <a:pt x="203" y="132"/>
                      <a:pt x="201" y="149"/>
                      <a:pt x="198" y="165"/>
                    </a:cubicBezTo>
                    <a:cubicBezTo>
                      <a:pt x="196" y="175"/>
                      <a:pt x="196" y="175"/>
                      <a:pt x="196" y="175"/>
                    </a:cubicBezTo>
                    <a:cubicBezTo>
                      <a:pt x="186" y="169"/>
                      <a:pt x="186" y="169"/>
                      <a:pt x="186" y="169"/>
                    </a:cubicBezTo>
                    <a:cubicBezTo>
                      <a:pt x="137" y="145"/>
                      <a:pt x="84" y="127"/>
                      <a:pt x="27" y="117"/>
                    </a:cubicBezTo>
                    <a:cubicBezTo>
                      <a:pt x="0" y="113"/>
                      <a:pt x="0" y="113"/>
                      <a:pt x="0" y="113"/>
                    </a:cubicBezTo>
                    <a:cubicBezTo>
                      <a:pt x="14" y="96"/>
                      <a:pt x="14" y="96"/>
                      <a:pt x="14" y="96"/>
                    </a:cubicBezTo>
                    <a:cubicBezTo>
                      <a:pt x="52" y="54"/>
                      <a:pt x="102" y="22"/>
                      <a:pt x="158" y="6"/>
                    </a:cubicBezTo>
                    <a:lnTo>
                      <a:pt x="183" y="0"/>
                    </a:lnTo>
                    <a:close/>
                  </a:path>
                </a:pathLst>
              </a:custGeom>
              <a:solidFill>
                <a:srgbClr val="1F99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4" name="Freeform 25"/>
              <p:cNvSpPr/>
              <p:nvPr/>
            </p:nvSpPr>
            <p:spPr bwMode="auto">
              <a:xfrm>
                <a:off x="5927726" y="273050"/>
                <a:ext cx="250825" cy="255587"/>
              </a:xfrm>
              <a:custGeom>
                <a:avLst/>
                <a:gdLst>
                  <a:gd name="T0" fmla="*/ 52 w 197"/>
                  <a:gd name="T1" fmla="*/ 0 h 200"/>
                  <a:gd name="T2" fmla="*/ 76 w 197"/>
                  <a:gd name="T3" fmla="*/ 12 h 200"/>
                  <a:gd name="T4" fmla="*/ 183 w 197"/>
                  <a:gd name="T5" fmla="*/ 113 h 200"/>
                  <a:gd name="T6" fmla="*/ 197 w 197"/>
                  <a:gd name="T7" fmla="*/ 137 h 200"/>
                  <a:gd name="T8" fmla="*/ 194 w 197"/>
                  <a:gd name="T9" fmla="*/ 139 h 200"/>
                  <a:gd name="T10" fmla="*/ 8 w 197"/>
                  <a:gd name="T11" fmla="*/ 200 h 200"/>
                  <a:gd name="T12" fmla="*/ 0 w 197"/>
                  <a:gd name="T13" fmla="*/ 200 h 200"/>
                  <a:gd name="T14" fmla="*/ 0 w 197"/>
                  <a:gd name="T15" fmla="*/ 196 h 200"/>
                  <a:gd name="T16" fmla="*/ 49 w 197"/>
                  <a:gd name="T17" fmla="*/ 4 h 200"/>
                  <a:gd name="T18" fmla="*/ 52 w 197"/>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200">
                    <a:moveTo>
                      <a:pt x="52" y="0"/>
                    </a:moveTo>
                    <a:cubicBezTo>
                      <a:pt x="76" y="12"/>
                      <a:pt x="76" y="12"/>
                      <a:pt x="76" y="12"/>
                    </a:cubicBezTo>
                    <a:cubicBezTo>
                      <a:pt x="119" y="37"/>
                      <a:pt x="156" y="71"/>
                      <a:pt x="183" y="113"/>
                    </a:cubicBezTo>
                    <a:cubicBezTo>
                      <a:pt x="197" y="137"/>
                      <a:pt x="197" y="137"/>
                      <a:pt x="197" y="137"/>
                    </a:cubicBezTo>
                    <a:cubicBezTo>
                      <a:pt x="194" y="139"/>
                      <a:pt x="194" y="139"/>
                      <a:pt x="194" y="139"/>
                    </a:cubicBezTo>
                    <a:cubicBezTo>
                      <a:pt x="139" y="173"/>
                      <a:pt x="76" y="194"/>
                      <a:pt x="8" y="200"/>
                    </a:cubicBezTo>
                    <a:cubicBezTo>
                      <a:pt x="0" y="200"/>
                      <a:pt x="0" y="200"/>
                      <a:pt x="0" y="200"/>
                    </a:cubicBezTo>
                    <a:cubicBezTo>
                      <a:pt x="0" y="196"/>
                      <a:pt x="0" y="196"/>
                      <a:pt x="0" y="196"/>
                    </a:cubicBezTo>
                    <a:cubicBezTo>
                      <a:pt x="1" y="127"/>
                      <a:pt x="19" y="62"/>
                      <a:pt x="49" y="4"/>
                    </a:cubicBezTo>
                    <a:lnTo>
                      <a:pt x="52" y="0"/>
                    </a:lnTo>
                    <a:close/>
                  </a:path>
                </a:pathLst>
              </a:custGeom>
              <a:solidFill>
                <a:srgbClr val="7BB8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5" name="Freeform 26"/>
              <p:cNvSpPr/>
              <p:nvPr/>
            </p:nvSpPr>
            <p:spPr bwMode="auto">
              <a:xfrm>
                <a:off x="5194301" y="649288"/>
                <a:ext cx="1281113" cy="246062"/>
              </a:xfrm>
              <a:custGeom>
                <a:avLst/>
                <a:gdLst>
                  <a:gd name="T0" fmla="*/ 511 w 1008"/>
                  <a:gd name="T1" fmla="*/ 0 h 193"/>
                  <a:gd name="T2" fmla="*/ 944 w 1008"/>
                  <a:gd name="T3" fmla="*/ 147 h 193"/>
                  <a:gd name="T4" fmla="*/ 989 w 1008"/>
                  <a:gd name="T5" fmla="*/ 178 h 193"/>
                  <a:gd name="T6" fmla="*/ 990 w 1008"/>
                  <a:gd name="T7" fmla="*/ 178 h 193"/>
                  <a:gd name="T8" fmla="*/ 995 w 1008"/>
                  <a:gd name="T9" fmla="*/ 181 h 193"/>
                  <a:gd name="T10" fmla="*/ 1007 w 1008"/>
                  <a:gd name="T11" fmla="*/ 192 h 193"/>
                  <a:gd name="T12" fmla="*/ 991 w 1008"/>
                  <a:gd name="T13" fmla="*/ 189 h 193"/>
                  <a:gd name="T14" fmla="*/ 989 w 1008"/>
                  <a:gd name="T15" fmla="*/ 188 h 193"/>
                  <a:gd name="T16" fmla="*/ 989 w 1008"/>
                  <a:gd name="T17" fmla="*/ 188 h 193"/>
                  <a:gd name="T18" fmla="*/ 503 w 1008"/>
                  <a:gd name="T19" fmla="*/ 101 h 193"/>
                  <a:gd name="T20" fmla="*/ 17 w 1008"/>
                  <a:gd name="T21" fmla="*/ 188 h 193"/>
                  <a:gd name="T22" fmla="*/ 17 w 1008"/>
                  <a:gd name="T23" fmla="*/ 188 h 193"/>
                  <a:gd name="T24" fmla="*/ 16 w 1008"/>
                  <a:gd name="T25" fmla="*/ 188 h 193"/>
                  <a:gd name="T26" fmla="*/ 0 w 1008"/>
                  <a:gd name="T27" fmla="*/ 191 h 193"/>
                  <a:gd name="T28" fmla="*/ 3 w 1008"/>
                  <a:gd name="T29" fmla="*/ 188 h 193"/>
                  <a:gd name="T30" fmla="*/ 6 w 1008"/>
                  <a:gd name="T31" fmla="*/ 185 h 193"/>
                  <a:gd name="T32" fmla="*/ 6 w 1008"/>
                  <a:gd name="T33" fmla="*/ 185 h 193"/>
                  <a:gd name="T34" fmla="*/ 62 w 1008"/>
                  <a:gd name="T35" fmla="*/ 147 h 193"/>
                  <a:gd name="T36" fmla="*/ 511 w 1008"/>
                  <a:gd name="T3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8" h="193">
                    <a:moveTo>
                      <a:pt x="511" y="0"/>
                    </a:moveTo>
                    <a:cubicBezTo>
                      <a:pt x="668" y="0"/>
                      <a:pt x="810" y="63"/>
                      <a:pt x="944" y="147"/>
                    </a:cubicBezTo>
                    <a:cubicBezTo>
                      <a:pt x="989" y="178"/>
                      <a:pt x="989" y="178"/>
                      <a:pt x="989" y="178"/>
                    </a:cubicBezTo>
                    <a:cubicBezTo>
                      <a:pt x="990" y="178"/>
                      <a:pt x="990" y="178"/>
                      <a:pt x="990" y="178"/>
                    </a:cubicBezTo>
                    <a:cubicBezTo>
                      <a:pt x="995" y="181"/>
                      <a:pt x="995" y="181"/>
                      <a:pt x="995" y="181"/>
                    </a:cubicBezTo>
                    <a:cubicBezTo>
                      <a:pt x="1003" y="187"/>
                      <a:pt x="1008" y="191"/>
                      <a:pt x="1007" y="192"/>
                    </a:cubicBezTo>
                    <a:cubicBezTo>
                      <a:pt x="1006" y="193"/>
                      <a:pt x="1001" y="192"/>
                      <a:pt x="991" y="189"/>
                    </a:cubicBezTo>
                    <a:cubicBezTo>
                      <a:pt x="989" y="188"/>
                      <a:pt x="989" y="188"/>
                      <a:pt x="989" y="188"/>
                    </a:cubicBezTo>
                    <a:cubicBezTo>
                      <a:pt x="989" y="188"/>
                      <a:pt x="989" y="188"/>
                      <a:pt x="989" y="188"/>
                    </a:cubicBezTo>
                    <a:cubicBezTo>
                      <a:pt x="839" y="132"/>
                      <a:pt x="675" y="101"/>
                      <a:pt x="503" y="101"/>
                    </a:cubicBezTo>
                    <a:cubicBezTo>
                      <a:pt x="330" y="101"/>
                      <a:pt x="166" y="132"/>
                      <a:pt x="17" y="188"/>
                    </a:cubicBezTo>
                    <a:cubicBezTo>
                      <a:pt x="17" y="188"/>
                      <a:pt x="17" y="188"/>
                      <a:pt x="17" y="188"/>
                    </a:cubicBezTo>
                    <a:cubicBezTo>
                      <a:pt x="16" y="188"/>
                      <a:pt x="16" y="188"/>
                      <a:pt x="16" y="188"/>
                    </a:cubicBezTo>
                    <a:cubicBezTo>
                      <a:pt x="6" y="192"/>
                      <a:pt x="1" y="193"/>
                      <a:pt x="0" y="191"/>
                    </a:cubicBezTo>
                    <a:cubicBezTo>
                      <a:pt x="0" y="191"/>
                      <a:pt x="1" y="189"/>
                      <a:pt x="3" y="188"/>
                    </a:cubicBezTo>
                    <a:cubicBezTo>
                      <a:pt x="6" y="185"/>
                      <a:pt x="6" y="185"/>
                      <a:pt x="6" y="185"/>
                    </a:cubicBezTo>
                    <a:cubicBezTo>
                      <a:pt x="6" y="185"/>
                      <a:pt x="6" y="185"/>
                      <a:pt x="6" y="185"/>
                    </a:cubicBezTo>
                    <a:cubicBezTo>
                      <a:pt x="62" y="147"/>
                      <a:pt x="62" y="147"/>
                      <a:pt x="62" y="147"/>
                    </a:cubicBezTo>
                    <a:cubicBezTo>
                      <a:pt x="197" y="63"/>
                      <a:pt x="353" y="0"/>
                      <a:pt x="511"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6" name="Freeform 27"/>
              <p:cNvSpPr/>
              <p:nvPr/>
            </p:nvSpPr>
            <p:spPr bwMode="auto">
              <a:xfrm>
                <a:off x="5703888" y="233363"/>
                <a:ext cx="255588" cy="257175"/>
              </a:xfrm>
              <a:custGeom>
                <a:avLst/>
                <a:gdLst>
                  <a:gd name="T0" fmla="*/ 0 w 201"/>
                  <a:gd name="T1" fmla="*/ 21 h 201"/>
                  <a:gd name="T2" fmla="*/ 26 w 201"/>
                  <a:gd name="T3" fmla="*/ 13 h 201"/>
                  <a:gd name="T4" fmla="*/ 174 w 201"/>
                  <a:gd name="T5" fmla="*/ 11 h 201"/>
                  <a:gd name="T6" fmla="*/ 201 w 201"/>
                  <a:gd name="T7" fmla="*/ 18 h 201"/>
                  <a:gd name="T8" fmla="*/ 200 w 201"/>
                  <a:gd name="T9" fmla="*/ 22 h 201"/>
                  <a:gd name="T10" fmla="*/ 108 w 201"/>
                  <a:gd name="T11" fmla="*/ 195 h 201"/>
                  <a:gd name="T12" fmla="*/ 102 w 201"/>
                  <a:gd name="T13" fmla="*/ 201 h 201"/>
                  <a:gd name="T14" fmla="*/ 100 w 201"/>
                  <a:gd name="T15" fmla="*/ 198 h 201"/>
                  <a:gd name="T16" fmla="*/ 2 w 201"/>
                  <a:gd name="T17" fmla="*/ 26 h 201"/>
                  <a:gd name="T18" fmla="*/ 0 w 201"/>
                  <a:gd name="T19" fmla="*/ 2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a:moveTo>
                      <a:pt x="0" y="21"/>
                    </a:moveTo>
                    <a:cubicBezTo>
                      <a:pt x="26" y="13"/>
                      <a:pt x="26" y="13"/>
                      <a:pt x="26" y="13"/>
                    </a:cubicBezTo>
                    <a:cubicBezTo>
                      <a:pt x="75" y="0"/>
                      <a:pt x="125" y="0"/>
                      <a:pt x="174" y="11"/>
                    </a:cubicBezTo>
                    <a:cubicBezTo>
                      <a:pt x="201" y="18"/>
                      <a:pt x="201" y="18"/>
                      <a:pt x="201" y="18"/>
                    </a:cubicBezTo>
                    <a:cubicBezTo>
                      <a:pt x="200" y="22"/>
                      <a:pt x="200" y="22"/>
                      <a:pt x="200" y="22"/>
                    </a:cubicBezTo>
                    <a:cubicBezTo>
                      <a:pt x="183" y="84"/>
                      <a:pt x="153" y="144"/>
                      <a:pt x="108" y="195"/>
                    </a:cubicBezTo>
                    <a:cubicBezTo>
                      <a:pt x="102" y="201"/>
                      <a:pt x="102" y="201"/>
                      <a:pt x="102" y="201"/>
                    </a:cubicBezTo>
                    <a:cubicBezTo>
                      <a:pt x="100" y="198"/>
                      <a:pt x="100" y="198"/>
                      <a:pt x="100" y="198"/>
                    </a:cubicBezTo>
                    <a:cubicBezTo>
                      <a:pt x="52" y="147"/>
                      <a:pt x="20" y="88"/>
                      <a:pt x="2" y="26"/>
                    </a:cubicBezTo>
                    <a:lnTo>
                      <a:pt x="0" y="21"/>
                    </a:lnTo>
                    <a:close/>
                  </a:path>
                </a:pathLst>
              </a:custGeom>
              <a:solidFill>
                <a:srgbClr val="EDA1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7" name="Freeform 28"/>
              <p:cNvSpPr/>
              <p:nvPr/>
            </p:nvSpPr>
            <p:spPr bwMode="auto">
              <a:xfrm>
                <a:off x="5491163" y="274638"/>
                <a:ext cx="252413" cy="254000"/>
              </a:xfrm>
              <a:custGeom>
                <a:avLst/>
                <a:gdLst>
                  <a:gd name="T0" fmla="*/ 0 w 199"/>
                  <a:gd name="T1" fmla="*/ 141 h 199"/>
                  <a:gd name="T2" fmla="*/ 13 w 199"/>
                  <a:gd name="T3" fmla="*/ 117 h 199"/>
                  <a:gd name="T4" fmla="*/ 118 w 199"/>
                  <a:gd name="T5" fmla="*/ 13 h 199"/>
                  <a:gd name="T6" fmla="*/ 143 w 199"/>
                  <a:gd name="T7" fmla="*/ 0 h 199"/>
                  <a:gd name="T8" fmla="*/ 145 w 199"/>
                  <a:gd name="T9" fmla="*/ 3 h 199"/>
                  <a:gd name="T10" fmla="*/ 199 w 199"/>
                  <a:gd name="T11" fmla="*/ 191 h 199"/>
                  <a:gd name="T12" fmla="*/ 199 w 199"/>
                  <a:gd name="T13" fmla="*/ 199 h 199"/>
                  <a:gd name="T14" fmla="*/ 195 w 199"/>
                  <a:gd name="T15" fmla="*/ 199 h 199"/>
                  <a:gd name="T16" fmla="*/ 5 w 199"/>
                  <a:gd name="T17" fmla="*/ 144 h 199"/>
                  <a:gd name="T18" fmla="*/ 0 w 199"/>
                  <a:gd name="T19" fmla="*/ 14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0" y="141"/>
                    </a:moveTo>
                    <a:cubicBezTo>
                      <a:pt x="13" y="117"/>
                      <a:pt x="13" y="117"/>
                      <a:pt x="13" y="117"/>
                    </a:cubicBezTo>
                    <a:cubicBezTo>
                      <a:pt x="40" y="74"/>
                      <a:pt x="76" y="39"/>
                      <a:pt x="118" y="13"/>
                    </a:cubicBezTo>
                    <a:cubicBezTo>
                      <a:pt x="143" y="0"/>
                      <a:pt x="143" y="0"/>
                      <a:pt x="143" y="0"/>
                    </a:cubicBezTo>
                    <a:cubicBezTo>
                      <a:pt x="145" y="3"/>
                      <a:pt x="145" y="3"/>
                      <a:pt x="145" y="3"/>
                    </a:cubicBezTo>
                    <a:cubicBezTo>
                      <a:pt x="176" y="59"/>
                      <a:pt x="196" y="123"/>
                      <a:pt x="199" y="191"/>
                    </a:cubicBezTo>
                    <a:cubicBezTo>
                      <a:pt x="199" y="199"/>
                      <a:pt x="199" y="199"/>
                      <a:pt x="199" y="199"/>
                    </a:cubicBezTo>
                    <a:cubicBezTo>
                      <a:pt x="195" y="199"/>
                      <a:pt x="195" y="199"/>
                      <a:pt x="195" y="199"/>
                    </a:cubicBezTo>
                    <a:cubicBezTo>
                      <a:pt x="126" y="196"/>
                      <a:pt x="61" y="176"/>
                      <a:pt x="5" y="144"/>
                    </a:cubicBezTo>
                    <a:lnTo>
                      <a:pt x="0" y="141"/>
                    </a:lnTo>
                    <a:close/>
                  </a:path>
                </a:pathLst>
              </a:custGeom>
              <a:solidFill>
                <a:srgbClr val="D073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8" name="Freeform 29"/>
              <p:cNvSpPr/>
              <p:nvPr/>
            </p:nvSpPr>
            <p:spPr bwMode="auto">
              <a:xfrm>
                <a:off x="5448301" y="488950"/>
                <a:ext cx="258763" cy="222250"/>
              </a:xfrm>
              <a:custGeom>
                <a:avLst/>
                <a:gdLst>
                  <a:gd name="T0" fmla="*/ 20 w 203"/>
                  <a:gd name="T1" fmla="*/ 0 h 174"/>
                  <a:gd name="T2" fmla="*/ 12 w 203"/>
                  <a:gd name="T3" fmla="*/ 21 h 174"/>
                  <a:gd name="T4" fmla="*/ 0 w 203"/>
                  <a:gd name="T5" fmla="*/ 114 h 174"/>
                  <a:gd name="T6" fmla="*/ 5 w 203"/>
                  <a:gd name="T7" fmla="*/ 165 h 174"/>
                  <a:gd name="T8" fmla="*/ 7 w 203"/>
                  <a:gd name="T9" fmla="*/ 174 h 174"/>
                  <a:gd name="T10" fmla="*/ 17 w 203"/>
                  <a:gd name="T11" fmla="*/ 169 h 174"/>
                  <a:gd name="T12" fmla="*/ 176 w 203"/>
                  <a:gd name="T13" fmla="*/ 117 h 174"/>
                  <a:gd name="T14" fmla="*/ 203 w 203"/>
                  <a:gd name="T15" fmla="*/ 113 h 174"/>
                  <a:gd name="T16" fmla="*/ 189 w 203"/>
                  <a:gd name="T17" fmla="*/ 96 h 174"/>
                  <a:gd name="T18" fmla="*/ 45 w 203"/>
                  <a:gd name="T19" fmla="*/ 5 h 174"/>
                  <a:gd name="T20" fmla="*/ 20 w 203"/>
                  <a:gd name="T2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74">
                    <a:moveTo>
                      <a:pt x="20" y="0"/>
                    </a:moveTo>
                    <a:cubicBezTo>
                      <a:pt x="12" y="21"/>
                      <a:pt x="12" y="21"/>
                      <a:pt x="12" y="21"/>
                    </a:cubicBezTo>
                    <a:cubicBezTo>
                      <a:pt x="4" y="51"/>
                      <a:pt x="0" y="82"/>
                      <a:pt x="0" y="114"/>
                    </a:cubicBezTo>
                    <a:cubicBezTo>
                      <a:pt x="0" y="131"/>
                      <a:pt x="2" y="148"/>
                      <a:pt x="5" y="165"/>
                    </a:cubicBezTo>
                    <a:cubicBezTo>
                      <a:pt x="7" y="174"/>
                      <a:pt x="7" y="174"/>
                      <a:pt x="7" y="174"/>
                    </a:cubicBezTo>
                    <a:cubicBezTo>
                      <a:pt x="17" y="169"/>
                      <a:pt x="17" y="169"/>
                      <a:pt x="17" y="169"/>
                    </a:cubicBezTo>
                    <a:cubicBezTo>
                      <a:pt x="66" y="144"/>
                      <a:pt x="120" y="126"/>
                      <a:pt x="176" y="117"/>
                    </a:cubicBezTo>
                    <a:cubicBezTo>
                      <a:pt x="203" y="113"/>
                      <a:pt x="203" y="113"/>
                      <a:pt x="203" y="113"/>
                    </a:cubicBezTo>
                    <a:cubicBezTo>
                      <a:pt x="189" y="96"/>
                      <a:pt x="189" y="96"/>
                      <a:pt x="189" y="96"/>
                    </a:cubicBezTo>
                    <a:cubicBezTo>
                      <a:pt x="151" y="54"/>
                      <a:pt x="101" y="22"/>
                      <a:pt x="45" y="5"/>
                    </a:cubicBezTo>
                    <a:lnTo>
                      <a:pt x="20" y="0"/>
                    </a:lnTo>
                    <a:close/>
                  </a:path>
                </a:pathLst>
              </a:custGeom>
              <a:solidFill>
                <a:srgbClr val="BF23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nvGrpSpPr>
            <p:cNvPr id="4" name="组合 3"/>
            <p:cNvGrpSpPr/>
            <p:nvPr/>
          </p:nvGrpSpPr>
          <p:grpSpPr>
            <a:xfrm>
              <a:off x="5653485" y="881618"/>
              <a:ext cx="885031" cy="255754"/>
              <a:chOff x="6484938" y="241300"/>
              <a:chExt cx="1598613" cy="461963"/>
            </a:xfrm>
          </p:grpSpPr>
          <p:sp>
            <p:nvSpPr>
              <p:cNvPr id="5" name="Freeform 19"/>
              <p:cNvSpPr/>
              <p:nvPr/>
            </p:nvSpPr>
            <p:spPr bwMode="auto">
              <a:xfrm>
                <a:off x="6484938" y="249238"/>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6" name="Freeform 20"/>
              <p:cNvSpPr/>
              <p:nvPr/>
            </p:nvSpPr>
            <p:spPr bwMode="auto">
              <a:xfrm>
                <a:off x="6484938" y="436563"/>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7" name="Freeform 21"/>
              <p:cNvSpPr/>
              <p:nvPr/>
            </p:nvSpPr>
            <p:spPr bwMode="auto">
              <a:xfrm>
                <a:off x="6870701" y="455613"/>
                <a:ext cx="358775" cy="247650"/>
              </a:xfrm>
              <a:custGeom>
                <a:avLst/>
                <a:gdLst>
                  <a:gd name="T0" fmla="*/ 227 w 282"/>
                  <a:gd name="T1" fmla="*/ 0 h 194"/>
                  <a:gd name="T2" fmla="*/ 282 w 282"/>
                  <a:gd name="T3" fmla="*/ 0 h 194"/>
                  <a:gd name="T4" fmla="*/ 269 w 282"/>
                  <a:gd name="T5" fmla="*/ 16 h 194"/>
                  <a:gd name="T6" fmla="*/ 257 w 282"/>
                  <a:gd name="T7" fmla="*/ 29 h 194"/>
                  <a:gd name="T8" fmla="*/ 229 w 282"/>
                  <a:gd name="T9" fmla="*/ 51 h 194"/>
                  <a:gd name="T10" fmla="*/ 229 w 282"/>
                  <a:gd name="T11" fmla="*/ 75 h 194"/>
                  <a:gd name="T12" fmla="*/ 222 w 282"/>
                  <a:gd name="T13" fmla="*/ 128 h 194"/>
                  <a:gd name="T14" fmla="*/ 172 w 282"/>
                  <a:gd name="T15" fmla="*/ 182 h 194"/>
                  <a:gd name="T16" fmla="*/ 128 w 282"/>
                  <a:gd name="T17" fmla="*/ 192 h 194"/>
                  <a:gd name="T18" fmla="*/ 64 w 282"/>
                  <a:gd name="T19" fmla="*/ 192 h 194"/>
                  <a:gd name="T20" fmla="*/ 28 w 282"/>
                  <a:gd name="T21" fmla="*/ 182 h 194"/>
                  <a:gd name="T22" fmla="*/ 0 w 282"/>
                  <a:gd name="T23" fmla="*/ 131 h 194"/>
                  <a:gd name="T24" fmla="*/ 38 w 282"/>
                  <a:gd name="T25" fmla="*/ 131 h 194"/>
                  <a:gd name="T26" fmla="*/ 54 w 282"/>
                  <a:gd name="T27" fmla="*/ 154 h 194"/>
                  <a:gd name="T28" fmla="*/ 128 w 282"/>
                  <a:gd name="T29" fmla="*/ 158 h 194"/>
                  <a:gd name="T30" fmla="*/ 180 w 282"/>
                  <a:gd name="T31" fmla="*/ 125 h 194"/>
                  <a:gd name="T32" fmla="*/ 190 w 282"/>
                  <a:gd name="T33" fmla="*/ 72 h 194"/>
                  <a:gd name="T34" fmla="*/ 128 w 282"/>
                  <a:gd name="T35" fmla="*/ 85 h 194"/>
                  <a:gd name="T36" fmla="*/ 128 w 282"/>
                  <a:gd name="T37" fmla="*/ 45 h 194"/>
                  <a:gd name="T38" fmla="*/ 184 w 282"/>
                  <a:gd name="T39" fmla="*/ 31 h 194"/>
                  <a:gd name="T40" fmla="*/ 215 w 282"/>
                  <a:gd name="T41" fmla="*/ 11 h 194"/>
                  <a:gd name="T42" fmla="*/ 227 w 282"/>
                  <a:gd name="T43"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2" h="194">
                    <a:moveTo>
                      <a:pt x="227" y="0"/>
                    </a:moveTo>
                    <a:cubicBezTo>
                      <a:pt x="282" y="0"/>
                      <a:pt x="282" y="0"/>
                      <a:pt x="282" y="0"/>
                    </a:cubicBezTo>
                    <a:cubicBezTo>
                      <a:pt x="269" y="16"/>
                      <a:pt x="269" y="16"/>
                      <a:pt x="269" y="16"/>
                    </a:cubicBezTo>
                    <a:cubicBezTo>
                      <a:pt x="265" y="21"/>
                      <a:pt x="260" y="25"/>
                      <a:pt x="257" y="29"/>
                    </a:cubicBezTo>
                    <a:cubicBezTo>
                      <a:pt x="250" y="34"/>
                      <a:pt x="241" y="42"/>
                      <a:pt x="229" y="51"/>
                    </a:cubicBezTo>
                    <a:cubicBezTo>
                      <a:pt x="229" y="63"/>
                      <a:pt x="229" y="71"/>
                      <a:pt x="229" y="75"/>
                    </a:cubicBezTo>
                    <a:cubicBezTo>
                      <a:pt x="229" y="97"/>
                      <a:pt x="227" y="115"/>
                      <a:pt x="222" y="128"/>
                    </a:cubicBezTo>
                    <a:cubicBezTo>
                      <a:pt x="212" y="153"/>
                      <a:pt x="190" y="174"/>
                      <a:pt x="172" y="182"/>
                    </a:cubicBezTo>
                    <a:cubicBezTo>
                      <a:pt x="160" y="190"/>
                      <a:pt x="138" y="191"/>
                      <a:pt x="128" y="192"/>
                    </a:cubicBezTo>
                    <a:cubicBezTo>
                      <a:pt x="117" y="194"/>
                      <a:pt x="77" y="194"/>
                      <a:pt x="64" y="192"/>
                    </a:cubicBezTo>
                    <a:cubicBezTo>
                      <a:pt x="61" y="191"/>
                      <a:pt x="39" y="189"/>
                      <a:pt x="28" y="182"/>
                    </a:cubicBezTo>
                    <a:cubicBezTo>
                      <a:pt x="13" y="173"/>
                      <a:pt x="1" y="142"/>
                      <a:pt x="0" y="131"/>
                    </a:cubicBezTo>
                    <a:cubicBezTo>
                      <a:pt x="38" y="131"/>
                      <a:pt x="38" y="131"/>
                      <a:pt x="38" y="131"/>
                    </a:cubicBezTo>
                    <a:cubicBezTo>
                      <a:pt x="41" y="139"/>
                      <a:pt x="47" y="150"/>
                      <a:pt x="54" y="154"/>
                    </a:cubicBezTo>
                    <a:cubicBezTo>
                      <a:pt x="66" y="162"/>
                      <a:pt x="105" y="161"/>
                      <a:pt x="128" y="158"/>
                    </a:cubicBezTo>
                    <a:cubicBezTo>
                      <a:pt x="150" y="156"/>
                      <a:pt x="171" y="142"/>
                      <a:pt x="180" y="125"/>
                    </a:cubicBezTo>
                    <a:cubicBezTo>
                      <a:pt x="186" y="113"/>
                      <a:pt x="190" y="95"/>
                      <a:pt x="190" y="72"/>
                    </a:cubicBezTo>
                    <a:cubicBezTo>
                      <a:pt x="173" y="78"/>
                      <a:pt x="152" y="82"/>
                      <a:pt x="128" y="85"/>
                    </a:cubicBezTo>
                    <a:cubicBezTo>
                      <a:pt x="128" y="45"/>
                      <a:pt x="128" y="45"/>
                      <a:pt x="128" y="45"/>
                    </a:cubicBezTo>
                    <a:cubicBezTo>
                      <a:pt x="150" y="43"/>
                      <a:pt x="169" y="38"/>
                      <a:pt x="184" y="31"/>
                    </a:cubicBezTo>
                    <a:cubicBezTo>
                      <a:pt x="193" y="28"/>
                      <a:pt x="203" y="21"/>
                      <a:pt x="215" y="11"/>
                    </a:cubicBezTo>
                    <a:lnTo>
                      <a:pt x="227"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8" name="Freeform 22"/>
              <p:cNvSpPr/>
              <p:nvPr/>
            </p:nvSpPr>
            <p:spPr bwMode="auto">
              <a:xfrm>
                <a:off x="7335838" y="241300"/>
                <a:ext cx="747713" cy="458787"/>
              </a:xfrm>
              <a:custGeom>
                <a:avLst/>
                <a:gdLst>
                  <a:gd name="T0" fmla="*/ 255 w 588"/>
                  <a:gd name="T1" fmla="*/ 0 h 359"/>
                  <a:gd name="T2" fmla="*/ 527 w 588"/>
                  <a:gd name="T3" fmla="*/ 0 h 359"/>
                  <a:gd name="T4" fmla="*/ 571 w 588"/>
                  <a:gd name="T5" fmla="*/ 14 h 359"/>
                  <a:gd name="T6" fmla="*/ 588 w 588"/>
                  <a:gd name="T7" fmla="*/ 56 h 359"/>
                  <a:gd name="T8" fmla="*/ 588 w 588"/>
                  <a:gd name="T9" fmla="*/ 304 h 359"/>
                  <a:gd name="T10" fmla="*/ 573 w 588"/>
                  <a:gd name="T11" fmla="*/ 342 h 359"/>
                  <a:gd name="T12" fmla="*/ 531 w 588"/>
                  <a:gd name="T13" fmla="*/ 358 h 359"/>
                  <a:gd name="T14" fmla="*/ 497 w 588"/>
                  <a:gd name="T15" fmla="*/ 358 h 359"/>
                  <a:gd name="T16" fmla="*/ 497 w 588"/>
                  <a:gd name="T17" fmla="*/ 359 h 359"/>
                  <a:gd name="T18" fmla="*/ 141 w 588"/>
                  <a:gd name="T19" fmla="*/ 359 h 359"/>
                  <a:gd name="T20" fmla="*/ 141 w 588"/>
                  <a:gd name="T21" fmla="*/ 359 h 359"/>
                  <a:gd name="T22" fmla="*/ 117 w 588"/>
                  <a:gd name="T23" fmla="*/ 359 h 359"/>
                  <a:gd name="T24" fmla="*/ 86 w 588"/>
                  <a:gd name="T25" fmla="*/ 350 h 359"/>
                  <a:gd name="T26" fmla="*/ 75 w 588"/>
                  <a:gd name="T27" fmla="*/ 327 h 359"/>
                  <a:gd name="T28" fmla="*/ 75 w 588"/>
                  <a:gd name="T29" fmla="*/ 304 h 359"/>
                  <a:gd name="T30" fmla="*/ 75 w 588"/>
                  <a:gd name="T31" fmla="*/ 304 h 359"/>
                  <a:gd name="T32" fmla="*/ 75 w 588"/>
                  <a:gd name="T33" fmla="*/ 230 h 359"/>
                  <a:gd name="T34" fmla="*/ 34 w 588"/>
                  <a:gd name="T35" fmla="*/ 202 h 359"/>
                  <a:gd name="T36" fmla="*/ 17 w 588"/>
                  <a:gd name="T37" fmla="*/ 187 h 359"/>
                  <a:gd name="T38" fmla="*/ 0 w 588"/>
                  <a:gd name="T39" fmla="*/ 167 h 359"/>
                  <a:gd name="T40" fmla="*/ 55 w 588"/>
                  <a:gd name="T41" fmla="*/ 167 h 359"/>
                  <a:gd name="T42" fmla="*/ 68 w 588"/>
                  <a:gd name="T43" fmla="*/ 178 h 359"/>
                  <a:gd name="T44" fmla="*/ 103 w 588"/>
                  <a:gd name="T45" fmla="*/ 200 h 359"/>
                  <a:gd name="T46" fmla="*/ 155 w 588"/>
                  <a:gd name="T47" fmla="*/ 212 h 359"/>
                  <a:gd name="T48" fmla="*/ 155 w 588"/>
                  <a:gd name="T49" fmla="*/ 252 h 359"/>
                  <a:gd name="T50" fmla="*/ 114 w 588"/>
                  <a:gd name="T51" fmla="*/ 246 h 359"/>
                  <a:gd name="T52" fmla="*/ 114 w 588"/>
                  <a:gd name="T53" fmla="*/ 303 h 359"/>
                  <a:gd name="T54" fmla="*/ 114 w 588"/>
                  <a:gd name="T55" fmla="*/ 303 h 359"/>
                  <a:gd name="T56" fmla="*/ 115 w 588"/>
                  <a:gd name="T57" fmla="*/ 312 h 359"/>
                  <a:gd name="T58" fmla="*/ 119 w 588"/>
                  <a:gd name="T59" fmla="*/ 320 h 359"/>
                  <a:gd name="T60" fmla="*/ 130 w 588"/>
                  <a:gd name="T61" fmla="*/ 323 h 359"/>
                  <a:gd name="T62" fmla="*/ 138 w 588"/>
                  <a:gd name="T63" fmla="*/ 324 h 359"/>
                  <a:gd name="T64" fmla="*/ 495 w 588"/>
                  <a:gd name="T65" fmla="*/ 324 h 359"/>
                  <a:gd name="T66" fmla="*/ 495 w 588"/>
                  <a:gd name="T67" fmla="*/ 324 h 359"/>
                  <a:gd name="T68" fmla="*/ 525 w 588"/>
                  <a:gd name="T69" fmla="*/ 323 h 359"/>
                  <a:gd name="T70" fmla="*/ 542 w 588"/>
                  <a:gd name="T71" fmla="*/ 314 h 359"/>
                  <a:gd name="T72" fmla="*/ 548 w 588"/>
                  <a:gd name="T73" fmla="*/ 299 h 359"/>
                  <a:gd name="T74" fmla="*/ 548 w 588"/>
                  <a:gd name="T75" fmla="*/ 65 h 359"/>
                  <a:gd name="T76" fmla="*/ 521 w 588"/>
                  <a:gd name="T77" fmla="*/ 39 h 359"/>
                  <a:gd name="T78" fmla="*/ 264 w 588"/>
                  <a:gd name="T79" fmla="*/ 39 h 359"/>
                  <a:gd name="T80" fmla="*/ 237 w 588"/>
                  <a:gd name="T81" fmla="*/ 65 h 359"/>
                  <a:gd name="T82" fmla="*/ 237 w 588"/>
                  <a:gd name="T83" fmla="*/ 300 h 359"/>
                  <a:gd name="T84" fmla="*/ 198 w 588"/>
                  <a:gd name="T85" fmla="*/ 300 h 359"/>
                  <a:gd name="T86" fmla="*/ 198 w 588"/>
                  <a:gd name="T87" fmla="*/ 54 h 359"/>
                  <a:gd name="T88" fmla="*/ 213 w 588"/>
                  <a:gd name="T89" fmla="*/ 15 h 359"/>
                  <a:gd name="T90" fmla="*/ 255 w 588"/>
                  <a:gd name="T9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8" h="359">
                    <a:moveTo>
                      <a:pt x="255" y="0"/>
                    </a:moveTo>
                    <a:cubicBezTo>
                      <a:pt x="527" y="0"/>
                      <a:pt x="527" y="0"/>
                      <a:pt x="527" y="0"/>
                    </a:cubicBezTo>
                    <a:cubicBezTo>
                      <a:pt x="546" y="0"/>
                      <a:pt x="560" y="4"/>
                      <a:pt x="571" y="14"/>
                    </a:cubicBezTo>
                    <a:cubicBezTo>
                      <a:pt x="582" y="24"/>
                      <a:pt x="588" y="38"/>
                      <a:pt x="588" y="56"/>
                    </a:cubicBezTo>
                    <a:cubicBezTo>
                      <a:pt x="588" y="304"/>
                      <a:pt x="588" y="304"/>
                      <a:pt x="588" y="304"/>
                    </a:cubicBezTo>
                    <a:cubicBezTo>
                      <a:pt x="588" y="319"/>
                      <a:pt x="583" y="332"/>
                      <a:pt x="573" y="342"/>
                    </a:cubicBezTo>
                    <a:cubicBezTo>
                      <a:pt x="563" y="353"/>
                      <a:pt x="549" y="358"/>
                      <a:pt x="531" y="358"/>
                    </a:cubicBezTo>
                    <a:cubicBezTo>
                      <a:pt x="497" y="358"/>
                      <a:pt x="497" y="358"/>
                      <a:pt x="497" y="358"/>
                    </a:cubicBezTo>
                    <a:cubicBezTo>
                      <a:pt x="497" y="359"/>
                      <a:pt x="497" y="359"/>
                      <a:pt x="497" y="359"/>
                    </a:cubicBezTo>
                    <a:cubicBezTo>
                      <a:pt x="141" y="359"/>
                      <a:pt x="141" y="359"/>
                      <a:pt x="141" y="359"/>
                    </a:cubicBezTo>
                    <a:cubicBezTo>
                      <a:pt x="141" y="359"/>
                      <a:pt x="141" y="359"/>
                      <a:pt x="141" y="359"/>
                    </a:cubicBezTo>
                    <a:cubicBezTo>
                      <a:pt x="117" y="359"/>
                      <a:pt x="117" y="359"/>
                      <a:pt x="117" y="359"/>
                    </a:cubicBezTo>
                    <a:cubicBezTo>
                      <a:pt x="103" y="359"/>
                      <a:pt x="93" y="356"/>
                      <a:pt x="86" y="350"/>
                    </a:cubicBezTo>
                    <a:cubicBezTo>
                      <a:pt x="78" y="343"/>
                      <a:pt x="75" y="336"/>
                      <a:pt x="75" y="327"/>
                    </a:cubicBezTo>
                    <a:cubicBezTo>
                      <a:pt x="75" y="304"/>
                      <a:pt x="75" y="304"/>
                      <a:pt x="75" y="304"/>
                    </a:cubicBezTo>
                    <a:cubicBezTo>
                      <a:pt x="75" y="304"/>
                      <a:pt x="75" y="304"/>
                      <a:pt x="75" y="304"/>
                    </a:cubicBezTo>
                    <a:cubicBezTo>
                      <a:pt x="75" y="230"/>
                      <a:pt x="75" y="230"/>
                      <a:pt x="75" y="230"/>
                    </a:cubicBezTo>
                    <a:cubicBezTo>
                      <a:pt x="58" y="221"/>
                      <a:pt x="44" y="212"/>
                      <a:pt x="34" y="202"/>
                    </a:cubicBezTo>
                    <a:cubicBezTo>
                      <a:pt x="29" y="198"/>
                      <a:pt x="23" y="193"/>
                      <a:pt x="17" y="187"/>
                    </a:cubicBezTo>
                    <a:cubicBezTo>
                      <a:pt x="0" y="167"/>
                      <a:pt x="0" y="167"/>
                      <a:pt x="0" y="167"/>
                    </a:cubicBezTo>
                    <a:cubicBezTo>
                      <a:pt x="55" y="167"/>
                      <a:pt x="55" y="167"/>
                      <a:pt x="55" y="167"/>
                    </a:cubicBezTo>
                    <a:cubicBezTo>
                      <a:pt x="68" y="178"/>
                      <a:pt x="68" y="178"/>
                      <a:pt x="68" y="178"/>
                    </a:cubicBezTo>
                    <a:cubicBezTo>
                      <a:pt x="81" y="188"/>
                      <a:pt x="92" y="195"/>
                      <a:pt x="103" y="200"/>
                    </a:cubicBezTo>
                    <a:cubicBezTo>
                      <a:pt x="116" y="205"/>
                      <a:pt x="133" y="209"/>
                      <a:pt x="155" y="212"/>
                    </a:cubicBezTo>
                    <a:cubicBezTo>
                      <a:pt x="155" y="252"/>
                      <a:pt x="155" y="252"/>
                      <a:pt x="155" y="252"/>
                    </a:cubicBezTo>
                    <a:cubicBezTo>
                      <a:pt x="140" y="251"/>
                      <a:pt x="127" y="249"/>
                      <a:pt x="114" y="246"/>
                    </a:cubicBezTo>
                    <a:cubicBezTo>
                      <a:pt x="114" y="303"/>
                      <a:pt x="114" y="303"/>
                      <a:pt x="114" y="303"/>
                    </a:cubicBezTo>
                    <a:cubicBezTo>
                      <a:pt x="114" y="303"/>
                      <a:pt x="114" y="303"/>
                      <a:pt x="114" y="303"/>
                    </a:cubicBezTo>
                    <a:cubicBezTo>
                      <a:pt x="115" y="312"/>
                      <a:pt x="115" y="312"/>
                      <a:pt x="115" y="312"/>
                    </a:cubicBezTo>
                    <a:cubicBezTo>
                      <a:pt x="115" y="315"/>
                      <a:pt x="116" y="318"/>
                      <a:pt x="119" y="320"/>
                    </a:cubicBezTo>
                    <a:cubicBezTo>
                      <a:pt x="121" y="322"/>
                      <a:pt x="125" y="323"/>
                      <a:pt x="130" y="323"/>
                    </a:cubicBezTo>
                    <a:cubicBezTo>
                      <a:pt x="138" y="324"/>
                      <a:pt x="138" y="324"/>
                      <a:pt x="138" y="324"/>
                    </a:cubicBezTo>
                    <a:cubicBezTo>
                      <a:pt x="495" y="324"/>
                      <a:pt x="495" y="324"/>
                      <a:pt x="495" y="324"/>
                    </a:cubicBezTo>
                    <a:cubicBezTo>
                      <a:pt x="495" y="324"/>
                      <a:pt x="495" y="324"/>
                      <a:pt x="495" y="324"/>
                    </a:cubicBezTo>
                    <a:cubicBezTo>
                      <a:pt x="508" y="323"/>
                      <a:pt x="514" y="324"/>
                      <a:pt x="525" y="323"/>
                    </a:cubicBezTo>
                    <a:cubicBezTo>
                      <a:pt x="531" y="323"/>
                      <a:pt x="539" y="318"/>
                      <a:pt x="542" y="314"/>
                    </a:cubicBezTo>
                    <a:cubicBezTo>
                      <a:pt x="546" y="310"/>
                      <a:pt x="547" y="306"/>
                      <a:pt x="548" y="299"/>
                    </a:cubicBezTo>
                    <a:cubicBezTo>
                      <a:pt x="548" y="221"/>
                      <a:pt x="548" y="143"/>
                      <a:pt x="548" y="65"/>
                    </a:cubicBezTo>
                    <a:cubicBezTo>
                      <a:pt x="548" y="47"/>
                      <a:pt x="539" y="39"/>
                      <a:pt x="521" y="39"/>
                    </a:cubicBezTo>
                    <a:cubicBezTo>
                      <a:pt x="264" y="39"/>
                      <a:pt x="264" y="39"/>
                      <a:pt x="264" y="39"/>
                    </a:cubicBezTo>
                    <a:cubicBezTo>
                      <a:pt x="246" y="39"/>
                      <a:pt x="237" y="47"/>
                      <a:pt x="237" y="65"/>
                    </a:cubicBezTo>
                    <a:cubicBezTo>
                      <a:pt x="237" y="300"/>
                      <a:pt x="237" y="300"/>
                      <a:pt x="237" y="300"/>
                    </a:cubicBezTo>
                    <a:cubicBezTo>
                      <a:pt x="198" y="300"/>
                      <a:pt x="198" y="300"/>
                      <a:pt x="198" y="300"/>
                    </a:cubicBezTo>
                    <a:cubicBezTo>
                      <a:pt x="198" y="54"/>
                      <a:pt x="198" y="54"/>
                      <a:pt x="198" y="54"/>
                    </a:cubicBezTo>
                    <a:cubicBezTo>
                      <a:pt x="198" y="39"/>
                      <a:pt x="203" y="26"/>
                      <a:pt x="213" y="15"/>
                    </a:cubicBezTo>
                    <a:cubicBezTo>
                      <a:pt x="224" y="5"/>
                      <a:pt x="237" y="0"/>
                      <a:pt x="25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9" name="Freeform 23"/>
              <p:cNvSpPr>
                <a:spLocks noEditPoints="1"/>
              </p:cNvSpPr>
              <p:nvPr/>
            </p:nvSpPr>
            <p:spPr bwMode="auto">
              <a:xfrm>
                <a:off x="7037388" y="241300"/>
                <a:ext cx="495300" cy="214312"/>
              </a:xfrm>
              <a:custGeom>
                <a:avLst/>
                <a:gdLst>
                  <a:gd name="T0" fmla="*/ 213 w 390"/>
                  <a:gd name="T1" fmla="*/ 127 h 167"/>
                  <a:gd name="T2" fmla="*/ 342 w 390"/>
                  <a:gd name="T3" fmla="*/ 127 h 167"/>
                  <a:gd name="T4" fmla="*/ 351 w 390"/>
                  <a:gd name="T5" fmla="*/ 104 h 167"/>
                  <a:gd name="T6" fmla="*/ 39 w 390"/>
                  <a:gd name="T7" fmla="*/ 103 h 167"/>
                  <a:gd name="T8" fmla="*/ 43 w 390"/>
                  <a:gd name="T9" fmla="*/ 127 h 167"/>
                  <a:gd name="T10" fmla="*/ 174 w 390"/>
                  <a:gd name="T11" fmla="*/ 127 h 167"/>
                  <a:gd name="T12" fmla="*/ 39 w 390"/>
                  <a:gd name="T13" fmla="*/ 104 h 167"/>
                  <a:gd name="T14" fmla="*/ 39 w 390"/>
                  <a:gd name="T15" fmla="*/ 103 h 167"/>
                  <a:gd name="T16" fmla="*/ 247 w 390"/>
                  <a:gd name="T17" fmla="*/ 39 h 167"/>
                  <a:gd name="T18" fmla="*/ 213 w 390"/>
                  <a:gd name="T19" fmla="*/ 64 h 167"/>
                  <a:gd name="T20" fmla="*/ 351 w 390"/>
                  <a:gd name="T21" fmla="*/ 51 h 167"/>
                  <a:gd name="T22" fmla="*/ 337 w 390"/>
                  <a:gd name="T23" fmla="*/ 39 h 167"/>
                  <a:gd name="T24" fmla="*/ 326 w 390"/>
                  <a:gd name="T25" fmla="*/ 39 h 167"/>
                  <a:gd name="T26" fmla="*/ 77 w 390"/>
                  <a:gd name="T27" fmla="*/ 39 h 167"/>
                  <a:gd name="T28" fmla="*/ 57 w 390"/>
                  <a:gd name="T29" fmla="*/ 39 h 167"/>
                  <a:gd name="T30" fmla="*/ 39 w 390"/>
                  <a:gd name="T31" fmla="*/ 54 h 167"/>
                  <a:gd name="T32" fmla="*/ 39 w 390"/>
                  <a:gd name="T33" fmla="*/ 64 h 167"/>
                  <a:gd name="T34" fmla="*/ 174 w 390"/>
                  <a:gd name="T35" fmla="*/ 64 h 167"/>
                  <a:gd name="T36" fmla="*/ 144 w 390"/>
                  <a:gd name="T37" fmla="*/ 39 h 167"/>
                  <a:gd name="T38" fmla="*/ 77 w 390"/>
                  <a:gd name="T39" fmla="*/ 39 h 167"/>
                  <a:gd name="T40" fmla="*/ 77 w 390"/>
                  <a:gd name="T41" fmla="*/ 39 h 167"/>
                  <a:gd name="T42" fmla="*/ 77 w 390"/>
                  <a:gd name="T43" fmla="*/ 0 h 167"/>
                  <a:gd name="T44" fmla="*/ 77 w 390"/>
                  <a:gd name="T45" fmla="*/ 4 h 167"/>
                  <a:gd name="T46" fmla="*/ 144 w 390"/>
                  <a:gd name="T47" fmla="*/ 0 h 167"/>
                  <a:gd name="T48" fmla="*/ 247 w 390"/>
                  <a:gd name="T49" fmla="*/ 0 h 167"/>
                  <a:gd name="T50" fmla="*/ 326 w 390"/>
                  <a:gd name="T51" fmla="*/ 0 h 167"/>
                  <a:gd name="T52" fmla="*/ 379 w 390"/>
                  <a:gd name="T53" fmla="*/ 10 h 167"/>
                  <a:gd name="T54" fmla="*/ 390 w 390"/>
                  <a:gd name="T55" fmla="*/ 125 h 167"/>
                  <a:gd name="T56" fmla="*/ 367 w 390"/>
                  <a:gd name="T57" fmla="*/ 165 h 167"/>
                  <a:gd name="T58" fmla="*/ 326 w 390"/>
                  <a:gd name="T59" fmla="*/ 167 h 167"/>
                  <a:gd name="T60" fmla="*/ 247 w 390"/>
                  <a:gd name="T61" fmla="*/ 167 h 167"/>
                  <a:gd name="T62" fmla="*/ 144 w 390"/>
                  <a:gd name="T63" fmla="*/ 167 h 167"/>
                  <a:gd name="T64" fmla="*/ 77 w 390"/>
                  <a:gd name="T65" fmla="*/ 166 h 167"/>
                  <a:gd name="T66" fmla="*/ 77 w 390"/>
                  <a:gd name="T67" fmla="*/ 167 h 167"/>
                  <a:gd name="T68" fmla="*/ 25 w 390"/>
                  <a:gd name="T69" fmla="*/ 165 h 167"/>
                  <a:gd name="T70" fmla="*/ 0 w 390"/>
                  <a:gd name="T71" fmla="*/ 3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0" h="167">
                    <a:moveTo>
                      <a:pt x="213" y="104"/>
                    </a:moveTo>
                    <a:cubicBezTo>
                      <a:pt x="213" y="127"/>
                      <a:pt x="213" y="127"/>
                      <a:pt x="213" y="127"/>
                    </a:cubicBezTo>
                    <a:cubicBezTo>
                      <a:pt x="340" y="127"/>
                      <a:pt x="340" y="127"/>
                      <a:pt x="340" y="127"/>
                    </a:cubicBezTo>
                    <a:cubicBezTo>
                      <a:pt x="342" y="127"/>
                      <a:pt x="342" y="127"/>
                      <a:pt x="342" y="127"/>
                    </a:cubicBezTo>
                    <a:cubicBezTo>
                      <a:pt x="348" y="125"/>
                      <a:pt x="351" y="121"/>
                      <a:pt x="351" y="114"/>
                    </a:cubicBezTo>
                    <a:cubicBezTo>
                      <a:pt x="351" y="104"/>
                      <a:pt x="351" y="104"/>
                      <a:pt x="351" y="104"/>
                    </a:cubicBezTo>
                    <a:cubicBezTo>
                      <a:pt x="213" y="104"/>
                      <a:pt x="213" y="104"/>
                      <a:pt x="213" y="104"/>
                    </a:cubicBezTo>
                    <a:close/>
                    <a:moveTo>
                      <a:pt x="39" y="103"/>
                    </a:moveTo>
                    <a:cubicBezTo>
                      <a:pt x="39" y="118"/>
                      <a:pt x="39" y="118"/>
                      <a:pt x="39" y="118"/>
                    </a:cubicBezTo>
                    <a:cubicBezTo>
                      <a:pt x="39" y="122"/>
                      <a:pt x="40" y="125"/>
                      <a:pt x="43" y="127"/>
                    </a:cubicBezTo>
                    <a:cubicBezTo>
                      <a:pt x="45" y="127"/>
                      <a:pt x="45" y="127"/>
                      <a:pt x="45" y="127"/>
                    </a:cubicBezTo>
                    <a:cubicBezTo>
                      <a:pt x="174" y="127"/>
                      <a:pt x="174" y="127"/>
                      <a:pt x="174" y="127"/>
                    </a:cubicBezTo>
                    <a:cubicBezTo>
                      <a:pt x="174" y="104"/>
                      <a:pt x="174" y="104"/>
                      <a:pt x="174" y="104"/>
                    </a:cubicBezTo>
                    <a:cubicBezTo>
                      <a:pt x="39" y="104"/>
                      <a:pt x="39" y="104"/>
                      <a:pt x="39" y="104"/>
                    </a:cubicBezTo>
                    <a:cubicBezTo>
                      <a:pt x="39" y="103"/>
                      <a:pt x="39" y="103"/>
                      <a:pt x="39" y="103"/>
                    </a:cubicBezTo>
                    <a:cubicBezTo>
                      <a:pt x="39" y="103"/>
                      <a:pt x="39" y="103"/>
                      <a:pt x="39" y="103"/>
                    </a:cubicBezTo>
                    <a:close/>
                    <a:moveTo>
                      <a:pt x="247" y="39"/>
                    </a:moveTo>
                    <a:cubicBezTo>
                      <a:pt x="247" y="39"/>
                      <a:pt x="247" y="39"/>
                      <a:pt x="247" y="39"/>
                    </a:cubicBezTo>
                    <a:cubicBezTo>
                      <a:pt x="213" y="39"/>
                      <a:pt x="213" y="39"/>
                      <a:pt x="213" y="39"/>
                    </a:cubicBezTo>
                    <a:cubicBezTo>
                      <a:pt x="213" y="64"/>
                      <a:pt x="213" y="64"/>
                      <a:pt x="213" y="64"/>
                    </a:cubicBezTo>
                    <a:cubicBezTo>
                      <a:pt x="351" y="64"/>
                      <a:pt x="351" y="64"/>
                      <a:pt x="351" y="64"/>
                    </a:cubicBezTo>
                    <a:cubicBezTo>
                      <a:pt x="351" y="51"/>
                      <a:pt x="351" y="51"/>
                      <a:pt x="351" y="51"/>
                    </a:cubicBezTo>
                    <a:cubicBezTo>
                      <a:pt x="351" y="48"/>
                      <a:pt x="350" y="45"/>
                      <a:pt x="348" y="42"/>
                    </a:cubicBezTo>
                    <a:cubicBezTo>
                      <a:pt x="345" y="40"/>
                      <a:pt x="342" y="39"/>
                      <a:pt x="337" y="39"/>
                    </a:cubicBezTo>
                    <a:cubicBezTo>
                      <a:pt x="326" y="39"/>
                      <a:pt x="326" y="39"/>
                      <a:pt x="326" y="39"/>
                    </a:cubicBezTo>
                    <a:cubicBezTo>
                      <a:pt x="326" y="39"/>
                      <a:pt x="326" y="39"/>
                      <a:pt x="326" y="39"/>
                    </a:cubicBezTo>
                    <a:cubicBezTo>
                      <a:pt x="247" y="39"/>
                      <a:pt x="247" y="39"/>
                      <a:pt x="247" y="39"/>
                    </a:cubicBezTo>
                    <a:close/>
                    <a:moveTo>
                      <a:pt x="77" y="39"/>
                    </a:moveTo>
                    <a:cubicBezTo>
                      <a:pt x="77" y="39"/>
                      <a:pt x="77" y="39"/>
                      <a:pt x="77" y="39"/>
                    </a:cubicBezTo>
                    <a:cubicBezTo>
                      <a:pt x="57" y="39"/>
                      <a:pt x="57" y="39"/>
                      <a:pt x="57" y="39"/>
                    </a:cubicBezTo>
                    <a:cubicBezTo>
                      <a:pt x="49" y="39"/>
                      <a:pt x="44" y="40"/>
                      <a:pt x="42" y="42"/>
                    </a:cubicBezTo>
                    <a:cubicBezTo>
                      <a:pt x="40" y="45"/>
                      <a:pt x="39" y="48"/>
                      <a:pt x="39" y="54"/>
                    </a:cubicBezTo>
                    <a:cubicBezTo>
                      <a:pt x="39" y="64"/>
                      <a:pt x="39" y="64"/>
                      <a:pt x="39" y="64"/>
                    </a:cubicBezTo>
                    <a:cubicBezTo>
                      <a:pt x="39" y="64"/>
                      <a:pt x="39" y="64"/>
                      <a:pt x="39" y="64"/>
                    </a:cubicBezTo>
                    <a:cubicBezTo>
                      <a:pt x="39" y="64"/>
                      <a:pt x="39" y="64"/>
                      <a:pt x="39" y="64"/>
                    </a:cubicBezTo>
                    <a:cubicBezTo>
                      <a:pt x="174" y="64"/>
                      <a:pt x="174" y="64"/>
                      <a:pt x="174" y="64"/>
                    </a:cubicBezTo>
                    <a:cubicBezTo>
                      <a:pt x="174" y="39"/>
                      <a:pt x="174" y="39"/>
                      <a:pt x="174" y="39"/>
                    </a:cubicBezTo>
                    <a:cubicBezTo>
                      <a:pt x="144" y="39"/>
                      <a:pt x="144" y="39"/>
                      <a:pt x="144" y="39"/>
                    </a:cubicBezTo>
                    <a:cubicBezTo>
                      <a:pt x="144" y="39"/>
                      <a:pt x="144" y="39"/>
                      <a:pt x="144" y="39"/>
                    </a:cubicBezTo>
                    <a:cubicBezTo>
                      <a:pt x="77" y="39"/>
                      <a:pt x="77" y="39"/>
                      <a:pt x="77" y="39"/>
                    </a:cubicBezTo>
                    <a:cubicBezTo>
                      <a:pt x="77" y="39"/>
                      <a:pt x="77" y="39"/>
                      <a:pt x="77" y="39"/>
                    </a:cubicBezTo>
                    <a:cubicBezTo>
                      <a:pt x="77" y="39"/>
                      <a:pt x="77" y="39"/>
                      <a:pt x="77" y="39"/>
                    </a:cubicBezTo>
                    <a:close/>
                    <a:moveTo>
                      <a:pt x="43" y="0"/>
                    </a:moveTo>
                    <a:cubicBezTo>
                      <a:pt x="77" y="0"/>
                      <a:pt x="77" y="0"/>
                      <a:pt x="77" y="0"/>
                    </a:cubicBezTo>
                    <a:cubicBezTo>
                      <a:pt x="77" y="4"/>
                      <a:pt x="77" y="4"/>
                      <a:pt x="77" y="4"/>
                    </a:cubicBezTo>
                    <a:cubicBezTo>
                      <a:pt x="77" y="4"/>
                      <a:pt x="77" y="4"/>
                      <a:pt x="77" y="4"/>
                    </a:cubicBezTo>
                    <a:cubicBezTo>
                      <a:pt x="77" y="0"/>
                      <a:pt x="77" y="0"/>
                      <a:pt x="77" y="0"/>
                    </a:cubicBezTo>
                    <a:cubicBezTo>
                      <a:pt x="144" y="0"/>
                      <a:pt x="144" y="0"/>
                      <a:pt x="144" y="0"/>
                    </a:cubicBezTo>
                    <a:cubicBezTo>
                      <a:pt x="144" y="0"/>
                      <a:pt x="144" y="0"/>
                      <a:pt x="144" y="0"/>
                    </a:cubicBezTo>
                    <a:cubicBezTo>
                      <a:pt x="247" y="0"/>
                      <a:pt x="247" y="0"/>
                      <a:pt x="247" y="0"/>
                    </a:cubicBezTo>
                    <a:cubicBezTo>
                      <a:pt x="247" y="0"/>
                      <a:pt x="247" y="0"/>
                      <a:pt x="247" y="0"/>
                    </a:cubicBezTo>
                    <a:cubicBezTo>
                      <a:pt x="326" y="0"/>
                      <a:pt x="326" y="0"/>
                      <a:pt x="326" y="0"/>
                    </a:cubicBezTo>
                    <a:cubicBezTo>
                      <a:pt x="350" y="0"/>
                      <a:pt x="350" y="0"/>
                      <a:pt x="350" y="0"/>
                    </a:cubicBezTo>
                    <a:cubicBezTo>
                      <a:pt x="363" y="0"/>
                      <a:pt x="373" y="3"/>
                      <a:pt x="379" y="10"/>
                    </a:cubicBezTo>
                    <a:cubicBezTo>
                      <a:pt x="387" y="17"/>
                      <a:pt x="390" y="25"/>
                      <a:pt x="390" y="34"/>
                    </a:cubicBezTo>
                    <a:cubicBezTo>
                      <a:pt x="390" y="125"/>
                      <a:pt x="390" y="125"/>
                      <a:pt x="390" y="125"/>
                    </a:cubicBezTo>
                    <a:cubicBezTo>
                      <a:pt x="390" y="139"/>
                      <a:pt x="387" y="150"/>
                      <a:pt x="379" y="157"/>
                    </a:cubicBezTo>
                    <a:cubicBezTo>
                      <a:pt x="376" y="161"/>
                      <a:pt x="372" y="163"/>
                      <a:pt x="367" y="165"/>
                    </a:cubicBezTo>
                    <a:cubicBezTo>
                      <a:pt x="355" y="167"/>
                      <a:pt x="355" y="167"/>
                      <a:pt x="355" y="167"/>
                    </a:cubicBezTo>
                    <a:cubicBezTo>
                      <a:pt x="326" y="167"/>
                      <a:pt x="326" y="167"/>
                      <a:pt x="326" y="167"/>
                    </a:cubicBezTo>
                    <a:cubicBezTo>
                      <a:pt x="247" y="167"/>
                      <a:pt x="247" y="167"/>
                      <a:pt x="247" y="167"/>
                    </a:cubicBezTo>
                    <a:cubicBezTo>
                      <a:pt x="247" y="167"/>
                      <a:pt x="247" y="167"/>
                      <a:pt x="247" y="167"/>
                    </a:cubicBezTo>
                    <a:cubicBezTo>
                      <a:pt x="144" y="167"/>
                      <a:pt x="144" y="167"/>
                      <a:pt x="144" y="167"/>
                    </a:cubicBezTo>
                    <a:cubicBezTo>
                      <a:pt x="144" y="167"/>
                      <a:pt x="144" y="167"/>
                      <a:pt x="144" y="167"/>
                    </a:cubicBezTo>
                    <a:cubicBezTo>
                      <a:pt x="77" y="167"/>
                      <a:pt x="77" y="167"/>
                      <a:pt x="77" y="167"/>
                    </a:cubicBezTo>
                    <a:cubicBezTo>
                      <a:pt x="77" y="166"/>
                      <a:pt x="77" y="166"/>
                      <a:pt x="77" y="166"/>
                    </a:cubicBezTo>
                    <a:cubicBezTo>
                      <a:pt x="77" y="166"/>
                      <a:pt x="77" y="166"/>
                      <a:pt x="77" y="166"/>
                    </a:cubicBezTo>
                    <a:cubicBezTo>
                      <a:pt x="77" y="167"/>
                      <a:pt x="77" y="167"/>
                      <a:pt x="77" y="167"/>
                    </a:cubicBezTo>
                    <a:cubicBezTo>
                      <a:pt x="41" y="167"/>
                      <a:pt x="41" y="167"/>
                      <a:pt x="41" y="167"/>
                    </a:cubicBezTo>
                    <a:cubicBezTo>
                      <a:pt x="25" y="165"/>
                      <a:pt x="25" y="165"/>
                      <a:pt x="25" y="165"/>
                    </a:cubicBezTo>
                    <a:cubicBezTo>
                      <a:pt x="8" y="160"/>
                      <a:pt x="0" y="149"/>
                      <a:pt x="0" y="131"/>
                    </a:cubicBezTo>
                    <a:cubicBezTo>
                      <a:pt x="0" y="39"/>
                      <a:pt x="0" y="39"/>
                      <a:pt x="0" y="39"/>
                    </a:cubicBezTo>
                    <a:cubicBezTo>
                      <a:pt x="0" y="13"/>
                      <a:pt x="14" y="0"/>
                      <a:pt x="43"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0" name="Freeform 30"/>
              <p:cNvSpPr>
                <a:spLocks noEditPoints="1"/>
              </p:cNvSpPr>
              <p:nvPr/>
            </p:nvSpPr>
            <p:spPr bwMode="auto">
              <a:xfrm>
                <a:off x="6484938" y="241300"/>
                <a:ext cx="495300" cy="458787"/>
              </a:xfrm>
              <a:custGeom>
                <a:avLst/>
                <a:gdLst>
                  <a:gd name="T0" fmla="*/ 267 w 390"/>
                  <a:gd name="T1" fmla="*/ 258 h 359"/>
                  <a:gd name="T2" fmla="*/ 341 w 390"/>
                  <a:gd name="T3" fmla="*/ 258 h 359"/>
                  <a:gd name="T4" fmla="*/ 350 w 390"/>
                  <a:gd name="T5" fmla="*/ 235 h 359"/>
                  <a:gd name="T6" fmla="*/ 147 w 390"/>
                  <a:gd name="T7" fmla="*/ 235 h 359"/>
                  <a:gd name="T8" fmla="*/ 152 w 390"/>
                  <a:gd name="T9" fmla="*/ 258 h 359"/>
                  <a:gd name="T10" fmla="*/ 228 w 390"/>
                  <a:gd name="T11" fmla="*/ 258 h 359"/>
                  <a:gd name="T12" fmla="*/ 147 w 390"/>
                  <a:gd name="T13" fmla="*/ 235 h 359"/>
                  <a:gd name="T14" fmla="*/ 301 w 390"/>
                  <a:gd name="T15" fmla="*/ 170 h 359"/>
                  <a:gd name="T16" fmla="*/ 267 w 390"/>
                  <a:gd name="T17" fmla="*/ 195 h 359"/>
                  <a:gd name="T18" fmla="*/ 350 w 390"/>
                  <a:gd name="T19" fmla="*/ 182 h 359"/>
                  <a:gd name="T20" fmla="*/ 336 w 390"/>
                  <a:gd name="T21" fmla="*/ 170 h 359"/>
                  <a:gd name="T22" fmla="*/ 325 w 390"/>
                  <a:gd name="T23" fmla="*/ 170 h 359"/>
                  <a:gd name="T24" fmla="*/ 186 w 390"/>
                  <a:gd name="T25" fmla="*/ 170 h 359"/>
                  <a:gd name="T26" fmla="*/ 166 w 390"/>
                  <a:gd name="T27" fmla="*/ 170 h 359"/>
                  <a:gd name="T28" fmla="*/ 147 w 390"/>
                  <a:gd name="T29" fmla="*/ 185 h 359"/>
                  <a:gd name="T30" fmla="*/ 228 w 390"/>
                  <a:gd name="T31" fmla="*/ 195 h 359"/>
                  <a:gd name="T32" fmla="*/ 198 w 390"/>
                  <a:gd name="T33" fmla="*/ 170 h 359"/>
                  <a:gd name="T34" fmla="*/ 186 w 390"/>
                  <a:gd name="T35" fmla="*/ 170 h 359"/>
                  <a:gd name="T36" fmla="*/ 163 w 390"/>
                  <a:gd name="T37" fmla="*/ 54 h 359"/>
                  <a:gd name="T38" fmla="*/ 147 w 390"/>
                  <a:gd name="T39" fmla="*/ 74 h 359"/>
                  <a:gd name="T40" fmla="*/ 351 w 390"/>
                  <a:gd name="T41" fmla="*/ 65 h 359"/>
                  <a:gd name="T42" fmla="*/ 225 w 390"/>
                  <a:gd name="T43" fmla="*/ 0 h 359"/>
                  <a:gd name="T44" fmla="*/ 265 w 390"/>
                  <a:gd name="T45" fmla="*/ 14 h 359"/>
                  <a:gd name="T46" fmla="*/ 377 w 390"/>
                  <a:gd name="T47" fmla="*/ 25 h 359"/>
                  <a:gd name="T48" fmla="*/ 390 w 390"/>
                  <a:gd name="T49" fmla="*/ 75 h 359"/>
                  <a:gd name="T50" fmla="*/ 269 w 390"/>
                  <a:gd name="T51" fmla="*/ 113 h 359"/>
                  <a:gd name="T52" fmla="*/ 301 w 390"/>
                  <a:gd name="T53" fmla="*/ 131 h 359"/>
                  <a:gd name="T54" fmla="*/ 325 w 390"/>
                  <a:gd name="T55" fmla="*/ 131 h 359"/>
                  <a:gd name="T56" fmla="*/ 353 w 390"/>
                  <a:gd name="T57" fmla="*/ 131 h 359"/>
                  <a:gd name="T58" fmla="*/ 378 w 390"/>
                  <a:gd name="T59" fmla="*/ 141 h 359"/>
                  <a:gd name="T60" fmla="*/ 390 w 390"/>
                  <a:gd name="T61" fmla="*/ 256 h 359"/>
                  <a:gd name="T62" fmla="*/ 367 w 390"/>
                  <a:gd name="T63" fmla="*/ 296 h 359"/>
                  <a:gd name="T64" fmla="*/ 350 w 390"/>
                  <a:gd name="T65" fmla="*/ 298 h 359"/>
                  <a:gd name="T66" fmla="*/ 301 w 390"/>
                  <a:gd name="T67" fmla="*/ 298 h 359"/>
                  <a:gd name="T68" fmla="*/ 198 w 390"/>
                  <a:gd name="T69" fmla="*/ 298 h 359"/>
                  <a:gd name="T70" fmla="*/ 196 w 390"/>
                  <a:gd name="T71" fmla="*/ 298 h 359"/>
                  <a:gd name="T72" fmla="*/ 194 w 390"/>
                  <a:gd name="T73" fmla="*/ 304 h 359"/>
                  <a:gd name="T74" fmla="*/ 170 w 390"/>
                  <a:gd name="T75" fmla="*/ 345 h 359"/>
                  <a:gd name="T76" fmla="*/ 123 w 390"/>
                  <a:gd name="T77" fmla="*/ 359 h 359"/>
                  <a:gd name="T78" fmla="*/ 0 w 390"/>
                  <a:gd name="T79" fmla="*/ 359 h 359"/>
                  <a:gd name="T80" fmla="*/ 123 w 390"/>
                  <a:gd name="T81" fmla="*/ 324 h 359"/>
                  <a:gd name="T82" fmla="*/ 148 w 390"/>
                  <a:gd name="T83" fmla="*/ 302 h 359"/>
                  <a:gd name="T84" fmla="*/ 134 w 390"/>
                  <a:gd name="T85" fmla="*/ 296 h 359"/>
                  <a:gd name="T86" fmla="*/ 108 w 390"/>
                  <a:gd name="T87" fmla="*/ 170 h 359"/>
                  <a:gd name="T88" fmla="*/ 148 w 390"/>
                  <a:gd name="T89" fmla="*/ 131 h 359"/>
                  <a:gd name="T90" fmla="*/ 186 w 390"/>
                  <a:gd name="T91" fmla="*/ 131 h 359"/>
                  <a:gd name="T92" fmla="*/ 198 w 390"/>
                  <a:gd name="T93" fmla="*/ 131 h 359"/>
                  <a:gd name="T94" fmla="*/ 230 w 390"/>
                  <a:gd name="T95" fmla="*/ 113 h 359"/>
                  <a:gd name="T96" fmla="*/ 108 w 390"/>
                  <a:gd name="T97" fmla="*/ 75 h 359"/>
                  <a:gd name="T98" fmla="*/ 108 w 390"/>
                  <a:gd name="T99" fmla="*/ 54 h 359"/>
                  <a:gd name="T100" fmla="*/ 152 w 390"/>
                  <a:gd name="T101" fmla="*/ 14 h 359"/>
                  <a:gd name="T102" fmla="*/ 225 w 390"/>
                  <a:gd name="T103"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0" h="359">
                    <a:moveTo>
                      <a:pt x="267" y="235"/>
                    </a:moveTo>
                    <a:cubicBezTo>
                      <a:pt x="267" y="258"/>
                      <a:pt x="267" y="258"/>
                      <a:pt x="267" y="258"/>
                    </a:cubicBezTo>
                    <a:cubicBezTo>
                      <a:pt x="339" y="258"/>
                      <a:pt x="339" y="258"/>
                      <a:pt x="339" y="258"/>
                    </a:cubicBezTo>
                    <a:cubicBezTo>
                      <a:pt x="341" y="258"/>
                      <a:pt x="341" y="258"/>
                      <a:pt x="341" y="258"/>
                    </a:cubicBezTo>
                    <a:cubicBezTo>
                      <a:pt x="347" y="257"/>
                      <a:pt x="350" y="252"/>
                      <a:pt x="350" y="245"/>
                    </a:cubicBezTo>
                    <a:cubicBezTo>
                      <a:pt x="350" y="235"/>
                      <a:pt x="350" y="235"/>
                      <a:pt x="350" y="235"/>
                    </a:cubicBezTo>
                    <a:cubicBezTo>
                      <a:pt x="267" y="235"/>
                      <a:pt x="267" y="235"/>
                      <a:pt x="267" y="235"/>
                    </a:cubicBezTo>
                    <a:close/>
                    <a:moveTo>
                      <a:pt x="147" y="235"/>
                    </a:moveTo>
                    <a:cubicBezTo>
                      <a:pt x="147" y="249"/>
                      <a:pt x="147" y="249"/>
                      <a:pt x="147" y="249"/>
                    </a:cubicBezTo>
                    <a:cubicBezTo>
                      <a:pt x="147" y="254"/>
                      <a:pt x="149" y="257"/>
                      <a:pt x="152" y="258"/>
                    </a:cubicBezTo>
                    <a:cubicBezTo>
                      <a:pt x="154" y="258"/>
                      <a:pt x="154" y="258"/>
                      <a:pt x="154" y="258"/>
                    </a:cubicBezTo>
                    <a:cubicBezTo>
                      <a:pt x="228" y="258"/>
                      <a:pt x="228" y="258"/>
                      <a:pt x="228" y="258"/>
                    </a:cubicBezTo>
                    <a:cubicBezTo>
                      <a:pt x="228" y="235"/>
                      <a:pt x="228" y="235"/>
                      <a:pt x="228" y="235"/>
                    </a:cubicBezTo>
                    <a:cubicBezTo>
                      <a:pt x="147" y="235"/>
                      <a:pt x="147" y="235"/>
                      <a:pt x="147" y="235"/>
                    </a:cubicBezTo>
                    <a:close/>
                    <a:moveTo>
                      <a:pt x="301" y="170"/>
                    </a:moveTo>
                    <a:cubicBezTo>
                      <a:pt x="301" y="170"/>
                      <a:pt x="301" y="170"/>
                      <a:pt x="301" y="170"/>
                    </a:cubicBezTo>
                    <a:cubicBezTo>
                      <a:pt x="267" y="170"/>
                      <a:pt x="267" y="170"/>
                      <a:pt x="267" y="170"/>
                    </a:cubicBezTo>
                    <a:cubicBezTo>
                      <a:pt x="267" y="195"/>
                      <a:pt x="267" y="195"/>
                      <a:pt x="267" y="195"/>
                    </a:cubicBezTo>
                    <a:cubicBezTo>
                      <a:pt x="350" y="195"/>
                      <a:pt x="350" y="195"/>
                      <a:pt x="350" y="195"/>
                    </a:cubicBezTo>
                    <a:cubicBezTo>
                      <a:pt x="350" y="182"/>
                      <a:pt x="350" y="182"/>
                      <a:pt x="350" y="182"/>
                    </a:cubicBezTo>
                    <a:cubicBezTo>
                      <a:pt x="350" y="179"/>
                      <a:pt x="349" y="176"/>
                      <a:pt x="347" y="173"/>
                    </a:cubicBezTo>
                    <a:cubicBezTo>
                      <a:pt x="345" y="171"/>
                      <a:pt x="341" y="170"/>
                      <a:pt x="336" y="170"/>
                    </a:cubicBezTo>
                    <a:cubicBezTo>
                      <a:pt x="325" y="170"/>
                      <a:pt x="325" y="170"/>
                      <a:pt x="325" y="170"/>
                    </a:cubicBezTo>
                    <a:cubicBezTo>
                      <a:pt x="325" y="170"/>
                      <a:pt x="325" y="170"/>
                      <a:pt x="325" y="170"/>
                    </a:cubicBezTo>
                    <a:cubicBezTo>
                      <a:pt x="301" y="170"/>
                      <a:pt x="301" y="170"/>
                      <a:pt x="301" y="170"/>
                    </a:cubicBezTo>
                    <a:close/>
                    <a:moveTo>
                      <a:pt x="186" y="170"/>
                    </a:moveTo>
                    <a:cubicBezTo>
                      <a:pt x="186" y="170"/>
                      <a:pt x="186" y="170"/>
                      <a:pt x="186" y="170"/>
                    </a:cubicBezTo>
                    <a:cubicBezTo>
                      <a:pt x="166" y="170"/>
                      <a:pt x="166" y="170"/>
                      <a:pt x="166" y="170"/>
                    </a:cubicBezTo>
                    <a:cubicBezTo>
                      <a:pt x="158" y="170"/>
                      <a:pt x="153" y="171"/>
                      <a:pt x="151" y="173"/>
                    </a:cubicBezTo>
                    <a:cubicBezTo>
                      <a:pt x="149" y="176"/>
                      <a:pt x="147" y="179"/>
                      <a:pt x="147" y="185"/>
                    </a:cubicBezTo>
                    <a:cubicBezTo>
                      <a:pt x="147" y="195"/>
                      <a:pt x="147" y="195"/>
                      <a:pt x="147" y="195"/>
                    </a:cubicBezTo>
                    <a:cubicBezTo>
                      <a:pt x="228" y="195"/>
                      <a:pt x="228" y="195"/>
                      <a:pt x="228" y="195"/>
                    </a:cubicBezTo>
                    <a:cubicBezTo>
                      <a:pt x="228" y="170"/>
                      <a:pt x="228" y="170"/>
                      <a:pt x="228" y="170"/>
                    </a:cubicBezTo>
                    <a:cubicBezTo>
                      <a:pt x="198" y="170"/>
                      <a:pt x="198" y="170"/>
                      <a:pt x="198" y="170"/>
                    </a:cubicBezTo>
                    <a:cubicBezTo>
                      <a:pt x="198" y="170"/>
                      <a:pt x="198" y="170"/>
                      <a:pt x="198" y="170"/>
                    </a:cubicBezTo>
                    <a:cubicBezTo>
                      <a:pt x="186" y="170"/>
                      <a:pt x="186" y="170"/>
                      <a:pt x="186" y="170"/>
                    </a:cubicBezTo>
                    <a:close/>
                    <a:moveTo>
                      <a:pt x="332" y="53"/>
                    </a:moveTo>
                    <a:cubicBezTo>
                      <a:pt x="163" y="54"/>
                      <a:pt x="163" y="54"/>
                      <a:pt x="163" y="54"/>
                    </a:cubicBezTo>
                    <a:cubicBezTo>
                      <a:pt x="153" y="54"/>
                      <a:pt x="148" y="58"/>
                      <a:pt x="148" y="66"/>
                    </a:cubicBezTo>
                    <a:cubicBezTo>
                      <a:pt x="147" y="74"/>
                      <a:pt x="147" y="74"/>
                      <a:pt x="147" y="74"/>
                    </a:cubicBezTo>
                    <a:cubicBezTo>
                      <a:pt x="350" y="74"/>
                      <a:pt x="350" y="74"/>
                      <a:pt x="350" y="74"/>
                    </a:cubicBezTo>
                    <a:cubicBezTo>
                      <a:pt x="351" y="65"/>
                      <a:pt x="351" y="65"/>
                      <a:pt x="351" y="65"/>
                    </a:cubicBezTo>
                    <a:cubicBezTo>
                      <a:pt x="351" y="57"/>
                      <a:pt x="344" y="53"/>
                      <a:pt x="332" y="53"/>
                    </a:cubicBezTo>
                    <a:close/>
                    <a:moveTo>
                      <a:pt x="225" y="0"/>
                    </a:moveTo>
                    <a:cubicBezTo>
                      <a:pt x="265" y="0"/>
                      <a:pt x="265" y="0"/>
                      <a:pt x="265" y="0"/>
                    </a:cubicBezTo>
                    <a:cubicBezTo>
                      <a:pt x="265" y="14"/>
                      <a:pt x="265" y="14"/>
                      <a:pt x="265" y="14"/>
                    </a:cubicBezTo>
                    <a:cubicBezTo>
                      <a:pt x="333" y="14"/>
                      <a:pt x="333" y="14"/>
                      <a:pt x="333" y="14"/>
                    </a:cubicBezTo>
                    <a:cubicBezTo>
                      <a:pt x="355" y="14"/>
                      <a:pt x="369" y="18"/>
                      <a:pt x="377" y="25"/>
                    </a:cubicBezTo>
                    <a:cubicBezTo>
                      <a:pt x="385" y="32"/>
                      <a:pt x="389" y="41"/>
                      <a:pt x="389" y="51"/>
                    </a:cubicBezTo>
                    <a:cubicBezTo>
                      <a:pt x="390" y="75"/>
                      <a:pt x="390" y="75"/>
                      <a:pt x="390" y="75"/>
                    </a:cubicBezTo>
                    <a:cubicBezTo>
                      <a:pt x="390" y="113"/>
                      <a:pt x="390" y="113"/>
                      <a:pt x="390" y="113"/>
                    </a:cubicBezTo>
                    <a:cubicBezTo>
                      <a:pt x="269" y="113"/>
                      <a:pt x="269" y="113"/>
                      <a:pt x="269" y="113"/>
                    </a:cubicBezTo>
                    <a:cubicBezTo>
                      <a:pt x="269" y="131"/>
                      <a:pt x="269" y="131"/>
                      <a:pt x="269" y="131"/>
                    </a:cubicBezTo>
                    <a:cubicBezTo>
                      <a:pt x="301" y="131"/>
                      <a:pt x="301" y="131"/>
                      <a:pt x="301" y="131"/>
                    </a:cubicBezTo>
                    <a:cubicBezTo>
                      <a:pt x="301" y="131"/>
                      <a:pt x="301" y="131"/>
                      <a:pt x="301" y="131"/>
                    </a:cubicBezTo>
                    <a:cubicBezTo>
                      <a:pt x="325" y="131"/>
                      <a:pt x="325" y="131"/>
                      <a:pt x="325" y="131"/>
                    </a:cubicBezTo>
                    <a:cubicBezTo>
                      <a:pt x="349" y="131"/>
                      <a:pt x="349" y="131"/>
                      <a:pt x="349" y="131"/>
                    </a:cubicBezTo>
                    <a:cubicBezTo>
                      <a:pt x="349" y="131"/>
                      <a:pt x="349" y="131"/>
                      <a:pt x="353" y="131"/>
                    </a:cubicBezTo>
                    <a:cubicBezTo>
                      <a:pt x="357" y="131"/>
                      <a:pt x="363" y="132"/>
                      <a:pt x="366" y="133"/>
                    </a:cubicBezTo>
                    <a:cubicBezTo>
                      <a:pt x="369" y="134"/>
                      <a:pt x="375" y="137"/>
                      <a:pt x="378" y="141"/>
                    </a:cubicBezTo>
                    <a:cubicBezTo>
                      <a:pt x="386" y="148"/>
                      <a:pt x="390" y="156"/>
                      <a:pt x="390" y="165"/>
                    </a:cubicBezTo>
                    <a:cubicBezTo>
                      <a:pt x="390" y="256"/>
                      <a:pt x="390" y="256"/>
                      <a:pt x="390" y="256"/>
                    </a:cubicBezTo>
                    <a:cubicBezTo>
                      <a:pt x="390" y="270"/>
                      <a:pt x="386" y="281"/>
                      <a:pt x="378" y="288"/>
                    </a:cubicBezTo>
                    <a:cubicBezTo>
                      <a:pt x="375" y="292"/>
                      <a:pt x="371" y="294"/>
                      <a:pt x="367" y="296"/>
                    </a:cubicBezTo>
                    <a:cubicBezTo>
                      <a:pt x="354" y="298"/>
                      <a:pt x="354" y="298"/>
                      <a:pt x="354" y="298"/>
                    </a:cubicBezTo>
                    <a:cubicBezTo>
                      <a:pt x="350" y="298"/>
                      <a:pt x="350" y="298"/>
                      <a:pt x="350" y="298"/>
                    </a:cubicBezTo>
                    <a:cubicBezTo>
                      <a:pt x="325" y="298"/>
                      <a:pt x="325" y="298"/>
                      <a:pt x="325" y="298"/>
                    </a:cubicBezTo>
                    <a:cubicBezTo>
                      <a:pt x="301" y="298"/>
                      <a:pt x="301" y="298"/>
                      <a:pt x="301" y="298"/>
                    </a:cubicBezTo>
                    <a:cubicBezTo>
                      <a:pt x="301" y="298"/>
                      <a:pt x="301" y="298"/>
                      <a:pt x="301" y="298"/>
                    </a:cubicBezTo>
                    <a:cubicBezTo>
                      <a:pt x="198" y="298"/>
                      <a:pt x="198" y="298"/>
                      <a:pt x="198" y="298"/>
                    </a:cubicBezTo>
                    <a:cubicBezTo>
                      <a:pt x="198" y="298"/>
                      <a:pt x="198" y="298"/>
                      <a:pt x="198" y="298"/>
                    </a:cubicBezTo>
                    <a:cubicBezTo>
                      <a:pt x="196" y="298"/>
                      <a:pt x="196" y="298"/>
                      <a:pt x="196" y="298"/>
                    </a:cubicBezTo>
                    <a:cubicBezTo>
                      <a:pt x="194" y="304"/>
                      <a:pt x="194" y="304"/>
                      <a:pt x="194" y="304"/>
                    </a:cubicBezTo>
                    <a:cubicBezTo>
                      <a:pt x="194" y="304"/>
                      <a:pt x="194" y="304"/>
                      <a:pt x="194" y="304"/>
                    </a:cubicBezTo>
                    <a:cubicBezTo>
                      <a:pt x="193" y="308"/>
                      <a:pt x="193" y="308"/>
                      <a:pt x="193" y="308"/>
                    </a:cubicBezTo>
                    <a:cubicBezTo>
                      <a:pt x="189" y="321"/>
                      <a:pt x="180" y="336"/>
                      <a:pt x="170" y="345"/>
                    </a:cubicBezTo>
                    <a:cubicBezTo>
                      <a:pt x="161" y="352"/>
                      <a:pt x="150" y="359"/>
                      <a:pt x="128" y="359"/>
                    </a:cubicBezTo>
                    <a:cubicBezTo>
                      <a:pt x="127" y="359"/>
                      <a:pt x="123" y="359"/>
                      <a:pt x="123" y="359"/>
                    </a:cubicBezTo>
                    <a:cubicBezTo>
                      <a:pt x="122" y="359"/>
                      <a:pt x="122" y="359"/>
                      <a:pt x="122" y="359"/>
                    </a:cubicBezTo>
                    <a:cubicBezTo>
                      <a:pt x="0" y="359"/>
                      <a:pt x="0" y="359"/>
                      <a:pt x="0" y="359"/>
                    </a:cubicBezTo>
                    <a:cubicBezTo>
                      <a:pt x="0" y="324"/>
                      <a:pt x="0" y="324"/>
                      <a:pt x="0" y="324"/>
                    </a:cubicBezTo>
                    <a:cubicBezTo>
                      <a:pt x="123" y="324"/>
                      <a:pt x="123" y="324"/>
                      <a:pt x="123" y="324"/>
                    </a:cubicBezTo>
                    <a:cubicBezTo>
                      <a:pt x="123" y="324"/>
                      <a:pt x="127" y="324"/>
                      <a:pt x="130" y="322"/>
                    </a:cubicBezTo>
                    <a:cubicBezTo>
                      <a:pt x="136" y="318"/>
                      <a:pt x="144" y="311"/>
                      <a:pt x="148" y="302"/>
                    </a:cubicBezTo>
                    <a:cubicBezTo>
                      <a:pt x="150" y="298"/>
                      <a:pt x="150" y="298"/>
                      <a:pt x="150" y="298"/>
                    </a:cubicBezTo>
                    <a:cubicBezTo>
                      <a:pt x="134" y="296"/>
                      <a:pt x="134" y="296"/>
                      <a:pt x="134" y="296"/>
                    </a:cubicBezTo>
                    <a:cubicBezTo>
                      <a:pt x="117" y="292"/>
                      <a:pt x="108" y="280"/>
                      <a:pt x="108" y="262"/>
                    </a:cubicBezTo>
                    <a:cubicBezTo>
                      <a:pt x="108" y="170"/>
                      <a:pt x="108" y="170"/>
                      <a:pt x="108" y="170"/>
                    </a:cubicBezTo>
                    <a:cubicBezTo>
                      <a:pt x="108" y="150"/>
                      <a:pt x="117" y="138"/>
                      <a:pt x="133" y="133"/>
                    </a:cubicBezTo>
                    <a:cubicBezTo>
                      <a:pt x="133" y="133"/>
                      <a:pt x="141" y="131"/>
                      <a:pt x="148" y="131"/>
                    </a:cubicBezTo>
                    <a:cubicBezTo>
                      <a:pt x="152" y="131"/>
                      <a:pt x="152" y="131"/>
                      <a:pt x="152" y="131"/>
                    </a:cubicBezTo>
                    <a:cubicBezTo>
                      <a:pt x="186" y="131"/>
                      <a:pt x="186" y="131"/>
                      <a:pt x="186" y="131"/>
                    </a:cubicBezTo>
                    <a:cubicBezTo>
                      <a:pt x="198" y="131"/>
                      <a:pt x="198" y="131"/>
                      <a:pt x="198" y="131"/>
                    </a:cubicBezTo>
                    <a:cubicBezTo>
                      <a:pt x="198" y="131"/>
                      <a:pt x="198" y="131"/>
                      <a:pt x="198" y="131"/>
                    </a:cubicBezTo>
                    <a:cubicBezTo>
                      <a:pt x="230" y="131"/>
                      <a:pt x="230" y="131"/>
                      <a:pt x="230" y="131"/>
                    </a:cubicBezTo>
                    <a:cubicBezTo>
                      <a:pt x="230" y="113"/>
                      <a:pt x="230" y="113"/>
                      <a:pt x="230" y="113"/>
                    </a:cubicBezTo>
                    <a:cubicBezTo>
                      <a:pt x="108" y="113"/>
                      <a:pt x="108" y="113"/>
                      <a:pt x="108" y="113"/>
                    </a:cubicBezTo>
                    <a:cubicBezTo>
                      <a:pt x="108" y="75"/>
                      <a:pt x="108" y="75"/>
                      <a:pt x="108" y="75"/>
                    </a:cubicBezTo>
                    <a:cubicBezTo>
                      <a:pt x="108" y="75"/>
                      <a:pt x="108" y="75"/>
                      <a:pt x="108" y="75"/>
                    </a:cubicBezTo>
                    <a:cubicBezTo>
                      <a:pt x="108" y="54"/>
                      <a:pt x="108" y="54"/>
                      <a:pt x="108" y="54"/>
                    </a:cubicBezTo>
                    <a:cubicBezTo>
                      <a:pt x="108" y="42"/>
                      <a:pt x="112" y="32"/>
                      <a:pt x="120" y="25"/>
                    </a:cubicBezTo>
                    <a:cubicBezTo>
                      <a:pt x="127" y="18"/>
                      <a:pt x="138" y="14"/>
                      <a:pt x="152" y="14"/>
                    </a:cubicBezTo>
                    <a:cubicBezTo>
                      <a:pt x="225" y="14"/>
                      <a:pt x="225" y="14"/>
                      <a:pt x="225" y="14"/>
                    </a:cubicBezTo>
                    <a:cubicBezTo>
                      <a:pt x="225" y="0"/>
                      <a:pt x="225" y="0"/>
                      <a:pt x="22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1" name="Freeform 31"/>
              <p:cNvSpPr/>
              <p:nvPr/>
            </p:nvSpPr>
            <p:spPr bwMode="auto">
              <a:xfrm>
                <a:off x="7656513" y="325438"/>
                <a:ext cx="166688" cy="300037"/>
              </a:xfrm>
              <a:custGeom>
                <a:avLst/>
                <a:gdLst>
                  <a:gd name="T0" fmla="*/ 0 w 132"/>
                  <a:gd name="T1" fmla="*/ 0 h 235"/>
                  <a:gd name="T2" fmla="*/ 37 w 132"/>
                  <a:gd name="T3" fmla="*/ 0 h 235"/>
                  <a:gd name="T4" fmla="*/ 41 w 132"/>
                  <a:gd name="T5" fmla="*/ 15 h 235"/>
                  <a:gd name="T6" fmla="*/ 41 w 132"/>
                  <a:gd name="T7" fmla="*/ 15 h 235"/>
                  <a:gd name="T8" fmla="*/ 49 w 132"/>
                  <a:gd name="T9" fmla="*/ 43 h 235"/>
                  <a:gd name="T10" fmla="*/ 65 w 132"/>
                  <a:gd name="T11" fmla="*/ 101 h 235"/>
                  <a:gd name="T12" fmla="*/ 90 w 132"/>
                  <a:gd name="T13" fmla="*/ 15 h 235"/>
                  <a:gd name="T14" fmla="*/ 90 w 132"/>
                  <a:gd name="T15" fmla="*/ 15 h 235"/>
                  <a:gd name="T16" fmla="*/ 95 w 132"/>
                  <a:gd name="T17" fmla="*/ 0 h 235"/>
                  <a:gd name="T18" fmla="*/ 132 w 132"/>
                  <a:gd name="T19" fmla="*/ 0 h 235"/>
                  <a:gd name="T20" fmla="*/ 129 w 132"/>
                  <a:gd name="T21" fmla="*/ 10 h 235"/>
                  <a:gd name="T22" fmla="*/ 127 w 132"/>
                  <a:gd name="T23" fmla="*/ 15 h 235"/>
                  <a:gd name="T24" fmla="*/ 128 w 132"/>
                  <a:gd name="T25" fmla="*/ 15 h 235"/>
                  <a:gd name="T26" fmla="*/ 112 w 132"/>
                  <a:gd name="T27" fmla="*/ 72 h 235"/>
                  <a:gd name="T28" fmla="*/ 85 w 132"/>
                  <a:gd name="T29" fmla="*/ 143 h 235"/>
                  <a:gd name="T30" fmla="*/ 127 w 132"/>
                  <a:gd name="T31" fmla="*/ 191 h 235"/>
                  <a:gd name="T32" fmla="*/ 127 w 132"/>
                  <a:gd name="T33" fmla="*/ 235 h 235"/>
                  <a:gd name="T34" fmla="*/ 66 w 132"/>
                  <a:gd name="T35" fmla="*/ 177 h 235"/>
                  <a:gd name="T36" fmla="*/ 38 w 132"/>
                  <a:gd name="T37" fmla="*/ 209 h 235"/>
                  <a:gd name="T38" fmla="*/ 4 w 132"/>
                  <a:gd name="T39" fmla="*/ 235 h 235"/>
                  <a:gd name="T40" fmla="*/ 4 w 132"/>
                  <a:gd name="T41" fmla="*/ 189 h 235"/>
                  <a:gd name="T42" fmla="*/ 46 w 132"/>
                  <a:gd name="T43" fmla="*/ 144 h 235"/>
                  <a:gd name="T44" fmla="*/ 24 w 132"/>
                  <a:gd name="T45" fmla="*/ 86 h 235"/>
                  <a:gd name="T46" fmla="*/ 4 w 132"/>
                  <a:gd name="T47" fmla="*/ 15 h 235"/>
                  <a:gd name="T48" fmla="*/ 4 w 132"/>
                  <a:gd name="T49" fmla="*/ 15 h 235"/>
                  <a:gd name="T50" fmla="*/ 0 w 132"/>
                  <a:gd name="T5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35">
                    <a:moveTo>
                      <a:pt x="0" y="0"/>
                    </a:moveTo>
                    <a:cubicBezTo>
                      <a:pt x="37" y="0"/>
                      <a:pt x="37" y="0"/>
                      <a:pt x="37" y="0"/>
                    </a:cubicBezTo>
                    <a:cubicBezTo>
                      <a:pt x="41" y="15"/>
                      <a:pt x="41" y="15"/>
                      <a:pt x="41" y="15"/>
                    </a:cubicBezTo>
                    <a:cubicBezTo>
                      <a:pt x="41" y="15"/>
                      <a:pt x="41" y="15"/>
                      <a:pt x="41" y="15"/>
                    </a:cubicBezTo>
                    <a:cubicBezTo>
                      <a:pt x="49" y="43"/>
                      <a:pt x="49" y="43"/>
                      <a:pt x="49" y="43"/>
                    </a:cubicBezTo>
                    <a:cubicBezTo>
                      <a:pt x="55" y="69"/>
                      <a:pt x="61" y="88"/>
                      <a:pt x="65" y="101"/>
                    </a:cubicBezTo>
                    <a:cubicBezTo>
                      <a:pt x="71" y="85"/>
                      <a:pt x="80" y="56"/>
                      <a:pt x="90" y="15"/>
                    </a:cubicBezTo>
                    <a:cubicBezTo>
                      <a:pt x="90" y="15"/>
                      <a:pt x="90" y="15"/>
                      <a:pt x="90" y="15"/>
                    </a:cubicBezTo>
                    <a:cubicBezTo>
                      <a:pt x="95" y="0"/>
                      <a:pt x="95" y="0"/>
                      <a:pt x="95" y="0"/>
                    </a:cubicBezTo>
                    <a:cubicBezTo>
                      <a:pt x="132" y="0"/>
                      <a:pt x="132" y="0"/>
                      <a:pt x="132" y="0"/>
                    </a:cubicBezTo>
                    <a:cubicBezTo>
                      <a:pt x="131" y="3"/>
                      <a:pt x="130" y="6"/>
                      <a:pt x="129" y="10"/>
                    </a:cubicBezTo>
                    <a:cubicBezTo>
                      <a:pt x="127" y="15"/>
                      <a:pt x="127" y="15"/>
                      <a:pt x="127" y="15"/>
                    </a:cubicBezTo>
                    <a:cubicBezTo>
                      <a:pt x="128" y="15"/>
                      <a:pt x="128" y="15"/>
                      <a:pt x="128" y="15"/>
                    </a:cubicBezTo>
                    <a:cubicBezTo>
                      <a:pt x="124" y="26"/>
                      <a:pt x="119" y="45"/>
                      <a:pt x="112" y="72"/>
                    </a:cubicBezTo>
                    <a:cubicBezTo>
                      <a:pt x="104" y="100"/>
                      <a:pt x="95" y="124"/>
                      <a:pt x="85" y="143"/>
                    </a:cubicBezTo>
                    <a:cubicBezTo>
                      <a:pt x="97" y="160"/>
                      <a:pt x="111" y="176"/>
                      <a:pt x="127" y="191"/>
                    </a:cubicBezTo>
                    <a:cubicBezTo>
                      <a:pt x="127" y="235"/>
                      <a:pt x="127" y="235"/>
                      <a:pt x="127" y="235"/>
                    </a:cubicBezTo>
                    <a:cubicBezTo>
                      <a:pt x="107" y="223"/>
                      <a:pt x="86" y="203"/>
                      <a:pt x="66" y="177"/>
                    </a:cubicBezTo>
                    <a:cubicBezTo>
                      <a:pt x="56" y="190"/>
                      <a:pt x="47" y="201"/>
                      <a:pt x="38" y="209"/>
                    </a:cubicBezTo>
                    <a:cubicBezTo>
                      <a:pt x="30" y="216"/>
                      <a:pt x="19" y="225"/>
                      <a:pt x="4" y="235"/>
                    </a:cubicBezTo>
                    <a:cubicBezTo>
                      <a:pt x="4" y="189"/>
                      <a:pt x="4" y="189"/>
                      <a:pt x="4" y="189"/>
                    </a:cubicBezTo>
                    <a:cubicBezTo>
                      <a:pt x="23" y="174"/>
                      <a:pt x="37" y="159"/>
                      <a:pt x="46" y="144"/>
                    </a:cubicBezTo>
                    <a:cubicBezTo>
                      <a:pt x="37" y="123"/>
                      <a:pt x="29" y="104"/>
                      <a:pt x="24" y="86"/>
                    </a:cubicBezTo>
                    <a:cubicBezTo>
                      <a:pt x="4" y="15"/>
                      <a:pt x="4" y="15"/>
                      <a:pt x="4"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2" name="Freeform 32"/>
              <p:cNvSpPr/>
              <p:nvPr/>
            </p:nvSpPr>
            <p:spPr bwMode="auto">
              <a:xfrm>
                <a:off x="7837488" y="325438"/>
                <a:ext cx="169863" cy="300037"/>
              </a:xfrm>
              <a:custGeom>
                <a:avLst/>
                <a:gdLst>
                  <a:gd name="T0" fmla="*/ 0 w 133"/>
                  <a:gd name="T1" fmla="*/ 0 h 235"/>
                  <a:gd name="T2" fmla="*/ 37 w 133"/>
                  <a:gd name="T3" fmla="*/ 0 h 235"/>
                  <a:gd name="T4" fmla="*/ 42 w 133"/>
                  <a:gd name="T5" fmla="*/ 15 h 235"/>
                  <a:gd name="T6" fmla="*/ 42 w 133"/>
                  <a:gd name="T7" fmla="*/ 15 h 235"/>
                  <a:gd name="T8" fmla="*/ 66 w 133"/>
                  <a:gd name="T9" fmla="*/ 103 h 235"/>
                  <a:gd name="T10" fmla="*/ 80 w 133"/>
                  <a:gd name="T11" fmla="*/ 53 h 235"/>
                  <a:gd name="T12" fmla="*/ 91 w 133"/>
                  <a:gd name="T13" fmla="*/ 15 h 235"/>
                  <a:gd name="T14" fmla="*/ 91 w 133"/>
                  <a:gd name="T15" fmla="*/ 15 h 235"/>
                  <a:gd name="T16" fmla="*/ 95 w 133"/>
                  <a:gd name="T17" fmla="*/ 0 h 235"/>
                  <a:gd name="T18" fmla="*/ 133 w 133"/>
                  <a:gd name="T19" fmla="*/ 0 h 235"/>
                  <a:gd name="T20" fmla="*/ 130 w 133"/>
                  <a:gd name="T21" fmla="*/ 10 h 235"/>
                  <a:gd name="T22" fmla="*/ 128 w 133"/>
                  <a:gd name="T23" fmla="*/ 15 h 235"/>
                  <a:gd name="T24" fmla="*/ 128 w 133"/>
                  <a:gd name="T25" fmla="*/ 15 h 235"/>
                  <a:gd name="T26" fmla="*/ 120 w 133"/>
                  <a:gd name="T27" fmla="*/ 46 h 235"/>
                  <a:gd name="T28" fmla="*/ 113 w 133"/>
                  <a:gd name="T29" fmla="*/ 70 h 235"/>
                  <a:gd name="T30" fmla="*/ 101 w 133"/>
                  <a:gd name="T31" fmla="*/ 107 h 235"/>
                  <a:gd name="T32" fmla="*/ 86 w 133"/>
                  <a:gd name="T33" fmla="*/ 143 h 235"/>
                  <a:gd name="T34" fmla="*/ 105 w 133"/>
                  <a:gd name="T35" fmla="*/ 168 h 235"/>
                  <a:gd name="T36" fmla="*/ 128 w 133"/>
                  <a:gd name="T37" fmla="*/ 190 h 235"/>
                  <a:gd name="T38" fmla="*/ 128 w 133"/>
                  <a:gd name="T39" fmla="*/ 190 h 235"/>
                  <a:gd name="T40" fmla="*/ 128 w 133"/>
                  <a:gd name="T41" fmla="*/ 235 h 235"/>
                  <a:gd name="T42" fmla="*/ 128 w 133"/>
                  <a:gd name="T43" fmla="*/ 235 h 235"/>
                  <a:gd name="T44" fmla="*/ 88 w 133"/>
                  <a:gd name="T45" fmla="*/ 202 h 235"/>
                  <a:gd name="T46" fmla="*/ 66 w 133"/>
                  <a:gd name="T47" fmla="*/ 177 h 235"/>
                  <a:gd name="T48" fmla="*/ 4 w 133"/>
                  <a:gd name="T49" fmla="*/ 235 h 235"/>
                  <a:gd name="T50" fmla="*/ 4 w 133"/>
                  <a:gd name="T51" fmla="*/ 234 h 235"/>
                  <a:gd name="T52" fmla="*/ 4 w 133"/>
                  <a:gd name="T53" fmla="*/ 190 h 235"/>
                  <a:gd name="T54" fmla="*/ 4 w 133"/>
                  <a:gd name="T55" fmla="*/ 190 h 235"/>
                  <a:gd name="T56" fmla="*/ 28 w 133"/>
                  <a:gd name="T57" fmla="*/ 167 h 235"/>
                  <a:gd name="T58" fmla="*/ 46 w 133"/>
                  <a:gd name="T59" fmla="*/ 143 h 235"/>
                  <a:gd name="T60" fmla="*/ 32 w 133"/>
                  <a:gd name="T61" fmla="*/ 108 h 235"/>
                  <a:gd name="T62" fmla="*/ 23 w 133"/>
                  <a:gd name="T63" fmla="*/ 82 h 235"/>
                  <a:gd name="T64" fmla="*/ 21 w 133"/>
                  <a:gd name="T65" fmla="*/ 74 h 235"/>
                  <a:gd name="T66" fmla="*/ 20 w 133"/>
                  <a:gd name="T67" fmla="*/ 71 h 235"/>
                  <a:gd name="T68" fmla="*/ 19 w 133"/>
                  <a:gd name="T69" fmla="*/ 69 h 235"/>
                  <a:gd name="T70" fmla="*/ 18 w 133"/>
                  <a:gd name="T71" fmla="*/ 64 h 235"/>
                  <a:gd name="T72" fmla="*/ 16 w 133"/>
                  <a:gd name="T73" fmla="*/ 56 h 235"/>
                  <a:gd name="T74" fmla="*/ 16 w 133"/>
                  <a:gd name="T75" fmla="*/ 56 h 235"/>
                  <a:gd name="T76" fmla="*/ 15 w 133"/>
                  <a:gd name="T77" fmla="*/ 55 h 235"/>
                  <a:gd name="T78" fmla="*/ 11 w 133"/>
                  <a:gd name="T79" fmla="*/ 37 h 235"/>
                  <a:gd name="T80" fmla="*/ 5 w 133"/>
                  <a:gd name="T81" fmla="*/ 15 h 235"/>
                  <a:gd name="T82" fmla="*/ 4 w 133"/>
                  <a:gd name="T83" fmla="*/ 15 h 235"/>
                  <a:gd name="T84" fmla="*/ 0 w 133"/>
                  <a:gd name="T85"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35">
                    <a:moveTo>
                      <a:pt x="0" y="0"/>
                    </a:moveTo>
                    <a:cubicBezTo>
                      <a:pt x="37" y="0"/>
                      <a:pt x="37" y="0"/>
                      <a:pt x="37" y="0"/>
                    </a:cubicBezTo>
                    <a:cubicBezTo>
                      <a:pt x="42" y="15"/>
                      <a:pt x="42" y="15"/>
                      <a:pt x="42" y="15"/>
                    </a:cubicBezTo>
                    <a:cubicBezTo>
                      <a:pt x="42" y="15"/>
                      <a:pt x="42" y="15"/>
                      <a:pt x="42" y="15"/>
                    </a:cubicBezTo>
                    <a:cubicBezTo>
                      <a:pt x="49" y="45"/>
                      <a:pt x="57" y="74"/>
                      <a:pt x="66" y="103"/>
                    </a:cubicBezTo>
                    <a:cubicBezTo>
                      <a:pt x="66" y="102"/>
                      <a:pt x="71" y="85"/>
                      <a:pt x="80" y="53"/>
                    </a:cubicBezTo>
                    <a:cubicBezTo>
                      <a:pt x="91" y="15"/>
                      <a:pt x="91" y="15"/>
                      <a:pt x="91" y="15"/>
                    </a:cubicBezTo>
                    <a:cubicBezTo>
                      <a:pt x="91" y="15"/>
                      <a:pt x="91" y="15"/>
                      <a:pt x="91" y="15"/>
                    </a:cubicBezTo>
                    <a:cubicBezTo>
                      <a:pt x="95" y="0"/>
                      <a:pt x="95" y="0"/>
                      <a:pt x="95" y="0"/>
                    </a:cubicBezTo>
                    <a:cubicBezTo>
                      <a:pt x="133" y="0"/>
                      <a:pt x="133" y="0"/>
                      <a:pt x="133" y="0"/>
                    </a:cubicBezTo>
                    <a:cubicBezTo>
                      <a:pt x="132" y="3"/>
                      <a:pt x="131" y="6"/>
                      <a:pt x="130" y="10"/>
                    </a:cubicBezTo>
                    <a:cubicBezTo>
                      <a:pt x="128" y="15"/>
                      <a:pt x="128" y="15"/>
                      <a:pt x="128" y="15"/>
                    </a:cubicBezTo>
                    <a:cubicBezTo>
                      <a:pt x="128" y="15"/>
                      <a:pt x="128" y="15"/>
                      <a:pt x="128" y="15"/>
                    </a:cubicBezTo>
                    <a:cubicBezTo>
                      <a:pt x="120" y="46"/>
                      <a:pt x="120" y="46"/>
                      <a:pt x="120" y="46"/>
                    </a:cubicBezTo>
                    <a:cubicBezTo>
                      <a:pt x="117" y="55"/>
                      <a:pt x="115" y="63"/>
                      <a:pt x="113" y="70"/>
                    </a:cubicBezTo>
                    <a:cubicBezTo>
                      <a:pt x="109" y="82"/>
                      <a:pt x="105" y="94"/>
                      <a:pt x="101" y="107"/>
                    </a:cubicBezTo>
                    <a:cubicBezTo>
                      <a:pt x="86" y="143"/>
                      <a:pt x="86" y="143"/>
                      <a:pt x="86" y="143"/>
                    </a:cubicBezTo>
                    <a:cubicBezTo>
                      <a:pt x="105" y="168"/>
                      <a:pt x="105" y="168"/>
                      <a:pt x="105" y="168"/>
                    </a:cubicBezTo>
                    <a:cubicBezTo>
                      <a:pt x="112" y="175"/>
                      <a:pt x="119" y="183"/>
                      <a:pt x="128" y="190"/>
                    </a:cubicBezTo>
                    <a:cubicBezTo>
                      <a:pt x="128" y="190"/>
                      <a:pt x="128" y="190"/>
                      <a:pt x="128" y="190"/>
                    </a:cubicBezTo>
                    <a:cubicBezTo>
                      <a:pt x="128" y="235"/>
                      <a:pt x="128" y="235"/>
                      <a:pt x="128" y="235"/>
                    </a:cubicBezTo>
                    <a:cubicBezTo>
                      <a:pt x="128" y="235"/>
                      <a:pt x="128" y="235"/>
                      <a:pt x="128" y="235"/>
                    </a:cubicBezTo>
                    <a:cubicBezTo>
                      <a:pt x="115" y="226"/>
                      <a:pt x="101" y="216"/>
                      <a:pt x="88" y="202"/>
                    </a:cubicBezTo>
                    <a:cubicBezTo>
                      <a:pt x="79" y="192"/>
                      <a:pt x="71" y="184"/>
                      <a:pt x="66" y="177"/>
                    </a:cubicBezTo>
                    <a:cubicBezTo>
                      <a:pt x="48" y="201"/>
                      <a:pt x="27" y="220"/>
                      <a:pt x="4" y="235"/>
                    </a:cubicBezTo>
                    <a:cubicBezTo>
                      <a:pt x="4" y="234"/>
                      <a:pt x="4" y="234"/>
                      <a:pt x="4" y="234"/>
                    </a:cubicBezTo>
                    <a:cubicBezTo>
                      <a:pt x="4" y="190"/>
                      <a:pt x="4" y="190"/>
                      <a:pt x="4" y="190"/>
                    </a:cubicBezTo>
                    <a:cubicBezTo>
                      <a:pt x="4" y="190"/>
                      <a:pt x="4" y="190"/>
                      <a:pt x="4" y="190"/>
                    </a:cubicBezTo>
                    <a:cubicBezTo>
                      <a:pt x="13" y="182"/>
                      <a:pt x="21" y="175"/>
                      <a:pt x="28" y="167"/>
                    </a:cubicBezTo>
                    <a:cubicBezTo>
                      <a:pt x="46" y="143"/>
                      <a:pt x="46" y="143"/>
                      <a:pt x="46" y="143"/>
                    </a:cubicBezTo>
                    <a:cubicBezTo>
                      <a:pt x="32" y="108"/>
                      <a:pt x="32" y="108"/>
                      <a:pt x="32" y="108"/>
                    </a:cubicBezTo>
                    <a:cubicBezTo>
                      <a:pt x="28" y="98"/>
                      <a:pt x="25" y="89"/>
                      <a:pt x="23" y="82"/>
                    </a:cubicBezTo>
                    <a:cubicBezTo>
                      <a:pt x="21" y="74"/>
                      <a:pt x="21" y="74"/>
                      <a:pt x="21" y="74"/>
                    </a:cubicBezTo>
                    <a:cubicBezTo>
                      <a:pt x="20" y="71"/>
                      <a:pt x="20" y="71"/>
                      <a:pt x="20" y="71"/>
                    </a:cubicBezTo>
                    <a:cubicBezTo>
                      <a:pt x="19" y="69"/>
                      <a:pt x="19" y="69"/>
                      <a:pt x="19" y="69"/>
                    </a:cubicBezTo>
                    <a:cubicBezTo>
                      <a:pt x="18" y="64"/>
                      <a:pt x="18" y="64"/>
                      <a:pt x="18" y="64"/>
                    </a:cubicBezTo>
                    <a:cubicBezTo>
                      <a:pt x="16" y="56"/>
                      <a:pt x="16" y="56"/>
                      <a:pt x="16" y="56"/>
                    </a:cubicBezTo>
                    <a:cubicBezTo>
                      <a:pt x="16" y="56"/>
                      <a:pt x="16" y="56"/>
                      <a:pt x="16" y="56"/>
                    </a:cubicBezTo>
                    <a:cubicBezTo>
                      <a:pt x="15" y="55"/>
                      <a:pt x="15" y="55"/>
                      <a:pt x="15" y="55"/>
                    </a:cubicBezTo>
                    <a:cubicBezTo>
                      <a:pt x="11" y="37"/>
                      <a:pt x="11" y="37"/>
                      <a:pt x="11" y="37"/>
                    </a:cubicBezTo>
                    <a:cubicBezTo>
                      <a:pt x="5" y="15"/>
                      <a:pt x="5" y="15"/>
                      <a:pt x="5"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grpSp>
        <p:nvGrpSpPr>
          <p:cNvPr id="19" name="组合 18"/>
          <p:cNvGrpSpPr/>
          <p:nvPr userDrawn="1"/>
        </p:nvGrpSpPr>
        <p:grpSpPr>
          <a:xfrm>
            <a:off x="218004" y="185043"/>
            <a:ext cx="438850" cy="477252"/>
            <a:chOff x="9926228" y="-2346339"/>
            <a:chExt cx="3317091" cy="3607360"/>
          </a:xfrm>
          <a:solidFill>
            <a:schemeClr val="accent2"/>
          </a:solidFill>
        </p:grpSpPr>
        <p:sp>
          <p:nvSpPr>
            <p:cNvPr id="20" name="任意多边形 19"/>
            <p:cNvSpPr/>
            <p:nvPr/>
          </p:nvSpPr>
          <p:spPr bwMode="auto">
            <a:xfrm>
              <a:off x="10062650" y="-2346339"/>
              <a:ext cx="3063207" cy="1920282"/>
            </a:xfrm>
            <a:custGeom>
              <a:avLst/>
              <a:gdLst>
                <a:gd name="connsiteX0" fmla="*/ 473020 w 3063207"/>
                <a:gd name="connsiteY0" fmla="*/ 1110566 h 1920282"/>
                <a:gd name="connsiteX1" fmla="*/ 432202 w 3063207"/>
                <a:gd name="connsiteY1" fmla="*/ 1328689 h 1920282"/>
                <a:gd name="connsiteX2" fmla="*/ 1262177 w 3063207"/>
                <a:gd name="connsiteY2" fmla="*/ 1533180 h 1920282"/>
                <a:gd name="connsiteX3" fmla="*/ 2629595 w 3063207"/>
                <a:gd name="connsiteY3" fmla="*/ 1328689 h 1920282"/>
                <a:gd name="connsiteX4" fmla="*/ 2588776 w 3063207"/>
                <a:gd name="connsiteY4" fmla="*/ 1110566 h 1920282"/>
                <a:gd name="connsiteX5" fmla="*/ 1656755 w 3063207"/>
                <a:gd name="connsiteY5" fmla="*/ 1301424 h 1920282"/>
                <a:gd name="connsiteX6" fmla="*/ 473020 w 3063207"/>
                <a:gd name="connsiteY6" fmla="*/ 1110566 h 1920282"/>
                <a:gd name="connsiteX7" fmla="*/ 2297655 w 3063207"/>
                <a:gd name="connsiteY7" fmla="*/ 261723 h 1920282"/>
                <a:gd name="connsiteX8" fmla="*/ 1982484 w 3063207"/>
                <a:gd name="connsiteY8" fmla="*/ 294555 h 1920282"/>
                <a:gd name="connsiteX9" fmla="*/ 1113164 w 3063207"/>
                <a:gd name="connsiteY9" fmla="*/ 301422 h 1920282"/>
                <a:gd name="connsiteX10" fmla="*/ 2111524 w 3063207"/>
                <a:gd name="connsiteY10" fmla="*/ 335756 h 1920282"/>
                <a:gd name="connsiteX11" fmla="*/ 2403561 w 3063207"/>
                <a:gd name="connsiteY11" fmla="*/ 267087 h 1920282"/>
                <a:gd name="connsiteX12" fmla="*/ 2297655 w 3063207"/>
                <a:gd name="connsiteY12" fmla="*/ 261723 h 1920282"/>
                <a:gd name="connsiteX13" fmla="*/ 1613573 w 3063207"/>
                <a:gd name="connsiteY13" fmla="*/ 1082 h 1920282"/>
                <a:gd name="connsiteX14" fmla="*/ 2295539 w 3063207"/>
                <a:gd name="connsiteY14" fmla="*/ 96765 h 1920282"/>
                <a:gd name="connsiteX15" fmla="*/ 2472380 w 3063207"/>
                <a:gd name="connsiteY15" fmla="*/ 239653 h 1920282"/>
                <a:gd name="connsiteX16" fmla="*/ 2588008 w 3063207"/>
                <a:gd name="connsiteY16" fmla="*/ 1049349 h 1920282"/>
                <a:gd name="connsiteX17" fmla="*/ 2996103 w 3063207"/>
                <a:gd name="connsiteY17" fmla="*/ 1267082 h 1920282"/>
                <a:gd name="connsiteX18" fmla="*/ 3030111 w 3063207"/>
                <a:gd name="connsiteY18" fmla="*/ 1532445 h 1920282"/>
                <a:gd name="connsiteX19" fmla="*/ 2662825 w 3063207"/>
                <a:gd name="connsiteY19" fmla="*/ 1763786 h 1920282"/>
                <a:gd name="connsiteX20" fmla="*/ 1547363 w 3063207"/>
                <a:gd name="connsiteY20" fmla="*/ 1920282 h 1920282"/>
                <a:gd name="connsiteX21" fmla="*/ 527124 w 3063207"/>
                <a:gd name="connsiteY21" fmla="*/ 1804611 h 1920282"/>
                <a:gd name="connsiteX22" fmla="*/ 51012 w 3063207"/>
                <a:gd name="connsiteY22" fmla="*/ 1552857 h 1920282"/>
                <a:gd name="connsiteX23" fmla="*/ 51012 w 3063207"/>
                <a:gd name="connsiteY23" fmla="*/ 1280690 h 1920282"/>
                <a:gd name="connsiteX24" fmla="*/ 472711 w 3063207"/>
                <a:gd name="connsiteY24" fmla="*/ 1049349 h 1920282"/>
                <a:gd name="connsiteX25" fmla="*/ 595140 w 3063207"/>
                <a:gd name="connsiteY25" fmla="*/ 239653 h 1920282"/>
                <a:gd name="connsiteX26" fmla="*/ 751576 w 3063207"/>
                <a:gd name="connsiteY26" fmla="*/ 96765 h 1920282"/>
                <a:gd name="connsiteX27" fmla="*/ 1384125 w 3063207"/>
                <a:gd name="connsiteY27" fmla="*/ 1507 h 1920282"/>
                <a:gd name="connsiteX28" fmla="*/ 1613573 w 3063207"/>
                <a:gd name="connsiteY28" fmla="*/ 1082 h 192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63207" h="1920282">
                  <a:moveTo>
                    <a:pt x="473020" y="1110566"/>
                  </a:moveTo>
                  <a:cubicBezTo>
                    <a:pt x="459414" y="1185546"/>
                    <a:pt x="445808" y="1253709"/>
                    <a:pt x="432202" y="1328689"/>
                  </a:cubicBezTo>
                  <a:cubicBezTo>
                    <a:pt x="690719" y="1451384"/>
                    <a:pt x="976448" y="1505915"/>
                    <a:pt x="1262177" y="1533180"/>
                  </a:cubicBezTo>
                  <a:cubicBezTo>
                    <a:pt x="1724786" y="1574078"/>
                    <a:pt x="2207804" y="1519547"/>
                    <a:pt x="2629595" y="1328689"/>
                  </a:cubicBezTo>
                  <a:cubicBezTo>
                    <a:pt x="2615989" y="1253709"/>
                    <a:pt x="2602383" y="1178730"/>
                    <a:pt x="2588776" y="1110566"/>
                  </a:cubicBezTo>
                  <a:cubicBezTo>
                    <a:pt x="2296244" y="1240077"/>
                    <a:pt x="1976500" y="1287791"/>
                    <a:pt x="1656755" y="1301424"/>
                  </a:cubicBezTo>
                  <a:cubicBezTo>
                    <a:pt x="1255374" y="1315057"/>
                    <a:pt x="840386" y="1274159"/>
                    <a:pt x="473020" y="1110566"/>
                  </a:cubicBezTo>
                  <a:close/>
                  <a:moveTo>
                    <a:pt x="2297655" y="261723"/>
                  </a:moveTo>
                  <a:cubicBezTo>
                    <a:pt x="2192598" y="264942"/>
                    <a:pt x="2089451" y="289405"/>
                    <a:pt x="1982484" y="294555"/>
                  </a:cubicBezTo>
                  <a:cubicBezTo>
                    <a:pt x="1690447" y="328889"/>
                    <a:pt x="1398410" y="322022"/>
                    <a:pt x="1113164" y="301422"/>
                  </a:cubicBezTo>
                  <a:cubicBezTo>
                    <a:pt x="1439159" y="383824"/>
                    <a:pt x="1778737" y="370090"/>
                    <a:pt x="2111524" y="335756"/>
                  </a:cubicBezTo>
                  <a:cubicBezTo>
                    <a:pt x="2213397" y="328889"/>
                    <a:pt x="2322062" y="328889"/>
                    <a:pt x="2403561" y="267087"/>
                  </a:cubicBezTo>
                  <a:cubicBezTo>
                    <a:pt x="2367905" y="261937"/>
                    <a:pt x="2332674" y="260650"/>
                    <a:pt x="2297655" y="261723"/>
                  </a:cubicBezTo>
                  <a:close/>
                  <a:moveTo>
                    <a:pt x="1613573" y="1082"/>
                  </a:moveTo>
                  <a:cubicBezTo>
                    <a:pt x="1842807" y="6185"/>
                    <a:pt x="2071086" y="30425"/>
                    <a:pt x="2295539" y="96765"/>
                  </a:cubicBezTo>
                  <a:cubicBezTo>
                    <a:pt x="2363555" y="117178"/>
                    <a:pt x="2465579" y="151199"/>
                    <a:pt x="2472380" y="239653"/>
                  </a:cubicBezTo>
                  <a:cubicBezTo>
                    <a:pt x="2513190" y="511820"/>
                    <a:pt x="2547198" y="783986"/>
                    <a:pt x="2588008" y="1049349"/>
                  </a:cubicBezTo>
                  <a:cubicBezTo>
                    <a:pt x="2730841" y="1110586"/>
                    <a:pt x="2887278" y="1158215"/>
                    <a:pt x="2996103" y="1267082"/>
                  </a:cubicBezTo>
                  <a:cubicBezTo>
                    <a:pt x="3070921" y="1328320"/>
                    <a:pt x="3084524" y="1450795"/>
                    <a:pt x="3030111" y="1532445"/>
                  </a:cubicBezTo>
                  <a:cubicBezTo>
                    <a:pt x="2941690" y="1654920"/>
                    <a:pt x="2798857" y="1716157"/>
                    <a:pt x="2662825" y="1763786"/>
                  </a:cubicBezTo>
                  <a:cubicBezTo>
                    <a:pt x="2309142" y="1886261"/>
                    <a:pt x="1921451" y="1913478"/>
                    <a:pt x="1547363" y="1920282"/>
                  </a:cubicBezTo>
                  <a:cubicBezTo>
                    <a:pt x="1207283" y="1920282"/>
                    <a:pt x="860402" y="1893065"/>
                    <a:pt x="527124" y="1804611"/>
                  </a:cubicBezTo>
                  <a:cubicBezTo>
                    <a:pt x="357084" y="1756982"/>
                    <a:pt x="166639" y="1695745"/>
                    <a:pt x="51012" y="1552857"/>
                  </a:cubicBezTo>
                  <a:cubicBezTo>
                    <a:pt x="-17004" y="1471207"/>
                    <a:pt x="-17004" y="1348732"/>
                    <a:pt x="51012" y="1280690"/>
                  </a:cubicBezTo>
                  <a:cubicBezTo>
                    <a:pt x="166639" y="1158215"/>
                    <a:pt x="329877" y="1117390"/>
                    <a:pt x="472711" y="1049349"/>
                  </a:cubicBezTo>
                  <a:cubicBezTo>
                    <a:pt x="513520" y="783986"/>
                    <a:pt x="547528" y="511820"/>
                    <a:pt x="595140" y="239653"/>
                  </a:cubicBezTo>
                  <a:cubicBezTo>
                    <a:pt x="601941" y="151199"/>
                    <a:pt x="683560" y="123982"/>
                    <a:pt x="751576" y="96765"/>
                  </a:cubicBezTo>
                  <a:cubicBezTo>
                    <a:pt x="955624" y="35528"/>
                    <a:pt x="1173275" y="15115"/>
                    <a:pt x="1384125" y="1507"/>
                  </a:cubicBezTo>
                  <a:cubicBezTo>
                    <a:pt x="1460643" y="-194"/>
                    <a:pt x="1537161" y="-619"/>
                    <a:pt x="1613573" y="1082"/>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1" name="任意多边形 20"/>
            <p:cNvSpPr/>
            <p:nvPr/>
          </p:nvSpPr>
          <p:spPr bwMode="auto">
            <a:xfrm>
              <a:off x="10268199" y="-303027"/>
              <a:ext cx="2655802" cy="830437"/>
            </a:xfrm>
            <a:custGeom>
              <a:avLst/>
              <a:gdLst>
                <a:gd name="connsiteX0" fmla="*/ 322120 w 2655802"/>
                <a:gd name="connsiteY0" fmla="*/ 141312 h 830437"/>
                <a:gd name="connsiteX1" fmla="*/ 267780 w 2655802"/>
                <a:gd name="connsiteY1" fmla="*/ 291684 h 830437"/>
                <a:gd name="connsiteX2" fmla="*/ 410424 w 2655802"/>
                <a:gd name="connsiteY2" fmla="*/ 688117 h 830437"/>
                <a:gd name="connsiteX3" fmla="*/ 872321 w 2655802"/>
                <a:gd name="connsiteY3" fmla="*/ 729128 h 830437"/>
                <a:gd name="connsiteX4" fmla="*/ 1082891 w 2655802"/>
                <a:gd name="connsiteY4" fmla="*/ 503571 h 830437"/>
                <a:gd name="connsiteX5" fmla="*/ 1096476 w 2655802"/>
                <a:gd name="connsiteY5" fmla="*/ 237003 h 830437"/>
                <a:gd name="connsiteX6" fmla="*/ 797602 w 2655802"/>
                <a:gd name="connsiteY6" fmla="*/ 182323 h 830437"/>
                <a:gd name="connsiteX7" fmla="*/ 322120 w 2655802"/>
                <a:gd name="connsiteY7" fmla="*/ 141312 h 830437"/>
                <a:gd name="connsiteX8" fmla="*/ 2368286 w 2655802"/>
                <a:gd name="connsiteY8" fmla="*/ 134477 h 830437"/>
                <a:gd name="connsiteX9" fmla="*/ 1709946 w 2655802"/>
                <a:gd name="connsiteY9" fmla="*/ 195883 h 830437"/>
                <a:gd name="connsiteX10" fmla="*/ 1533484 w 2655802"/>
                <a:gd name="connsiteY10" fmla="*/ 298225 h 830437"/>
                <a:gd name="connsiteX11" fmla="*/ 1648863 w 2655802"/>
                <a:gd name="connsiteY11" fmla="*/ 646190 h 830437"/>
                <a:gd name="connsiteX12" fmla="*/ 1995001 w 2655802"/>
                <a:gd name="connsiteY12" fmla="*/ 734887 h 830437"/>
                <a:gd name="connsiteX13" fmla="*/ 2327564 w 2655802"/>
                <a:gd name="connsiteY13" fmla="*/ 598430 h 830437"/>
                <a:gd name="connsiteX14" fmla="*/ 2368286 w 2655802"/>
                <a:gd name="connsiteY14" fmla="*/ 134477 h 830437"/>
                <a:gd name="connsiteX15" fmla="*/ 1702 w 2655802"/>
                <a:gd name="connsiteY15" fmla="*/ 0 h 830437"/>
                <a:gd name="connsiteX16" fmla="*/ 961261 w 2655802"/>
                <a:gd name="connsiteY16" fmla="*/ 74876 h 830437"/>
                <a:gd name="connsiteX17" fmla="*/ 1267504 w 2655802"/>
                <a:gd name="connsiteY17" fmla="*/ 149751 h 830437"/>
                <a:gd name="connsiteX18" fmla="*/ 1451249 w 2655802"/>
                <a:gd name="connsiteY18" fmla="*/ 129330 h 830437"/>
                <a:gd name="connsiteX19" fmla="*/ 1879988 w 2655802"/>
                <a:gd name="connsiteY19" fmla="*/ 61262 h 830437"/>
                <a:gd name="connsiteX20" fmla="*/ 2655802 w 2655802"/>
                <a:gd name="connsiteY20" fmla="*/ 0 h 830437"/>
                <a:gd name="connsiteX21" fmla="*/ 2648997 w 2655802"/>
                <a:gd name="connsiteY21" fmla="*/ 149751 h 830437"/>
                <a:gd name="connsiteX22" fmla="*/ 2506083 w 2655802"/>
                <a:gd name="connsiteY22" fmla="*/ 340343 h 830437"/>
                <a:gd name="connsiteX23" fmla="*/ 2288311 w 2655802"/>
                <a:gd name="connsiteY23" fmla="*/ 775982 h 830437"/>
                <a:gd name="connsiteX24" fmla="*/ 1730270 w 2655802"/>
                <a:gd name="connsiteY24" fmla="*/ 810017 h 830437"/>
                <a:gd name="connsiteX25" fmla="*/ 1444444 w 2655802"/>
                <a:gd name="connsiteY25" fmla="*/ 517322 h 830437"/>
                <a:gd name="connsiteX26" fmla="*/ 1294725 w 2655802"/>
                <a:gd name="connsiteY26" fmla="*/ 353957 h 830437"/>
                <a:gd name="connsiteX27" fmla="*/ 1097369 w 2655802"/>
                <a:gd name="connsiteY27" fmla="*/ 701107 h 830437"/>
                <a:gd name="connsiteX28" fmla="*/ 675435 w 2655802"/>
                <a:gd name="connsiteY28" fmla="*/ 830437 h 830437"/>
                <a:gd name="connsiteX29" fmla="*/ 287529 w 2655802"/>
                <a:gd name="connsiteY29" fmla="*/ 721527 h 830437"/>
                <a:gd name="connsiteX30" fmla="*/ 137810 w 2655802"/>
                <a:gd name="connsiteY30" fmla="*/ 326729 h 830437"/>
                <a:gd name="connsiteX31" fmla="*/ 8508 w 2655802"/>
                <a:gd name="connsiteY31" fmla="*/ 149751 h 830437"/>
                <a:gd name="connsiteX32" fmla="*/ 1702 w 2655802"/>
                <a:gd name="connsiteY32" fmla="*/ 0 h 83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55802" h="830437">
                  <a:moveTo>
                    <a:pt x="322120" y="141312"/>
                  </a:moveTo>
                  <a:cubicBezTo>
                    <a:pt x="260987" y="148147"/>
                    <a:pt x="274572" y="243838"/>
                    <a:pt x="267780" y="291684"/>
                  </a:cubicBezTo>
                  <a:cubicBezTo>
                    <a:pt x="274572" y="428385"/>
                    <a:pt x="274572" y="606097"/>
                    <a:pt x="410424" y="688117"/>
                  </a:cubicBezTo>
                  <a:cubicBezTo>
                    <a:pt x="553069" y="749633"/>
                    <a:pt x="722883" y="742798"/>
                    <a:pt x="872321" y="729128"/>
                  </a:cubicBezTo>
                  <a:cubicBezTo>
                    <a:pt x="987795" y="708623"/>
                    <a:pt x="1042135" y="599262"/>
                    <a:pt x="1082891" y="503571"/>
                  </a:cubicBezTo>
                  <a:cubicBezTo>
                    <a:pt x="1116854" y="421550"/>
                    <a:pt x="1150817" y="319024"/>
                    <a:pt x="1096476" y="237003"/>
                  </a:cubicBezTo>
                  <a:cubicBezTo>
                    <a:pt x="1001380" y="195993"/>
                    <a:pt x="892698" y="195993"/>
                    <a:pt x="797602" y="182323"/>
                  </a:cubicBezTo>
                  <a:cubicBezTo>
                    <a:pt x="634580" y="175487"/>
                    <a:pt x="478350" y="134477"/>
                    <a:pt x="322120" y="141312"/>
                  </a:cubicBezTo>
                  <a:close/>
                  <a:moveTo>
                    <a:pt x="2368286" y="134477"/>
                  </a:moveTo>
                  <a:cubicBezTo>
                    <a:pt x="2144315" y="141300"/>
                    <a:pt x="1927130" y="182237"/>
                    <a:pt x="1709946" y="195883"/>
                  </a:cubicBezTo>
                  <a:cubicBezTo>
                    <a:pt x="1642076" y="209528"/>
                    <a:pt x="1547058" y="216351"/>
                    <a:pt x="1533484" y="298225"/>
                  </a:cubicBezTo>
                  <a:cubicBezTo>
                    <a:pt x="1519910" y="421036"/>
                    <a:pt x="1574206" y="543847"/>
                    <a:pt x="1648863" y="646190"/>
                  </a:cubicBezTo>
                  <a:cubicBezTo>
                    <a:pt x="1723520" y="755355"/>
                    <a:pt x="1879621" y="734887"/>
                    <a:pt x="1995001" y="734887"/>
                  </a:cubicBezTo>
                  <a:cubicBezTo>
                    <a:pt x="2117167" y="728064"/>
                    <a:pt x="2266481" y="721241"/>
                    <a:pt x="2327564" y="598430"/>
                  </a:cubicBezTo>
                  <a:cubicBezTo>
                    <a:pt x="2388647" y="455150"/>
                    <a:pt x="2395434" y="291402"/>
                    <a:pt x="2368286" y="134477"/>
                  </a:cubicBezTo>
                  <a:close/>
                  <a:moveTo>
                    <a:pt x="1702" y="0"/>
                  </a:moveTo>
                  <a:cubicBezTo>
                    <a:pt x="321555" y="6807"/>
                    <a:pt x="641408" y="54455"/>
                    <a:pt x="961261" y="74876"/>
                  </a:cubicBezTo>
                  <a:cubicBezTo>
                    <a:pt x="1070148" y="81682"/>
                    <a:pt x="1172228" y="115717"/>
                    <a:pt x="1267504" y="149751"/>
                  </a:cubicBezTo>
                  <a:cubicBezTo>
                    <a:pt x="1328752" y="183785"/>
                    <a:pt x="1396806" y="149751"/>
                    <a:pt x="1451249" y="129330"/>
                  </a:cubicBezTo>
                  <a:cubicBezTo>
                    <a:pt x="1587357" y="74876"/>
                    <a:pt x="1737075" y="74876"/>
                    <a:pt x="1879988" y="61262"/>
                  </a:cubicBezTo>
                  <a:cubicBezTo>
                    <a:pt x="2138593" y="40841"/>
                    <a:pt x="2397197" y="0"/>
                    <a:pt x="2655802" y="0"/>
                  </a:cubicBezTo>
                  <a:cubicBezTo>
                    <a:pt x="2655802" y="47648"/>
                    <a:pt x="2655802" y="102103"/>
                    <a:pt x="2648997" y="149751"/>
                  </a:cubicBezTo>
                  <a:cubicBezTo>
                    <a:pt x="2601359" y="211013"/>
                    <a:pt x="2519694" y="251854"/>
                    <a:pt x="2506083" y="340343"/>
                  </a:cubicBezTo>
                  <a:cubicBezTo>
                    <a:pt x="2465251" y="496901"/>
                    <a:pt x="2451641" y="694300"/>
                    <a:pt x="2288311" y="775982"/>
                  </a:cubicBezTo>
                  <a:cubicBezTo>
                    <a:pt x="2111371" y="837244"/>
                    <a:pt x="1914015" y="844051"/>
                    <a:pt x="1730270" y="810017"/>
                  </a:cubicBezTo>
                  <a:cubicBezTo>
                    <a:pt x="1587357" y="775982"/>
                    <a:pt x="1492081" y="646652"/>
                    <a:pt x="1444444" y="517322"/>
                  </a:cubicBezTo>
                  <a:cubicBezTo>
                    <a:pt x="1417222" y="449253"/>
                    <a:pt x="1390001" y="333536"/>
                    <a:pt x="1294725" y="353957"/>
                  </a:cubicBezTo>
                  <a:cubicBezTo>
                    <a:pt x="1206255" y="456060"/>
                    <a:pt x="1199450" y="605811"/>
                    <a:pt x="1097369" y="701107"/>
                  </a:cubicBezTo>
                  <a:cubicBezTo>
                    <a:pt x="995288" y="823630"/>
                    <a:pt x="818348" y="830437"/>
                    <a:pt x="675435" y="830437"/>
                  </a:cubicBezTo>
                  <a:cubicBezTo>
                    <a:pt x="539328" y="816824"/>
                    <a:pt x="389609" y="810017"/>
                    <a:pt x="287529" y="721527"/>
                  </a:cubicBezTo>
                  <a:cubicBezTo>
                    <a:pt x="185448" y="612618"/>
                    <a:pt x="178642" y="456060"/>
                    <a:pt x="137810" y="326729"/>
                  </a:cubicBezTo>
                  <a:cubicBezTo>
                    <a:pt x="124199" y="245047"/>
                    <a:pt x="49340" y="204206"/>
                    <a:pt x="8508" y="149751"/>
                  </a:cubicBezTo>
                  <a:cubicBezTo>
                    <a:pt x="-5103" y="102103"/>
                    <a:pt x="1702" y="47648"/>
                    <a:pt x="1702" y="0"/>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2" name="任意多边形 21"/>
            <p:cNvSpPr/>
            <p:nvPr/>
          </p:nvSpPr>
          <p:spPr>
            <a:xfrm>
              <a:off x="9926228" y="843512"/>
              <a:ext cx="3317091" cy="417509"/>
            </a:xfrm>
            <a:custGeom>
              <a:avLst/>
              <a:gdLst/>
              <a:ahLst/>
              <a:cxnLst/>
              <a:rect l="l" t="t" r="r" b="b"/>
              <a:pathLst>
                <a:path w="3317091" h="417509">
                  <a:moveTo>
                    <a:pt x="3169890" y="199765"/>
                  </a:moveTo>
                  <a:lnTo>
                    <a:pt x="3169890" y="379772"/>
                  </a:lnTo>
                  <a:lnTo>
                    <a:pt x="3202818" y="379772"/>
                  </a:lnTo>
                  <a:cubicBezTo>
                    <a:pt x="3218916" y="382699"/>
                    <a:pt x="3225502" y="375382"/>
                    <a:pt x="3222575" y="357820"/>
                  </a:cubicBezTo>
                  <a:lnTo>
                    <a:pt x="3222575" y="199765"/>
                  </a:lnTo>
                  <a:close/>
                  <a:moveTo>
                    <a:pt x="2906464" y="199765"/>
                  </a:moveTo>
                  <a:lnTo>
                    <a:pt x="2906464" y="379772"/>
                  </a:lnTo>
                  <a:lnTo>
                    <a:pt x="2937197" y="379772"/>
                  </a:lnTo>
                  <a:cubicBezTo>
                    <a:pt x="2953295" y="382699"/>
                    <a:pt x="2959881" y="375382"/>
                    <a:pt x="2956954" y="357820"/>
                  </a:cubicBezTo>
                  <a:lnTo>
                    <a:pt x="2956954" y="199765"/>
                  </a:lnTo>
                  <a:close/>
                  <a:moveTo>
                    <a:pt x="3075496" y="158056"/>
                  </a:moveTo>
                  <a:lnTo>
                    <a:pt x="3316969" y="158056"/>
                  </a:lnTo>
                  <a:lnTo>
                    <a:pt x="3316969" y="379772"/>
                  </a:lnTo>
                  <a:cubicBezTo>
                    <a:pt x="3318433" y="406115"/>
                    <a:pt x="3305261" y="418554"/>
                    <a:pt x="3277455" y="417091"/>
                  </a:cubicBezTo>
                  <a:lnTo>
                    <a:pt x="3075496" y="417091"/>
                  </a:lnTo>
                  <a:close/>
                  <a:moveTo>
                    <a:pt x="2812070" y="158056"/>
                  </a:moveTo>
                  <a:lnTo>
                    <a:pt x="3053543" y="158056"/>
                  </a:lnTo>
                  <a:lnTo>
                    <a:pt x="3053543" y="379772"/>
                  </a:lnTo>
                  <a:cubicBezTo>
                    <a:pt x="3055007" y="406115"/>
                    <a:pt x="3041104" y="418554"/>
                    <a:pt x="3011835" y="417091"/>
                  </a:cubicBezTo>
                  <a:lnTo>
                    <a:pt x="2812070" y="417091"/>
                  </a:lnTo>
                  <a:close/>
                  <a:moveTo>
                    <a:pt x="1312738" y="87809"/>
                  </a:moveTo>
                  <a:lnTo>
                    <a:pt x="1440061" y="87809"/>
                  </a:lnTo>
                  <a:lnTo>
                    <a:pt x="1286395" y="357820"/>
                  </a:lnTo>
                  <a:cubicBezTo>
                    <a:pt x="1280542" y="369528"/>
                    <a:pt x="1278346" y="376114"/>
                    <a:pt x="1279810" y="377577"/>
                  </a:cubicBezTo>
                  <a:cubicBezTo>
                    <a:pt x="1279810" y="379041"/>
                    <a:pt x="1284200" y="379772"/>
                    <a:pt x="1292981" y="379772"/>
                  </a:cubicBezTo>
                  <a:lnTo>
                    <a:pt x="1483965" y="379772"/>
                  </a:lnTo>
                  <a:cubicBezTo>
                    <a:pt x="1495673" y="379772"/>
                    <a:pt x="1501527" y="379041"/>
                    <a:pt x="1501527" y="377577"/>
                  </a:cubicBezTo>
                  <a:cubicBezTo>
                    <a:pt x="1502990" y="376114"/>
                    <a:pt x="1501527" y="369528"/>
                    <a:pt x="1497136" y="357820"/>
                  </a:cubicBezTo>
                  <a:lnTo>
                    <a:pt x="1459817" y="263426"/>
                  </a:lnTo>
                  <a:lnTo>
                    <a:pt x="1567383" y="263426"/>
                  </a:lnTo>
                  <a:lnTo>
                    <a:pt x="1613483" y="379772"/>
                  </a:lnTo>
                  <a:cubicBezTo>
                    <a:pt x="1623727" y="398798"/>
                    <a:pt x="1627385" y="409774"/>
                    <a:pt x="1624459" y="412701"/>
                  </a:cubicBezTo>
                  <a:cubicBezTo>
                    <a:pt x="1622995" y="415627"/>
                    <a:pt x="1610555" y="417091"/>
                    <a:pt x="1587140" y="417091"/>
                  </a:cubicBezTo>
                  <a:lnTo>
                    <a:pt x="1165659" y="417091"/>
                  </a:lnTo>
                  <a:cubicBezTo>
                    <a:pt x="1143707" y="417091"/>
                    <a:pt x="1132731" y="415627"/>
                    <a:pt x="1132731" y="412701"/>
                  </a:cubicBezTo>
                  <a:cubicBezTo>
                    <a:pt x="1129803" y="409774"/>
                    <a:pt x="1134194" y="398798"/>
                    <a:pt x="1145902" y="379772"/>
                  </a:cubicBezTo>
                  <a:close/>
                  <a:moveTo>
                    <a:pt x="799058" y="83418"/>
                  </a:moveTo>
                  <a:lnTo>
                    <a:pt x="921990" y="83418"/>
                  </a:lnTo>
                  <a:lnTo>
                    <a:pt x="941747" y="131713"/>
                  </a:lnTo>
                  <a:lnTo>
                    <a:pt x="1069069" y="83418"/>
                  </a:lnTo>
                  <a:lnTo>
                    <a:pt x="1069069" y="138299"/>
                  </a:lnTo>
                  <a:lnTo>
                    <a:pt x="961504" y="177812"/>
                  </a:lnTo>
                  <a:lnTo>
                    <a:pt x="1069069" y="417091"/>
                  </a:lnTo>
                  <a:lnTo>
                    <a:pt x="943942" y="417091"/>
                  </a:lnTo>
                  <a:close/>
                  <a:moveTo>
                    <a:pt x="722225" y="72442"/>
                  </a:moveTo>
                  <a:lnTo>
                    <a:pt x="722225" y="357820"/>
                  </a:lnTo>
                  <a:cubicBezTo>
                    <a:pt x="719298" y="375382"/>
                    <a:pt x="725884" y="382699"/>
                    <a:pt x="741982" y="379772"/>
                  </a:cubicBezTo>
                  <a:lnTo>
                    <a:pt x="783691" y="379772"/>
                  </a:lnTo>
                  <a:lnTo>
                    <a:pt x="783691" y="417091"/>
                  </a:lnTo>
                  <a:lnTo>
                    <a:pt x="647588" y="417091"/>
                  </a:lnTo>
                  <a:cubicBezTo>
                    <a:pt x="616855" y="420018"/>
                    <a:pt x="602952" y="407578"/>
                    <a:pt x="605879" y="379772"/>
                  </a:cubicBezTo>
                  <a:lnTo>
                    <a:pt x="605879" y="171227"/>
                  </a:lnTo>
                  <a:lnTo>
                    <a:pt x="564170" y="182203"/>
                  </a:lnTo>
                  <a:lnTo>
                    <a:pt x="564170" y="120737"/>
                  </a:lnTo>
                  <a:close/>
                  <a:moveTo>
                    <a:pt x="195374" y="70247"/>
                  </a:moveTo>
                  <a:lnTo>
                    <a:pt x="311720" y="70247"/>
                  </a:lnTo>
                  <a:lnTo>
                    <a:pt x="311720" y="94394"/>
                  </a:lnTo>
                  <a:lnTo>
                    <a:pt x="507094" y="94394"/>
                  </a:lnTo>
                  <a:lnTo>
                    <a:pt x="507094" y="379772"/>
                  </a:lnTo>
                  <a:cubicBezTo>
                    <a:pt x="510021" y="407578"/>
                    <a:pt x="496850" y="420018"/>
                    <a:pt x="467580" y="417091"/>
                  </a:cubicBezTo>
                  <a:lnTo>
                    <a:pt x="412700" y="417091"/>
                  </a:lnTo>
                  <a:lnTo>
                    <a:pt x="412700" y="138299"/>
                  </a:lnTo>
                  <a:lnTo>
                    <a:pt x="311720" y="138299"/>
                  </a:lnTo>
                  <a:lnTo>
                    <a:pt x="311720" y="417091"/>
                  </a:lnTo>
                  <a:lnTo>
                    <a:pt x="195374" y="417091"/>
                  </a:lnTo>
                  <a:lnTo>
                    <a:pt x="195374" y="138299"/>
                  </a:lnTo>
                  <a:lnTo>
                    <a:pt x="96589" y="138299"/>
                  </a:lnTo>
                  <a:lnTo>
                    <a:pt x="96589" y="417091"/>
                  </a:lnTo>
                  <a:lnTo>
                    <a:pt x="0" y="417091"/>
                  </a:lnTo>
                  <a:lnTo>
                    <a:pt x="0" y="94394"/>
                  </a:lnTo>
                  <a:lnTo>
                    <a:pt x="195374" y="94394"/>
                  </a:lnTo>
                  <a:close/>
                  <a:moveTo>
                    <a:pt x="2917440" y="41709"/>
                  </a:moveTo>
                  <a:lnTo>
                    <a:pt x="2917440" y="105370"/>
                  </a:lnTo>
                  <a:lnTo>
                    <a:pt x="3202818" y="105370"/>
                  </a:lnTo>
                  <a:cubicBezTo>
                    <a:pt x="3208672" y="105370"/>
                    <a:pt x="3211599" y="101712"/>
                    <a:pt x="3211599" y="94394"/>
                  </a:cubicBezTo>
                  <a:lnTo>
                    <a:pt x="3211599" y="41709"/>
                  </a:lnTo>
                  <a:close/>
                  <a:moveTo>
                    <a:pt x="2812070" y="0"/>
                  </a:moveTo>
                  <a:lnTo>
                    <a:pt x="3316969" y="0"/>
                  </a:lnTo>
                  <a:lnTo>
                    <a:pt x="3316969" y="100980"/>
                  </a:lnTo>
                  <a:cubicBezTo>
                    <a:pt x="3318433" y="133176"/>
                    <a:pt x="3306725" y="148543"/>
                    <a:pt x="3281846" y="147079"/>
                  </a:cubicBezTo>
                  <a:lnTo>
                    <a:pt x="2812070" y="147079"/>
                  </a:lnTo>
                  <a:close/>
                  <a:moveTo>
                    <a:pt x="2410345" y="0"/>
                  </a:moveTo>
                  <a:lnTo>
                    <a:pt x="2511325" y="0"/>
                  </a:lnTo>
                  <a:lnTo>
                    <a:pt x="2506935" y="21952"/>
                  </a:lnTo>
                  <a:lnTo>
                    <a:pt x="2754994" y="21952"/>
                  </a:lnTo>
                  <a:lnTo>
                    <a:pt x="2754994" y="63661"/>
                  </a:lnTo>
                  <a:lnTo>
                    <a:pt x="2520106" y="63661"/>
                  </a:lnTo>
                  <a:lnTo>
                    <a:pt x="2520106" y="125127"/>
                  </a:lnTo>
                  <a:lnTo>
                    <a:pt x="2754994" y="125127"/>
                  </a:lnTo>
                  <a:lnTo>
                    <a:pt x="2754994" y="166836"/>
                  </a:lnTo>
                  <a:lnTo>
                    <a:pt x="2520106" y="166836"/>
                  </a:lnTo>
                  <a:lnTo>
                    <a:pt x="2520106" y="324892"/>
                  </a:lnTo>
                  <a:lnTo>
                    <a:pt x="2754994" y="324892"/>
                  </a:lnTo>
                  <a:lnTo>
                    <a:pt x="2754994" y="366601"/>
                  </a:lnTo>
                  <a:lnTo>
                    <a:pt x="2520106" y="366601"/>
                  </a:lnTo>
                  <a:lnTo>
                    <a:pt x="2520106" y="417091"/>
                  </a:lnTo>
                  <a:lnTo>
                    <a:pt x="2414736" y="417091"/>
                  </a:lnTo>
                  <a:lnTo>
                    <a:pt x="2414736" y="63661"/>
                  </a:lnTo>
                  <a:lnTo>
                    <a:pt x="2394979" y="63661"/>
                  </a:lnTo>
                  <a:close/>
                  <a:moveTo>
                    <a:pt x="2381808" y="0"/>
                  </a:moveTo>
                  <a:lnTo>
                    <a:pt x="2381808" y="417091"/>
                  </a:lnTo>
                  <a:lnTo>
                    <a:pt x="2274242" y="417091"/>
                  </a:lnTo>
                  <a:lnTo>
                    <a:pt x="2274242" y="52685"/>
                  </a:lnTo>
                  <a:lnTo>
                    <a:pt x="2250095" y="54880"/>
                  </a:lnTo>
                  <a:lnTo>
                    <a:pt x="2250095" y="13171"/>
                  </a:lnTo>
                  <a:close/>
                  <a:moveTo>
                    <a:pt x="1685925" y="0"/>
                  </a:moveTo>
                  <a:lnTo>
                    <a:pt x="2193019" y="0"/>
                  </a:lnTo>
                  <a:lnTo>
                    <a:pt x="2193019" y="63661"/>
                  </a:lnTo>
                  <a:lnTo>
                    <a:pt x="2074478" y="96590"/>
                  </a:lnTo>
                  <a:lnTo>
                    <a:pt x="2074478" y="144884"/>
                  </a:lnTo>
                  <a:lnTo>
                    <a:pt x="2193019" y="144884"/>
                  </a:lnTo>
                  <a:lnTo>
                    <a:pt x="2193019" y="186593"/>
                  </a:lnTo>
                  <a:lnTo>
                    <a:pt x="2074478" y="186593"/>
                  </a:lnTo>
                  <a:lnTo>
                    <a:pt x="2074478" y="379772"/>
                  </a:lnTo>
                  <a:cubicBezTo>
                    <a:pt x="2075941" y="406115"/>
                    <a:pt x="2062038" y="418554"/>
                    <a:pt x="2032769" y="417091"/>
                  </a:cubicBezTo>
                  <a:lnTo>
                    <a:pt x="1775929" y="417091"/>
                  </a:lnTo>
                  <a:lnTo>
                    <a:pt x="1775929" y="379772"/>
                  </a:lnTo>
                  <a:lnTo>
                    <a:pt x="1931789" y="379772"/>
                  </a:lnTo>
                  <a:cubicBezTo>
                    <a:pt x="1946423" y="382699"/>
                    <a:pt x="1952277" y="376114"/>
                    <a:pt x="1949350" y="360015"/>
                  </a:cubicBezTo>
                  <a:lnTo>
                    <a:pt x="1949350" y="186593"/>
                  </a:lnTo>
                  <a:lnTo>
                    <a:pt x="1685925" y="186593"/>
                  </a:lnTo>
                  <a:lnTo>
                    <a:pt x="1685925" y="144884"/>
                  </a:lnTo>
                  <a:lnTo>
                    <a:pt x="1949350" y="144884"/>
                  </a:lnTo>
                  <a:lnTo>
                    <a:pt x="1949350" y="63661"/>
                  </a:lnTo>
                  <a:lnTo>
                    <a:pt x="2010817" y="41709"/>
                  </a:lnTo>
                  <a:lnTo>
                    <a:pt x="1685925" y="41709"/>
                  </a:lnTo>
                  <a:close/>
                  <a:moveTo>
                    <a:pt x="1176635" y="0"/>
                  </a:moveTo>
                  <a:lnTo>
                    <a:pt x="1569578" y="0"/>
                  </a:lnTo>
                  <a:lnTo>
                    <a:pt x="1580554" y="41709"/>
                  </a:lnTo>
                  <a:lnTo>
                    <a:pt x="1631044" y="208546"/>
                  </a:lnTo>
                  <a:lnTo>
                    <a:pt x="1523479" y="208546"/>
                  </a:lnTo>
                  <a:lnTo>
                    <a:pt x="1470794" y="41709"/>
                  </a:lnTo>
                  <a:lnTo>
                    <a:pt x="1286395" y="41709"/>
                  </a:lnTo>
                  <a:lnTo>
                    <a:pt x="1231515" y="208546"/>
                  </a:lnTo>
                  <a:lnTo>
                    <a:pt x="1126145" y="208546"/>
                  </a:lnTo>
                  <a:lnTo>
                    <a:pt x="1176635" y="41709"/>
                  </a:lnTo>
                  <a:close/>
                  <a:moveTo>
                    <a:pt x="748568" y="0"/>
                  </a:moveTo>
                  <a:lnTo>
                    <a:pt x="864914" y="0"/>
                  </a:lnTo>
                  <a:lnTo>
                    <a:pt x="873695" y="21952"/>
                  </a:lnTo>
                  <a:lnTo>
                    <a:pt x="1069069" y="21952"/>
                  </a:lnTo>
                  <a:lnTo>
                    <a:pt x="1069069" y="63661"/>
                  </a:lnTo>
                  <a:lnTo>
                    <a:pt x="564170" y="63661"/>
                  </a:lnTo>
                  <a:lnTo>
                    <a:pt x="564170" y="21952"/>
                  </a:lnTo>
                  <a:lnTo>
                    <a:pt x="759544" y="21952"/>
                  </a:lnTo>
                  <a:close/>
                  <a:moveTo>
                    <a:pt x="72442" y="0"/>
                  </a:moveTo>
                  <a:lnTo>
                    <a:pt x="188788" y="0"/>
                  </a:lnTo>
                  <a:lnTo>
                    <a:pt x="171226" y="21952"/>
                  </a:lnTo>
                  <a:lnTo>
                    <a:pt x="507094" y="21952"/>
                  </a:lnTo>
                  <a:lnTo>
                    <a:pt x="507094" y="63661"/>
                  </a:lnTo>
                  <a:lnTo>
                    <a:pt x="136103" y="63661"/>
                  </a:lnTo>
                  <a:lnTo>
                    <a:pt x="116346" y="90004"/>
                  </a:lnTo>
                  <a:lnTo>
                    <a:pt x="0" y="90004"/>
                  </a:lnTo>
                  <a:lnTo>
                    <a:pt x="21952" y="63661"/>
                  </a:lnTo>
                  <a:lnTo>
                    <a:pt x="0" y="63661"/>
                  </a:lnTo>
                  <a:lnTo>
                    <a:pt x="0" y="21952"/>
                  </a:lnTo>
                  <a:lnTo>
                    <a:pt x="54880" y="21952"/>
                  </a:ln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solidFill>
                  <a:schemeClr val="tx1"/>
                </a:solidFill>
                <a:ea typeface="微软雅黑" panose="020B0503020204020204" pitchFamily="34" charset="-122"/>
              </a:endParaRPr>
            </a:p>
          </p:txBody>
        </p:sp>
      </p:grpSp>
      <p:cxnSp>
        <p:nvCxnSpPr>
          <p:cNvPr id="23" name="直接连接符 22"/>
          <p:cNvCxnSpPr/>
          <p:nvPr userDrawn="1"/>
        </p:nvCxnSpPr>
        <p:spPr>
          <a:xfrm>
            <a:off x="761629" y="62650"/>
            <a:ext cx="0" cy="6161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userDrawn="1"/>
        </p:nvSpPr>
        <p:spPr>
          <a:xfrm>
            <a:off x="0" y="4900885"/>
            <a:ext cx="9144000" cy="242615"/>
          </a:xfrm>
          <a:prstGeom prst="rect">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Tree>
    <p:extLst>
      <p:ext uri="{BB962C8B-B14F-4D97-AF65-F5344CB8AC3E}">
        <p14:creationId xmlns:p14="http://schemas.microsoft.com/office/powerpoint/2010/main" val="3972841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28"/>
        <p:cNvGrpSpPr/>
        <p:nvPr/>
      </p:nvGrpSpPr>
      <p:grpSpPr>
        <a:xfrm>
          <a:off x="0" y="0"/>
          <a:ext cx="0" cy="0"/>
          <a:chOff x="0" y="0"/>
          <a:chExt cx="0" cy="0"/>
        </a:xfrm>
      </p:grpSpPr>
      <p:cxnSp>
        <p:nvCxnSpPr>
          <p:cNvPr id="29" name="Google Shape;29;p3"/>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0" name="Google Shape;30;p3"/>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1" name="Google Shape;31;p3"/>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2" name="Google Shape;32;p3"/>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3" name="Google Shape;33;p3"/>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4" name="Google Shape;34;p3"/>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5" name="Google Shape;35;p3"/>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6" name="Google Shape;36;p3"/>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37" name="Google Shape;37;p3"/>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8;p3"/>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9;p3"/>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40;p3"/>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41;p3"/>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42;p3"/>
          <p:cNvSpPr txBox="1">
            <a:spLocks noGrp="1"/>
          </p:cNvSpPr>
          <p:nvPr>
            <p:ph type="ctrTitle"/>
          </p:nvPr>
        </p:nvSpPr>
        <p:spPr>
          <a:xfrm rot="-182">
            <a:off x="2102101" y="2640887"/>
            <a:ext cx="5659800" cy="895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solidFill>
                  <a:srgbClr val="FFFFFF"/>
                </a:solidFill>
                <a:latin typeface="Odibee Sans"/>
                <a:ea typeface="Odibee Sans"/>
                <a:cs typeface="Odibee Sans"/>
                <a:sym typeface="Odibee San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3" name="Google Shape;43;p3"/>
          <p:cNvSpPr txBox="1">
            <a:spLocks noGrp="1"/>
          </p:cNvSpPr>
          <p:nvPr>
            <p:ph type="subTitle" idx="1"/>
          </p:nvPr>
        </p:nvSpPr>
        <p:spPr>
          <a:xfrm rot="989">
            <a:off x="2324400" y="3400313"/>
            <a:ext cx="5215200" cy="48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4" name="Google Shape;44;p3"/>
          <p:cNvSpPr/>
          <p:nvPr/>
        </p:nvSpPr>
        <p:spPr>
          <a:xfrm rot="5400000" flipH="1">
            <a:off x="8521100" y="-93350"/>
            <a:ext cx="540300" cy="7269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47361273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比较">
    <p:spTree>
      <p:nvGrpSpPr>
        <p:cNvPr id="1" name=""/>
        <p:cNvGrpSpPr/>
        <p:nvPr/>
      </p:nvGrpSpPr>
      <p:grpSpPr>
        <a:xfrm>
          <a:off x="0" y="0"/>
          <a:ext cx="0" cy="0"/>
          <a:chOff x="0" y="0"/>
          <a:chExt cx="0" cy="0"/>
        </a:xfrm>
      </p:grpSpPr>
      <p:grpSp>
        <p:nvGrpSpPr>
          <p:cNvPr id="2" name="组合 1"/>
          <p:cNvGrpSpPr>
            <a:grpSpLocks noChangeAspect="1"/>
          </p:cNvGrpSpPr>
          <p:nvPr userDrawn="1"/>
        </p:nvGrpSpPr>
        <p:grpSpPr>
          <a:xfrm>
            <a:off x="790204" y="186614"/>
            <a:ext cx="671884" cy="474112"/>
            <a:chOff x="5455444" y="233363"/>
            <a:chExt cx="1281113" cy="904009"/>
          </a:xfrm>
        </p:grpSpPr>
        <p:grpSp>
          <p:nvGrpSpPr>
            <p:cNvPr id="3" name="组合 2"/>
            <p:cNvGrpSpPr/>
            <p:nvPr/>
          </p:nvGrpSpPr>
          <p:grpSpPr>
            <a:xfrm>
              <a:off x="5455444" y="233363"/>
              <a:ext cx="1281113" cy="661987"/>
              <a:chOff x="5194301" y="233363"/>
              <a:chExt cx="1281113" cy="661987"/>
            </a:xfrm>
          </p:grpSpPr>
          <p:sp>
            <p:nvSpPr>
              <p:cNvPr id="13" name="Freeform 24"/>
              <p:cNvSpPr/>
              <p:nvPr/>
            </p:nvSpPr>
            <p:spPr bwMode="auto">
              <a:xfrm>
                <a:off x="5964238" y="487363"/>
                <a:ext cx="260350" cy="223837"/>
              </a:xfrm>
              <a:custGeom>
                <a:avLst/>
                <a:gdLst>
                  <a:gd name="T0" fmla="*/ 183 w 204"/>
                  <a:gd name="T1" fmla="*/ 0 h 175"/>
                  <a:gd name="T2" fmla="*/ 191 w 204"/>
                  <a:gd name="T3" fmla="*/ 22 h 175"/>
                  <a:gd name="T4" fmla="*/ 203 w 204"/>
                  <a:gd name="T5" fmla="*/ 114 h 175"/>
                  <a:gd name="T6" fmla="*/ 198 w 204"/>
                  <a:gd name="T7" fmla="*/ 165 h 175"/>
                  <a:gd name="T8" fmla="*/ 196 w 204"/>
                  <a:gd name="T9" fmla="*/ 175 h 175"/>
                  <a:gd name="T10" fmla="*/ 186 w 204"/>
                  <a:gd name="T11" fmla="*/ 169 h 175"/>
                  <a:gd name="T12" fmla="*/ 27 w 204"/>
                  <a:gd name="T13" fmla="*/ 117 h 175"/>
                  <a:gd name="T14" fmla="*/ 0 w 204"/>
                  <a:gd name="T15" fmla="*/ 113 h 175"/>
                  <a:gd name="T16" fmla="*/ 14 w 204"/>
                  <a:gd name="T17" fmla="*/ 96 h 175"/>
                  <a:gd name="T18" fmla="*/ 158 w 204"/>
                  <a:gd name="T19" fmla="*/ 6 h 175"/>
                  <a:gd name="T20" fmla="*/ 183 w 204"/>
                  <a:gd name="T2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175">
                    <a:moveTo>
                      <a:pt x="183" y="0"/>
                    </a:moveTo>
                    <a:cubicBezTo>
                      <a:pt x="191" y="22"/>
                      <a:pt x="191" y="22"/>
                      <a:pt x="191" y="22"/>
                    </a:cubicBezTo>
                    <a:cubicBezTo>
                      <a:pt x="199" y="51"/>
                      <a:pt x="204" y="82"/>
                      <a:pt x="203" y="114"/>
                    </a:cubicBezTo>
                    <a:cubicBezTo>
                      <a:pt x="203" y="132"/>
                      <a:pt x="201" y="149"/>
                      <a:pt x="198" y="165"/>
                    </a:cubicBezTo>
                    <a:cubicBezTo>
                      <a:pt x="196" y="175"/>
                      <a:pt x="196" y="175"/>
                      <a:pt x="196" y="175"/>
                    </a:cubicBezTo>
                    <a:cubicBezTo>
                      <a:pt x="186" y="169"/>
                      <a:pt x="186" y="169"/>
                      <a:pt x="186" y="169"/>
                    </a:cubicBezTo>
                    <a:cubicBezTo>
                      <a:pt x="137" y="145"/>
                      <a:pt x="84" y="127"/>
                      <a:pt x="27" y="117"/>
                    </a:cubicBezTo>
                    <a:cubicBezTo>
                      <a:pt x="0" y="113"/>
                      <a:pt x="0" y="113"/>
                      <a:pt x="0" y="113"/>
                    </a:cubicBezTo>
                    <a:cubicBezTo>
                      <a:pt x="14" y="96"/>
                      <a:pt x="14" y="96"/>
                      <a:pt x="14" y="96"/>
                    </a:cubicBezTo>
                    <a:cubicBezTo>
                      <a:pt x="52" y="54"/>
                      <a:pt x="102" y="22"/>
                      <a:pt x="158" y="6"/>
                    </a:cubicBezTo>
                    <a:lnTo>
                      <a:pt x="183" y="0"/>
                    </a:lnTo>
                    <a:close/>
                  </a:path>
                </a:pathLst>
              </a:custGeom>
              <a:solidFill>
                <a:srgbClr val="1F99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4" name="Freeform 25"/>
              <p:cNvSpPr/>
              <p:nvPr/>
            </p:nvSpPr>
            <p:spPr bwMode="auto">
              <a:xfrm>
                <a:off x="5927726" y="273050"/>
                <a:ext cx="250825" cy="255587"/>
              </a:xfrm>
              <a:custGeom>
                <a:avLst/>
                <a:gdLst>
                  <a:gd name="T0" fmla="*/ 52 w 197"/>
                  <a:gd name="T1" fmla="*/ 0 h 200"/>
                  <a:gd name="T2" fmla="*/ 76 w 197"/>
                  <a:gd name="T3" fmla="*/ 12 h 200"/>
                  <a:gd name="T4" fmla="*/ 183 w 197"/>
                  <a:gd name="T5" fmla="*/ 113 h 200"/>
                  <a:gd name="T6" fmla="*/ 197 w 197"/>
                  <a:gd name="T7" fmla="*/ 137 h 200"/>
                  <a:gd name="T8" fmla="*/ 194 w 197"/>
                  <a:gd name="T9" fmla="*/ 139 h 200"/>
                  <a:gd name="T10" fmla="*/ 8 w 197"/>
                  <a:gd name="T11" fmla="*/ 200 h 200"/>
                  <a:gd name="T12" fmla="*/ 0 w 197"/>
                  <a:gd name="T13" fmla="*/ 200 h 200"/>
                  <a:gd name="T14" fmla="*/ 0 w 197"/>
                  <a:gd name="T15" fmla="*/ 196 h 200"/>
                  <a:gd name="T16" fmla="*/ 49 w 197"/>
                  <a:gd name="T17" fmla="*/ 4 h 200"/>
                  <a:gd name="T18" fmla="*/ 52 w 197"/>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200">
                    <a:moveTo>
                      <a:pt x="52" y="0"/>
                    </a:moveTo>
                    <a:cubicBezTo>
                      <a:pt x="76" y="12"/>
                      <a:pt x="76" y="12"/>
                      <a:pt x="76" y="12"/>
                    </a:cubicBezTo>
                    <a:cubicBezTo>
                      <a:pt x="119" y="37"/>
                      <a:pt x="156" y="71"/>
                      <a:pt x="183" y="113"/>
                    </a:cubicBezTo>
                    <a:cubicBezTo>
                      <a:pt x="197" y="137"/>
                      <a:pt x="197" y="137"/>
                      <a:pt x="197" y="137"/>
                    </a:cubicBezTo>
                    <a:cubicBezTo>
                      <a:pt x="194" y="139"/>
                      <a:pt x="194" y="139"/>
                      <a:pt x="194" y="139"/>
                    </a:cubicBezTo>
                    <a:cubicBezTo>
                      <a:pt x="139" y="173"/>
                      <a:pt x="76" y="194"/>
                      <a:pt x="8" y="200"/>
                    </a:cubicBezTo>
                    <a:cubicBezTo>
                      <a:pt x="0" y="200"/>
                      <a:pt x="0" y="200"/>
                      <a:pt x="0" y="200"/>
                    </a:cubicBezTo>
                    <a:cubicBezTo>
                      <a:pt x="0" y="196"/>
                      <a:pt x="0" y="196"/>
                      <a:pt x="0" y="196"/>
                    </a:cubicBezTo>
                    <a:cubicBezTo>
                      <a:pt x="1" y="127"/>
                      <a:pt x="19" y="62"/>
                      <a:pt x="49" y="4"/>
                    </a:cubicBezTo>
                    <a:lnTo>
                      <a:pt x="52" y="0"/>
                    </a:lnTo>
                    <a:close/>
                  </a:path>
                </a:pathLst>
              </a:custGeom>
              <a:solidFill>
                <a:srgbClr val="7BB8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5" name="Freeform 26"/>
              <p:cNvSpPr/>
              <p:nvPr/>
            </p:nvSpPr>
            <p:spPr bwMode="auto">
              <a:xfrm>
                <a:off x="5194301" y="649288"/>
                <a:ext cx="1281113" cy="246062"/>
              </a:xfrm>
              <a:custGeom>
                <a:avLst/>
                <a:gdLst>
                  <a:gd name="T0" fmla="*/ 511 w 1008"/>
                  <a:gd name="T1" fmla="*/ 0 h 193"/>
                  <a:gd name="T2" fmla="*/ 944 w 1008"/>
                  <a:gd name="T3" fmla="*/ 147 h 193"/>
                  <a:gd name="T4" fmla="*/ 989 w 1008"/>
                  <a:gd name="T5" fmla="*/ 178 h 193"/>
                  <a:gd name="T6" fmla="*/ 990 w 1008"/>
                  <a:gd name="T7" fmla="*/ 178 h 193"/>
                  <a:gd name="T8" fmla="*/ 995 w 1008"/>
                  <a:gd name="T9" fmla="*/ 181 h 193"/>
                  <a:gd name="T10" fmla="*/ 1007 w 1008"/>
                  <a:gd name="T11" fmla="*/ 192 h 193"/>
                  <a:gd name="T12" fmla="*/ 991 w 1008"/>
                  <a:gd name="T13" fmla="*/ 189 h 193"/>
                  <a:gd name="T14" fmla="*/ 989 w 1008"/>
                  <a:gd name="T15" fmla="*/ 188 h 193"/>
                  <a:gd name="T16" fmla="*/ 989 w 1008"/>
                  <a:gd name="T17" fmla="*/ 188 h 193"/>
                  <a:gd name="T18" fmla="*/ 503 w 1008"/>
                  <a:gd name="T19" fmla="*/ 101 h 193"/>
                  <a:gd name="T20" fmla="*/ 17 w 1008"/>
                  <a:gd name="T21" fmla="*/ 188 h 193"/>
                  <a:gd name="T22" fmla="*/ 17 w 1008"/>
                  <a:gd name="T23" fmla="*/ 188 h 193"/>
                  <a:gd name="T24" fmla="*/ 16 w 1008"/>
                  <a:gd name="T25" fmla="*/ 188 h 193"/>
                  <a:gd name="T26" fmla="*/ 0 w 1008"/>
                  <a:gd name="T27" fmla="*/ 191 h 193"/>
                  <a:gd name="T28" fmla="*/ 3 w 1008"/>
                  <a:gd name="T29" fmla="*/ 188 h 193"/>
                  <a:gd name="T30" fmla="*/ 6 w 1008"/>
                  <a:gd name="T31" fmla="*/ 185 h 193"/>
                  <a:gd name="T32" fmla="*/ 6 w 1008"/>
                  <a:gd name="T33" fmla="*/ 185 h 193"/>
                  <a:gd name="T34" fmla="*/ 62 w 1008"/>
                  <a:gd name="T35" fmla="*/ 147 h 193"/>
                  <a:gd name="T36" fmla="*/ 511 w 1008"/>
                  <a:gd name="T3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8" h="193">
                    <a:moveTo>
                      <a:pt x="511" y="0"/>
                    </a:moveTo>
                    <a:cubicBezTo>
                      <a:pt x="668" y="0"/>
                      <a:pt x="810" y="63"/>
                      <a:pt x="944" y="147"/>
                    </a:cubicBezTo>
                    <a:cubicBezTo>
                      <a:pt x="989" y="178"/>
                      <a:pt x="989" y="178"/>
                      <a:pt x="989" y="178"/>
                    </a:cubicBezTo>
                    <a:cubicBezTo>
                      <a:pt x="990" y="178"/>
                      <a:pt x="990" y="178"/>
                      <a:pt x="990" y="178"/>
                    </a:cubicBezTo>
                    <a:cubicBezTo>
                      <a:pt x="995" y="181"/>
                      <a:pt x="995" y="181"/>
                      <a:pt x="995" y="181"/>
                    </a:cubicBezTo>
                    <a:cubicBezTo>
                      <a:pt x="1003" y="187"/>
                      <a:pt x="1008" y="191"/>
                      <a:pt x="1007" y="192"/>
                    </a:cubicBezTo>
                    <a:cubicBezTo>
                      <a:pt x="1006" y="193"/>
                      <a:pt x="1001" y="192"/>
                      <a:pt x="991" y="189"/>
                    </a:cubicBezTo>
                    <a:cubicBezTo>
                      <a:pt x="989" y="188"/>
                      <a:pt x="989" y="188"/>
                      <a:pt x="989" y="188"/>
                    </a:cubicBezTo>
                    <a:cubicBezTo>
                      <a:pt x="989" y="188"/>
                      <a:pt x="989" y="188"/>
                      <a:pt x="989" y="188"/>
                    </a:cubicBezTo>
                    <a:cubicBezTo>
                      <a:pt x="839" y="132"/>
                      <a:pt x="675" y="101"/>
                      <a:pt x="503" y="101"/>
                    </a:cubicBezTo>
                    <a:cubicBezTo>
                      <a:pt x="330" y="101"/>
                      <a:pt x="166" y="132"/>
                      <a:pt x="17" y="188"/>
                    </a:cubicBezTo>
                    <a:cubicBezTo>
                      <a:pt x="17" y="188"/>
                      <a:pt x="17" y="188"/>
                      <a:pt x="17" y="188"/>
                    </a:cubicBezTo>
                    <a:cubicBezTo>
                      <a:pt x="16" y="188"/>
                      <a:pt x="16" y="188"/>
                      <a:pt x="16" y="188"/>
                    </a:cubicBezTo>
                    <a:cubicBezTo>
                      <a:pt x="6" y="192"/>
                      <a:pt x="1" y="193"/>
                      <a:pt x="0" y="191"/>
                    </a:cubicBezTo>
                    <a:cubicBezTo>
                      <a:pt x="0" y="191"/>
                      <a:pt x="1" y="189"/>
                      <a:pt x="3" y="188"/>
                    </a:cubicBezTo>
                    <a:cubicBezTo>
                      <a:pt x="6" y="185"/>
                      <a:pt x="6" y="185"/>
                      <a:pt x="6" y="185"/>
                    </a:cubicBezTo>
                    <a:cubicBezTo>
                      <a:pt x="6" y="185"/>
                      <a:pt x="6" y="185"/>
                      <a:pt x="6" y="185"/>
                    </a:cubicBezTo>
                    <a:cubicBezTo>
                      <a:pt x="62" y="147"/>
                      <a:pt x="62" y="147"/>
                      <a:pt x="62" y="147"/>
                    </a:cubicBezTo>
                    <a:cubicBezTo>
                      <a:pt x="197" y="63"/>
                      <a:pt x="353" y="0"/>
                      <a:pt x="511"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6" name="Freeform 27"/>
              <p:cNvSpPr/>
              <p:nvPr/>
            </p:nvSpPr>
            <p:spPr bwMode="auto">
              <a:xfrm>
                <a:off x="5703888" y="233363"/>
                <a:ext cx="255588" cy="257175"/>
              </a:xfrm>
              <a:custGeom>
                <a:avLst/>
                <a:gdLst>
                  <a:gd name="T0" fmla="*/ 0 w 201"/>
                  <a:gd name="T1" fmla="*/ 21 h 201"/>
                  <a:gd name="T2" fmla="*/ 26 w 201"/>
                  <a:gd name="T3" fmla="*/ 13 h 201"/>
                  <a:gd name="T4" fmla="*/ 174 w 201"/>
                  <a:gd name="T5" fmla="*/ 11 h 201"/>
                  <a:gd name="T6" fmla="*/ 201 w 201"/>
                  <a:gd name="T7" fmla="*/ 18 h 201"/>
                  <a:gd name="T8" fmla="*/ 200 w 201"/>
                  <a:gd name="T9" fmla="*/ 22 h 201"/>
                  <a:gd name="T10" fmla="*/ 108 w 201"/>
                  <a:gd name="T11" fmla="*/ 195 h 201"/>
                  <a:gd name="T12" fmla="*/ 102 w 201"/>
                  <a:gd name="T13" fmla="*/ 201 h 201"/>
                  <a:gd name="T14" fmla="*/ 100 w 201"/>
                  <a:gd name="T15" fmla="*/ 198 h 201"/>
                  <a:gd name="T16" fmla="*/ 2 w 201"/>
                  <a:gd name="T17" fmla="*/ 26 h 201"/>
                  <a:gd name="T18" fmla="*/ 0 w 201"/>
                  <a:gd name="T19" fmla="*/ 2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a:moveTo>
                      <a:pt x="0" y="21"/>
                    </a:moveTo>
                    <a:cubicBezTo>
                      <a:pt x="26" y="13"/>
                      <a:pt x="26" y="13"/>
                      <a:pt x="26" y="13"/>
                    </a:cubicBezTo>
                    <a:cubicBezTo>
                      <a:pt x="75" y="0"/>
                      <a:pt x="125" y="0"/>
                      <a:pt x="174" y="11"/>
                    </a:cubicBezTo>
                    <a:cubicBezTo>
                      <a:pt x="201" y="18"/>
                      <a:pt x="201" y="18"/>
                      <a:pt x="201" y="18"/>
                    </a:cubicBezTo>
                    <a:cubicBezTo>
                      <a:pt x="200" y="22"/>
                      <a:pt x="200" y="22"/>
                      <a:pt x="200" y="22"/>
                    </a:cubicBezTo>
                    <a:cubicBezTo>
                      <a:pt x="183" y="84"/>
                      <a:pt x="153" y="144"/>
                      <a:pt x="108" y="195"/>
                    </a:cubicBezTo>
                    <a:cubicBezTo>
                      <a:pt x="102" y="201"/>
                      <a:pt x="102" y="201"/>
                      <a:pt x="102" y="201"/>
                    </a:cubicBezTo>
                    <a:cubicBezTo>
                      <a:pt x="100" y="198"/>
                      <a:pt x="100" y="198"/>
                      <a:pt x="100" y="198"/>
                    </a:cubicBezTo>
                    <a:cubicBezTo>
                      <a:pt x="52" y="147"/>
                      <a:pt x="20" y="88"/>
                      <a:pt x="2" y="26"/>
                    </a:cubicBezTo>
                    <a:lnTo>
                      <a:pt x="0" y="21"/>
                    </a:lnTo>
                    <a:close/>
                  </a:path>
                </a:pathLst>
              </a:custGeom>
              <a:solidFill>
                <a:srgbClr val="EDA1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7" name="Freeform 28"/>
              <p:cNvSpPr/>
              <p:nvPr/>
            </p:nvSpPr>
            <p:spPr bwMode="auto">
              <a:xfrm>
                <a:off x="5491163" y="274638"/>
                <a:ext cx="252413" cy="254000"/>
              </a:xfrm>
              <a:custGeom>
                <a:avLst/>
                <a:gdLst>
                  <a:gd name="T0" fmla="*/ 0 w 199"/>
                  <a:gd name="T1" fmla="*/ 141 h 199"/>
                  <a:gd name="T2" fmla="*/ 13 w 199"/>
                  <a:gd name="T3" fmla="*/ 117 h 199"/>
                  <a:gd name="T4" fmla="*/ 118 w 199"/>
                  <a:gd name="T5" fmla="*/ 13 h 199"/>
                  <a:gd name="T6" fmla="*/ 143 w 199"/>
                  <a:gd name="T7" fmla="*/ 0 h 199"/>
                  <a:gd name="T8" fmla="*/ 145 w 199"/>
                  <a:gd name="T9" fmla="*/ 3 h 199"/>
                  <a:gd name="T10" fmla="*/ 199 w 199"/>
                  <a:gd name="T11" fmla="*/ 191 h 199"/>
                  <a:gd name="T12" fmla="*/ 199 w 199"/>
                  <a:gd name="T13" fmla="*/ 199 h 199"/>
                  <a:gd name="T14" fmla="*/ 195 w 199"/>
                  <a:gd name="T15" fmla="*/ 199 h 199"/>
                  <a:gd name="T16" fmla="*/ 5 w 199"/>
                  <a:gd name="T17" fmla="*/ 144 h 199"/>
                  <a:gd name="T18" fmla="*/ 0 w 199"/>
                  <a:gd name="T19" fmla="*/ 14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0" y="141"/>
                    </a:moveTo>
                    <a:cubicBezTo>
                      <a:pt x="13" y="117"/>
                      <a:pt x="13" y="117"/>
                      <a:pt x="13" y="117"/>
                    </a:cubicBezTo>
                    <a:cubicBezTo>
                      <a:pt x="40" y="74"/>
                      <a:pt x="76" y="39"/>
                      <a:pt x="118" y="13"/>
                    </a:cubicBezTo>
                    <a:cubicBezTo>
                      <a:pt x="143" y="0"/>
                      <a:pt x="143" y="0"/>
                      <a:pt x="143" y="0"/>
                    </a:cubicBezTo>
                    <a:cubicBezTo>
                      <a:pt x="145" y="3"/>
                      <a:pt x="145" y="3"/>
                      <a:pt x="145" y="3"/>
                    </a:cubicBezTo>
                    <a:cubicBezTo>
                      <a:pt x="176" y="59"/>
                      <a:pt x="196" y="123"/>
                      <a:pt x="199" y="191"/>
                    </a:cubicBezTo>
                    <a:cubicBezTo>
                      <a:pt x="199" y="199"/>
                      <a:pt x="199" y="199"/>
                      <a:pt x="199" y="199"/>
                    </a:cubicBezTo>
                    <a:cubicBezTo>
                      <a:pt x="195" y="199"/>
                      <a:pt x="195" y="199"/>
                      <a:pt x="195" y="199"/>
                    </a:cubicBezTo>
                    <a:cubicBezTo>
                      <a:pt x="126" y="196"/>
                      <a:pt x="61" y="176"/>
                      <a:pt x="5" y="144"/>
                    </a:cubicBezTo>
                    <a:lnTo>
                      <a:pt x="0" y="141"/>
                    </a:lnTo>
                    <a:close/>
                  </a:path>
                </a:pathLst>
              </a:custGeom>
              <a:solidFill>
                <a:srgbClr val="D073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8" name="Freeform 29"/>
              <p:cNvSpPr/>
              <p:nvPr/>
            </p:nvSpPr>
            <p:spPr bwMode="auto">
              <a:xfrm>
                <a:off x="5448301" y="488950"/>
                <a:ext cx="258763" cy="222250"/>
              </a:xfrm>
              <a:custGeom>
                <a:avLst/>
                <a:gdLst>
                  <a:gd name="T0" fmla="*/ 20 w 203"/>
                  <a:gd name="T1" fmla="*/ 0 h 174"/>
                  <a:gd name="T2" fmla="*/ 12 w 203"/>
                  <a:gd name="T3" fmla="*/ 21 h 174"/>
                  <a:gd name="T4" fmla="*/ 0 w 203"/>
                  <a:gd name="T5" fmla="*/ 114 h 174"/>
                  <a:gd name="T6" fmla="*/ 5 w 203"/>
                  <a:gd name="T7" fmla="*/ 165 h 174"/>
                  <a:gd name="T8" fmla="*/ 7 w 203"/>
                  <a:gd name="T9" fmla="*/ 174 h 174"/>
                  <a:gd name="T10" fmla="*/ 17 w 203"/>
                  <a:gd name="T11" fmla="*/ 169 h 174"/>
                  <a:gd name="T12" fmla="*/ 176 w 203"/>
                  <a:gd name="T13" fmla="*/ 117 h 174"/>
                  <a:gd name="T14" fmla="*/ 203 w 203"/>
                  <a:gd name="T15" fmla="*/ 113 h 174"/>
                  <a:gd name="T16" fmla="*/ 189 w 203"/>
                  <a:gd name="T17" fmla="*/ 96 h 174"/>
                  <a:gd name="T18" fmla="*/ 45 w 203"/>
                  <a:gd name="T19" fmla="*/ 5 h 174"/>
                  <a:gd name="T20" fmla="*/ 20 w 203"/>
                  <a:gd name="T2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74">
                    <a:moveTo>
                      <a:pt x="20" y="0"/>
                    </a:moveTo>
                    <a:cubicBezTo>
                      <a:pt x="12" y="21"/>
                      <a:pt x="12" y="21"/>
                      <a:pt x="12" y="21"/>
                    </a:cubicBezTo>
                    <a:cubicBezTo>
                      <a:pt x="4" y="51"/>
                      <a:pt x="0" y="82"/>
                      <a:pt x="0" y="114"/>
                    </a:cubicBezTo>
                    <a:cubicBezTo>
                      <a:pt x="0" y="131"/>
                      <a:pt x="2" y="148"/>
                      <a:pt x="5" y="165"/>
                    </a:cubicBezTo>
                    <a:cubicBezTo>
                      <a:pt x="7" y="174"/>
                      <a:pt x="7" y="174"/>
                      <a:pt x="7" y="174"/>
                    </a:cubicBezTo>
                    <a:cubicBezTo>
                      <a:pt x="17" y="169"/>
                      <a:pt x="17" y="169"/>
                      <a:pt x="17" y="169"/>
                    </a:cubicBezTo>
                    <a:cubicBezTo>
                      <a:pt x="66" y="144"/>
                      <a:pt x="120" y="126"/>
                      <a:pt x="176" y="117"/>
                    </a:cubicBezTo>
                    <a:cubicBezTo>
                      <a:pt x="203" y="113"/>
                      <a:pt x="203" y="113"/>
                      <a:pt x="203" y="113"/>
                    </a:cubicBezTo>
                    <a:cubicBezTo>
                      <a:pt x="189" y="96"/>
                      <a:pt x="189" y="96"/>
                      <a:pt x="189" y="96"/>
                    </a:cubicBezTo>
                    <a:cubicBezTo>
                      <a:pt x="151" y="54"/>
                      <a:pt x="101" y="22"/>
                      <a:pt x="45" y="5"/>
                    </a:cubicBezTo>
                    <a:lnTo>
                      <a:pt x="20" y="0"/>
                    </a:lnTo>
                    <a:close/>
                  </a:path>
                </a:pathLst>
              </a:custGeom>
              <a:solidFill>
                <a:srgbClr val="BF23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nvGrpSpPr>
            <p:cNvPr id="4" name="组合 3"/>
            <p:cNvGrpSpPr/>
            <p:nvPr/>
          </p:nvGrpSpPr>
          <p:grpSpPr>
            <a:xfrm>
              <a:off x="5653485" y="881618"/>
              <a:ext cx="885031" cy="255754"/>
              <a:chOff x="6484938" y="241300"/>
              <a:chExt cx="1598613" cy="461963"/>
            </a:xfrm>
          </p:grpSpPr>
          <p:sp>
            <p:nvSpPr>
              <p:cNvPr id="5" name="Freeform 19"/>
              <p:cNvSpPr/>
              <p:nvPr/>
            </p:nvSpPr>
            <p:spPr bwMode="auto">
              <a:xfrm>
                <a:off x="6484938" y="249238"/>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6" name="Freeform 20"/>
              <p:cNvSpPr/>
              <p:nvPr/>
            </p:nvSpPr>
            <p:spPr bwMode="auto">
              <a:xfrm>
                <a:off x="6484938" y="436563"/>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7" name="Freeform 21"/>
              <p:cNvSpPr/>
              <p:nvPr/>
            </p:nvSpPr>
            <p:spPr bwMode="auto">
              <a:xfrm>
                <a:off x="6870701" y="455613"/>
                <a:ext cx="358775" cy="247650"/>
              </a:xfrm>
              <a:custGeom>
                <a:avLst/>
                <a:gdLst>
                  <a:gd name="T0" fmla="*/ 227 w 282"/>
                  <a:gd name="T1" fmla="*/ 0 h 194"/>
                  <a:gd name="T2" fmla="*/ 282 w 282"/>
                  <a:gd name="T3" fmla="*/ 0 h 194"/>
                  <a:gd name="T4" fmla="*/ 269 w 282"/>
                  <a:gd name="T5" fmla="*/ 16 h 194"/>
                  <a:gd name="T6" fmla="*/ 257 w 282"/>
                  <a:gd name="T7" fmla="*/ 29 h 194"/>
                  <a:gd name="T8" fmla="*/ 229 w 282"/>
                  <a:gd name="T9" fmla="*/ 51 h 194"/>
                  <a:gd name="T10" fmla="*/ 229 w 282"/>
                  <a:gd name="T11" fmla="*/ 75 h 194"/>
                  <a:gd name="T12" fmla="*/ 222 w 282"/>
                  <a:gd name="T13" fmla="*/ 128 h 194"/>
                  <a:gd name="T14" fmla="*/ 172 w 282"/>
                  <a:gd name="T15" fmla="*/ 182 h 194"/>
                  <a:gd name="T16" fmla="*/ 128 w 282"/>
                  <a:gd name="T17" fmla="*/ 192 h 194"/>
                  <a:gd name="T18" fmla="*/ 64 w 282"/>
                  <a:gd name="T19" fmla="*/ 192 h 194"/>
                  <a:gd name="T20" fmla="*/ 28 w 282"/>
                  <a:gd name="T21" fmla="*/ 182 h 194"/>
                  <a:gd name="T22" fmla="*/ 0 w 282"/>
                  <a:gd name="T23" fmla="*/ 131 h 194"/>
                  <a:gd name="T24" fmla="*/ 38 w 282"/>
                  <a:gd name="T25" fmla="*/ 131 h 194"/>
                  <a:gd name="T26" fmla="*/ 54 w 282"/>
                  <a:gd name="T27" fmla="*/ 154 h 194"/>
                  <a:gd name="T28" fmla="*/ 128 w 282"/>
                  <a:gd name="T29" fmla="*/ 158 h 194"/>
                  <a:gd name="T30" fmla="*/ 180 w 282"/>
                  <a:gd name="T31" fmla="*/ 125 h 194"/>
                  <a:gd name="T32" fmla="*/ 190 w 282"/>
                  <a:gd name="T33" fmla="*/ 72 h 194"/>
                  <a:gd name="T34" fmla="*/ 128 w 282"/>
                  <a:gd name="T35" fmla="*/ 85 h 194"/>
                  <a:gd name="T36" fmla="*/ 128 w 282"/>
                  <a:gd name="T37" fmla="*/ 45 h 194"/>
                  <a:gd name="T38" fmla="*/ 184 w 282"/>
                  <a:gd name="T39" fmla="*/ 31 h 194"/>
                  <a:gd name="T40" fmla="*/ 215 w 282"/>
                  <a:gd name="T41" fmla="*/ 11 h 194"/>
                  <a:gd name="T42" fmla="*/ 227 w 282"/>
                  <a:gd name="T43"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2" h="194">
                    <a:moveTo>
                      <a:pt x="227" y="0"/>
                    </a:moveTo>
                    <a:cubicBezTo>
                      <a:pt x="282" y="0"/>
                      <a:pt x="282" y="0"/>
                      <a:pt x="282" y="0"/>
                    </a:cubicBezTo>
                    <a:cubicBezTo>
                      <a:pt x="269" y="16"/>
                      <a:pt x="269" y="16"/>
                      <a:pt x="269" y="16"/>
                    </a:cubicBezTo>
                    <a:cubicBezTo>
                      <a:pt x="265" y="21"/>
                      <a:pt x="260" y="25"/>
                      <a:pt x="257" y="29"/>
                    </a:cubicBezTo>
                    <a:cubicBezTo>
                      <a:pt x="250" y="34"/>
                      <a:pt x="241" y="42"/>
                      <a:pt x="229" y="51"/>
                    </a:cubicBezTo>
                    <a:cubicBezTo>
                      <a:pt x="229" y="63"/>
                      <a:pt x="229" y="71"/>
                      <a:pt x="229" y="75"/>
                    </a:cubicBezTo>
                    <a:cubicBezTo>
                      <a:pt x="229" y="97"/>
                      <a:pt x="227" y="115"/>
                      <a:pt x="222" y="128"/>
                    </a:cubicBezTo>
                    <a:cubicBezTo>
                      <a:pt x="212" y="153"/>
                      <a:pt x="190" y="174"/>
                      <a:pt x="172" y="182"/>
                    </a:cubicBezTo>
                    <a:cubicBezTo>
                      <a:pt x="160" y="190"/>
                      <a:pt x="138" y="191"/>
                      <a:pt x="128" y="192"/>
                    </a:cubicBezTo>
                    <a:cubicBezTo>
                      <a:pt x="117" y="194"/>
                      <a:pt x="77" y="194"/>
                      <a:pt x="64" y="192"/>
                    </a:cubicBezTo>
                    <a:cubicBezTo>
                      <a:pt x="61" y="191"/>
                      <a:pt x="39" y="189"/>
                      <a:pt x="28" y="182"/>
                    </a:cubicBezTo>
                    <a:cubicBezTo>
                      <a:pt x="13" y="173"/>
                      <a:pt x="1" y="142"/>
                      <a:pt x="0" y="131"/>
                    </a:cubicBezTo>
                    <a:cubicBezTo>
                      <a:pt x="38" y="131"/>
                      <a:pt x="38" y="131"/>
                      <a:pt x="38" y="131"/>
                    </a:cubicBezTo>
                    <a:cubicBezTo>
                      <a:pt x="41" y="139"/>
                      <a:pt x="47" y="150"/>
                      <a:pt x="54" y="154"/>
                    </a:cubicBezTo>
                    <a:cubicBezTo>
                      <a:pt x="66" y="162"/>
                      <a:pt x="105" y="161"/>
                      <a:pt x="128" y="158"/>
                    </a:cubicBezTo>
                    <a:cubicBezTo>
                      <a:pt x="150" y="156"/>
                      <a:pt x="171" y="142"/>
                      <a:pt x="180" y="125"/>
                    </a:cubicBezTo>
                    <a:cubicBezTo>
                      <a:pt x="186" y="113"/>
                      <a:pt x="190" y="95"/>
                      <a:pt x="190" y="72"/>
                    </a:cubicBezTo>
                    <a:cubicBezTo>
                      <a:pt x="173" y="78"/>
                      <a:pt x="152" y="82"/>
                      <a:pt x="128" y="85"/>
                    </a:cubicBezTo>
                    <a:cubicBezTo>
                      <a:pt x="128" y="45"/>
                      <a:pt x="128" y="45"/>
                      <a:pt x="128" y="45"/>
                    </a:cubicBezTo>
                    <a:cubicBezTo>
                      <a:pt x="150" y="43"/>
                      <a:pt x="169" y="38"/>
                      <a:pt x="184" y="31"/>
                    </a:cubicBezTo>
                    <a:cubicBezTo>
                      <a:pt x="193" y="28"/>
                      <a:pt x="203" y="21"/>
                      <a:pt x="215" y="11"/>
                    </a:cubicBezTo>
                    <a:lnTo>
                      <a:pt x="227"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8" name="Freeform 22"/>
              <p:cNvSpPr/>
              <p:nvPr/>
            </p:nvSpPr>
            <p:spPr bwMode="auto">
              <a:xfrm>
                <a:off x="7335838" y="241300"/>
                <a:ext cx="747713" cy="458787"/>
              </a:xfrm>
              <a:custGeom>
                <a:avLst/>
                <a:gdLst>
                  <a:gd name="T0" fmla="*/ 255 w 588"/>
                  <a:gd name="T1" fmla="*/ 0 h 359"/>
                  <a:gd name="T2" fmla="*/ 527 w 588"/>
                  <a:gd name="T3" fmla="*/ 0 h 359"/>
                  <a:gd name="T4" fmla="*/ 571 w 588"/>
                  <a:gd name="T5" fmla="*/ 14 h 359"/>
                  <a:gd name="T6" fmla="*/ 588 w 588"/>
                  <a:gd name="T7" fmla="*/ 56 h 359"/>
                  <a:gd name="T8" fmla="*/ 588 w 588"/>
                  <a:gd name="T9" fmla="*/ 304 h 359"/>
                  <a:gd name="T10" fmla="*/ 573 w 588"/>
                  <a:gd name="T11" fmla="*/ 342 h 359"/>
                  <a:gd name="T12" fmla="*/ 531 w 588"/>
                  <a:gd name="T13" fmla="*/ 358 h 359"/>
                  <a:gd name="T14" fmla="*/ 497 w 588"/>
                  <a:gd name="T15" fmla="*/ 358 h 359"/>
                  <a:gd name="T16" fmla="*/ 497 w 588"/>
                  <a:gd name="T17" fmla="*/ 359 h 359"/>
                  <a:gd name="T18" fmla="*/ 141 w 588"/>
                  <a:gd name="T19" fmla="*/ 359 h 359"/>
                  <a:gd name="T20" fmla="*/ 141 w 588"/>
                  <a:gd name="T21" fmla="*/ 359 h 359"/>
                  <a:gd name="T22" fmla="*/ 117 w 588"/>
                  <a:gd name="T23" fmla="*/ 359 h 359"/>
                  <a:gd name="T24" fmla="*/ 86 w 588"/>
                  <a:gd name="T25" fmla="*/ 350 h 359"/>
                  <a:gd name="T26" fmla="*/ 75 w 588"/>
                  <a:gd name="T27" fmla="*/ 327 h 359"/>
                  <a:gd name="T28" fmla="*/ 75 w 588"/>
                  <a:gd name="T29" fmla="*/ 304 h 359"/>
                  <a:gd name="T30" fmla="*/ 75 w 588"/>
                  <a:gd name="T31" fmla="*/ 304 h 359"/>
                  <a:gd name="T32" fmla="*/ 75 w 588"/>
                  <a:gd name="T33" fmla="*/ 230 h 359"/>
                  <a:gd name="T34" fmla="*/ 34 w 588"/>
                  <a:gd name="T35" fmla="*/ 202 h 359"/>
                  <a:gd name="T36" fmla="*/ 17 w 588"/>
                  <a:gd name="T37" fmla="*/ 187 h 359"/>
                  <a:gd name="T38" fmla="*/ 0 w 588"/>
                  <a:gd name="T39" fmla="*/ 167 h 359"/>
                  <a:gd name="T40" fmla="*/ 55 w 588"/>
                  <a:gd name="T41" fmla="*/ 167 h 359"/>
                  <a:gd name="T42" fmla="*/ 68 w 588"/>
                  <a:gd name="T43" fmla="*/ 178 h 359"/>
                  <a:gd name="T44" fmla="*/ 103 w 588"/>
                  <a:gd name="T45" fmla="*/ 200 h 359"/>
                  <a:gd name="T46" fmla="*/ 155 w 588"/>
                  <a:gd name="T47" fmla="*/ 212 h 359"/>
                  <a:gd name="T48" fmla="*/ 155 w 588"/>
                  <a:gd name="T49" fmla="*/ 252 h 359"/>
                  <a:gd name="T50" fmla="*/ 114 w 588"/>
                  <a:gd name="T51" fmla="*/ 246 h 359"/>
                  <a:gd name="T52" fmla="*/ 114 w 588"/>
                  <a:gd name="T53" fmla="*/ 303 h 359"/>
                  <a:gd name="T54" fmla="*/ 114 w 588"/>
                  <a:gd name="T55" fmla="*/ 303 h 359"/>
                  <a:gd name="T56" fmla="*/ 115 w 588"/>
                  <a:gd name="T57" fmla="*/ 312 h 359"/>
                  <a:gd name="T58" fmla="*/ 119 w 588"/>
                  <a:gd name="T59" fmla="*/ 320 h 359"/>
                  <a:gd name="T60" fmla="*/ 130 w 588"/>
                  <a:gd name="T61" fmla="*/ 323 h 359"/>
                  <a:gd name="T62" fmla="*/ 138 w 588"/>
                  <a:gd name="T63" fmla="*/ 324 h 359"/>
                  <a:gd name="T64" fmla="*/ 495 w 588"/>
                  <a:gd name="T65" fmla="*/ 324 h 359"/>
                  <a:gd name="T66" fmla="*/ 495 w 588"/>
                  <a:gd name="T67" fmla="*/ 324 h 359"/>
                  <a:gd name="T68" fmla="*/ 525 w 588"/>
                  <a:gd name="T69" fmla="*/ 323 h 359"/>
                  <a:gd name="T70" fmla="*/ 542 w 588"/>
                  <a:gd name="T71" fmla="*/ 314 h 359"/>
                  <a:gd name="T72" fmla="*/ 548 w 588"/>
                  <a:gd name="T73" fmla="*/ 299 h 359"/>
                  <a:gd name="T74" fmla="*/ 548 w 588"/>
                  <a:gd name="T75" fmla="*/ 65 h 359"/>
                  <a:gd name="T76" fmla="*/ 521 w 588"/>
                  <a:gd name="T77" fmla="*/ 39 h 359"/>
                  <a:gd name="T78" fmla="*/ 264 w 588"/>
                  <a:gd name="T79" fmla="*/ 39 h 359"/>
                  <a:gd name="T80" fmla="*/ 237 w 588"/>
                  <a:gd name="T81" fmla="*/ 65 h 359"/>
                  <a:gd name="T82" fmla="*/ 237 w 588"/>
                  <a:gd name="T83" fmla="*/ 300 h 359"/>
                  <a:gd name="T84" fmla="*/ 198 w 588"/>
                  <a:gd name="T85" fmla="*/ 300 h 359"/>
                  <a:gd name="T86" fmla="*/ 198 w 588"/>
                  <a:gd name="T87" fmla="*/ 54 h 359"/>
                  <a:gd name="T88" fmla="*/ 213 w 588"/>
                  <a:gd name="T89" fmla="*/ 15 h 359"/>
                  <a:gd name="T90" fmla="*/ 255 w 588"/>
                  <a:gd name="T9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8" h="359">
                    <a:moveTo>
                      <a:pt x="255" y="0"/>
                    </a:moveTo>
                    <a:cubicBezTo>
                      <a:pt x="527" y="0"/>
                      <a:pt x="527" y="0"/>
                      <a:pt x="527" y="0"/>
                    </a:cubicBezTo>
                    <a:cubicBezTo>
                      <a:pt x="546" y="0"/>
                      <a:pt x="560" y="4"/>
                      <a:pt x="571" y="14"/>
                    </a:cubicBezTo>
                    <a:cubicBezTo>
                      <a:pt x="582" y="24"/>
                      <a:pt x="588" y="38"/>
                      <a:pt x="588" y="56"/>
                    </a:cubicBezTo>
                    <a:cubicBezTo>
                      <a:pt x="588" y="304"/>
                      <a:pt x="588" y="304"/>
                      <a:pt x="588" y="304"/>
                    </a:cubicBezTo>
                    <a:cubicBezTo>
                      <a:pt x="588" y="319"/>
                      <a:pt x="583" y="332"/>
                      <a:pt x="573" y="342"/>
                    </a:cubicBezTo>
                    <a:cubicBezTo>
                      <a:pt x="563" y="353"/>
                      <a:pt x="549" y="358"/>
                      <a:pt x="531" y="358"/>
                    </a:cubicBezTo>
                    <a:cubicBezTo>
                      <a:pt x="497" y="358"/>
                      <a:pt x="497" y="358"/>
                      <a:pt x="497" y="358"/>
                    </a:cubicBezTo>
                    <a:cubicBezTo>
                      <a:pt x="497" y="359"/>
                      <a:pt x="497" y="359"/>
                      <a:pt x="497" y="359"/>
                    </a:cubicBezTo>
                    <a:cubicBezTo>
                      <a:pt x="141" y="359"/>
                      <a:pt x="141" y="359"/>
                      <a:pt x="141" y="359"/>
                    </a:cubicBezTo>
                    <a:cubicBezTo>
                      <a:pt x="141" y="359"/>
                      <a:pt x="141" y="359"/>
                      <a:pt x="141" y="359"/>
                    </a:cubicBezTo>
                    <a:cubicBezTo>
                      <a:pt x="117" y="359"/>
                      <a:pt x="117" y="359"/>
                      <a:pt x="117" y="359"/>
                    </a:cubicBezTo>
                    <a:cubicBezTo>
                      <a:pt x="103" y="359"/>
                      <a:pt x="93" y="356"/>
                      <a:pt x="86" y="350"/>
                    </a:cubicBezTo>
                    <a:cubicBezTo>
                      <a:pt x="78" y="343"/>
                      <a:pt x="75" y="336"/>
                      <a:pt x="75" y="327"/>
                    </a:cubicBezTo>
                    <a:cubicBezTo>
                      <a:pt x="75" y="304"/>
                      <a:pt x="75" y="304"/>
                      <a:pt x="75" y="304"/>
                    </a:cubicBezTo>
                    <a:cubicBezTo>
                      <a:pt x="75" y="304"/>
                      <a:pt x="75" y="304"/>
                      <a:pt x="75" y="304"/>
                    </a:cubicBezTo>
                    <a:cubicBezTo>
                      <a:pt x="75" y="230"/>
                      <a:pt x="75" y="230"/>
                      <a:pt x="75" y="230"/>
                    </a:cubicBezTo>
                    <a:cubicBezTo>
                      <a:pt x="58" y="221"/>
                      <a:pt x="44" y="212"/>
                      <a:pt x="34" y="202"/>
                    </a:cubicBezTo>
                    <a:cubicBezTo>
                      <a:pt x="29" y="198"/>
                      <a:pt x="23" y="193"/>
                      <a:pt x="17" y="187"/>
                    </a:cubicBezTo>
                    <a:cubicBezTo>
                      <a:pt x="0" y="167"/>
                      <a:pt x="0" y="167"/>
                      <a:pt x="0" y="167"/>
                    </a:cubicBezTo>
                    <a:cubicBezTo>
                      <a:pt x="55" y="167"/>
                      <a:pt x="55" y="167"/>
                      <a:pt x="55" y="167"/>
                    </a:cubicBezTo>
                    <a:cubicBezTo>
                      <a:pt x="68" y="178"/>
                      <a:pt x="68" y="178"/>
                      <a:pt x="68" y="178"/>
                    </a:cubicBezTo>
                    <a:cubicBezTo>
                      <a:pt x="81" y="188"/>
                      <a:pt x="92" y="195"/>
                      <a:pt x="103" y="200"/>
                    </a:cubicBezTo>
                    <a:cubicBezTo>
                      <a:pt x="116" y="205"/>
                      <a:pt x="133" y="209"/>
                      <a:pt x="155" y="212"/>
                    </a:cubicBezTo>
                    <a:cubicBezTo>
                      <a:pt x="155" y="252"/>
                      <a:pt x="155" y="252"/>
                      <a:pt x="155" y="252"/>
                    </a:cubicBezTo>
                    <a:cubicBezTo>
                      <a:pt x="140" y="251"/>
                      <a:pt x="127" y="249"/>
                      <a:pt x="114" y="246"/>
                    </a:cubicBezTo>
                    <a:cubicBezTo>
                      <a:pt x="114" y="303"/>
                      <a:pt x="114" y="303"/>
                      <a:pt x="114" y="303"/>
                    </a:cubicBezTo>
                    <a:cubicBezTo>
                      <a:pt x="114" y="303"/>
                      <a:pt x="114" y="303"/>
                      <a:pt x="114" y="303"/>
                    </a:cubicBezTo>
                    <a:cubicBezTo>
                      <a:pt x="115" y="312"/>
                      <a:pt x="115" y="312"/>
                      <a:pt x="115" y="312"/>
                    </a:cubicBezTo>
                    <a:cubicBezTo>
                      <a:pt x="115" y="315"/>
                      <a:pt x="116" y="318"/>
                      <a:pt x="119" y="320"/>
                    </a:cubicBezTo>
                    <a:cubicBezTo>
                      <a:pt x="121" y="322"/>
                      <a:pt x="125" y="323"/>
                      <a:pt x="130" y="323"/>
                    </a:cubicBezTo>
                    <a:cubicBezTo>
                      <a:pt x="138" y="324"/>
                      <a:pt x="138" y="324"/>
                      <a:pt x="138" y="324"/>
                    </a:cubicBezTo>
                    <a:cubicBezTo>
                      <a:pt x="495" y="324"/>
                      <a:pt x="495" y="324"/>
                      <a:pt x="495" y="324"/>
                    </a:cubicBezTo>
                    <a:cubicBezTo>
                      <a:pt x="495" y="324"/>
                      <a:pt x="495" y="324"/>
                      <a:pt x="495" y="324"/>
                    </a:cubicBezTo>
                    <a:cubicBezTo>
                      <a:pt x="508" y="323"/>
                      <a:pt x="514" y="324"/>
                      <a:pt x="525" y="323"/>
                    </a:cubicBezTo>
                    <a:cubicBezTo>
                      <a:pt x="531" y="323"/>
                      <a:pt x="539" y="318"/>
                      <a:pt x="542" y="314"/>
                    </a:cubicBezTo>
                    <a:cubicBezTo>
                      <a:pt x="546" y="310"/>
                      <a:pt x="547" y="306"/>
                      <a:pt x="548" y="299"/>
                    </a:cubicBezTo>
                    <a:cubicBezTo>
                      <a:pt x="548" y="221"/>
                      <a:pt x="548" y="143"/>
                      <a:pt x="548" y="65"/>
                    </a:cubicBezTo>
                    <a:cubicBezTo>
                      <a:pt x="548" y="47"/>
                      <a:pt x="539" y="39"/>
                      <a:pt x="521" y="39"/>
                    </a:cubicBezTo>
                    <a:cubicBezTo>
                      <a:pt x="264" y="39"/>
                      <a:pt x="264" y="39"/>
                      <a:pt x="264" y="39"/>
                    </a:cubicBezTo>
                    <a:cubicBezTo>
                      <a:pt x="246" y="39"/>
                      <a:pt x="237" y="47"/>
                      <a:pt x="237" y="65"/>
                    </a:cubicBezTo>
                    <a:cubicBezTo>
                      <a:pt x="237" y="300"/>
                      <a:pt x="237" y="300"/>
                      <a:pt x="237" y="300"/>
                    </a:cubicBezTo>
                    <a:cubicBezTo>
                      <a:pt x="198" y="300"/>
                      <a:pt x="198" y="300"/>
                      <a:pt x="198" y="300"/>
                    </a:cubicBezTo>
                    <a:cubicBezTo>
                      <a:pt x="198" y="54"/>
                      <a:pt x="198" y="54"/>
                      <a:pt x="198" y="54"/>
                    </a:cubicBezTo>
                    <a:cubicBezTo>
                      <a:pt x="198" y="39"/>
                      <a:pt x="203" y="26"/>
                      <a:pt x="213" y="15"/>
                    </a:cubicBezTo>
                    <a:cubicBezTo>
                      <a:pt x="224" y="5"/>
                      <a:pt x="237" y="0"/>
                      <a:pt x="25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9" name="Freeform 23"/>
              <p:cNvSpPr>
                <a:spLocks noEditPoints="1"/>
              </p:cNvSpPr>
              <p:nvPr/>
            </p:nvSpPr>
            <p:spPr bwMode="auto">
              <a:xfrm>
                <a:off x="7037388" y="241300"/>
                <a:ext cx="495300" cy="214312"/>
              </a:xfrm>
              <a:custGeom>
                <a:avLst/>
                <a:gdLst>
                  <a:gd name="T0" fmla="*/ 213 w 390"/>
                  <a:gd name="T1" fmla="*/ 127 h 167"/>
                  <a:gd name="T2" fmla="*/ 342 w 390"/>
                  <a:gd name="T3" fmla="*/ 127 h 167"/>
                  <a:gd name="T4" fmla="*/ 351 w 390"/>
                  <a:gd name="T5" fmla="*/ 104 h 167"/>
                  <a:gd name="T6" fmla="*/ 39 w 390"/>
                  <a:gd name="T7" fmla="*/ 103 h 167"/>
                  <a:gd name="T8" fmla="*/ 43 w 390"/>
                  <a:gd name="T9" fmla="*/ 127 h 167"/>
                  <a:gd name="T10" fmla="*/ 174 w 390"/>
                  <a:gd name="T11" fmla="*/ 127 h 167"/>
                  <a:gd name="T12" fmla="*/ 39 w 390"/>
                  <a:gd name="T13" fmla="*/ 104 h 167"/>
                  <a:gd name="T14" fmla="*/ 39 w 390"/>
                  <a:gd name="T15" fmla="*/ 103 h 167"/>
                  <a:gd name="T16" fmla="*/ 247 w 390"/>
                  <a:gd name="T17" fmla="*/ 39 h 167"/>
                  <a:gd name="T18" fmla="*/ 213 w 390"/>
                  <a:gd name="T19" fmla="*/ 64 h 167"/>
                  <a:gd name="T20" fmla="*/ 351 w 390"/>
                  <a:gd name="T21" fmla="*/ 51 h 167"/>
                  <a:gd name="T22" fmla="*/ 337 w 390"/>
                  <a:gd name="T23" fmla="*/ 39 h 167"/>
                  <a:gd name="T24" fmla="*/ 326 w 390"/>
                  <a:gd name="T25" fmla="*/ 39 h 167"/>
                  <a:gd name="T26" fmla="*/ 77 w 390"/>
                  <a:gd name="T27" fmla="*/ 39 h 167"/>
                  <a:gd name="T28" fmla="*/ 57 w 390"/>
                  <a:gd name="T29" fmla="*/ 39 h 167"/>
                  <a:gd name="T30" fmla="*/ 39 w 390"/>
                  <a:gd name="T31" fmla="*/ 54 h 167"/>
                  <a:gd name="T32" fmla="*/ 39 w 390"/>
                  <a:gd name="T33" fmla="*/ 64 h 167"/>
                  <a:gd name="T34" fmla="*/ 174 w 390"/>
                  <a:gd name="T35" fmla="*/ 64 h 167"/>
                  <a:gd name="T36" fmla="*/ 144 w 390"/>
                  <a:gd name="T37" fmla="*/ 39 h 167"/>
                  <a:gd name="T38" fmla="*/ 77 w 390"/>
                  <a:gd name="T39" fmla="*/ 39 h 167"/>
                  <a:gd name="T40" fmla="*/ 77 w 390"/>
                  <a:gd name="T41" fmla="*/ 39 h 167"/>
                  <a:gd name="T42" fmla="*/ 77 w 390"/>
                  <a:gd name="T43" fmla="*/ 0 h 167"/>
                  <a:gd name="T44" fmla="*/ 77 w 390"/>
                  <a:gd name="T45" fmla="*/ 4 h 167"/>
                  <a:gd name="T46" fmla="*/ 144 w 390"/>
                  <a:gd name="T47" fmla="*/ 0 h 167"/>
                  <a:gd name="T48" fmla="*/ 247 w 390"/>
                  <a:gd name="T49" fmla="*/ 0 h 167"/>
                  <a:gd name="T50" fmla="*/ 326 w 390"/>
                  <a:gd name="T51" fmla="*/ 0 h 167"/>
                  <a:gd name="T52" fmla="*/ 379 w 390"/>
                  <a:gd name="T53" fmla="*/ 10 h 167"/>
                  <a:gd name="T54" fmla="*/ 390 w 390"/>
                  <a:gd name="T55" fmla="*/ 125 h 167"/>
                  <a:gd name="T56" fmla="*/ 367 w 390"/>
                  <a:gd name="T57" fmla="*/ 165 h 167"/>
                  <a:gd name="T58" fmla="*/ 326 w 390"/>
                  <a:gd name="T59" fmla="*/ 167 h 167"/>
                  <a:gd name="T60" fmla="*/ 247 w 390"/>
                  <a:gd name="T61" fmla="*/ 167 h 167"/>
                  <a:gd name="T62" fmla="*/ 144 w 390"/>
                  <a:gd name="T63" fmla="*/ 167 h 167"/>
                  <a:gd name="T64" fmla="*/ 77 w 390"/>
                  <a:gd name="T65" fmla="*/ 166 h 167"/>
                  <a:gd name="T66" fmla="*/ 77 w 390"/>
                  <a:gd name="T67" fmla="*/ 167 h 167"/>
                  <a:gd name="T68" fmla="*/ 25 w 390"/>
                  <a:gd name="T69" fmla="*/ 165 h 167"/>
                  <a:gd name="T70" fmla="*/ 0 w 390"/>
                  <a:gd name="T71" fmla="*/ 3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0" h="167">
                    <a:moveTo>
                      <a:pt x="213" y="104"/>
                    </a:moveTo>
                    <a:cubicBezTo>
                      <a:pt x="213" y="127"/>
                      <a:pt x="213" y="127"/>
                      <a:pt x="213" y="127"/>
                    </a:cubicBezTo>
                    <a:cubicBezTo>
                      <a:pt x="340" y="127"/>
                      <a:pt x="340" y="127"/>
                      <a:pt x="340" y="127"/>
                    </a:cubicBezTo>
                    <a:cubicBezTo>
                      <a:pt x="342" y="127"/>
                      <a:pt x="342" y="127"/>
                      <a:pt x="342" y="127"/>
                    </a:cubicBezTo>
                    <a:cubicBezTo>
                      <a:pt x="348" y="125"/>
                      <a:pt x="351" y="121"/>
                      <a:pt x="351" y="114"/>
                    </a:cubicBezTo>
                    <a:cubicBezTo>
                      <a:pt x="351" y="104"/>
                      <a:pt x="351" y="104"/>
                      <a:pt x="351" y="104"/>
                    </a:cubicBezTo>
                    <a:cubicBezTo>
                      <a:pt x="213" y="104"/>
                      <a:pt x="213" y="104"/>
                      <a:pt x="213" y="104"/>
                    </a:cubicBezTo>
                    <a:close/>
                    <a:moveTo>
                      <a:pt x="39" y="103"/>
                    </a:moveTo>
                    <a:cubicBezTo>
                      <a:pt x="39" y="118"/>
                      <a:pt x="39" y="118"/>
                      <a:pt x="39" y="118"/>
                    </a:cubicBezTo>
                    <a:cubicBezTo>
                      <a:pt x="39" y="122"/>
                      <a:pt x="40" y="125"/>
                      <a:pt x="43" y="127"/>
                    </a:cubicBezTo>
                    <a:cubicBezTo>
                      <a:pt x="45" y="127"/>
                      <a:pt x="45" y="127"/>
                      <a:pt x="45" y="127"/>
                    </a:cubicBezTo>
                    <a:cubicBezTo>
                      <a:pt x="174" y="127"/>
                      <a:pt x="174" y="127"/>
                      <a:pt x="174" y="127"/>
                    </a:cubicBezTo>
                    <a:cubicBezTo>
                      <a:pt x="174" y="104"/>
                      <a:pt x="174" y="104"/>
                      <a:pt x="174" y="104"/>
                    </a:cubicBezTo>
                    <a:cubicBezTo>
                      <a:pt x="39" y="104"/>
                      <a:pt x="39" y="104"/>
                      <a:pt x="39" y="104"/>
                    </a:cubicBezTo>
                    <a:cubicBezTo>
                      <a:pt x="39" y="103"/>
                      <a:pt x="39" y="103"/>
                      <a:pt x="39" y="103"/>
                    </a:cubicBezTo>
                    <a:cubicBezTo>
                      <a:pt x="39" y="103"/>
                      <a:pt x="39" y="103"/>
                      <a:pt x="39" y="103"/>
                    </a:cubicBezTo>
                    <a:close/>
                    <a:moveTo>
                      <a:pt x="247" y="39"/>
                    </a:moveTo>
                    <a:cubicBezTo>
                      <a:pt x="247" y="39"/>
                      <a:pt x="247" y="39"/>
                      <a:pt x="247" y="39"/>
                    </a:cubicBezTo>
                    <a:cubicBezTo>
                      <a:pt x="213" y="39"/>
                      <a:pt x="213" y="39"/>
                      <a:pt x="213" y="39"/>
                    </a:cubicBezTo>
                    <a:cubicBezTo>
                      <a:pt x="213" y="64"/>
                      <a:pt x="213" y="64"/>
                      <a:pt x="213" y="64"/>
                    </a:cubicBezTo>
                    <a:cubicBezTo>
                      <a:pt x="351" y="64"/>
                      <a:pt x="351" y="64"/>
                      <a:pt x="351" y="64"/>
                    </a:cubicBezTo>
                    <a:cubicBezTo>
                      <a:pt x="351" y="51"/>
                      <a:pt x="351" y="51"/>
                      <a:pt x="351" y="51"/>
                    </a:cubicBezTo>
                    <a:cubicBezTo>
                      <a:pt x="351" y="48"/>
                      <a:pt x="350" y="45"/>
                      <a:pt x="348" y="42"/>
                    </a:cubicBezTo>
                    <a:cubicBezTo>
                      <a:pt x="345" y="40"/>
                      <a:pt x="342" y="39"/>
                      <a:pt x="337" y="39"/>
                    </a:cubicBezTo>
                    <a:cubicBezTo>
                      <a:pt x="326" y="39"/>
                      <a:pt x="326" y="39"/>
                      <a:pt x="326" y="39"/>
                    </a:cubicBezTo>
                    <a:cubicBezTo>
                      <a:pt x="326" y="39"/>
                      <a:pt x="326" y="39"/>
                      <a:pt x="326" y="39"/>
                    </a:cubicBezTo>
                    <a:cubicBezTo>
                      <a:pt x="247" y="39"/>
                      <a:pt x="247" y="39"/>
                      <a:pt x="247" y="39"/>
                    </a:cubicBezTo>
                    <a:close/>
                    <a:moveTo>
                      <a:pt x="77" y="39"/>
                    </a:moveTo>
                    <a:cubicBezTo>
                      <a:pt x="77" y="39"/>
                      <a:pt x="77" y="39"/>
                      <a:pt x="77" y="39"/>
                    </a:cubicBezTo>
                    <a:cubicBezTo>
                      <a:pt x="57" y="39"/>
                      <a:pt x="57" y="39"/>
                      <a:pt x="57" y="39"/>
                    </a:cubicBezTo>
                    <a:cubicBezTo>
                      <a:pt x="49" y="39"/>
                      <a:pt x="44" y="40"/>
                      <a:pt x="42" y="42"/>
                    </a:cubicBezTo>
                    <a:cubicBezTo>
                      <a:pt x="40" y="45"/>
                      <a:pt x="39" y="48"/>
                      <a:pt x="39" y="54"/>
                    </a:cubicBezTo>
                    <a:cubicBezTo>
                      <a:pt x="39" y="64"/>
                      <a:pt x="39" y="64"/>
                      <a:pt x="39" y="64"/>
                    </a:cubicBezTo>
                    <a:cubicBezTo>
                      <a:pt x="39" y="64"/>
                      <a:pt x="39" y="64"/>
                      <a:pt x="39" y="64"/>
                    </a:cubicBezTo>
                    <a:cubicBezTo>
                      <a:pt x="39" y="64"/>
                      <a:pt x="39" y="64"/>
                      <a:pt x="39" y="64"/>
                    </a:cubicBezTo>
                    <a:cubicBezTo>
                      <a:pt x="174" y="64"/>
                      <a:pt x="174" y="64"/>
                      <a:pt x="174" y="64"/>
                    </a:cubicBezTo>
                    <a:cubicBezTo>
                      <a:pt x="174" y="39"/>
                      <a:pt x="174" y="39"/>
                      <a:pt x="174" y="39"/>
                    </a:cubicBezTo>
                    <a:cubicBezTo>
                      <a:pt x="144" y="39"/>
                      <a:pt x="144" y="39"/>
                      <a:pt x="144" y="39"/>
                    </a:cubicBezTo>
                    <a:cubicBezTo>
                      <a:pt x="144" y="39"/>
                      <a:pt x="144" y="39"/>
                      <a:pt x="144" y="39"/>
                    </a:cubicBezTo>
                    <a:cubicBezTo>
                      <a:pt x="77" y="39"/>
                      <a:pt x="77" y="39"/>
                      <a:pt x="77" y="39"/>
                    </a:cubicBezTo>
                    <a:cubicBezTo>
                      <a:pt x="77" y="39"/>
                      <a:pt x="77" y="39"/>
                      <a:pt x="77" y="39"/>
                    </a:cubicBezTo>
                    <a:cubicBezTo>
                      <a:pt x="77" y="39"/>
                      <a:pt x="77" y="39"/>
                      <a:pt x="77" y="39"/>
                    </a:cubicBezTo>
                    <a:close/>
                    <a:moveTo>
                      <a:pt x="43" y="0"/>
                    </a:moveTo>
                    <a:cubicBezTo>
                      <a:pt x="77" y="0"/>
                      <a:pt x="77" y="0"/>
                      <a:pt x="77" y="0"/>
                    </a:cubicBezTo>
                    <a:cubicBezTo>
                      <a:pt x="77" y="4"/>
                      <a:pt x="77" y="4"/>
                      <a:pt x="77" y="4"/>
                    </a:cubicBezTo>
                    <a:cubicBezTo>
                      <a:pt x="77" y="4"/>
                      <a:pt x="77" y="4"/>
                      <a:pt x="77" y="4"/>
                    </a:cubicBezTo>
                    <a:cubicBezTo>
                      <a:pt x="77" y="0"/>
                      <a:pt x="77" y="0"/>
                      <a:pt x="77" y="0"/>
                    </a:cubicBezTo>
                    <a:cubicBezTo>
                      <a:pt x="144" y="0"/>
                      <a:pt x="144" y="0"/>
                      <a:pt x="144" y="0"/>
                    </a:cubicBezTo>
                    <a:cubicBezTo>
                      <a:pt x="144" y="0"/>
                      <a:pt x="144" y="0"/>
                      <a:pt x="144" y="0"/>
                    </a:cubicBezTo>
                    <a:cubicBezTo>
                      <a:pt x="247" y="0"/>
                      <a:pt x="247" y="0"/>
                      <a:pt x="247" y="0"/>
                    </a:cubicBezTo>
                    <a:cubicBezTo>
                      <a:pt x="247" y="0"/>
                      <a:pt x="247" y="0"/>
                      <a:pt x="247" y="0"/>
                    </a:cubicBezTo>
                    <a:cubicBezTo>
                      <a:pt x="326" y="0"/>
                      <a:pt x="326" y="0"/>
                      <a:pt x="326" y="0"/>
                    </a:cubicBezTo>
                    <a:cubicBezTo>
                      <a:pt x="350" y="0"/>
                      <a:pt x="350" y="0"/>
                      <a:pt x="350" y="0"/>
                    </a:cubicBezTo>
                    <a:cubicBezTo>
                      <a:pt x="363" y="0"/>
                      <a:pt x="373" y="3"/>
                      <a:pt x="379" y="10"/>
                    </a:cubicBezTo>
                    <a:cubicBezTo>
                      <a:pt x="387" y="17"/>
                      <a:pt x="390" y="25"/>
                      <a:pt x="390" y="34"/>
                    </a:cubicBezTo>
                    <a:cubicBezTo>
                      <a:pt x="390" y="125"/>
                      <a:pt x="390" y="125"/>
                      <a:pt x="390" y="125"/>
                    </a:cubicBezTo>
                    <a:cubicBezTo>
                      <a:pt x="390" y="139"/>
                      <a:pt x="387" y="150"/>
                      <a:pt x="379" y="157"/>
                    </a:cubicBezTo>
                    <a:cubicBezTo>
                      <a:pt x="376" y="161"/>
                      <a:pt x="372" y="163"/>
                      <a:pt x="367" y="165"/>
                    </a:cubicBezTo>
                    <a:cubicBezTo>
                      <a:pt x="355" y="167"/>
                      <a:pt x="355" y="167"/>
                      <a:pt x="355" y="167"/>
                    </a:cubicBezTo>
                    <a:cubicBezTo>
                      <a:pt x="326" y="167"/>
                      <a:pt x="326" y="167"/>
                      <a:pt x="326" y="167"/>
                    </a:cubicBezTo>
                    <a:cubicBezTo>
                      <a:pt x="247" y="167"/>
                      <a:pt x="247" y="167"/>
                      <a:pt x="247" y="167"/>
                    </a:cubicBezTo>
                    <a:cubicBezTo>
                      <a:pt x="247" y="167"/>
                      <a:pt x="247" y="167"/>
                      <a:pt x="247" y="167"/>
                    </a:cubicBezTo>
                    <a:cubicBezTo>
                      <a:pt x="144" y="167"/>
                      <a:pt x="144" y="167"/>
                      <a:pt x="144" y="167"/>
                    </a:cubicBezTo>
                    <a:cubicBezTo>
                      <a:pt x="144" y="167"/>
                      <a:pt x="144" y="167"/>
                      <a:pt x="144" y="167"/>
                    </a:cubicBezTo>
                    <a:cubicBezTo>
                      <a:pt x="77" y="167"/>
                      <a:pt x="77" y="167"/>
                      <a:pt x="77" y="167"/>
                    </a:cubicBezTo>
                    <a:cubicBezTo>
                      <a:pt x="77" y="166"/>
                      <a:pt x="77" y="166"/>
                      <a:pt x="77" y="166"/>
                    </a:cubicBezTo>
                    <a:cubicBezTo>
                      <a:pt x="77" y="166"/>
                      <a:pt x="77" y="166"/>
                      <a:pt x="77" y="166"/>
                    </a:cubicBezTo>
                    <a:cubicBezTo>
                      <a:pt x="77" y="167"/>
                      <a:pt x="77" y="167"/>
                      <a:pt x="77" y="167"/>
                    </a:cubicBezTo>
                    <a:cubicBezTo>
                      <a:pt x="41" y="167"/>
                      <a:pt x="41" y="167"/>
                      <a:pt x="41" y="167"/>
                    </a:cubicBezTo>
                    <a:cubicBezTo>
                      <a:pt x="25" y="165"/>
                      <a:pt x="25" y="165"/>
                      <a:pt x="25" y="165"/>
                    </a:cubicBezTo>
                    <a:cubicBezTo>
                      <a:pt x="8" y="160"/>
                      <a:pt x="0" y="149"/>
                      <a:pt x="0" y="131"/>
                    </a:cubicBezTo>
                    <a:cubicBezTo>
                      <a:pt x="0" y="39"/>
                      <a:pt x="0" y="39"/>
                      <a:pt x="0" y="39"/>
                    </a:cubicBezTo>
                    <a:cubicBezTo>
                      <a:pt x="0" y="13"/>
                      <a:pt x="14" y="0"/>
                      <a:pt x="43"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0" name="Freeform 30"/>
              <p:cNvSpPr>
                <a:spLocks noEditPoints="1"/>
              </p:cNvSpPr>
              <p:nvPr/>
            </p:nvSpPr>
            <p:spPr bwMode="auto">
              <a:xfrm>
                <a:off x="6484938" y="241300"/>
                <a:ext cx="495300" cy="458787"/>
              </a:xfrm>
              <a:custGeom>
                <a:avLst/>
                <a:gdLst>
                  <a:gd name="T0" fmla="*/ 267 w 390"/>
                  <a:gd name="T1" fmla="*/ 258 h 359"/>
                  <a:gd name="T2" fmla="*/ 341 w 390"/>
                  <a:gd name="T3" fmla="*/ 258 h 359"/>
                  <a:gd name="T4" fmla="*/ 350 w 390"/>
                  <a:gd name="T5" fmla="*/ 235 h 359"/>
                  <a:gd name="T6" fmla="*/ 147 w 390"/>
                  <a:gd name="T7" fmla="*/ 235 h 359"/>
                  <a:gd name="T8" fmla="*/ 152 w 390"/>
                  <a:gd name="T9" fmla="*/ 258 h 359"/>
                  <a:gd name="T10" fmla="*/ 228 w 390"/>
                  <a:gd name="T11" fmla="*/ 258 h 359"/>
                  <a:gd name="T12" fmla="*/ 147 w 390"/>
                  <a:gd name="T13" fmla="*/ 235 h 359"/>
                  <a:gd name="T14" fmla="*/ 301 w 390"/>
                  <a:gd name="T15" fmla="*/ 170 h 359"/>
                  <a:gd name="T16" fmla="*/ 267 w 390"/>
                  <a:gd name="T17" fmla="*/ 195 h 359"/>
                  <a:gd name="T18" fmla="*/ 350 w 390"/>
                  <a:gd name="T19" fmla="*/ 182 h 359"/>
                  <a:gd name="T20" fmla="*/ 336 w 390"/>
                  <a:gd name="T21" fmla="*/ 170 h 359"/>
                  <a:gd name="T22" fmla="*/ 325 w 390"/>
                  <a:gd name="T23" fmla="*/ 170 h 359"/>
                  <a:gd name="T24" fmla="*/ 186 w 390"/>
                  <a:gd name="T25" fmla="*/ 170 h 359"/>
                  <a:gd name="T26" fmla="*/ 166 w 390"/>
                  <a:gd name="T27" fmla="*/ 170 h 359"/>
                  <a:gd name="T28" fmla="*/ 147 w 390"/>
                  <a:gd name="T29" fmla="*/ 185 h 359"/>
                  <a:gd name="T30" fmla="*/ 228 w 390"/>
                  <a:gd name="T31" fmla="*/ 195 h 359"/>
                  <a:gd name="T32" fmla="*/ 198 w 390"/>
                  <a:gd name="T33" fmla="*/ 170 h 359"/>
                  <a:gd name="T34" fmla="*/ 186 w 390"/>
                  <a:gd name="T35" fmla="*/ 170 h 359"/>
                  <a:gd name="T36" fmla="*/ 163 w 390"/>
                  <a:gd name="T37" fmla="*/ 54 h 359"/>
                  <a:gd name="T38" fmla="*/ 147 w 390"/>
                  <a:gd name="T39" fmla="*/ 74 h 359"/>
                  <a:gd name="T40" fmla="*/ 351 w 390"/>
                  <a:gd name="T41" fmla="*/ 65 h 359"/>
                  <a:gd name="T42" fmla="*/ 225 w 390"/>
                  <a:gd name="T43" fmla="*/ 0 h 359"/>
                  <a:gd name="T44" fmla="*/ 265 w 390"/>
                  <a:gd name="T45" fmla="*/ 14 h 359"/>
                  <a:gd name="T46" fmla="*/ 377 w 390"/>
                  <a:gd name="T47" fmla="*/ 25 h 359"/>
                  <a:gd name="T48" fmla="*/ 390 w 390"/>
                  <a:gd name="T49" fmla="*/ 75 h 359"/>
                  <a:gd name="T50" fmla="*/ 269 w 390"/>
                  <a:gd name="T51" fmla="*/ 113 h 359"/>
                  <a:gd name="T52" fmla="*/ 301 w 390"/>
                  <a:gd name="T53" fmla="*/ 131 h 359"/>
                  <a:gd name="T54" fmla="*/ 325 w 390"/>
                  <a:gd name="T55" fmla="*/ 131 h 359"/>
                  <a:gd name="T56" fmla="*/ 353 w 390"/>
                  <a:gd name="T57" fmla="*/ 131 h 359"/>
                  <a:gd name="T58" fmla="*/ 378 w 390"/>
                  <a:gd name="T59" fmla="*/ 141 h 359"/>
                  <a:gd name="T60" fmla="*/ 390 w 390"/>
                  <a:gd name="T61" fmla="*/ 256 h 359"/>
                  <a:gd name="T62" fmla="*/ 367 w 390"/>
                  <a:gd name="T63" fmla="*/ 296 h 359"/>
                  <a:gd name="T64" fmla="*/ 350 w 390"/>
                  <a:gd name="T65" fmla="*/ 298 h 359"/>
                  <a:gd name="T66" fmla="*/ 301 w 390"/>
                  <a:gd name="T67" fmla="*/ 298 h 359"/>
                  <a:gd name="T68" fmla="*/ 198 w 390"/>
                  <a:gd name="T69" fmla="*/ 298 h 359"/>
                  <a:gd name="T70" fmla="*/ 196 w 390"/>
                  <a:gd name="T71" fmla="*/ 298 h 359"/>
                  <a:gd name="T72" fmla="*/ 194 w 390"/>
                  <a:gd name="T73" fmla="*/ 304 h 359"/>
                  <a:gd name="T74" fmla="*/ 170 w 390"/>
                  <a:gd name="T75" fmla="*/ 345 h 359"/>
                  <a:gd name="T76" fmla="*/ 123 w 390"/>
                  <a:gd name="T77" fmla="*/ 359 h 359"/>
                  <a:gd name="T78" fmla="*/ 0 w 390"/>
                  <a:gd name="T79" fmla="*/ 359 h 359"/>
                  <a:gd name="T80" fmla="*/ 123 w 390"/>
                  <a:gd name="T81" fmla="*/ 324 h 359"/>
                  <a:gd name="T82" fmla="*/ 148 w 390"/>
                  <a:gd name="T83" fmla="*/ 302 h 359"/>
                  <a:gd name="T84" fmla="*/ 134 w 390"/>
                  <a:gd name="T85" fmla="*/ 296 h 359"/>
                  <a:gd name="T86" fmla="*/ 108 w 390"/>
                  <a:gd name="T87" fmla="*/ 170 h 359"/>
                  <a:gd name="T88" fmla="*/ 148 w 390"/>
                  <a:gd name="T89" fmla="*/ 131 h 359"/>
                  <a:gd name="T90" fmla="*/ 186 w 390"/>
                  <a:gd name="T91" fmla="*/ 131 h 359"/>
                  <a:gd name="T92" fmla="*/ 198 w 390"/>
                  <a:gd name="T93" fmla="*/ 131 h 359"/>
                  <a:gd name="T94" fmla="*/ 230 w 390"/>
                  <a:gd name="T95" fmla="*/ 113 h 359"/>
                  <a:gd name="T96" fmla="*/ 108 w 390"/>
                  <a:gd name="T97" fmla="*/ 75 h 359"/>
                  <a:gd name="T98" fmla="*/ 108 w 390"/>
                  <a:gd name="T99" fmla="*/ 54 h 359"/>
                  <a:gd name="T100" fmla="*/ 152 w 390"/>
                  <a:gd name="T101" fmla="*/ 14 h 359"/>
                  <a:gd name="T102" fmla="*/ 225 w 390"/>
                  <a:gd name="T103"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0" h="359">
                    <a:moveTo>
                      <a:pt x="267" y="235"/>
                    </a:moveTo>
                    <a:cubicBezTo>
                      <a:pt x="267" y="258"/>
                      <a:pt x="267" y="258"/>
                      <a:pt x="267" y="258"/>
                    </a:cubicBezTo>
                    <a:cubicBezTo>
                      <a:pt x="339" y="258"/>
                      <a:pt x="339" y="258"/>
                      <a:pt x="339" y="258"/>
                    </a:cubicBezTo>
                    <a:cubicBezTo>
                      <a:pt x="341" y="258"/>
                      <a:pt x="341" y="258"/>
                      <a:pt x="341" y="258"/>
                    </a:cubicBezTo>
                    <a:cubicBezTo>
                      <a:pt x="347" y="257"/>
                      <a:pt x="350" y="252"/>
                      <a:pt x="350" y="245"/>
                    </a:cubicBezTo>
                    <a:cubicBezTo>
                      <a:pt x="350" y="235"/>
                      <a:pt x="350" y="235"/>
                      <a:pt x="350" y="235"/>
                    </a:cubicBezTo>
                    <a:cubicBezTo>
                      <a:pt x="267" y="235"/>
                      <a:pt x="267" y="235"/>
                      <a:pt x="267" y="235"/>
                    </a:cubicBezTo>
                    <a:close/>
                    <a:moveTo>
                      <a:pt x="147" y="235"/>
                    </a:moveTo>
                    <a:cubicBezTo>
                      <a:pt x="147" y="249"/>
                      <a:pt x="147" y="249"/>
                      <a:pt x="147" y="249"/>
                    </a:cubicBezTo>
                    <a:cubicBezTo>
                      <a:pt x="147" y="254"/>
                      <a:pt x="149" y="257"/>
                      <a:pt x="152" y="258"/>
                    </a:cubicBezTo>
                    <a:cubicBezTo>
                      <a:pt x="154" y="258"/>
                      <a:pt x="154" y="258"/>
                      <a:pt x="154" y="258"/>
                    </a:cubicBezTo>
                    <a:cubicBezTo>
                      <a:pt x="228" y="258"/>
                      <a:pt x="228" y="258"/>
                      <a:pt x="228" y="258"/>
                    </a:cubicBezTo>
                    <a:cubicBezTo>
                      <a:pt x="228" y="235"/>
                      <a:pt x="228" y="235"/>
                      <a:pt x="228" y="235"/>
                    </a:cubicBezTo>
                    <a:cubicBezTo>
                      <a:pt x="147" y="235"/>
                      <a:pt x="147" y="235"/>
                      <a:pt x="147" y="235"/>
                    </a:cubicBezTo>
                    <a:close/>
                    <a:moveTo>
                      <a:pt x="301" y="170"/>
                    </a:moveTo>
                    <a:cubicBezTo>
                      <a:pt x="301" y="170"/>
                      <a:pt x="301" y="170"/>
                      <a:pt x="301" y="170"/>
                    </a:cubicBezTo>
                    <a:cubicBezTo>
                      <a:pt x="267" y="170"/>
                      <a:pt x="267" y="170"/>
                      <a:pt x="267" y="170"/>
                    </a:cubicBezTo>
                    <a:cubicBezTo>
                      <a:pt x="267" y="195"/>
                      <a:pt x="267" y="195"/>
                      <a:pt x="267" y="195"/>
                    </a:cubicBezTo>
                    <a:cubicBezTo>
                      <a:pt x="350" y="195"/>
                      <a:pt x="350" y="195"/>
                      <a:pt x="350" y="195"/>
                    </a:cubicBezTo>
                    <a:cubicBezTo>
                      <a:pt x="350" y="182"/>
                      <a:pt x="350" y="182"/>
                      <a:pt x="350" y="182"/>
                    </a:cubicBezTo>
                    <a:cubicBezTo>
                      <a:pt x="350" y="179"/>
                      <a:pt x="349" y="176"/>
                      <a:pt x="347" y="173"/>
                    </a:cubicBezTo>
                    <a:cubicBezTo>
                      <a:pt x="345" y="171"/>
                      <a:pt x="341" y="170"/>
                      <a:pt x="336" y="170"/>
                    </a:cubicBezTo>
                    <a:cubicBezTo>
                      <a:pt x="325" y="170"/>
                      <a:pt x="325" y="170"/>
                      <a:pt x="325" y="170"/>
                    </a:cubicBezTo>
                    <a:cubicBezTo>
                      <a:pt x="325" y="170"/>
                      <a:pt x="325" y="170"/>
                      <a:pt x="325" y="170"/>
                    </a:cubicBezTo>
                    <a:cubicBezTo>
                      <a:pt x="301" y="170"/>
                      <a:pt x="301" y="170"/>
                      <a:pt x="301" y="170"/>
                    </a:cubicBezTo>
                    <a:close/>
                    <a:moveTo>
                      <a:pt x="186" y="170"/>
                    </a:moveTo>
                    <a:cubicBezTo>
                      <a:pt x="186" y="170"/>
                      <a:pt x="186" y="170"/>
                      <a:pt x="186" y="170"/>
                    </a:cubicBezTo>
                    <a:cubicBezTo>
                      <a:pt x="166" y="170"/>
                      <a:pt x="166" y="170"/>
                      <a:pt x="166" y="170"/>
                    </a:cubicBezTo>
                    <a:cubicBezTo>
                      <a:pt x="158" y="170"/>
                      <a:pt x="153" y="171"/>
                      <a:pt x="151" y="173"/>
                    </a:cubicBezTo>
                    <a:cubicBezTo>
                      <a:pt x="149" y="176"/>
                      <a:pt x="147" y="179"/>
                      <a:pt x="147" y="185"/>
                    </a:cubicBezTo>
                    <a:cubicBezTo>
                      <a:pt x="147" y="195"/>
                      <a:pt x="147" y="195"/>
                      <a:pt x="147" y="195"/>
                    </a:cubicBezTo>
                    <a:cubicBezTo>
                      <a:pt x="228" y="195"/>
                      <a:pt x="228" y="195"/>
                      <a:pt x="228" y="195"/>
                    </a:cubicBezTo>
                    <a:cubicBezTo>
                      <a:pt x="228" y="170"/>
                      <a:pt x="228" y="170"/>
                      <a:pt x="228" y="170"/>
                    </a:cubicBezTo>
                    <a:cubicBezTo>
                      <a:pt x="198" y="170"/>
                      <a:pt x="198" y="170"/>
                      <a:pt x="198" y="170"/>
                    </a:cubicBezTo>
                    <a:cubicBezTo>
                      <a:pt x="198" y="170"/>
                      <a:pt x="198" y="170"/>
                      <a:pt x="198" y="170"/>
                    </a:cubicBezTo>
                    <a:cubicBezTo>
                      <a:pt x="186" y="170"/>
                      <a:pt x="186" y="170"/>
                      <a:pt x="186" y="170"/>
                    </a:cubicBezTo>
                    <a:close/>
                    <a:moveTo>
                      <a:pt x="332" y="53"/>
                    </a:moveTo>
                    <a:cubicBezTo>
                      <a:pt x="163" y="54"/>
                      <a:pt x="163" y="54"/>
                      <a:pt x="163" y="54"/>
                    </a:cubicBezTo>
                    <a:cubicBezTo>
                      <a:pt x="153" y="54"/>
                      <a:pt x="148" y="58"/>
                      <a:pt x="148" y="66"/>
                    </a:cubicBezTo>
                    <a:cubicBezTo>
                      <a:pt x="147" y="74"/>
                      <a:pt x="147" y="74"/>
                      <a:pt x="147" y="74"/>
                    </a:cubicBezTo>
                    <a:cubicBezTo>
                      <a:pt x="350" y="74"/>
                      <a:pt x="350" y="74"/>
                      <a:pt x="350" y="74"/>
                    </a:cubicBezTo>
                    <a:cubicBezTo>
                      <a:pt x="351" y="65"/>
                      <a:pt x="351" y="65"/>
                      <a:pt x="351" y="65"/>
                    </a:cubicBezTo>
                    <a:cubicBezTo>
                      <a:pt x="351" y="57"/>
                      <a:pt x="344" y="53"/>
                      <a:pt x="332" y="53"/>
                    </a:cubicBezTo>
                    <a:close/>
                    <a:moveTo>
                      <a:pt x="225" y="0"/>
                    </a:moveTo>
                    <a:cubicBezTo>
                      <a:pt x="265" y="0"/>
                      <a:pt x="265" y="0"/>
                      <a:pt x="265" y="0"/>
                    </a:cubicBezTo>
                    <a:cubicBezTo>
                      <a:pt x="265" y="14"/>
                      <a:pt x="265" y="14"/>
                      <a:pt x="265" y="14"/>
                    </a:cubicBezTo>
                    <a:cubicBezTo>
                      <a:pt x="333" y="14"/>
                      <a:pt x="333" y="14"/>
                      <a:pt x="333" y="14"/>
                    </a:cubicBezTo>
                    <a:cubicBezTo>
                      <a:pt x="355" y="14"/>
                      <a:pt x="369" y="18"/>
                      <a:pt x="377" y="25"/>
                    </a:cubicBezTo>
                    <a:cubicBezTo>
                      <a:pt x="385" y="32"/>
                      <a:pt x="389" y="41"/>
                      <a:pt x="389" y="51"/>
                    </a:cubicBezTo>
                    <a:cubicBezTo>
                      <a:pt x="390" y="75"/>
                      <a:pt x="390" y="75"/>
                      <a:pt x="390" y="75"/>
                    </a:cubicBezTo>
                    <a:cubicBezTo>
                      <a:pt x="390" y="113"/>
                      <a:pt x="390" y="113"/>
                      <a:pt x="390" y="113"/>
                    </a:cubicBezTo>
                    <a:cubicBezTo>
                      <a:pt x="269" y="113"/>
                      <a:pt x="269" y="113"/>
                      <a:pt x="269" y="113"/>
                    </a:cubicBezTo>
                    <a:cubicBezTo>
                      <a:pt x="269" y="131"/>
                      <a:pt x="269" y="131"/>
                      <a:pt x="269" y="131"/>
                    </a:cubicBezTo>
                    <a:cubicBezTo>
                      <a:pt x="301" y="131"/>
                      <a:pt x="301" y="131"/>
                      <a:pt x="301" y="131"/>
                    </a:cubicBezTo>
                    <a:cubicBezTo>
                      <a:pt x="301" y="131"/>
                      <a:pt x="301" y="131"/>
                      <a:pt x="301" y="131"/>
                    </a:cubicBezTo>
                    <a:cubicBezTo>
                      <a:pt x="325" y="131"/>
                      <a:pt x="325" y="131"/>
                      <a:pt x="325" y="131"/>
                    </a:cubicBezTo>
                    <a:cubicBezTo>
                      <a:pt x="349" y="131"/>
                      <a:pt x="349" y="131"/>
                      <a:pt x="349" y="131"/>
                    </a:cubicBezTo>
                    <a:cubicBezTo>
                      <a:pt x="349" y="131"/>
                      <a:pt x="349" y="131"/>
                      <a:pt x="353" y="131"/>
                    </a:cubicBezTo>
                    <a:cubicBezTo>
                      <a:pt x="357" y="131"/>
                      <a:pt x="363" y="132"/>
                      <a:pt x="366" y="133"/>
                    </a:cubicBezTo>
                    <a:cubicBezTo>
                      <a:pt x="369" y="134"/>
                      <a:pt x="375" y="137"/>
                      <a:pt x="378" y="141"/>
                    </a:cubicBezTo>
                    <a:cubicBezTo>
                      <a:pt x="386" y="148"/>
                      <a:pt x="390" y="156"/>
                      <a:pt x="390" y="165"/>
                    </a:cubicBezTo>
                    <a:cubicBezTo>
                      <a:pt x="390" y="256"/>
                      <a:pt x="390" y="256"/>
                      <a:pt x="390" y="256"/>
                    </a:cubicBezTo>
                    <a:cubicBezTo>
                      <a:pt x="390" y="270"/>
                      <a:pt x="386" y="281"/>
                      <a:pt x="378" y="288"/>
                    </a:cubicBezTo>
                    <a:cubicBezTo>
                      <a:pt x="375" y="292"/>
                      <a:pt x="371" y="294"/>
                      <a:pt x="367" y="296"/>
                    </a:cubicBezTo>
                    <a:cubicBezTo>
                      <a:pt x="354" y="298"/>
                      <a:pt x="354" y="298"/>
                      <a:pt x="354" y="298"/>
                    </a:cubicBezTo>
                    <a:cubicBezTo>
                      <a:pt x="350" y="298"/>
                      <a:pt x="350" y="298"/>
                      <a:pt x="350" y="298"/>
                    </a:cubicBezTo>
                    <a:cubicBezTo>
                      <a:pt x="325" y="298"/>
                      <a:pt x="325" y="298"/>
                      <a:pt x="325" y="298"/>
                    </a:cubicBezTo>
                    <a:cubicBezTo>
                      <a:pt x="301" y="298"/>
                      <a:pt x="301" y="298"/>
                      <a:pt x="301" y="298"/>
                    </a:cubicBezTo>
                    <a:cubicBezTo>
                      <a:pt x="301" y="298"/>
                      <a:pt x="301" y="298"/>
                      <a:pt x="301" y="298"/>
                    </a:cubicBezTo>
                    <a:cubicBezTo>
                      <a:pt x="198" y="298"/>
                      <a:pt x="198" y="298"/>
                      <a:pt x="198" y="298"/>
                    </a:cubicBezTo>
                    <a:cubicBezTo>
                      <a:pt x="198" y="298"/>
                      <a:pt x="198" y="298"/>
                      <a:pt x="198" y="298"/>
                    </a:cubicBezTo>
                    <a:cubicBezTo>
                      <a:pt x="196" y="298"/>
                      <a:pt x="196" y="298"/>
                      <a:pt x="196" y="298"/>
                    </a:cubicBezTo>
                    <a:cubicBezTo>
                      <a:pt x="194" y="304"/>
                      <a:pt x="194" y="304"/>
                      <a:pt x="194" y="304"/>
                    </a:cubicBezTo>
                    <a:cubicBezTo>
                      <a:pt x="194" y="304"/>
                      <a:pt x="194" y="304"/>
                      <a:pt x="194" y="304"/>
                    </a:cubicBezTo>
                    <a:cubicBezTo>
                      <a:pt x="193" y="308"/>
                      <a:pt x="193" y="308"/>
                      <a:pt x="193" y="308"/>
                    </a:cubicBezTo>
                    <a:cubicBezTo>
                      <a:pt x="189" y="321"/>
                      <a:pt x="180" y="336"/>
                      <a:pt x="170" y="345"/>
                    </a:cubicBezTo>
                    <a:cubicBezTo>
                      <a:pt x="161" y="352"/>
                      <a:pt x="150" y="359"/>
                      <a:pt x="128" y="359"/>
                    </a:cubicBezTo>
                    <a:cubicBezTo>
                      <a:pt x="127" y="359"/>
                      <a:pt x="123" y="359"/>
                      <a:pt x="123" y="359"/>
                    </a:cubicBezTo>
                    <a:cubicBezTo>
                      <a:pt x="122" y="359"/>
                      <a:pt x="122" y="359"/>
                      <a:pt x="122" y="359"/>
                    </a:cubicBezTo>
                    <a:cubicBezTo>
                      <a:pt x="0" y="359"/>
                      <a:pt x="0" y="359"/>
                      <a:pt x="0" y="359"/>
                    </a:cubicBezTo>
                    <a:cubicBezTo>
                      <a:pt x="0" y="324"/>
                      <a:pt x="0" y="324"/>
                      <a:pt x="0" y="324"/>
                    </a:cubicBezTo>
                    <a:cubicBezTo>
                      <a:pt x="123" y="324"/>
                      <a:pt x="123" y="324"/>
                      <a:pt x="123" y="324"/>
                    </a:cubicBezTo>
                    <a:cubicBezTo>
                      <a:pt x="123" y="324"/>
                      <a:pt x="127" y="324"/>
                      <a:pt x="130" y="322"/>
                    </a:cubicBezTo>
                    <a:cubicBezTo>
                      <a:pt x="136" y="318"/>
                      <a:pt x="144" y="311"/>
                      <a:pt x="148" y="302"/>
                    </a:cubicBezTo>
                    <a:cubicBezTo>
                      <a:pt x="150" y="298"/>
                      <a:pt x="150" y="298"/>
                      <a:pt x="150" y="298"/>
                    </a:cubicBezTo>
                    <a:cubicBezTo>
                      <a:pt x="134" y="296"/>
                      <a:pt x="134" y="296"/>
                      <a:pt x="134" y="296"/>
                    </a:cubicBezTo>
                    <a:cubicBezTo>
                      <a:pt x="117" y="292"/>
                      <a:pt x="108" y="280"/>
                      <a:pt x="108" y="262"/>
                    </a:cubicBezTo>
                    <a:cubicBezTo>
                      <a:pt x="108" y="170"/>
                      <a:pt x="108" y="170"/>
                      <a:pt x="108" y="170"/>
                    </a:cubicBezTo>
                    <a:cubicBezTo>
                      <a:pt x="108" y="150"/>
                      <a:pt x="117" y="138"/>
                      <a:pt x="133" y="133"/>
                    </a:cubicBezTo>
                    <a:cubicBezTo>
                      <a:pt x="133" y="133"/>
                      <a:pt x="141" y="131"/>
                      <a:pt x="148" y="131"/>
                    </a:cubicBezTo>
                    <a:cubicBezTo>
                      <a:pt x="152" y="131"/>
                      <a:pt x="152" y="131"/>
                      <a:pt x="152" y="131"/>
                    </a:cubicBezTo>
                    <a:cubicBezTo>
                      <a:pt x="186" y="131"/>
                      <a:pt x="186" y="131"/>
                      <a:pt x="186" y="131"/>
                    </a:cubicBezTo>
                    <a:cubicBezTo>
                      <a:pt x="198" y="131"/>
                      <a:pt x="198" y="131"/>
                      <a:pt x="198" y="131"/>
                    </a:cubicBezTo>
                    <a:cubicBezTo>
                      <a:pt x="198" y="131"/>
                      <a:pt x="198" y="131"/>
                      <a:pt x="198" y="131"/>
                    </a:cubicBezTo>
                    <a:cubicBezTo>
                      <a:pt x="230" y="131"/>
                      <a:pt x="230" y="131"/>
                      <a:pt x="230" y="131"/>
                    </a:cubicBezTo>
                    <a:cubicBezTo>
                      <a:pt x="230" y="113"/>
                      <a:pt x="230" y="113"/>
                      <a:pt x="230" y="113"/>
                    </a:cubicBezTo>
                    <a:cubicBezTo>
                      <a:pt x="108" y="113"/>
                      <a:pt x="108" y="113"/>
                      <a:pt x="108" y="113"/>
                    </a:cubicBezTo>
                    <a:cubicBezTo>
                      <a:pt x="108" y="75"/>
                      <a:pt x="108" y="75"/>
                      <a:pt x="108" y="75"/>
                    </a:cubicBezTo>
                    <a:cubicBezTo>
                      <a:pt x="108" y="75"/>
                      <a:pt x="108" y="75"/>
                      <a:pt x="108" y="75"/>
                    </a:cubicBezTo>
                    <a:cubicBezTo>
                      <a:pt x="108" y="54"/>
                      <a:pt x="108" y="54"/>
                      <a:pt x="108" y="54"/>
                    </a:cubicBezTo>
                    <a:cubicBezTo>
                      <a:pt x="108" y="42"/>
                      <a:pt x="112" y="32"/>
                      <a:pt x="120" y="25"/>
                    </a:cubicBezTo>
                    <a:cubicBezTo>
                      <a:pt x="127" y="18"/>
                      <a:pt x="138" y="14"/>
                      <a:pt x="152" y="14"/>
                    </a:cubicBezTo>
                    <a:cubicBezTo>
                      <a:pt x="225" y="14"/>
                      <a:pt x="225" y="14"/>
                      <a:pt x="225" y="14"/>
                    </a:cubicBezTo>
                    <a:cubicBezTo>
                      <a:pt x="225" y="0"/>
                      <a:pt x="225" y="0"/>
                      <a:pt x="22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1" name="Freeform 31"/>
              <p:cNvSpPr/>
              <p:nvPr/>
            </p:nvSpPr>
            <p:spPr bwMode="auto">
              <a:xfrm>
                <a:off x="7656513" y="325438"/>
                <a:ext cx="166688" cy="300037"/>
              </a:xfrm>
              <a:custGeom>
                <a:avLst/>
                <a:gdLst>
                  <a:gd name="T0" fmla="*/ 0 w 132"/>
                  <a:gd name="T1" fmla="*/ 0 h 235"/>
                  <a:gd name="T2" fmla="*/ 37 w 132"/>
                  <a:gd name="T3" fmla="*/ 0 h 235"/>
                  <a:gd name="T4" fmla="*/ 41 w 132"/>
                  <a:gd name="T5" fmla="*/ 15 h 235"/>
                  <a:gd name="T6" fmla="*/ 41 w 132"/>
                  <a:gd name="T7" fmla="*/ 15 h 235"/>
                  <a:gd name="T8" fmla="*/ 49 w 132"/>
                  <a:gd name="T9" fmla="*/ 43 h 235"/>
                  <a:gd name="T10" fmla="*/ 65 w 132"/>
                  <a:gd name="T11" fmla="*/ 101 h 235"/>
                  <a:gd name="T12" fmla="*/ 90 w 132"/>
                  <a:gd name="T13" fmla="*/ 15 h 235"/>
                  <a:gd name="T14" fmla="*/ 90 w 132"/>
                  <a:gd name="T15" fmla="*/ 15 h 235"/>
                  <a:gd name="T16" fmla="*/ 95 w 132"/>
                  <a:gd name="T17" fmla="*/ 0 h 235"/>
                  <a:gd name="T18" fmla="*/ 132 w 132"/>
                  <a:gd name="T19" fmla="*/ 0 h 235"/>
                  <a:gd name="T20" fmla="*/ 129 w 132"/>
                  <a:gd name="T21" fmla="*/ 10 h 235"/>
                  <a:gd name="T22" fmla="*/ 127 w 132"/>
                  <a:gd name="T23" fmla="*/ 15 h 235"/>
                  <a:gd name="T24" fmla="*/ 128 w 132"/>
                  <a:gd name="T25" fmla="*/ 15 h 235"/>
                  <a:gd name="T26" fmla="*/ 112 w 132"/>
                  <a:gd name="T27" fmla="*/ 72 h 235"/>
                  <a:gd name="T28" fmla="*/ 85 w 132"/>
                  <a:gd name="T29" fmla="*/ 143 h 235"/>
                  <a:gd name="T30" fmla="*/ 127 w 132"/>
                  <a:gd name="T31" fmla="*/ 191 h 235"/>
                  <a:gd name="T32" fmla="*/ 127 w 132"/>
                  <a:gd name="T33" fmla="*/ 235 h 235"/>
                  <a:gd name="T34" fmla="*/ 66 w 132"/>
                  <a:gd name="T35" fmla="*/ 177 h 235"/>
                  <a:gd name="T36" fmla="*/ 38 w 132"/>
                  <a:gd name="T37" fmla="*/ 209 h 235"/>
                  <a:gd name="T38" fmla="*/ 4 w 132"/>
                  <a:gd name="T39" fmla="*/ 235 h 235"/>
                  <a:gd name="T40" fmla="*/ 4 w 132"/>
                  <a:gd name="T41" fmla="*/ 189 h 235"/>
                  <a:gd name="T42" fmla="*/ 46 w 132"/>
                  <a:gd name="T43" fmla="*/ 144 h 235"/>
                  <a:gd name="T44" fmla="*/ 24 w 132"/>
                  <a:gd name="T45" fmla="*/ 86 h 235"/>
                  <a:gd name="T46" fmla="*/ 4 w 132"/>
                  <a:gd name="T47" fmla="*/ 15 h 235"/>
                  <a:gd name="T48" fmla="*/ 4 w 132"/>
                  <a:gd name="T49" fmla="*/ 15 h 235"/>
                  <a:gd name="T50" fmla="*/ 0 w 132"/>
                  <a:gd name="T5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35">
                    <a:moveTo>
                      <a:pt x="0" y="0"/>
                    </a:moveTo>
                    <a:cubicBezTo>
                      <a:pt x="37" y="0"/>
                      <a:pt x="37" y="0"/>
                      <a:pt x="37" y="0"/>
                    </a:cubicBezTo>
                    <a:cubicBezTo>
                      <a:pt x="41" y="15"/>
                      <a:pt x="41" y="15"/>
                      <a:pt x="41" y="15"/>
                    </a:cubicBezTo>
                    <a:cubicBezTo>
                      <a:pt x="41" y="15"/>
                      <a:pt x="41" y="15"/>
                      <a:pt x="41" y="15"/>
                    </a:cubicBezTo>
                    <a:cubicBezTo>
                      <a:pt x="49" y="43"/>
                      <a:pt x="49" y="43"/>
                      <a:pt x="49" y="43"/>
                    </a:cubicBezTo>
                    <a:cubicBezTo>
                      <a:pt x="55" y="69"/>
                      <a:pt x="61" y="88"/>
                      <a:pt x="65" y="101"/>
                    </a:cubicBezTo>
                    <a:cubicBezTo>
                      <a:pt x="71" y="85"/>
                      <a:pt x="80" y="56"/>
                      <a:pt x="90" y="15"/>
                    </a:cubicBezTo>
                    <a:cubicBezTo>
                      <a:pt x="90" y="15"/>
                      <a:pt x="90" y="15"/>
                      <a:pt x="90" y="15"/>
                    </a:cubicBezTo>
                    <a:cubicBezTo>
                      <a:pt x="95" y="0"/>
                      <a:pt x="95" y="0"/>
                      <a:pt x="95" y="0"/>
                    </a:cubicBezTo>
                    <a:cubicBezTo>
                      <a:pt x="132" y="0"/>
                      <a:pt x="132" y="0"/>
                      <a:pt x="132" y="0"/>
                    </a:cubicBezTo>
                    <a:cubicBezTo>
                      <a:pt x="131" y="3"/>
                      <a:pt x="130" y="6"/>
                      <a:pt x="129" y="10"/>
                    </a:cubicBezTo>
                    <a:cubicBezTo>
                      <a:pt x="127" y="15"/>
                      <a:pt x="127" y="15"/>
                      <a:pt x="127" y="15"/>
                    </a:cubicBezTo>
                    <a:cubicBezTo>
                      <a:pt x="128" y="15"/>
                      <a:pt x="128" y="15"/>
                      <a:pt x="128" y="15"/>
                    </a:cubicBezTo>
                    <a:cubicBezTo>
                      <a:pt x="124" y="26"/>
                      <a:pt x="119" y="45"/>
                      <a:pt x="112" y="72"/>
                    </a:cubicBezTo>
                    <a:cubicBezTo>
                      <a:pt x="104" y="100"/>
                      <a:pt x="95" y="124"/>
                      <a:pt x="85" y="143"/>
                    </a:cubicBezTo>
                    <a:cubicBezTo>
                      <a:pt x="97" y="160"/>
                      <a:pt x="111" y="176"/>
                      <a:pt x="127" y="191"/>
                    </a:cubicBezTo>
                    <a:cubicBezTo>
                      <a:pt x="127" y="235"/>
                      <a:pt x="127" y="235"/>
                      <a:pt x="127" y="235"/>
                    </a:cubicBezTo>
                    <a:cubicBezTo>
                      <a:pt x="107" y="223"/>
                      <a:pt x="86" y="203"/>
                      <a:pt x="66" y="177"/>
                    </a:cubicBezTo>
                    <a:cubicBezTo>
                      <a:pt x="56" y="190"/>
                      <a:pt x="47" y="201"/>
                      <a:pt x="38" y="209"/>
                    </a:cubicBezTo>
                    <a:cubicBezTo>
                      <a:pt x="30" y="216"/>
                      <a:pt x="19" y="225"/>
                      <a:pt x="4" y="235"/>
                    </a:cubicBezTo>
                    <a:cubicBezTo>
                      <a:pt x="4" y="189"/>
                      <a:pt x="4" y="189"/>
                      <a:pt x="4" y="189"/>
                    </a:cubicBezTo>
                    <a:cubicBezTo>
                      <a:pt x="23" y="174"/>
                      <a:pt x="37" y="159"/>
                      <a:pt x="46" y="144"/>
                    </a:cubicBezTo>
                    <a:cubicBezTo>
                      <a:pt x="37" y="123"/>
                      <a:pt x="29" y="104"/>
                      <a:pt x="24" y="86"/>
                    </a:cubicBezTo>
                    <a:cubicBezTo>
                      <a:pt x="4" y="15"/>
                      <a:pt x="4" y="15"/>
                      <a:pt x="4"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2" name="Freeform 32"/>
              <p:cNvSpPr/>
              <p:nvPr/>
            </p:nvSpPr>
            <p:spPr bwMode="auto">
              <a:xfrm>
                <a:off x="7837488" y="325438"/>
                <a:ext cx="169863" cy="300037"/>
              </a:xfrm>
              <a:custGeom>
                <a:avLst/>
                <a:gdLst>
                  <a:gd name="T0" fmla="*/ 0 w 133"/>
                  <a:gd name="T1" fmla="*/ 0 h 235"/>
                  <a:gd name="T2" fmla="*/ 37 w 133"/>
                  <a:gd name="T3" fmla="*/ 0 h 235"/>
                  <a:gd name="T4" fmla="*/ 42 w 133"/>
                  <a:gd name="T5" fmla="*/ 15 h 235"/>
                  <a:gd name="T6" fmla="*/ 42 w 133"/>
                  <a:gd name="T7" fmla="*/ 15 h 235"/>
                  <a:gd name="T8" fmla="*/ 66 w 133"/>
                  <a:gd name="T9" fmla="*/ 103 h 235"/>
                  <a:gd name="T10" fmla="*/ 80 w 133"/>
                  <a:gd name="T11" fmla="*/ 53 h 235"/>
                  <a:gd name="T12" fmla="*/ 91 w 133"/>
                  <a:gd name="T13" fmla="*/ 15 h 235"/>
                  <a:gd name="T14" fmla="*/ 91 w 133"/>
                  <a:gd name="T15" fmla="*/ 15 h 235"/>
                  <a:gd name="T16" fmla="*/ 95 w 133"/>
                  <a:gd name="T17" fmla="*/ 0 h 235"/>
                  <a:gd name="T18" fmla="*/ 133 w 133"/>
                  <a:gd name="T19" fmla="*/ 0 h 235"/>
                  <a:gd name="T20" fmla="*/ 130 w 133"/>
                  <a:gd name="T21" fmla="*/ 10 h 235"/>
                  <a:gd name="T22" fmla="*/ 128 w 133"/>
                  <a:gd name="T23" fmla="*/ 15 h 235"/>
                  <a:gd name="T24" fmla="*/ 128 w 133"/>
                  <a:gd name="T25" fmla="*/ 15 h 235"/>
                  <a:gd name="T26" fmla="*/ 120 w 133"/>
                  <a:gd name="T27" fmla="*/ 46 h 235"/>
                  <a:gd name="T28" fmla="*/ 113 w 133"/>
                  <a:gd name="T29" fmla="*/ 70 h 235"/>
                  <a:gd name="T30" fmla="*/ 101 w 133"/>
                  <a:gd name="T31" fmla="*/ 107 h 235"/>
                  <a:gd name="T32" fmla="*/ 86 w 133"/>
                  <a:gd name="T33" fmla="*/ 143 h 235"/>
                  <a:gd name="T34" fmla="*/ 105 w 133"/>
                  <a:gd name="T35" fmla="*/ 168 h 235"/>
                  <a:gd name="T36" fmla="*/ 128 w 133"/>
                  <a:gd name="T37" fmla="*/ 190 h 235"/>
                  <a:gd name="T38" fmla="*/ 128 w 133"/>
                  <a:gd name="T39" fmla="*/ 190 h 235"/>
                  <a:gd name="T40" fmla="*/ 128 w 133"/>
                  <a:gd name="T41" fmla="*/ 235 h 235"/>
                  <a:gd name="T42" fmla="*/ 128 w 133"/>
                  <a:gd name="T43" fmla="*/ 235 h 235"/>
                  <a:gd name="T44" fmla="*/ 88 w 133"/>
                  <a:gd name="T45" fmla="*/ 202 h 235"/>
                  <a:gd name="T46" fmla="*/ 66 w 133"/>
                  <a:gd name="T47" fmla="*/ 177 h 235"/>
                  <a:gd name="T48" fmla="*/ 4 w 133"/>
                  <a:gd name="T49" fmla="*/ 235 h 235"/>
                  <a:gd name="T50" fmla="*/ 4 w 133"/>
                  <a:gd name="T51" fmla="*/ 234 h 235"/>
                  <a:gd name="T52" fmla="*/ 4 w 133"/>
                  <a:gd name="T53" fmla="*/ 190 h 235"/>
                  <a:gd name="T54" fmla="*/ 4 w 133"/>
                  <a:gd name="T55" fmla="*/ 190 h 235"/>
                  <a:gd name="T56" fmla="*/ 28 w 133"/>
                  <a:gd name="T57" fmla="*/ 167 h 235"/>
                  <a:gd name="T58" fmla="*/ 46 w 133"/>
                  <a:gd name="T59" fmla="*/ 143 h 235"/>
                  <a:gd name="T60" fmla="*/ 32 w 133"/>
                  <a:gd name="T61" fmla="*/ 108 h 235"/>
                  <a:gd name="T62" fmla="*/ 23 w 133"/>
                  <a:gd name="T63" fmla="*/ 82 h 235"/>
                  <a:gd name="T64" fmla="*/ 21 w 133"/>
                  <a:gd name="T65" fmla="*/ 74 h 235"/>
                  <a:gd name="T66" fmla="*/ 20 w 133"/>
                  <a:gd name="T67" fmla="*/ 71 h 235"/>
                  <a:gd name="T68" fmla="*/ 19 w 133"/>
                  <a:gd name="T69" fmla="*/ 69 h 235"/>
                  <a:gd name="T70" fmla="*/ 18 w 133"/>
                  <a:gd name="T71" fmla="*/ 64 h 235"/>
                  <a:gd name="T72" fmla="*/ 16 w 133"/>
                  <a:gd name="T73" fmla="*/ 56 h 235"/>
                  <a:gd name="T74" fmla="*/ 16 w 133"/>
                  <a:gd name="T75" fmla="*/ 56 h 235"/>
                  <a:gd name="T76" fmla="*/ 15 w 133"/>
                  <a:gd name="T77" fmla="*/ 55 h 235"/>
                  <a:gd name="T78" fmla="*/ 11 w 133"/>
                  <a:gd name="T79" fmla="*/ 37 h 235"/>
                  <a:gd name="T80" fmla="*/ 5 w 133"/>
                  <a:gd name="T81" fmla="*/ 15 h 235"/>
                  <a:gd name="T82" fmla="*/ 4 w 133"/>
                  <a:gd name="T83" fmla="*/ 15 h 235"/>
                  <a:gd name="T84" fmla="*/ 0 w 133"/>
                  <a:gd name="T85"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35">
                    <a:moveTo>
                      <a:pt x="0" y="0"/>
                    </a:moveTo>
                    <a:cubicBezTo>
                      <a:pt x="37" y="0"/>
                      <a:pt x="37" y="0"/>
                      <a:pt x="37" y="0"/>
                    </a:cubicBezTo>
                    <a:cubicBezTo>
                      <a:pt x="42" y="15"/>
                      <a:pt x="42" y="15"/>
                      <a:pt x="42" y="15"/>
                    </a:cubicBezTo>
                    <a:cubicBezTo>
                      <a:pt x="42" y="15"/>
                      <a:pt x="42" y="15"/>
                      <a:pt x="42" y="15"/>
                    </a:cubicBezTo>
                    <a:cubicBezTo>
                      <a:pt x="49" y="45"/>
                      <a:pt x="57" y="74"/>
                      <a:pt x="66" y="103"/>
                    </a:cubicBezTo>
                    <a:cubicBezTo>
                      <a:pt x="66" y="102"/>
                      <a:pt x="71" y="85"/>
                      <a:pt x="80" y="53"/>
                    </a:cubicBezTo>
                    <a:cubicBezTo>
                      <a:pt x="91" y="15"/>
                      <a:pt x="91" y="15"/>
                      <a:pt x="91" y="15"/>
                    </a:cubicBezTo>
                    <a:cubicBezTo>
                      <a:pt x="91" y="15"/>
                      <a:pt x="91" y="15"/>
                      <a:pt x="91" y="15"/>
                    </a:cubicBezTo>
                    <a:cubicBezTo>
                      <a:pt x="95" y="0"/>
                      <a:pt x="95" y="0"/>
                      <a:pt x="95" y="0"/>
                    </a:cubicBezTo>
                    <a:cubicBezTo>
                      <a:pt x="133" y="0"/>
                      <a:pt x="133" y="0"/>
                      <a:pt x="133" y="0"/>
                    </a:cubicBezTo>
                    <a:cubicBezTo>
                      <a:pt x="132" y="3"/>
                      <a:pt x="131" y="6"/>
                      <a:pt x="130" y="10"/>
                    </a:cubicBezTo>
                    <a:cubicBezTo>
                      <a:pt x="128" y="15"/>
                      <a:pt x="128" y="15"/>
                      <a:pt x="128" y="15"/>
                    </a:cubicBezTo>
                    <a:cubicBezTo>
                      <a:pt x="128" y="15"/>
                      <a:pt x="128" y="15"/>
                      <a:pt x="128" y="15"/>
                    </a:cubicBezTo>
                    <a:cubicBezTo>
                      <a:pt x="120" y="46"/>
                      <a:pt x="120" y="46"/>
                      <a:pt x="120" y="46"/>
                    </a:cubicBezTo>
                    <a:cubicBezTo>
                      <a:pt x="117" y="55"/>
                      <a:pt x="115" y="63"/>
                      <a:pt x="113" y="70"/>
                    </a:cubicBezTo>
                    <a:cubicBezTo>
                      <a:pt x="109" y="82"/>
                      <a:pt x="105" y="94"/>
                      <a:pt x="101" y="107"/>
                    </a:cubicBezTo>
                    <a:cubicBezTo>
                      <a:pt x="86" y="143"/>
                      <a:pt x="86" y="143"/>
                      <a:pt x="86" y="143"/>
                    </a:cubicBezTo>
                    <a:cubicBezTo>
                      <a:pt x="105" y="168"/>
                      <a:pt x="105" y="168"/>
                      <a:pt x="105" y="168"/>
                    </a:cubicBezTo>
                    <a:cubicBezTo>
                      <a:pt x="112" y="175"/>
                      <a:pt x="119" y="183"/>
                      <a:pt x="128" y="190"/>
                    </a:cubicBezTo>
                    <a:cubicBezTo>
                      <a:pt x="128" y="190"/>
                      <a:pt x="128" y="190"/>
                      <a:pt x="128" y="190"/>
                    </a:cubicBezTo>
                    <a:cubicBezTo>
                      <a:pt x="128" y="235"/>
                      <a:pt x="128" y="235"/>
                      <a:pt x="128" y="235"/>
                    </a:cubicBezTo>
                    <a:cubicBezTo>
                      <a:pt x="128" y="235"/>
                      <a:pt x="128" y="235"/>
                      <a:pt x="128" y="235"/>
                    </a:cubicBezTo>
                    <a:cubicBezTo>
                      <a:pt x="115" y="226"/>
                      <a:pt x="101" y="216"/>
                      <a:pt x="88" y="202"/>
                    </a:cubicBezTo>
                    <a:cubicBezTo>
                      <a:pt x="79" y="192"/>
                      <a:pt x="71" y="184"/>
                      <a:pt x="66" y="177"/>
                    </a:cubicBezTo>
                    <a:cubicBezTo>
                      <a:pt x="48" y="201"/>
                      <a:pt x="27" y="220"/>
                      <a:pt x="4" y="235"/>
                    </a:cubicBezTo>
                    <a:cubicBezTo>
                      <a:pt x="4" y="234"/>
                      <a:pt x="4" y="234"/>
                      <a:pt x="4" y="234"/>
                    </a:cubicBezTo>
                    <a:cubicBezTo>
                      <a:pt x="4" y="190"/>
                      <a:pt x="4" y="190"/>
                      <a:pt x="4" y="190"/>
                    </a:cubicBezTo>
                    <a:cubicBezTo>
                      <a:pt x="4" y="190"/>
                      <a:pt x="4" y="190"/>
                      <a:pt x="4" y="190"/>
                    </a:cubicBezTo>
                    <a:cubicBezTo>
                      <a:pt x="13" y="182"/>
                      <a:pt x="21" y="175"/>
                      <a:pt x="28" y="167"/>
                    </a:cubicBezTo>
                    <a:cubicBezTo>
                      <a:pt x="46" y="143"/>
                      <a:pt x="46" y="143"/>
                      <a:pt x="46" y="143"/>
                    </a:cubicBezTo>
                    <a:cubicBezTo>
                      <a:pt x="32" y="108"/>
                      <a:pt x="32" y="108"/>
                      <a:pt x="32" y="108"/>
                    </a:cubicBezTo>
                    <a:cubicBezTo>
                      <a:pt x="28" y="98"/>
                      <a:pt x="25" y="89"/>
                      <a:pt x="23" y="82"/>
                    </a:cubicBezTo>
                    <a:cubicBezTo>
                      <a:pt x="21" y="74"/>
                      <a:pt x="21" y="74"/>
                      <a:pt x="21" y="74"/>
                    </a:cubicBezTo>
                    <a:cubicBezTo>
                      <a:pt x="20" y="71"/>
                      <a:pt x="20" y="71"/>
                      <a:pt x="20" y="71"/>
                    </a:cubicBezTo>
                    <a:cubicBezTo>
                      <a:pt x="19" y="69"/>
                      <a:pt x="19" y="69"/>
                      <a:pt x="19" y="69"/>
                    </a:cubicBezTo>
                    <a:cubicBezTo>
                      <a:pt x="18" y="64"/>
                      <a:pt x="18" y="64"/>
                      <a:pt x="18" y="64"/>
                    </a:cubicBezTo>
                    <a:cubicBezTo>
                      <a:pt x="16" y="56"/>
                      <a:pt x="16" y="56"/>
                      <a:pt x="16" y="56"/>
                    </a:cubicBezTo>
                    <a:cubicBezTo>
                      <a:pt x="16" y="56"/>
                      <a:pt x="16" y="56"/>
                      <a:pt x="16" y="56"/>
                    </a:cubicBezTo>
                    <a:cubicBezTo>
                      <a:pt x="15" y="55"/>
                      <a:pt x="15" y="55"/>
                      <a:pt x="15" y="55"/>
                    </a:cubicBezTo>
                    <a:cubicBezTo>
                      <a:pt x="11" y="37"/>
                      <a:pt x="11" y="37"/>
                      <a:pt x="11" y="37"/>
                    </a:cubicBezTo>
                    <a:cubicBezTo>
                      <a:pt x="5" y="15"/>
                      <a:pt x="5" y="15"/>
                      <a:pt x="5"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grpSp>
        <p:nvGrpSpPr>
          <p:cNvPr id="19" name="组合 18"/>
          <p:cNvGrpSpPr/>
          <p:nvPr userDrawn="1"/>
        </p:nvGrpSpPr>
        <p:grpSpPr>
          <a:xfrm>
            <a:off x="218004" y="185043"/>
            <a:ext cx="438850" cy="477252"/>
            <a:chOff x="9926228" y="-2346339"/>
            <a:chExt cx="3317091" cy="3607360"/>
          </a:xfrm>
          <a:solidFill>
            <a:schemeClr val="accent2"/>
          </a:solidFill>
        </p:grpSpPr>
        <p:sp>
          <p:nvSpPr>
            <p:cNvPr id="20" name="任意多边形 19"/>
            <p:cNvSpPr/>
            <p:nvPr/>
          </p:nvSpPr>
          <p:spPr bwMode="auto">
            <a:xfrm>
              <a:off x="10062650" y="-2346339"/>
              <a:ext cx="3063207" cy="1920282"/>
            </a:xfrm>
            <a:custGeom>
              <a:avLst/>
              <a:gdLst>
                <a:gd name="connsiteX0" fmla="*/ 473020 w 3063207"/>
                <a:gd name="connsiteY0" fmla="*/ 1110566 h 1920282"/>
                <a:gd name="connsiteX1" fmla="*/ 432202 w 3063207"/>
                <a:gd name="connsiteY1" fmla="*/ 1328689 h 1920282"/>
                <a:gd name="connsiteX2" fmla="*/ 1262177 w 3063207"/>
                <a:gd name="connsiteY2" fmla="*/ 1533180 h 1920282"/>
                <a:gd name="connsiteX3" fmla="*/ 2629595 w 3063207"/>
                <a:gd name="connsiteY3" fmla="*/ 1328689 h 1920282"/>
                <a:gd name="connsiteX4" fmla="*/ 2588776 w 3063207"/>
                <a:gd name="connsiteY4" fmla="*/ 1110566 h 1920282"/>
                <a:gd name="connsiteX5" fmla="*/ 1656755 w 3063207"/>
                <a:gd name="connsiteY5" fmla="*/ 1301424 h 1920282"/>
                <a:gd name="connsiteX6" fmla="*/ 473020 w 3063207"/>
                <a:gd name="connsiteY6" fmla="*/ 1110566 h 1920282"/>
                <a:gd name="connsiteX7" fmla="*/ 2297655 w 3063207"/>
                <a:gd name="connsiteY7" fmla="*/ 261723 h 1920282"/>
                <a:gd name="connsiteX8" fmla="*/ 1982484 w 3063207"/>
                <a:gd name="connsiteY8" fmla="*/ 294555 h 1920282"/>
                <a:gd name="connsiteX9" fmla="*/ 1113164 w 3063207"/>
                <a:gd name="connsiteY9" fmla="*/ 301422 h 1920282"/>
                <a:gd name="connsiteX10" fmla="*/ 2111524 w 3063207"/>
                <a:gd name="connsiteY10" fmla="*/ 335756 h 1920282"/>
                <a:gd name="connsiteX11" fmla="*/ 2403561 w 3063207"/>
                <a:gd name="connsiteY11" fmla="*/ 267087 h 1920282"/>
                <a:gd name="connsiteX12" fmla="*/ 2297655 w 3063207"/>
                <a:gd name="connsiteY12" fmla="*/ 261723 h 1920282"/>
                <a:gd name="connsiteX13" fmla="*/ 1613573 w 3063207"/>
                <a:gd name="connsiteY13" fmla="*/ 1082 h 1920282"/>
                <a:gd name="connsiteX14" fmla="*/ 2295539 w 3063207"/>
                <a:gd name="connsiteY14" fmla="*/ 96765 h 1920282"/>
                <a:gd name="connsiteX15" fmla="*/ 2472380 w 3063207"/>
                <a:gd name="connsiteY15" fmla="*/ 239653 h 1920282"/>
                <a:gd name="connsiteX16" fmla="*/ 2588008 w 3063207"/>
                <a:gd name="connsiteY16" fmla="*/ 1049349 h 1920282"/>
                <a:gd name="connsiteX17" fmla="*/ 2996103 w 3063207"/>
                <a:gd name="connsiteY17" fmla="*/ 1267082 h 1920282"/>
                <a:gd name="connsiteX18" fmla="*/ 3030111 w 3063207"/>
                <a:gd name="connsiteY18" fmla="*/ 1532445 h 1920282"/>
                <a:gd name="connsiteX19" fmla="*/ 2662825 w 3063207"/>
                <a:gd name="connsiteY19" fmla="*/ 1763786 h 1920282"/>
                <a:gd name="connsiteX20" fmla="*/ 1547363 w 3063207"/>
                <a:gd name="connsiteY20" fmla="*/ 1920282 h 1920282"/>
                <a:gd name="connsiteX21" fmla="*/ 527124 w 3063207"/>
                <a:gd name="connsiteY21" fmla="*/ 1804611 h 1920282"/>
                <a:gd name="connsiteX22" fmla="*/ 51012 w 3063207"/>
                <a:gd name="connsiteY22" fmla="*/ 1552857 h 1920282"/>
                <a:gd name="connsiteX23" fmla="*/ 51012 w 3063207"/>
                <a:gd name="connsiteY23" fmla="*/ 1280690 h 1920282"/>
                <a:gd name="connsiteX24" fmla="*/ 472711 w 3063207"/>
                <a:gd name="connsiteY24" fmla="*/ 1049349 h 1920282"/>
                <a:gd name="connsiteX25" fmla="*/ 595140 w 3063207"/>
                <a:gd name="connsiteY25" fmla="*/ 239653 h 1920282"/>
                <a:gd name="connsiteX26" fmla="*/ 751576 w 3063207"/>
                <a:gd name="connsiteY26" fmla="*/ 96765 h 1920282"/>
                <a:gd name="connsiteX27" fmla="*/ 1384125 w 3063207"/>
                <a:gd name="connsiteY27" fmla="*/ 1507 h 1920282"/>
                <a:gd name="connsiteX28" fmla="*/ 1613573 w 3063207"/>
                <a:gd name="connsiteY28" fmla="*/ 1082 h 192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63207" h="1920282">
                  <a:moveTo>
                    <a:pt x="473020" y="1110566"/>
                  </a:moveTo>
                  <a:cubicBezTo>
                    <a:pt x="459414" y="1185546"/>
                    <a:pt x="445808" y="1253709"/>
                    <a:pt x="432202" y="1328689"/>
                  </a:cubicBezTo>
                  <a:cubicBezTo>
                    <a:pt x="690719" y="1451384"/>
                    <a:pt x="976448" y="1505915"/>
                    <a:pt x="1262177" y="1533180"/>
                  </a:cubicBezTo>
                  <a:cubicBezTo>
                    <a:pt x="1724786" y="1574078"/>
                    <a:pt x="2207804" y="1519547"/>
                    <a:pt x="2629595" y="1328689"/>
                  </a:cubicBezTo>
                  <a:cubicBezTo>
                    <a:pt x="2615989" y="1253709"/>
                    <a:pt x="2602383" y="1178730"/>
                    <a:pt x="2588776" y="1110566"/>
                  </a:cubicBezTo>
                  <a:cubicBezTo>
                    <a:pt x="2296244" y="1240077"/>
                    <a:pt x="1976500" y="1287791"/>
                    <a:pt x="1656755" y="1301424"/>
                  </a:cubicBezTo>
                  <a:cubicBezTo>
                    <a:pt x="1255374" y="1315057"/>
                    <a:pt x="840386" y="1274159"/>
                    <a:pt x="473020" y="1110566"/>
                  </a:cubicBezTo>
                  <a:close/>
                  <a:moveTo>
                    <a:pt x="2297655" y="261723"/>
                  </a:moveTo>
                  <a:cubicBezTo>
                    <a:pt x="2192598" y="264942"/>
                    <a:pt x="2089451" y="289405"/>
                    <a:pt x="1982484" y="294555"/>
                  </a:cubicBezTo>
                  <a:cubicBezTo>
                    <a:pt x="1690447" y="328889"/>
                    <a:pt x="1398410" y="322022"/>
                    <a:pt x="1113164" y="301422"/>
                  </a:cubicBezTo>
                  <a:cubicBezTo>
                    <a:pt x="1439159" y="383824"/>
                    <a:pt x="1778737" y="370090"/>
                    <a:pt x="2111524" y="335756"/>
                  </a:cubicBezTo>
                  <a:cubicBezTo>
                    <a:pt x="2213397" y="328889"/>
                    <a:pt x="2322062" y="328889"/>
                    <a:pt x="2403561" y="267087"/>
                  </a:cubicBezTo>
                  <a:cubicBezTo>
                    <a:pt x="2367905" y="261937"/>
                    <a:pt x="2332674" y="260650"/>
                    <a:pt x="2297655" y="261723"/>
                  </a:cubicBezTo>
                  <a:close/>
                  <a:moveTo>
                    <a:pt x="1613573" y="1082"/>
                  </a:moveTo>
                  <a:cubicBezTo>
                    <a:pt x="1842807" y="6185"/>
                    <a:pt x="2071086" y="30425"/>
                    <a:pt x="2295539" y="96765"/>
                  </a:cubicBezTo>
                  <a:cubicBezTo>
                    <a:pt x="2363555" y="117178"/>
                    <a:pt x="2465579" y="151199"/>
                    <a:pt x="2472380" y="239653"/>
                  </a:cubicBezTo>
                  <a:cubicBezTo>
                    <a:pt x="2513190" y="511820"/>
                    <a:pt x="2547198" y="783986"/>
                    <a:pt x="2588008" y="1049349"/>
                  </a:cubicBezTo>
                  <a:cubicBezTo>
                    <a:pt x="2730841" y="1110586"/>
                    <a:pt x="2887278" y="1158215"/>
                    <a:pt x="2996103" y="1267082"/>
                  </a:cubicBezTo>
                  <a:cubicBezTo>
                    <a:pt x="3070921" y="1328320"/>
                    <a:pt x="3084524" y="1450795"/>
                    <a:pt x="3030111" y="1532445"/>
                  </a:cubicBezTo>
                  <a:cubicBezTo>
                    <a:pt x="2941690" y="1654920"/>
                    <a:pt x="2798857" y="1716157"/>
                    <a:pt x="2662825" y="1763786"/>
                  </a:cubicBezTo>
                  <a:cubicBezTo>
                    <a:pt x="2309142" y="1886261"/>
                    <a:pt x="1921451" y="1913478"/>
                    <a:pt x="1547363" y="1920282"/>
                  </a:cubicBezTo>
                  <a:cubicBezTo>
                    <a:pt x="1207283" y="1920282"/>
                    <a:pt x="860402" y="1893065"/>
                    <a:pt x="527124" y="1804611"/>
                  </a:cubicBezTo>
                  <a:cubicBezTo>
                    <a:pt x="357084" y="1756982"/>
                    <a:pt x="166639" y="1695745"/>
                    <a:pt x="51012" y="1552857"/>
                  </a:cubicBezTo>
                  <a:cubicBezTo>
                    <a:pt x="-17004" y="1471207"/>
                    <a:pt x="-17004" y="1348732"/>
                    <a:pt x="51012" y="1280690"/>
                  </a:cubicBezTo>
                  <a:cubicBezTo>
                    <a:pt x="166639" y="1158215"/>
                    <a:pt x="329877" y="1117390"/>
                    <a:pt x="472711" y="1049349"/>
                  </a:cubicBezTo>
                  <a:cubicBezTo>
                    <a:pt x="513520" y="783986"/>
                    <a:pt x="547528" y="511820"/>
                    <a:pt x="595140" y="239653"/>
                  </a:cubicBezTo>
                  <a:cubicBezTo>
                    <a:pt x="601941" y="151199"/>
                    <a:pt x="683560" y="123982"/>
                    <a:pt x="751576" y="96765"/>
                  </a:cubicBezTo>
                  <a:cubicBezTo>
                    <a:pt x="955624" y="35528"/>
                    <a:pt x="1173275" y="15115"/>
                    <a:pt x="1384125" y="1507"/>
                  </a:cubicBezTo>
                  <a:cubicBezTo>
                    <a:pt x="1460643" y="-194"/>
                    <a:pt x="1537161" y="-619"/>
                    <a:pt x="1613573" y="1082"/>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1" name="任意多边形 20"/>
            <p:cNvSpPr/>
            <p:nvPr/>
          </p:nvSpPr>
          <p:spPr bwMode="auto">
            <a:xfrm>
              <a:off x="10268199" y="-303027"/>
              <a:ext cx="2655802" cy="830437"/>
            </a:xfrm>
            <a:custGeom>
              <a:avLst/>
              <a:gdLst>
                <a:gd name="connsiteX0" fmla="*/ 322120 w 2655802"/>
                <a:gd name="connsiteY0" fmla="*/ 141312 h 830437"/>
                <a:gd name="connsiteX1" fmla="*/ 267780 w 2655802"/>
                <a:gd name="connsiteY1" fmla="*/ 291684 h 830437"/>
                <a:gd name="connsiteX2" fmla="*/ 410424 w 2655802"/>
                <a:gd name="connsiteY2" fmla="*/ 688117 h 830437"/>
                <a:gd name="connsiteX3" fmla="*/ 872321 w 2655802"/>
                <a:gd name="connsiteY3" fmla="*/ 729128 h 830437"/>
                <a:gd name="connsiteX4" fmla="*/ 1082891 w 2655802"/>
                <a:gd name="connsiteY4" fmla="*/ 503571 h 830437"/>
                <a:gd name="connsiteX5" fmla="*/ 1096476 w 2655802"/>
                <a:gd name="connsiteY5" fmla="*/ 237003 h 830437"/>
                <a:gd name="connsiteX6" fmla="*/ 797602 w 2655802"/>
                <a:gd name="connsiteY6" fmla="*/ 182323 h 830437"/>
                <a:gd name="connsiteX7" fmla="*/ 322120 w 2655802"/>
                <a:gd name="connsiteY7" fmla="*/ 141312 h 830437"/>
                <a:gd name="connsiteX8" fmla="*/ 2368286 w 2655802"/>
                <a:gd name="connsiteY8" fmla="*/ 134477 h 830437"/>
                <a:gd name="connsiteX9" fmla="*/ 1709946 w 2655802"/>
                <a:gd name="connsiteY9" fmla="*/ 195883 h 830437"/>
                <a:gd name="connsiteX10" fmla="*/ 1533484 w 2655802"/>
                <a:gd name="connsiteY10" fmla="*/ 298225 h 830437"/>
                <a:gd name="connsiteX11" fmla="*/ 1648863 w 2655802"/>
                <a:gd name="connsiteY11" fmla="*/ 646190 h 830437"/>
                <a:gd name="connsiteX12" fmla="*/ 1995001 w 2655802"/>
                <a:gd name="connsiteY12" fmla="*/ 734887 h 830437"/>
                <a:gd name="connsiteX13" fmla="*/ 2327564 w 2655802"/>
                <a:gd name="connsiteY13" fmla="*/ 598430 h 830437"/>
                <a:gd name="connsiteX14" fmla="*/ 2368286 w 2655802"/>
                <a:gd name="connsiteY14" fmla="*/ 134477 h 830437"/>
                <a:gd name="connsiteX15" fmla="*/ 1702 w 2655802"/>
                <a:gd name="connsiteY15" fmla="*/ 0 h 830437"/>
                <a:gd name="connsiteX16" fmla="*/ 961261 w 2655802"/>
                <a:gd name="connsiteY16" fmla="*/ 74876 h 830437"/>
                <a:gd name="connsiteX17" fmla="*/ 1267504 w 2655802"/>
                <a:gd name="connsiteY17" fmla="*/ 149751 h 830437"/>
                <a:gd name="connsiteX18" fmla="*/ 1451249 w 2655802"/>
                <a:gd name="connsiteY18" fmla="*/ 129330 h 830437"/>
                <a:gd name="connsiteX19" fmla="*/ 1879988 w 2655802"/>
                <a:gd name="connsiteY19" fmla="*/ 61262 h 830437"/>
                <a:gd name="connsiteX20" fmla="*/ 2655802 w 2655802"/>
                <a:gd name="connsiteY20" fmla="*/ 0 h 830437"/>
                <a:gd name="connsiteX21" fmla="*/ 2648997 w 2655802"/>
                <a:gd name="connsiteY21" fmla="*/ 149751 h 830437"/>
                <a:gd name="connsiteX22" fmla="*/ 2506083 w 2655802"/>
                <a:gd name="connsiteY22" fmla="*/ 340343 h 830437"/>
                <a:gd name="connsiteX23" fmla="*/ 2288311 w 2655802"/>
                <a:gd name="connsiteY23" fmla="*/ 775982 h 830437"/>
                <a:gd name="connsiteX24" fmla="*/ 1730270 w 2655802"/>
                <a:gd name="connsiteY24" fmla="*/ 810017 h 830437"/>
                <a:gd name="connsiteX25" fmla="*/ 1444444 w 2655802"/>
                <a:gd name="connsiteY25" fmla="*/ 517322 h 830437"/>
                <a:gd name="connsiteX26" fmla="*/ 1294725 w 2655802"/>
                <a:gd name="connsiteY26" fmla="*/ 353957 h 830437"/>
                <a:gd name="connsiteX27" fmla="*/ 1097369 w 2655802"/>
                <a:gd name="connsiteY27" fmla="*/ 701107 h 830437"/>
                <a:gd name="connsiteX28" fmla="*/ 675435 w 2655802"/>
                <a:gd name="connsiteY28" fmla="*/ 830437 h 830437"/>
                <a:gd name="connsiteX29" fmla="*/ 287529 w 2655802"/>
                <a:gd name="connsiteY29" fmla="*/ 721527 h 830437"/>
                <a:gd name="connsiteX30" fmla="*/ 137810 w 2655802"/>
                <a:gd name="connsiteY30" fmla="*/ 326729 h 830437"/>
                <a:gd name="connsiteX31" fmla="*/ 8508 w 2655802"/>
                <a:gd name="connsiteY31" fmla="*/ 149751 h 830437"/>
                <a:gd name="connsiteX32" fmla="*/ 1702 w 2655802"/>
                <a:gd name="connsiteY32" fmla="*/ 0 h 83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55802" h="830437">
                  <a:moveTo>
                    <a:pt x="322120" y="141312"/>
                  </a:moveTo>
                  <a:cubicBezTo>
                    <a:pt x="260987" y="148147"/>
                    <a:pt x="274572" y="243838"/>
                    <a:pt x="267780" y="291684"/>
                  </a:cubicBezTo>
                  <a:cubicBezTo>
                    <a:pt x="274572" y="428385"/>
                    <a:pt x="274572" y="606097"/>
                    <a:pt x="410424" y="688117"/>
                  </a:cubicBezTo>
                  <a:cubicBezTo>
                    <a:pt x="553069" y="749633"/>
                    <a:pt x="722883" y="742798"/>
                    <a:pt x="872321" y="729128"/>
                  </a:cubicBezTo>
                  <a:cubicBezTo>
                    <a:pt x="987795" y="708623"/>
                    <a:pt x="1042135" y="599262"/>
                    <a:pt x="1082891" y="503571"/>
                  </a:cubicBezTo>
                  <a:cubicBezTo>
                    <a:pt x="1116854" y="421550"/>
                    <a:pt x="1150817" y="319024"/>
                    <a:pt x="1096476" y="237003"/>
                  </a:cubicBezTo>
                  <a:cubicBezTo>
                    <a:pt x="1001380" y="195993"/>
                    <a:pt x="892698" y="195993"/>
                    <a:pt x="797602" y="182323"/>
                  </a:cubicBezTo>
                  <a:cubicBezTo>
                    <a:pt x="634580" y="175487"/>
                    <a:pt x="478350" y="134477"/>
                    <a:pt x="322120" y="141312"/>
                  </a:cubicBezTo>
                  <a:close/>
                  <a:moveTo>
                    <a:pt x="2368286" y="134477"/>
                  </a:moveTo>
                  <a:cubicBezTo>
                    <a:pt x="2144315" y="141300"/>
                    <a:pt x="1927130" y="182237"/>
                    <a:pt x="1709946" y="195883"/>
                  </a:cubicBezTo>
                  <a:cubicBezTo>
                    <a:pt x="1642076" y="209528"/>
                    <a:pt x="1547058" y="216351"/>
                    <a:pt x="1533484" y="298225"/>
                  </a:cubicBezTo>
                  <a:cubicBezTo>
                    <a:pt x="1519910" y="421036"/>
                    <a:pt x="1574206" y="543847"/>
                    <a:pt x="1648863" y="646190"/>
                  </a:cubicBezTo>
                  <a:cubicBezTo>
                    <a:pt x="1723520" y="755355"/>
                    <a:pt x="1879621" y="734887"/>
                    <a:pt x="1995001" y="734887"/>
                  </a:cubicBezTo>
                  <a:cubicBezTo>
                    <a:pt x="2117167" y="728064"/>
                    <a:pt x="2266481" y="721241"/>
                    <a:pt x="2327564" y="598430"/>
                  </a:cubicBezTo>
                  <a:cubicBezTo>
                    <a:pt x="2388647" y="455150"/>
                    <a:pt x="2395434" y="291402"/>
                    <a:pt x="2368286" y="134477"/>
                  </a:cubicBezTo>
                  <a:close/>
                  <a:moveTo>
                    <a:pt x="1702" y="0"/>
                  </a:moveTo>
                  <a:cubicBezTo>
                    <a:pt x="321555" y="6807"/>
                    <a:pt x="641408" y="54455"/>
                    <a:pt x="961261" y="74876"/>
                  </a:cubicBezTo>
                  <a:cubicBezTo>
                    <a:pt x="1070148" y="81682"/>
                    <a:pt x="1172228" y="115717"/>
                    <a:pt x="1267504" y="149751"/>
                  </a:cubicBezTo>
                  <a:cubicBezTo>
                    <a:pt x="1328752" y="183785"/>
                    <a:pt x="1396806" y="149751"/>
                    <a:pt x="1451249" y="129330"/>
                  </a:cubicBezTo>
                  <a:cubicBezTo>
                    <a:pt x="1587357" y="74876"/>
                    <a:pt x="1737075" y="74876"/>
                    <a:pt x="1879988" y="61262"/>
                  </a:cubicBezTo>
                  <a:cubicBezTo>
                    <a:pt x="2138593" y="40841"/>
                    <a:pt x="2397197" y="0"/>
                    <a:pt x="2655802" y="0"/>
                  </a:cubicBezTo>
                  <a:cubicBezTo>
                    <a:pt x="2655802" y="47648"/>
                    <a:pt x="2655802" y="102103"/>
                    <a:pt x="2648997" y="149751"/>
                  </a:cubicBezTo>
                  <a:cubicBezTo>
                    <a:pt x="2601359" y="211013"/>
                    <a:pt x="2519694" y="251854"/>
                    <a:pt x="2506083" y="340343"/>
                  </a:cubicBezTo>
                  <a:cubicBezTo>
                    <a:pt x="2465251" y="496901"/>
                    <a:pt x="2451641" y="694300"/>
                    <a:pt x="2288311" y="775982"/>
                  </a:cubicBezTo>
                  <a:cubicBezTo>
                    <a:pt x="2111371" y="837244"/>
                    <a:pt x="1914015" y="844051"/>
                    <a:pt x="1730270" y="810017"/>
                  </a:cubicBezTo>
                  <a:cubicBezTo>
                    <a:pt x="1587357" y="775982"/>
                    <a:pt x="1492081" y="646652"/>
                    <a:pt x="1444444" y="517322"/>
                  </a:cubicBezTo>
                  <a:cubicBezTo>
                    <a:pt x="1417222" y="449253"/>
                    <a:pt x="1390001" y="333536"/>
                    <a:pt x="1294725" y="353957"/>
                  </a:cubicBezTo>
                  <a:cubicBezTo>
                    <a:pt x="1206255" y="456060"/>
                    <a:pt x="1199450" y="605811"/>
                    <a:pt x="1097369" y="701107"/>
                  </a:cubicBezTo>
                  <a:cubicBezTo>
                    <a:pt x="995288" y="823630"/>
                    <a:pt x="818348" y="830437"/>
                    <a:pt x="675435" y="830437"/>
                  </a:cubicBezTo>
                  <a:cubicBezTo>
                    <a:pt x="539328" y="816824"/>
                    <a:pt x="389609" y="810017"/>
                    <a:pt x="287529" y="721527"/>
                  </a:cubicBezTo>
                  <a:cubicBezTo>
                    <a:pt x="185448" y="612618"/>
                    <a:pt x="178642" y="456060"/>
                    <a:pt x="137810" y="326729"/>
                  </a:cubicBezTo>
                  <a:cubicBezTo>
                    <a:pt x="124199" y="245047"/>
                    <a:pt x="49340" y="204206"/>
                    <a:pt x="8508" y="149751"/>
                  </a:cubicBezTo>
                  <a:cubicBezTo>
                    <a:pt x="-5103" y="102103"/>
                    <a:pt x="1702" y="47648"/>
                    <a:pt x="1702" y="0"/>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2" name="任意多边形 21"/>
            <p:cNvSpPr/>
            <p:nvPr/>
          </p:nvSpPr>
          <p:spPr>
            <a:xfrm>
              <a:off x="9926228" y="843512"/>
              <a:ext cx="3317091" cy="417509"/>
            </a:xfrm>
            <a:custGeom>
              <a:avLst/>
              <a:gdLst/>
              <a:ahLst/>
              <a:cxnLst/>
              <a:rect l="l" t="t" r="r" b="b"/>
              <a:pathLst>
                <a:path w="3317091" h="417509">
                  <a:moveTo>
                    <a:pt x="3169890" y="199765"/>
                  </a:moveTo>
                  <a:lnTo>
                    <a:pt x="3169890" y="379772"/>
                  </a:lnTo>
                  <a:lnTo>
                    <a:pt x="3202818" y="379772"/>
                  </a:lnTo>
                  <a:cubicBezTo>
                    <a:pt x="3218916" y="382699"/>
                    <a:pt x="3225502" y="375382"/>
                    <a:pt x="3222575" y="357820"/>
                  </a:cubicBezTo>
                  <a:lnTo>
                    <a:pt x="3222575" y="199765"/>
                  </a:lnTo>
                  <a:close/>
                  <a:moveTo>
                    <a:pt x="2906464" y="199765"/>
                  </a:moveTo>
                  <a:lnTo>
                    <a:pt x="2906464" y="379772"/>
                  </a:lnTo>
                  <a:lnTo>
                    <a:pt x="2937197" y="379772"/>
                  </a:lnTo>
                  <a:cubicBezTo>
                    <a:pt x="2953295" y="382699"/>
                    <a:pt x="2959881" y="375382"/>
                    <a:pt x="2956954" y="357820"/>
                  </a:cubicBezTo>
                  <a:lnTo>
                    <a:pt x="2956954" y="199765"/>
                  </a:lnTo>
                  <a:close/>
                  <a:moveTo>
                    <a:pt x="3075496" y="158056"/>
                  </a:moveTo>
                  <a:lnTo>
                    <a:pt x="3316969" y="158056"/>
                  </a:lnTo>
                  <a:lnTo>
                    <a:pt x="3316969" y="379772"/>
                  </a:lnTo>
                  <a:cubicBezTo>
                    <a:pt x="3318433" y="406115"/>
                    <a:pt x="3305261" y="418554"/>
                    <a:pt x="3277455" y="417091"/>
                  </a:cubicBezTo>
                  <a:lnTo>
                    <a:pt x="3075496" y="417091"/>
                  </a:lnTo>
                  <a:close/>
                  <a:moveTo>
                    <a:pt x="2812070" y="158056"/>
                  </a:moveTo>
                  <a:lnTo>
                    <a:pt x="3053543" y="158056"/>
                  </a:lnTo>
                  <a:lnTo>
                    <a:pt x="3053543" y="379772"/>
                  </a:lnTo>
                  <a:cubicBezTo>
                    <a:pt x="3055007" y="406115"/>
                    <a:pt x="3041104" y="418554"/>
                    <a:pt x="3011835" y="417091"/>
                  </a:cubicBezTo>
                  <a:lnTo>
                    <a:pt x="2812070" y="417091"/>
                  </a:lnTo>
                  <a:close/>
                  <a:moveTo>
                    <a:pt x="1312738" y="87809"/>
                  </a:moveTo>
                  <a:lnTo>
                    <a:pt x="1440061" y="87809"/>
                  </a:lnTo>
                  <a:lnTo>
                    <a:pt x="1286395" y="357820"/>
                  </a:lnTo>
                  <a:cubicBezTo>
                    <a:pt x="1280542" y="369528"/>
                    <a:pt x="1278346" y="376114"/>
                    <a:pt x="1279810" y="377577"/>
                  </a:cubicBezTo>
                  <a:cubicBezTo>
                    <a:pt x="1279810" y="379041"/>
                    <a:pt x="1284200" y="379772"/>
                    <a:pt x="1292981" y="379772"/>
                  </a:cubicBezTo>
                  <a:lnTo>
                    <a:pt x="1483965" y="379772"/>
                  </a:lnTo>
                  <a:cubicBezTo>
                    <a:pt x="1495673" y="379772"/>
                    <a:pt x="1501527" y="379041"/>
                    <a:pt x="1501527" y="377577"/>
                  </a:cubicBezTo>
                  <a:cubicBezTo>
                    <a:pt x="1502990" y="376114"/>
                    <a:pt x="1501527" y="369528"/>
                    <a:pt x="1497136" y="357820"/>
                  </a:cubicBezTo>
                  <a:lnTo>
                    <a:pt x="1459817" y="263426"/>
                  </a:lnTo>
                  <a:lnTo>
                    <a:pt x="1567383" y="263426"/>
                  </a:lnTo>
                  <a:lnTo>
                    <a:pt x="1613483" y="379772"/>
                  </a:lnTo>
                  <a:cubicBezTo>
                    <a:pt x="1623727" y="398798"/>
                    <a:pt x="1627385" y="409774"/>
                    <a:pt x="1624459" y="412701"/>
                  </a:cubicBezTo>
                  <a:cubicBezTo>
                    <a:pt x="1622995" y="415627"/>
                    <a:pt x="1610555" y="417091"/>
                    <a:pt x="1587140" y="417091"/>
                  </a:cubicBezTo>
                  <a:lnTo>
                    <a:pt x="1165659" y="417091"/>
                  </a:lnTo>
                  <a:cubicBezTo>
                    <a:pt x="1143707" y="417091"/>
                    <a:pt x="1132731" y="415627"/>
                    <a:pt x="1132731" y="412701"/>
                  </a:cubicBezTo>
                  <a:cubicBezTo>
                    <a:pt x="1129803" y="409774"/>
                    <a:pt x="1134194" y="398798"/>
                    <a:pt x="1145902" y="379772"/>
                  </a:cubicBezTo>
                  <a:close/>
                  <a:moveTo>
                    <a:pt x="799058" y="83418"/>
                  </a:moveTo>
                  <a:lnTo>
                    <a:pt x="921990" y="83418"/>
                  </a:lnTo>
                  <a:lnTo>
                    <a:pt x="941747" y="131713"/>
                  </a:lnTo>
                  <a:lnTo>
                    <a:pt x="1069069" y="83418"/>
                  </a:lnTo>
                  <a:lnTo>
                    <a:pt x="1069069" y="138299"/>
                  </a:lnTo>
                  <a:lnTo>
                    <a:pt x="961504" y="177812"/>
                  </a:lnTo>
                  <a:lnTo>
                    <a:pt x="1069069" y="417091"/>
                  </a:lnTo>
                  <a:lnTo>
                    <a:pt x="943942" y="417091"/>
                  </a:lnTo>
                  <a:close/>
                  <a:moveTo>
                    <a:pt x="722225" y="72442"/>
                  </a:moveTo>
                  <a:lnTo>
                    <a:pt x="722225" y="357820"/>
                  </a:lnTo>
                  <a:cubicBezTo>
                    <a:pt x="719298" y="375382"/>
                    <a:pt x="725884" y="382699"/>
                    <a:pt x="741982" y="379772"/>
                  </a:cubicBezTo>
                  <a:lnTo>
                    <a:pt x="783691" y="379772"/>
                  </a:lnTo>
                  <a:lnTo>
                    <a:pt x="783691" y="417091"/>
                  </a:lnTo>
                  <a:lnTo>
                    <a:pt x="647588" y="417091"/>
                  </a:lnTo>
                  <a:cubicBezTo>
                    <a:pt x="616855" y="420018"/>
                    <a:pt x="602952" y="407578"/>
                    <a:pt x="605879" y="379772"/>
                  </a:cubicBezTo>
                  <a:lnTo>
                    <a:pt x="605879" y="171227"/>
                  </a:lnTo>
                  <a:lnTo>
                    <a:pt x="564170" y="182203"/>
                  </a:lnTo>
                  <a:lnTo>
                    <a:pt x="564170" y="120737"/>
                  </a:lnTo>
                  <a:close/>
                  <a:moveTo>
                    <a:pt x="195374" y="70247"/>
                  </a:moveTo>
                  <a:lnTo>
                    <a:pt x="311720" y="70247"/>
                  </a:lnTo>
                  <a:lnTo>
                    <a:pt x="311720" y="94394"/>
                  </a:lnTo>
                  <a:lnTo>
                    <a:pt x="507094" y="94394"/>
                  </a:lnTo>
                  <a:lnTo>
                    <a:pt x="507094" y="379772"/>
                  </a:lnTo>
                  <a:cubicBezTo>
                    <a:pt x="510021" y="407578"/>
                    <a:pt x="496850" y="420018"/>
                    <a:pt x="467580" y="417091"/>
                  </a:cubicBezTo>
                  <a:lnTo>
                    <a:pt x="412700" y="417091"/>
                  </a:lnTo>
                  <a:lnTo>
                    <a:pt x="412700" y="138299"/>
                  </a:lnTo>
                  <a:lnTo>
                    <a:pt x="311720" y="138299"/>
                  </a:lnTo>
                  <a:lnTo>
                    <a:pt x="311720" y="417091"/>
                  </a:lnTo>
                  <a:lnTo>
                    <a:pt x="195374" y="417091"/>
                  </a:lnTo>
                  <a:lnTo>
                    <a:pt x="195374" y="138299"/>
                  </a:lnTo>
                  <a:lnTo>
                    <a:pt x="96589" y="138299"/>
                  </a:lnTo>
                  <a:lnTo>
                    <a:pt x="96589" y="417091"/>
                  </a:lnTo>
                  <a:lnTo>
                    <a:pt x="0" y="417091"/>
                  </a:lnTo>
                  <a:lnTo>
                    <a:pt x="0" y="94394"/>
                  </a:lnTo>
                  <a:lnTo>
                    <a:pt x="195374" y="94394"/>
                  </a:lnTo>
                  <a:close/>
                  <a:moveTo>
                    <a:pt x="2917440" y="41709"/>
                  </a:moveTo>
                  <a:lnTo>
                    <a:pt x="2917440" y="105370"/>
                  </a:lnTo>
                  <a:lnTo>
                    <a:pt x="3202818" y="105370"/>
                  </a:lnTo>
                  <a:cubicBezTo>
                    <a:pt x="3208672" y="105370"/>
                    <a:pt x="3211599" y="101712"/>
                    <a:pt x="3211599" y="94394"/>
                  </a:cubicBezTo>
                  <a:lnTo>
                    <a:pt x="3211599" y="41709"/>
                  </a:lnTo>
                  <a:close/>
                  <a:moveTo>
                    <a:pt x="2812070" y="0"/>
                  </a:moveTo>
                  <a:lnTo>
                    <a:pt x="3316969" y="0"/>
                  </a:lnTo>
                  <a:lnTo>
                    <a:pt x="3316969" y="100980"/>
                  </a:lnTo>
                  <a:cubicBezTo>
                    <a:pt x="3318433" y="133176"/>
                    <a:pt x="3306725" y="148543"/>
                    <a:pt x="3281846" y="147079"/>
                  </a:cubicBezTo>
                  <a:lnTo>
                    <a:pt x="2812070" y="147079"/>
                  </a:lnTo>
                  <a:close/>
                  <a:moveTo>
                    <a:pt x="2410345" y="0"/>
                  </a:moveTo>
                  <a:lnTo>
                    <a:pt x="2511325" y="0"/>
                  </a:lnTo>
                  <a:lnTo>
                    <a:pt x="2506935" y="21952"/>
                  </a:lnTo>
                  <a:lnTo>
                    <a:pt x="2754994" y="21952"/>
                  </a:lnTo>
                  <a:lnTo>
                    <a:pt x="2754994" y="63661"/>
                  </a:lnTo>
                  <a:lnTo>
                    <a:pt x="2520106" y="63661"/>
                  </a:lnTo>
                  <a:lnTo>
                    <a:pt x="2520106" y="125127"/>
                  </a:lnTo>
                  <a:lnTo>
                    <a:pt x="2754994" y="125127"/>
                  </a:lnTo>
                  <a:lnTo>
                    <a:pt x="2754994" y="166836"/>
                  </a:lnTo>
                  <a:lnTo>
                    <a:pt x="2520106" y="166836"/>
                  </a:lnTo>
                  <a:lnTo>
                    <a:pt x="2520106" y="324892"/>
                  </a:lnTo>
                  <a:lnTo>
                    <a:pt x="2754994" y="324892"/>
                  </a:lnTo>
                  <a:lnTo>
                    <a:pt x="2754994" y="366601"/>
                  </a:lnTo>
                  <a:lnTo>
                    <a:pt x="2520106" y="366601"/>
                  </a:lnTo>
                  <a:lnTo>
                    <a:pt x="2520106" y="417091"/>
                  </a:lnTo>
                  <a:lnTo>
                    <a:pt x="2414736" y="417091"/>
                  </a:lnTo>
                  <a:lnTo>
                    <a:pt x="2414736" y="63661"/>
                  </a:lnTo>
                  <a:lnTo>
                    <a:pt x="2394979" y="63661"/>
                  </a:lnTo>
                  <a:close/>
                  <a:moveTo>
                    <a:pt x="2381808" y="0"/>
                  </a:moveTo>
                  <a:lnTo>
                    <a:pt x="2381808" y="417091"/>
                  </a:lnTo>
                  <a:lnTo>
                    <a:pt x="2274242" y="417091"/>
                  </a:lnTo>
                  <a:lnTo>
                    <a:pt x="2274242" y="52685"/>
                  </a:lnTo>
                  <a:lnTo>
                    <a:pt x="2250095" y="54880"/>
                  </a:lnTo>
                  <a:lnTo>
                    <a:pt x="2250095" y="13171"/>
                  </a:lnTo>
                  <a:close/>
                  <a:moveTo>
                    <a:pt x="1685925" y="0"/>
                  </a:moveTo>
                  <a:lnTo>
                    <a:pt x="2193019" y="0"/>
                  </a:lnTo>
                  <a:lnTo>
                    <a:pt x="2193019" y="63661"/>
                  </a:lnTo>
                  <a:lnTo>
                    <a:pt x="2074478" y="96590"/>
                  </a:lnTo>
                  <a:lnTo>
                    <a:pt x="2074478" y="144884"/>
                  </a:lnTo>
                  <a:lnTo>
                    <a:pt x="2193019" y="144884"/>
                  </a:lnTo>
                  <a:lnTo>
                    <a:pt x="2193019" y="186593"/>
                  </a:lnTo>
                  <a:lnTo>
                    <a:pt x="2074478" y="186593"/>
                  </a:lnTo>
                  <a:lnTo>
                    <a:pt x="2074478" y="379772"/>
                  </a:lnTo>
                  <a:cubicBezTo>
                    <a:pt x="2075941" y="406115"/>
                    <a:pt x="2062038" y="418554"/>
                    <a:pt x="2032769" y="417091"/>
                  </a:cubicBezTo>
                  <a:lnTo>
                    <a:pt x="1775929" y="417091"/>
                  </a:lnTo>
                  <a:lnTo>
                    <a:pt x="1775929" y="379772"/>
                  </a:lnTo>
                  <a:lnTo>
                    <a:pt x="1931789" y="379772"/>
                  </a:lnTo>
                  <a:cubicBezTo>
                    <a:pt x="1946423" y="382699"/>
                    <a:pt x="1952277" y="376114"/>
                    <a:pt x="1949350" y="360015"/>
                  </a:cubicBezTo>
                  <a:lnTo>
                    <a:pt x="1949350" y="186593"/>
                  </a:lnTo>
                  <a:lnTo>
                    <a:pt x="1685925" y="186593"/>
                  </a:lnTo>
                  <a:lnTo>
                    <a:pt x="1685925" y="144884"/>
                  </a:lnTo>
                  <a:lnTo>
                    <a:pt x="1949350" y="144884"/>
                  </a:lnTo>
                  <a:lnTo>
                    <a:pt x="1949350" y="63661"/>
                  </a:lnTo>
                  <a:lnTo>
                    <a:pt x="2010817" y="41709"/>
                  </a:lnTo>
                  <a:lnTo>
                    <a:pt x="1685925" y="41709"/>
                  </a:lnTo>
                  <a:close/>
                  <a:moveTo>
                    <a:pt x="1176635" y="0"/>
                  </a:moveTo>
                  <a:lnTo>
                    <a:pt x="1569578" y="0"/>
                  </a:lnTo>
                  <a:lnTo>
                    <a:pt x="1580554" y="41709"/>
                  </a:lnTo>
                  <a:lnTo>
                    <a:pt x="1631044" y="208546"/>
                  </a:lnTo>
                  <a:lnTo>
                    <a:pt x="1523479" y="208546"/>
                  </a:lnTo>
                  <a:lnTo>
                    <a:pt x="1470794" y="41709"/>
                  </a:lnTo>
                  <a:lnTo>
                    <a:pt x="1286395" y="41709"/>
                  </a:lnTo>
                  <a:lnTo>
                    <a:pt x="1231515" y="208546"/>
                  </a:lnTo>
                  <a:lnTo>
                    <a:pt x="1126145" y="208546"/>
                  </a:lnTo>
                  <a:lnTo>
                    <a:pt x="1176635" y="41709"/>
                  </a:lnTo>
                  <a:close/>
                  <a:moveTo>
                    <a:pt x="748568" y="0"/>
                  </a:moveTo>
                  <a:lnTo>
                    <a:pt x="864914" y="0"/>
                  </a:lnTo>
                  <a:lnTo>
                    <a:pt x="873695" y="21952"/>
                  </a:lnTo>
                  <a:lnTo>
                    <a:pt x="1069069" y="21952"/>
                  </a:lnTo>
                  <a:lnTo>
                    <a:pt x="1069069" y="63661"/>
                  </a:lnTo>
                  <a:lnTo>
                    <a:pt x="564170" y="63661"/>
                  </a:lnTo>
                  <a:lnTo>
                    <a:pt x="564170" y="21952"/>
                  </a:lnTo>
                  <a:lnTo>
                    <a:pt x="759544" y="21952"/>
                  </a:lnTo>
                  <a:close/>
                  <a:moveTo>
                    <a:pt x="72442" y="0"/>
                  </a:moveTo>
                  <a:lnTo>
                    <a:pt x="188788" y="0"/>
                  </a:lnTo>
                  <a:lnTo>
                    <a:pt x="171226" y="21952"/>
                  </a:lnTo>
                  <a:lnTo>
                    <a:pt x="507094" y="21952"/>
                  </a:lnTo>
                  <a:lnTo>
                    <a:pt x="507094" y="63661"/>
                  </a:lnTo>
                  <a:lnTo>
                    <a:pt x="136103" y="63661"/>
                  </a:lnTo>
                  <a:lnTo>
                    <a:pt x="116346" y="90004"/>
                  </a:lnTo>
                  <a:lnTo>
                    <a:pt x="0" y="90004"/>
                  </a:lnTo>
                  <a:lnTo>
                    <a:pt x="21952" y="63661"/>
                  </a:lnTo>
                  <a:lnTo>
                    <a:pt x="0" y="63661"/>
                  </a:lnTo>
                  <a:lnTo>
                    <a:pt x="0" y="21952"/>
                  </a:lnTo>
                  <a:lnTo>
                    <a:pt x="54880" y="21952"/>
                  </a:ln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solidFill>
                  <a:schemeClr val="tx1"/>
                </a:solidFill>
                <a:ea typeface="微软雅黑" panose="020B0503020204020204" pitchFamily="34" charset="-122"/>
              </a:endParaRPr>
            </a:p>
          </p:txBody>
        </p:sp>
      </p:grpSp>
      <p:cxnSp>
        <p:nvCxnSpPr>
          <p:cNvPr id="23" name="直接连接符 22"/>
          <p:cNvCxnSpPr/>
          <p:nvPr userDrawn="1"/>
        </p:nvCxnSpPr>
        <p:spPr>
          <a:xfrm>
            <a:off x="761629" y="62650"/>
            <a:ext cx="0" cy="6161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userDrawn="1"/>
        </p:nvSpPr>
        <p:spPr>
          <a:xfrm>
            <a:off x="0" y="4900885"/>
            <a:ext cx="9144000" cy="242615"/>
          </a:xfrm>
          <a:prstGeom prst="rect">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Tree>
    <p:extLst>
      <p:ext uri="{BB962C8B-B14F-4D97-AF65-F5344CB8AC3E}">
        <p14:creationId xmlns:p14="http://schemas.microsoft.com/office/powerpoint/2010/main" val="1923047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比较">
    <p:spTree>
      <p:nvGrpSpPr>
        <p:cNvPr id="1" name=""/>
        <p:cNvGrpSpPr/>
        <p:nvPr/>
      </p:nvGrpSpPr>
      <p:grpSpPr>
        <a:xfrm>
          <a:off x="0" y="0"/>
          <a:ext cx="0" cy="0"/>
          <a:chOff x="0" y="0"/>
          <a:chExt cx="0" cy="0"/>
        </a:xfrm>
      </p:grpSpPr>
      <p:grpSp>
        <p:nvGrpSpPr>
          <p:cNvPr id="2" name="组合 1"/>
          <p:cNvGrpSpPr>
            <a:grpSpLocks noChangeAspect="1"/>
          </p:cNvGrpSpPr>
          <p:nvPr userDrawn="1"/>
        </p:nvGrpSpPr>
        <p:grpSpPr>
          <a:xfrm>
            <a:off x="790204" y="186614"/>
            <a:ext cx="671884" cy="474112"/>
            <a:chOff x="5455444" y="233363"/>
            <a:chExt cx="1281113" cy="904009"/>
          </a:xfrm>
        </p:grpSpPr>
        <p:grpSp>
          <p:nvGrpSpPr>
            <p:cNvPr id="3" name="组合 2"/>
            <p:cNvGrpSpPr/>
            <p:nvPr/>
          </p:nvGrpSpPr>
          <p:grpSpPr>
            <a:xfrm>
              <a:off x="5455444" y="233363"/>
              <a:ext cx="1281113" cy="661987"/>
              <a:chOff x="5194301" y="233363"/>
              <a:chExt cx="1281113" cy="661987"/>
            </a:xfrm>
          </p:grpSpPr>
          <p:sp>
            <p:nvSpPr>
              <p:cNvPr id="13" name="Freeform 24"/>
              <p:cNvSpPr/>
              <p:nvPr/>
            </p:nvSpPr>
            <p:spPr bwMode="auto">
              <a:xfrm>
                <a:off x="5964238" y="487363"/>
                <a:ext cx="260350" cy="223837"/>
              </a:xfrm>
              <a:custGeom>
                <a:avLst/>
                <a:gdLst>
                  <a:gd name="T0" fmla="*/ 183 w 204"/>
                  <a:gd name="T1" fmla="*/ 0 h 175"/>
                  <a:gd name="T2" fmla="*/ 191 w 204"/>
                  <a:gd name="T3" fmla="*/ 22 h 175"/>
                  <a:gd name="T4" fmla="*/ 203 w 204"/>
                  <a:gd name="T5" fmla="*/ 114 h 175"/>
                  <a:gd name="T6" fmla="*/ 198 w 204"/>
                  <a:gd name="T7" fmla="*/ 165 h 175"/>
                  <a:gd name="T8" fmla="*/ 196 w 204"/>
                  <a:gd name="T9" fmla="*/ 175 h 175"/>
                  <a:gd name="T10" fmla="*/ 186 w 204"/>
                  <a:gd name="T11" fmla="*/ 169 h 175"/>
                  <a:gd name="T12" fmla="*/ 27 w 204"/>
                  <a:gd name="T13" fmla="*/ 117 h 175"/>
                  <a:gd name="T14" fmla="*/ 0 w 204"/>
                  <a:gd name="T15" fmla="*/ 113 h 175"/>
                  <a:gd name="T16" fmla="*/ 14 w 204"/>
                  <a:gd name="T17" fmla="*/ 96 h 175"/>
                  <a:gd name="T18" fmla="*/ 158 w 204"/>
                  <a:gd name="T19" fmla="*/ 6 h 175"/>
                  <a:gd name="T20" fmla="*/ 183 w 204"/>
                  <a:gd name="T2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175">
                    <a:moveTo>
                      <a:pt x="183" y="0"/>
                    </a:moveTo>
                    <a:cubicBezTo>
                      <a:pt x="191" y="22"/>
                      <a:pt x="191" y="22"/>
                      <a:pt x="191" y="22"/>
                    </a:cubicBezTo>
                    <a:cubicBezTo>
                      <a:pt x="199" y="51"/>
                      <a:pt x="204" y="82"/>
                      <a:pt x="203" y="114"/>
                    </a:cubicBezTo>
                    <a:cubicBezTo>
                      <a:pt x="203" y="132"/>
                      <a:pt x="201" y="149"/>
                      <a:pt x="198" y="165"/>
                    </a:cubicBezTo>
                    <a:cubicBezTo>
                      <a:pt x="196" y="175"/>
                      <a:pt x="196" y="175"/>
                      <a:pt x="196" y="175"/>
                    </a:cubicBezTo>
                    <a:cubicBezTo>
                      <a:pt x="186" y="169"/>
                      <a:pt x="186" y="169"/>
                      <a:pt x="186" y="169"/>
                    </a:cubicBezTo>
                    <a:cubicBezTo>
                      <a:pt x="137" y="145"/>
                      <a:pt x="84" y="127"/>
                      <a:pt x="27" y="117"/>
                    </a:cubicBezTo>
                    <a:cubicBezTo>
                      <a:pt x="0" y="113"/>
                      <a:pt x="0" y="113"/>
                      <a:pt x="0" y="113"/>
                    </a:cubicBezTo>
                    <a:cubicBezTo>
                      <a:pt x="14" y="96"/>
                      <a:pt x="14" y="96"/>
                      <a:pt x="14" y="96"/>
                    </a:cubicBezTo>
                    <a:cubicBezTo>
                      <a:pt x="52" y="54"/>
                      <a:pt x="102" y="22"/>
                      <a:pt x="158" y="6"/>
                    </a:cubicBezTo>
                    <a:lnTo>
                      <a:pt x="183" y="0"/>
                    </a:lnTo>
                    <a:close/>
                  </a:path>
                </a:pathLst>
              </a:custGeom>
              <a:solidFill>
                <a:srgbClr val="1F99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4" name="Freeform 25"/>
              <p:cNvSpPr/>
              <p:nvPr/>
            </p:nvSpPr>
            <p:spPr bwMode="auto">
              <a:xfrm>
                <a:off x="5927726" y="273050"/>
                <a:ext cx="250825" cy="255587"/>
              </a:xfrm>
              <a:custGeom>
                <a:avLst/>
                <a:gdLst>
                  <a:gd name="T0" fmla="*/ 52 w 197"/>
                  <a:gd name="T1" fmla="*/ 0 h 200"/>
                  <a:gd name="T2" fmla="*/ 76 w 197"/>
                  <a:gd name="T3" fmla="*/ 12 h 200"/>
                  <a:gd name="T4" fmla="*/ 183 w 197"/>
                  <a:gd name="T5" fmla="*/ 113 h 200"/>
                  <a:gd name="T6" fmla="*/ 197 w 197"/>
                  <a:gd name="T7" fmla="*/ 137 h 200"/>
                  <a:gd name="T8" fmla="*/ 194 w 197"/>
                  <a:gd name="T9" fmla="*/ 139 h 200"/>
                  <a:gd name="T10" fmla="*/ 8 w 197"/>
                  <a:gd name="T11" fmla="*/ 200 h 200"/>
                  <a:gd name="T12" fmla="*/ 0 w 197"/>
                  <a:gd name="T13" fmla="*/ 200 h 200"/>
                  <a:gd name="T14" fmla="*/ 0 w 197"/>
                  <a:gd name="T15" fmla="*/ 196 h 200"/>
                  <a:gd name="T16" fmla="*/ 49 w 197"/>
                  <a:gd name="T17" fmla="*/ 4 h 200"/>
                  <a:gd name="T18" fmla="*/ 52 w 197"/>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200">
                    <a:moveTo>
                      <a:pt x="52" y="0"/>
                    </a:moveTo>
                    <a:cubicBezTo>
                      <a:pt x="76" y="12"/>
                      <a:pt x="76" y="12"/>
                      <a:pt x="76" y="12"/>
                    </a:cubicBezTo>
                    <a:cubicBezTo>
                      <a:pt x="119" y="37"/>
                      <a:pt x="156" y="71"/>
                      <a:pt x="183" y="113"/>
                    </a:cubicBezTo>
                    <a:cubicBezTo>
                      <a:pt x="197" y="137"/>
                      <a:pt x="197" y="137"/>
                      <a:pt x="197" y="137"/>
                    </a:cubicBezTo>
                    <a:cubicBezTo>
                      <a:pt x="194" y="139"/>
                      <a:pt x="194" y="139"/>
                      <a:pt x="194" y="139"/>
                    </a:cubicBezTo>
                    <a:cubicBezTo>
                      <a:pt x="139" y="173"/>
                      <a:pt x="76" y="194"/>
                      <a:pt x="8" y="200"/>
                    </a:cubicBezTo>
                    <a:cubicBezTo>
                      <a:pt x="0" y="200"/>
                      <a:pt x="0" y="200"/>
                      <a:pt x="0" y="200"/>
                    </a:cubicBezTo>
                    <a:cubicBezTo>
                      <a:pt x="0" y="196"/>
                      <a:pt x="0" y="196"/>
                      <a:pt x="0" y="196"/>
                    </a:cubicBezTo>
                    <a:cubicBezTo>
                      <a:pt x="1" y="127"/>
                      <a:pt x="19" y="62"/>
                      <a:pt x="49" y="4"/>
                    </a:cubicBezTo>
                    <a:lnTo>
                      <a:pt x="52" y="0"/>
                    </a:lnTo>
                    <a:close/>
                  </a:path>
                </a:pathLst>
              </a:custGeom>
              <a:solidFill>
                <a:srgbClr val="7BB8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5" name="Freeform 26"/>
              <p:cNvSpPr/>
              <p:nvPr/>
            </p:nvSpPr>
            <p:spPr bwMode="auto">
              <a:xfrm>
                <a:off x="5194301" y="649288"/>
                <a:ext cx="1281113" cy="246062"/>
              </a:xfrm>
              <a:custGeom>
                <a:avLst/>
                <a:gdLst>
                  <a:gd name="T0" fmla="*/ 511 w 1008"/>
                  <a:gd name="T1" fmla="*/ 0 h 193"/>
                  <a:gd name="T2" fmla="*/ 944 w 1008"/>
                  <a:gd name="T3" fmla="*/ 147 h 193"/>
                  <a:gd name="T4" fmla="*/ 989 w 1008"/>
                  <a:gd name="T5" fmla="*/ 178 h 193"/>
                  <a:gd name="T6" fmla="*/ 990 w 1008"/>
                  <a:gd name="T7" fmla="*/ 178 h 193"/>
                  <a:gd name="T8" fmla="*/ 995 w 1008"/>
                  <a:gd name="T9" fmla="*/ 181 h 193"/>
                  <a:gd name="T10" fmla="*/ 1007 w 1008"/>
                  <a:gd name="T11" fmla="*/ 192 h 193"/>
                  <a:gd name="T12" fmla="*/ 991 w 1008"/>
                  <a:gd name="T13" fmla="*/ 189 h 193"/>
                  <a:gd name="T14" fmla="*/ 989 w 1008"/>
                  <a:gd name="T15" fmla="*/ 188 h 193"/>
                  <a:gd name="T16" fmla="*/ 989 w 1008"/>
                  <a:gd name="T17" fmla="*/ 188 h 193"/>
                  <a:gd name="T18" fmla="*/ 503 w 1008"/>
                  <a:gd name="T19" fmla="*/ 101 h 193"/>
                  <a:gd name="T20" fmla="*/ 17 w 1008"/>
                  <a:gd name="T21" fmla="*/ 188 h 193"/>
                  <a:gd name="T22" fmla="*/ 17 w 1008"/>
                  <a:gd name="T23" fmla="*/ 188 h 193"/>
                  <a:gd name="T24" fmla="*/ 16 w 1008"/>
                  <a:gd name="T25" fmla="*/ 188 h 193"/>
                  <a:gd name="T26" fmla="*/ 0 w 1008"/>
                  <a:gd name="T27" fmla="*/ 191 h 193"/>
                  <a:gd name="T28" fmla="*/ 3 w 1008"/>
                  <a:gd name="T29" fmla="*/ 188 h 193"/>
                  <a:gd name="T30" fmla="*/ 6 w 1008"/>
                  <a:gd name="T31" fmla="*/ 185 h 193"/>
                  <a:gd name="T32" fmla="*/ 6 w 1008"/>
                  <a:gd name="T33" fmla="*/ 185 h 193"/>
                  <a:gd name="T34" fmla="*/ 62 w 1008"/>
                  <a:gd name="T35" fmla="*/ 147 h 193"/>
                  <a:gd name="T36" fmla="*/ 511 w 1008"/>
                  <a:gd name="T3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8" h="193">
                    <a:moveTo>
                      <a:pt x="511" y="0"/>
                    </a:moveTo>
                    <a:cubicBezTo>
                      <a:pt x="668" y="0"/>
                      <a:pt x="810" y="63"/>
                      <a:pt x="944" y="147"/>
                    </a:cubicBezTo>
                    <a:cubicBezTo>
                      <a:pt x="989" y="178"/>
                      <a:pt x="989" y="178"/>
                      <a:pt x="989" y="178"/>
                    </a:cubicBezTo>
                    <a:cubicBezTo>
                      <a:pt x="990" y="178"/>
                      <a:pt x="990" y="178"/>
                      <a:pt x="990" y="178"/>
                    </a:cubicBezTo>
                    <a:cubicBezTo>
                      <a:pt x="995" y="181"/>
                      <a:pt x="995" y="181"/>
                      <a:pt x="995" y="181"/>
                    </a:cubicBezTo>
                    <a:cubicBezTo>
                      <a:pt x="1003" y="187"/>
                      <a:pt x="1008" y="191"/>
                      <a:pt x="1007" y="192"/>
                    </a:cubicBezTo>
                    <a:cubicBezTo>
                      <a:pt x="1006" y="193"/>
                      <a:pt x="1001" y="192"/>
                      <a:pt x="991" y="189"/>
                    </a:cubicBezTo>
                    <a:cubicBezTo>
                      <a:pt x="989" y="188"/>
                      <a:pt x="989" y="188"/>
                      <a:pt x="989" y="188"/>
                    </a:cubicBezTo>
                    <a:cubicBezTo>
                      <a:pt x="989" y="188"/>
                      <a:pt x="989" y="188"/>
                      <a:pt x="989" y="188"/>
                    </a:cubicBezTo>
                    <a:cubicBezTo>
                      <a:pt x="839" y="132"/>
                      <a:pt x="675" y="101"/>
                      <a:pt x="503" y="101"/>
                    </a:cubicBezTo>
                    <a:cubicBezTo>
                      <a:pt x="330" y="101"/>
                      <a:pt x="166" y="132"/>
                      <a:pt x="17" y="188"/>
                    </a:cubicBezTo>
                    <a:cubicBezTo>
                      <a:pt x="17" y="188"/>
                      <a:pt x="17" y="188"/>
                      <a:pt x="17" y="188"/>
                    </a:cubicBezTo>
                    <a:cubicBezTo>
                      <a:pt x="16" y="188"/>
                      <a:pt x="16" y="188"/>
                      <a:pt x="16" y="188"/>
                    </a:cubicBezTo>
                    <a:cubicBezTo>
                      <a:pt x="6" y="192"/>
                      <a:pt x="1" y="193"/>
                      <a:pt x="0" y="191"/>
                    </a:cubicBezTo>
                    <a:cubicBezTo>
                      <a:pt x="0" y="191"/>
                      <a:pt x="1" y="189"/>
                      <a:pt x="3" y="188"/>
                    </a:cubicBezTo>
                    <a:cubicBezTo>
                      <a:pt x="6" y="185"/>
                      <a:pt x="6" y="185"/>
                      <a:pt x="6" y="185"/>
                    </a:cubicBezTo>
                    <a:cubicBezTo>
                      <a:pt x="6" y="185"/>
                      <a:pt x="6" y="185"/>
                      <a:pt x="6" y="185"/>
                    </a:cubicBezTo>
                    <a:cubicBezTo>
                      <a:pt x="62" y="147"/>
                      <a:pt x="62" y="147"/>
                      <a:pt x="62" y="147"/>
                    </a:cubicBezTo>
                    <a:cubicBezTo>
                      <a:pt x="197" y="63"/>
                      <a:pt x="353" y="0"/>
                      <a:pt x="511"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6" name="Freeform 27"/>
              <p:cNvSpPr/>
              <p:nvPr/>
            </p:nvSpPr>
            <p:spPr bwMode="auto">
              <a:xfrm>
                <a:off x="5703888" y="233363"/>
                <a:ext cx="255588" cy="257175"/>
              </a:xfrm>
              <a:custGeom>
                <a:avLst/>
                <a:gdLst>
                  <a:gd name="T0" fmla="*/ 0 w 201"/>
                  <a:gd name="T1" fmla="*/ 21 h 201"/>
                  <a:gd name="T2" fmla="*/ 26 w 201"/>
                  <a:gd name="T3" fmla="*/ 13 h 201"/>
                  <a:gd name="T4" fmla="*/ 174 w 201"/>
                  <a:gd name="T5" fmla="*/ 11 h 201"/>
                  <a:gd name="T6" fmla="*/ 201 w 201"/>
                  <a:gd name="T7" fmla="*/ 18 h 201"/>
                  <a:gd name="T8" fmla="*/ 200 w 201"/>
                  <a:gd name="T9" fmla="*/ 22 h 201"/>
                  <a:gd name="T10" fmla="*/ 108 w 201"/>
                  <a:gd name="T11" fmla="*/ 195 h 201"/>
                  <a:gd name="T12" fmla="*/ 102 w 201"/>
                  <a:gd name="T13" fmla="*/ 201 h 201"/>
                  <a:gd name="T14" fmla="*/ 100 w 201"/>
                  <a:gd name="T15" fmla="*/ 198 h 201"/>
                  <a:gd name="T16" fmla="*/ 2 w 201"/>
                  <a:gd name="T17" fmla="*/ 26 h 201"/>
                  <a:gd name="T18" fmla="*/ 0 w 201"/>
                  <a:gd name="T19" fmla="*/ 2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a:moveTo>
                      <a:pt x="0" y="21"/>
                    </a:moveTo>
                    <a:cubicBezTo>
                      <a:pt x="26" y="13"/>
                      <a:pt x="26" y="13"/>
                      <a:pt x="26" y="13"/>
                    </a:cubicBezTo>
                    <a:cubicBezTo>
                      <a:pt x="75" y="0"/>
                      <a:pt x="125" y="0"/>
                      <a:pt x="174" y="11"/>
                    </a:cubicBezTo>
                    <a:cubicBezTo>
                      <a:pt x="201" y="18"/>
                      <a:pt x="201" y="18"/>
                      <a:pt x="201" y="18"/>
                    </a:cubicBezTo>
                    <a:cubicBezTo>
                      <a:pt x="200" y="22"/>
                      <a:pt x="200" y="22"/>
                      <a:pt x="200" y="22"/>
                    </a:cubicBezTo>
                    <a:cubicBezTo>
                      <a:pt x="183" y="84"/>
                      <a:pt x="153" y="144"/>
                      <a:pt x="108" y="195"/>
                    </a:cubicBezTo>
                    <a:cubicBezTo>
                      <a:pt x="102" y="201"/>
                      <a:pt x="102" y="201"/>
                      <a:pt x="102" y="201"/>
                    </a:cubicBezTo>
                    <a:cubicBezTo>
                      <a:pt x="100" y="198"/>
                      <a:pt x="100" y="198"/>
                      <a:pt x="100" y="198"/>
                    </a:cubicBezTo>
                    <a:cubicBezTo>
                      <a:pt x="52" y="147"/>
                      <a:pt x="20" y="88"/>
                      <a:pt x="2" y="26"/>
                    </a:cubicBezTo>
                    <a:lnTo>
                      <a:pt x="0" y="21"/>
                    </a:lnTo>
                    <a:close/>
                  </a:path>
                </a:pathLst>
              </a:custGeom>
              <a:solidFill>
                <a:srgbClr val="EDA1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7" name="Freeform 28"/>
              <p:cNvSpPr/>
              <p:nvPr/>
            </p:nvSpPr>
            <p:spPr bwMode="auto">
              <a:xfrm>
                <a:off x="5491163" y="274638"/>
                <a:ext cx="252413" cy="254000"/>
              </a:xfrm>
              <a:custGeom>
                <a:avLst/>
                <a:gdLst>
                  <a:gd name="T0" fmla="*/ 0 w 199"/>
                  <a:gd name="T1" fmla="*/ 141 h 199"/>
                  <a:gd name="T2" fmla="*/ 13 w 199"/>
                  <a:gd name="T3" fmla="*/ 117 h 199"/>
                  <a:gd name="T4" fmla="*/ 118 w 199"/>
                  <a:gd name="T5" fmla="*/ 13 h 199"/>
                  <a:gd name="T6" fmla="*/ 143 w 199"/>
                  <a:gd name="T7" fmla="*/ 0 h 199"/>
                  <a:gd name="T8" fmla="*/ 145 w 199"/>
                  <a:gd name="T9" fmla="*/ 3 h 199"/>
                  <a:gd name="T10" fmla="*/ 199 w 199"/>
                  <a:gd name="T11" fmla="*/ 191 h 199"/>
                  <a:gd name="T12" fmla="*/ 199 w 199"/>
                  <a:gd name="T13" fmla="*/ 199 h 199"/>
                  <a:gd name="T14" fmla="*/ 195 w 199"/>
                  <a:gd name="T15" fmla="*/ 199 h 199"/>
                  <a:gd name="T16" fmla="*/ 5 w 199"/>
                  <a:gd name="T17" fmla="*/ 144 h 199"/>
                  <a:gd name="T18" fmla="*/ 0 w 199"/>
                  <a:gd name="T19" fmla="*/ 14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0" y="141"/>
                    </a:moveTo>
                    <a:cubicBezTo>
                      <a:pt x="13" y="117"/>
                      <a:pt x="13" y="117"/>
                      <a:pt x="13" y="117"/>
                    </a:cubicBezTo>
                    <a:cubicBezTo>
                      <a:pt x="40" y="74"/>
                      <a:pt x="76" y="39"/>
                      <a:pt x="118" y="13"/>
                    </a:cubicBezTo>
                    <a:cubicBezTo>
                      <a:pt x="143" y="0"/>
                      <a:pt x="143" y="0"/>
                      <a:pt x="143" y="0"/>
                    </a:cubicBezTo>
                    <a:cubicBezTo>
                      <a:pt x="145" y="3"/>
                      <a:pt x="145" y="3"/>
                      <a:pt x="145" y="3"/>
                    </a:cubicBezTo>
                    <a:cubicBezTo>
                      <a:pt x="176" y="59"/>
                      <a:pt x="196" y="123"/>
                      <a:pt x="199" y="191"/>
                    </a:cubicBezTo>
                    <a:cubicBezTo>
                      <a:pt x="199" y="199"/>
                      <a:pt x="199" y="199"/>
                      <a:pt x="199" y="199"/>
                    </a:cubicBezTo>
                    <a:cubicBezTo>
                      <a:pt x="195" y="199"/>
                      <a:pt x="195" y="199"/>
                      <a:pt x="195" y="199"/>
                    </a:cubicBezTo>
                    <a:cubicBezTo>
                      <a:pt x="126" y="196"/>
                      <a:pt x="61" y="176"/>
                      <a:pt x="5" y="144"/>
                    </a:cubicBezTo>
                    <a:lnTo>
                      <a:pt x="0" y="141"/>
                    </a:lnTo>
                    <a:close/>
                  </a:path>
                </a:pathLst>
              </a:custGeom>
              <a:solidFill>
                <a:srgbClr val="D073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8" name="Freeform 29"/>
              <p:cNvSpPr/>
              <p:nvPr/>
            </p:nvSpPr>
            <p:spPr bwMode="auto">
              <a:xfrm>
                <a:off x="5448301" y="488950"/>
                <a:ext cx="258763" cy="222250"/>
              </a:xfrm>
              <a:custGeom>
                <a:avLst/>
                <a:gdLst>
                  <a:gd name="T0" fmla="*/ 20 w 203"/>
                  <a:gd name="T1" fmla="*/ 0 h 174"/>
                  <a:gd name="T2" fmla="*/ 12 w 203"/>
                  <a:gd name="T3" fmla="*/ 21 h 174"/>
                  <a:gd name="T4" fmla="*/ 0 w 203"/>
                  <a:gd name="T5" fmla="*/ 114 h 174"/>
                  <a:gd name="T6" fmla="*/ 5 w 203"/>
                  <a:gd name="T7" fmla="*/ 165 h 174"/>
                  <a:gd name="T8" fmla="*/ 7 w 203"/>
                  <a:gd name="T9" fmla="*/ 174 h 174"/>
                  <a:gd name="T10" fmla="*/ 17 w 203"/>
                  <a:gd name="T11" fmla="*/ 169 h 174"/>
                  <a:gd name="T12" fmla="*/ 176 w 203"/>
                  <a:gd name="T13" fmla="*/ 117 h 174"/>
                  <a:gd name="T14" fmla="*/ 203 w 203"/>
                  <a:gd name="T15" fmla="*/ 113 h 174"/>
                  <a:gd name="T16" fmla="*/ 189 w 203"/>
                  <a:gd name="T17" fmla="*/ 96 h 174"/>
                  <a:gd name="T18" fmla="*/ 45 w 203"/>
                  <a:gd name="T19" fmla="*/ 5 h 174"/>
                  <a:gd name="T20" fmla="*/ 20 w 203"/>
                  <a:gd name="T2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74">
                    <a:moveTo>
                      <a:pt x="20" y="0"/>
                    </a:moveTo>
                    <a:cubicBezTo>
                      <a:pt x="12" y="21"/>
                      <a:pt x="12" y="21"/>
                      <a:pt x="12" y="21"/>
                    </a:cubicBezTo>
                    <a:cubicBezTo>
                      <a:pt x="4" y="51"/>
                      <a:pt x="0" y="82"/>
                      <a:pt x="0" y="114"/>
                    </a:cubicBezTo>
                    <a:cubicBezTo>
                      <a:pt x="0" y="131"/>
                      <a:pt x="2" y="148"/>
                      <a:pt x="5" y="165"/>
                    </a:cubicBezTo>
                    <a:cubicBezTo>
                      <a:pt x="7" y="174"/>
                      <a:pt x="7" y="174"/>
                      <a:pt x="7" y="174"/>
                    </a:cubicBezTo>
                    <a:cubicBezTo>
                      <a:pt x="17" y="169"/>
                      <a:pt x="17" y="169"/>
                      <a:pt x="17" y="169"/>
                    </a:cubicBezTo>
                    <a:cubicBezTo>
                      <a:pt x="66" y="144"/>
                      <a:pt x="120" y="126"/>
                      <a:pt x="176" y="117"/>
                    </a:cubicBezTo>
                    <a:cubicBezTo>
                      <a:pt x="203" y="113"/>
                      <a:pt x="203" y="113"/>
                      <a:pt x="203" y="113"/>
                    </a:cubicBezTo>
                    <a:cubicBezTo>
                      <a:pt x="189" y="96"/>
                      <a:pt x="189" y="96"/>
                      <a:pt x="189" y="96"/>
                    </a:cubicBezTo>
                    <a:cubicBezTo>
                      <a:pt x="151" y="54"/>
                      <a:pt x="101" y="22"/>
                      <a:pt x="45" y="5"/>
                    </a:cubicBezTo>
                    <a:lnTo>
                      <a:pt x="20" y="0"/>
                    </a:lnTo>
                    <a:close/>
                  </a:path>
                </a:pathLst>
              </a:custGeom>
              <a:solidFill>
                <a:srgbClr val="BF23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nvGrpSpPr>
            <p:cNvPr id="4" name="组合 3"/>
            <p:cNvGrpSpPr/>
            <p:nvPr/>
          </p:nvGrpSpPr>
          <p:grpSpPr>
            <a:xfrm>
              <a:off x="5653485" y="881618"/>
              <a:ext cx="885031" cy="255754"/>
              <a:chOff x="6484938" y="241300"/>
              <a:chExt cx="1598613" cy="461963"/>
            </a:xfrm>
          </p:grpSpPr>
          <p:sp>
            <p:nvSpPr>
              <p:cNvPr id="5" name="Freeform 19"/>
              <p:cNvSpPr/>
              <p:nvPr/>
            </p:nvSpPr>
            <p:spPr bwMode="auto">
              <a:xfrm>
                <a:off x="6484938" y="249238"/>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6" name="Freeform 20"/>
              <p:cNvSpPr/>
              <p:nvPr/>
            </p:nvSpPr>
            <p:spPr bwMode="auto">
              <a:xfrm>
                <a:off x="6484938" y="436563"/>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7" name="Freeform 21"/>
              <p:cNvSpPr/>
              <p:nvPr/>
            </p:nvSpPr>
            <p:spPr bwMode="auto">
              <a:xfrm>
                <a:off x="6870701" y="455613"/>
                <a:ext cx="358775" cy="247650"/>
              </a:xfrm>
              <a:custGeom>
                <a:avLst/>
                <a:gdLst>
                  <a:gd name="T0" fmla="*/ 227 w 282"/>
                  <a:gd name="T1" fmla="*/ 0 h 194"/>
                  <a:gd name="T2" fmla="*/ 282 w 282"/>
                  <a:gd name="T3" fmla="*/ 0 h 194"/>
                  <a:gd name="T4" fmla="*/ 269 w 282"/>
                  <a:gd name="T5" fmla="*/ 16 h 194"/>
                  <a:gd name="T6" fmla="*/ 257 w 282"/>
                  <a:gd name="T7" fmla="*/ 29 h 194"/>
                  <a:gd name="T8" fmla="*/ 229 w 282"/>
                  <a:gd name="T9" fmla="*/ 51 h 194"/>
                  <a:gd name="T10" fmla="*/ 229 w 282"/>
                  <a:gd name="T11" fmla="*/ 75 h 194"/>
                  <a:gd name="T12" fmla="*/ 222 w 282"/>
                  <a:gd name="T13" fmla="*/ 128 h 194"/>
                  <a:gd name="T14" fmla="*/ 172 w 282"/>
                  <a:gd name="T15" fmla="*/ 182 h 194"/>
                  <a:gd name="T16" fmla="*/ 128 w 282"/>
                  <a:gd name="T17" fmla="*/ 192 h 194"/>
                  <a:gd name="T18" fmla="*/ 64 w 282"/>
                  <a:gd name="T19" fmla="*/ 192 h 194"/>
                  <a:gd name="T20" fmla="*/ 28 w 282"/>
                  <a:gd name="T21" fmla="*/ 182 h 194"/>
                  <a:gd name="T22" fmla="*/ 0 w 282"/>
                  <a:gd name="T23" fmla="*/ 131 h 194"/>
                  <a:gd name="T24" fmla="*/ 38 w 282"/>
                  <a:gd name="T25" fmla="*/ 131 h 194"/>
                  <a:gd name="T26" fmla="*/ 54 w 282"/>
                  <a:gd name="T27" fmla="*/ 154 h 194"/>
                  <a:gd name="T28" fmla="*/ 128 w 282"/>
                  <a:gd name="T29" fmla="*/ 158 h 194"/>
                  <a:gd name="T30" fmla="*/ 180 w 282"/>
                  <a:gd name="T31" fmla="*/ 125 h 194"/>
                  <a:gd name="T32" fmla="*/ 190 w 282"/>
                  <a:gd name="T33" fmla="*/ 72 h 194"/>
                  <a:gd name="T34" fmla="*/ 128 w 282"/>
                  <a:gd name="T35" fmla="*/ 85 h 194"/>
                  <a:gd name="T36" fmla="*/ 128 w 282"/>
                  <a:gd name="T37" fmla="*/ 45 h 194"/>
                  <a:gd name="T38" fmla="*/ 184 w 282"/>
                  <a:gd name="T39" fmla="*/ 31 h 194"/>
                  <a:gd name="T40" fmla="*/ 215 w 282"/>
                  <a:gd name="T41" fmla="*/ 11 h 194"/>
                  <a:gd name="T42" fmla="*/ 227 w 282"/>
                  <a:gd name="T43"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2" h="194">
                    <a:moveTo>
                      <a:pt x="227" y="0"/>
                    </a:moveTo>
                    <a:cubicBezTo>
                      <a:pt x="282" y="0"/>
                      <a:pt x="282" y="0"/>
                      <a:pt x="282" y="0"/>
                    </a:cubicBezTo>
                    <a:cubicBezTo>
                      <a:pt x="269" y="16"/>
                      <a:pt x="269" y="16"/>
                      <a:pt x="269" y="16"/>
                    </a:cubicBezTo>
                    <a:cubicBezTo>
                      <a:pt x="265" y="21"/>
                      <a:pt x="260" y="25"/>
                      <a:pt x="257" y="29"/>
                    </a:cubicBezTo>
                    <a:cubicBezTo>
                      <a:pt x="250" y="34"/>
                      <a:pt x="241" y="42"/>
                      <a:pt x="229" y="51"/>
                    </a:cubicBezTo>
                    <a:cubicBezTo>
                      <a:pt x="229" y="63"/>
                      <a:pt x="229" y="71"/>
                      <a:pt x="229" y="75"/>
                    </a:cubicBezTo>
                    <a:cubicBezTo>
                      <a:pt x="229" y="97"/>
                      <a:pt x="227" y="115"/>
                      <a:pt x="222" y="128"/>
                    </a:cubicBezTo>
                    <a:cubicBezTo>
                      <a:pt x="212" y="153"/>
                      <a:pt x="190" y="174"/>
                      <a:pt x="172" y="182"/>
                    </a:cubicBezTo>
                    <a:cubicBezTo>
                      <a:pt x="160" y="190"/>
                      <a:pt x="138" y="191"/>
                      <a:pt x="128" y="192"/>
                    </a:cubicBezTo>
                    <a:cubicBezTo>
                      <a:pt x="117" y="194"/>
                      <a:pt x="77" y="194"/>
                      <a:pt x="64" y="192"/>
                    </a:cubicBezTo>
                    <a:cubicBezTo>
                      <a:pt x="61" y="191"/>
                      <a:pt x="39" y="189"/>
                      <a:pt x="28" y="182"/>
                    </a:cubicBezTo>
                    <a:cubicBezTo>
                      <a:pt x="13" y="173"/>
                      <a:pt x="1" y="142"/>
                      <a:pt x="0" y="131"/>
                    </a:cubicBezTo>
                    <a:cubicBezTo>
                      <a:pt x="38" y="131"/>
                      <a:pt x="38" y="131"/>
                      <a:pt x="38" y="131"/>
                    </a:cubicBezTo>
                    <a:cubicBezTo>
                      <a:pt x="41" y="139"/>
                      <a:pt x="47" y="150"/>
                      <a:pt x="54" y="154"/>
                    </a:cubicBezTo>
                    <a:cubicBezTo>
                      <a:pt x="66" y="162"/>
                      <a:pt x="105" y="161"/>
                      <a:pt x="128" y="158"/>
                    </a:cubicBezTo>
                    <a:cubicBezTo>
                      <a:pt x="150" y="156"/>
                      <a:pt x="171" y="142"/>
                      <a:pt x="180" y="125"/>
                    </a:cubicBezTo>
                    <a:cubicBezTo>
                      <a:pt x="186" y="113"/>
                      <a:pt x="190" y="95"/>
                      <a:pt x="190" y="72"/>
                    </a:cubicBezTo>
                    <a:cubicBezTo>
                      <a:pt x="173" y="78"/>
                      <a:pt x="152" y="82"/>
                      <a:pt x="128" y="85"/>
                    </a:cubicBezTo>
                    <a:cubicBezTo>
                      <a:pt x="128" y="45"/>
                      <a:pt x="128" y="45"/>
                      <a:pt x="128" y="45"/>
                    </a:cubicBezTo>
                    <a:cubicBezTo>
                      <a:pt x="150" y="43"/>
                      <a:pt x="169" y="38"/>
                      <a:pt x="184" y="31"/>
                    </a:cubicBezTo>
                    <a:cubicBezTo>
                      <a:pt x="193" y="28"/>
                      <a:pt x="203" y="21"/>
                      <a:pt x="215" y="11"/>
                    </a:cubicBezTo>
                    <a:lnTo>
                      <a:pt x="227"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8" name="Freeform 22"/>
              <p:cNvSpPr/>
              <p:nvPr/>
            </p:nvSpPr>
            <p:spPr bwMode="auto">
              <a:xfrm>
                <a:off x="7335838" y="241300"/>
                <a:ext cx="747713" cy="458787"/>
              </a:xfrm>
              <a:custGeom>
                <a:avLst/>
                <a:gdLst>
                  <a:gd name="T0" fmla="*/ 255 w 588"/>
                  <a:gd name="T1" fmla="*/ 0 h 359"/>
                  <a:gd name="T2" fmla="*/ 527 w 588"/>
                  <a:gd name="T3" fmla="*/ 0 h 359"/>
                  <a:gd name="T4" fmla="*/ 571 w 588"/>
                  <a:gd name="T5" fmla="*/ 14 h 359"/>
                  <a:gd name="T6" fmla="*/ 588 w 588"/>
                  <a:gd name="T7" fmla="*/ 56 h 359"/>
                  <a:gd name="T8" fmla="*/ 588 w 588"/>
                  <a:gd name="T9" fmla="*/ 304 h 359"/>
                  <a:gd name="T10" fmla="*/ 573 w 588"/>
                  <a:gd name="T11" fmla="*/ 342 h 359"/>
                  <a:gd name="T12" fmla="*/ 531 w 588"/>
                  <a:gd name="T13" fmla="*/ 358 h 359"/>
                  <a:gd name="T14" fmla="*/ 497 w 588"/>
                  <a:gd name="T15" fmla="*/ 358 h 359"/>
                  <a:gd name="T16" fmla="*/ 497 w 588"/>
                  <a:gd name="T17" fmla="*/ 359 h 359"/>
                  <a:gd name="T18" fmla="*/ 141 w 588"/>
                  <a:gd name="T19" fmla="*/ 359 h 359"/>
                  <a:gd name="T20" fmla="*/ 141 w 588"/>
                  <a:gd name="T21" fmla="*/ 359 h 359"/>
                  <a:gd name="T22" fmla="*/ 117 w 588"/>
                  <a:gd name="T23" fmla="*/ 359 h 359"/>
                  <a:gd name="T24" fmla="*/ 86 w 588"/>
                  <a:gd name="T25" fmla="*/ 350 h 359"/>
                  <a:gd name="T26" fmla="*/ 75 w 588"/>
                  <a:gd name="T27" fmla="*/ 327 h 359"/>
                  <a:gd name="T28" fmla="*/ 75 w 588"/>
                  <a:gd name="T29" fmla="*/ 304 h 359"/>
                  <a:gd name="T30" fmla="*/ 75 w 588"/>
                  <a:gd name="T31" fmla="*/ 304 h 359"/>
                  <a:gd name="T32" fmla="*/ 75 w 588"/>
                  <a:gd name="T33" fmla="*/ 230 h 359"/>
                  <a:gd name="T34" fmla="*/ 34 w 588"/>
                  <a:gd name="T35" fmla="*/ 202 h 359"/>
                  <a:gd name="T36" fmla="*/ 17 w 588"/>
                  <a:gd name="T37" fmla="*/ 187 h 359"/>
                  <a:gd name="T38" fmla="*/ 0 w 588"/>
                  <a:gd name="T39" fmla="*/ 167 h 359"/>
                  <a:gd name="T40" fmla="*/ 55 w 588"/>
                  <a:gd name="T41" fmla="*/ 167 h 359"/>
                  <a:gd name="T42" fmla="*/ 68 w 588"/>
                  <a:gd name="T43" fmla="*/ 178 h 359"/>
                  <a:gd name="T44" fmla="*/ 103 w 588"/>
                  <a:gd name="T45" fmla="*/ 200 h 359"/>
                  <a:gd name="T46" fmla="*/ 155 w 588"/>
                  <a:gd name="T47" fmla="*/ 212 h 359"/>
                  <a:gd name="T48" fmla="*/ 155 w 588"/>
                  <a:gd name="T49" fmla="*/ 252 h 359"/>
                  <a:gd name="T50" fmla="*/ 114 w 588"/>
                  <a:gd name="T51" fmla="*/ 246 h 359"/>
                  <a:gd name="T52" fmla="*/ 114 w 588"/>
                  <a:gd name="T53" fmla="*/ 303 h 359"/>
                  <a:gd name="T54" fmla="*/ 114 w 588"/>
                  <a:gd name="T55" fmla="*/ 303 h 359"/>
                  <a:gd name="T56" fmla="*/ 115 w 588"/>
                  <a:gd name="T57" fmla="*/ 312 h 359"/>
                  <a:gd name="T58" fmla="*/ 119 w 588"/>
                  <a:gd name="T59" fmla="*/ 320 h 359"/>
                  <a:gd name="T60" fmla="*/ 130 w 588"/>
                  <a:gd name="T61" fmla="*/ 323 h 359"/>
                  <a:gd name="T62" fmla="*/ 138 w 588"/>
                  <a:gd name="T63" fmla="*/ 324 h 359"/>
                  <a:gd name="T64" fmla="*/ 495 w 588"/>
                  <a:gd name="T65" fmla="*/ 324 h 359"/>
                  <a:gd name="T66" fmla="*/ 495 w 588"/>
                  <a:gd name="T67" fmla="*/ 324 h 359"/>
                  <a:gd name="T68" fmla="*/ 525 w 588"/>
                  <a:gd name="T69" fmla="*/ 323 h 359"/>
                  <a:gd name="T70" fmla="*/ 542 w 588"/>
                  <a:gd name="T71" fmla="*/ 314 h 359"/>
                  <a:gd name="T72" fmla="*/ 548 w 588"/>
                  <a:gd name="T73" fmla="*/ 299 h 359"/>
                  <a:gd name="T74" fmla="*/ 548 w 588"/>
                  <a:gd name="T75" fmla="*/ 65 h 359"/>
                  <a:gd name="T76" fmla="*/ 521 w 588"/>
                  <a:gd name="T77" fmla="*/ 39 h 359"/>
                  <a:gd name="T78" fmla="*/ 264 w 588"/>
                  <a:gd name="T79" fmla="*/ 39 h 359"/>
                  <a:gd name="T80" fmla="*/ 237 w 588"/>
                  <a:gd name="T81" fmla="*/ 65 h 359"/>
                  <a:gd name="T82" fmla="*/ 237 w 588"/>
                  <a:gd name="T83" fmla="*/ 300 h 359"/>
                  <a:gd name="T84" fmla="*/ 198 w 588"/>
                  <a:gd name="T85" fmla="*/ 300 h 359"/>
                  <a:gd name="T86" fmla="*/ 198 w 588"/>
                  <a:gd name="T87" fmla="*/ 54 h 359"/>
                  <a:gd name="T88" fmla="*/ 213 w 588"/>
                  <a:gd name="T89" fmla="*/ 15 h 359"/>
                  <a:gd name="T90" fmla="*/ 255 w 588"/>
                  <a:gd name="T9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8" h="359">
                    <a:moveTo>
                      <a:pt x="255" y="0"/>
                    </a:moveTo>
                    <a:cubicBezTo>
                      <a:pt x="527" y="0"/>
                      <a:pt x="527" y="0"/>
                      <a:pt x="527" y="0"/>
                    </a:cubicBezTo>
                    <a:cubicBezTo>
                      <a:pt x="546" y="0"/>
                      <a:pt x="560" y="4"/>
                      <a:pt x="571" y="14"/>
                    </a:cubicBezTo>
                    <a:cubicBezTo>
                      <a:pt x="582" y="24"/>
                      <a:pt x="588" y="38"/>
                      <a:pt x="588" y="56"/>
                    </a:cubicBezTo>
                    <a:cubicBezTo>
                      <a:pt x="588" y="304"/>
                      <a:pt x="588" y="304"/>
                      <a:pt x="588" y="304"/>
                    </a:cubicBezTo>
                    <a:cubicBezTo>
                      <a:pt x="588" y="319"/>
                      <a:pt x="583" y="332"/>
                      <a:pt x="573" y="342"/>
                    </a:cubicBezTo>
                    <a:cubicBezTo>
                      <a:pt x="563" y="353"/>
                      <a:pt x="549" y="358"/>
                      <a:pt x="531" y="358"/>
                    </a:cubicBezTo>
                    <a:cubicBezTo>
                      <a:pt x="497" y="358"/>
                      <a:pt x="497" y="358"/>
                      <a:pt x="497" y="358"/>
                    </a:cubicBezTo>
                    <a:cubicBezTo>
                      <a:pt x="497" y="359"/>
                      <a:pt x="497" y="359"/>
                      <a:pt x="497" y="359"/>
                    </a:cubicBezTo>
                    <a:cubicBezTo>
                      <a:pt x="141" y="359"/>
                      <a:pt x="141" y="359"/>
                      <a:pt x="141" y="359"/>
                    </a:cubicBezTo>
                    <a:cubicBezTo>
                      <a:pt x="141" y="359"/>
                      <a:pt x="141" y="359"/>
                      <a:pt x="141" y="359"/>
                    </a:cubicBezTo>
                    <a:cubicBezTo>
                      <a:pt x="117" y="359"/>
                      <a:pt x="117" y="359"/>
                      <a:pt x="117" y="359"/>
                    </a:cubicBezTo>
                    <a:cubicBezTo>
                      <a:pt x="103" y="359"/>
                      <a:pt x="93" y="356"/>
                      <a:pt x="86" y="350"/>
                    </a:cubicBezTo>
                    <a:cubicBezTo>
                      <a:pt x="78" y="343"/>
                      <a:pt x="75" y="336"/>
                      <a:pt x="75" y="327"/>
                    </a:cubicBezTo>
                    <a:cubicBezTo>
                      <a:pt x="75" y="304"/>
                      <a:pt x="75" y="304"/>
                      <a:pt x="75" y="304"/>
                    </a:cubicBezTo>
                    <a:cubicBezTo>
                      <a:pt x="75" y="304"/>
                      <a:pt x="75" y="304"/>
                      <a:pt x="75" y="304"/>
                    </a:cubicBezTo>
                    <a:cubicBezTo>
                      <a:pt x="75" y="230"/>
                      <a:pt x="75" y="230"/>
                      <a:pt x="75" y="230"/>
                    </a:cubicBezTo>
                    <a:cubicBezTo>
                      <a:pt x="58" y="221"/>
                      <a:pt x="44" y="212"/>
                      <a:pt x="34" y="202"/>
                    </a:cubicBezTo>
                    <a:cubicBezTo>
                      <a:pt x="29" y="198"/>
                      <a:pt x="23" y="193"/>
                      <a:pt x="17" y="187"/>
                    </a:cubicBezTo>
                    <a:cubicBezTo>
                      <a:pt x="0" y="167"/>
                      <a:pt x="0" y="167"/>
                      <a:pt x="0" y="167"/>
                    </a:cubicBezTo>
                    <a:cubicBezTo>
                      <a:pt x="55" y="167"/>
                      <a:pt x="55" y="167"/>
                      <a:pt x="55" y="167"/>
                    </a:cubicBezTo>
                    <a:cubicBezTo>
                      <a:pt x="68" y="178"/>
                      <a:pt x="68" y="178"/>
                      <a:pt x="68" y="178"/>
                    </a:cubicBezTo>
                    <a:cubicBezTo>
                      <a:pt x="81" y="188"/>
                      <a:pt x="92" y="195"/>
                      <a:pt x="103" y="200"/>
                    </a:cubicBezTo>
                    <a:cubicBezTo>
                      <a:pt x="116" y="205"/>
                      <a:pt x="133" y="209"/>
                      <a:pt x="155" y="212"/>
                    </a:cubicBezTo>
                    <a:cubicBezTo>
                      <a:pt x="155" y="252"/>
                      <a:pt x="155" y="252"/>
                      <a:pt x="155" y="252"/>
                    </a:cubicBezTo>
                    <a:cubicBezTo>
                      <a:pt x="140" y="251"/>
                      <a:pt x="127" y="249"/>
                      <a:pt x="114" y="246"/>
                    </a:cubicBezTo>
                    <a:cubicBezTo>
                      <a:pt x="114" y="303"/>
                      <a:pt x="114" y="303"/>
                      <a:pt x="114" y="303"/>
                    </a:cubicBezTo>
                    <a:cubicBezTo>
                      <a:pt x="114" y="303"/>
                      <a:pt x="114" y="303"/>
                      <a:pt x="114" y="303"/>
                    </a:cubicBezTo>
                    <a:cubicBezTo>
                      <a:pt x="115" y="312"/>
                      <a:pt x="115" y="312"/>
                      <a:pt x="115" y="312"/>
                    </a:cubicBezTo>
                    <a:cubicBezTo>
                      <a:pt x="115" y="315"/>
                      <a:pt x="116" y="318"/>
                      <a:pt x="119" y="320"/>
                    </a:cubicBezTo>
                    <a:cubicBezTo>
                      <a:pt x="121" y="322"/>
                      <a:pt x="125" y="323"/>
                      <a:pt x="130" y="323"/>
                    </a:cubicBezTo>
                    <a:cubicBezTo>
                      <a:pt x="138" y="324"/>
                      <a:pt x="138" y="324"/>
                      <a:pt x="138" y="324"/>
                    </a:cubicBezTo>
                    <a:cubicBezTo>
                      <a:pt x="495" y="324"/>
                      <a:pt x="495" y="324"/>
                      <a:pt x="495" y="324"/>
                    </a:cubicBezTo>
                    <a:cubicBezTo>
                      <a:pt x="495" y="324"/>
                      <a:pt x="495" y="324"/>
                      <a:pt x="495" y="324"/>
                    </a:cubicBezTo>
                    <a:cubicBezTo>
                      <a:pt x="508" y="323"/>
                      <a:pt x="514" y="324"/>
                      <a:pt x="525" y="323"/>
                    </a:cubicBezTo>
                    <a:cubicBezTo>
                      <a:pt x="531" y="323"/>
                      <a:pt x="539" y="318"/>
                      <a:pt x="542" y="314"/>
                    </a:cubicBezTo>
                    <a:cubicBezTo>
                      <a:pt x="546" y="310"/>
                      <a:pt x="547" y="306"/>
                      <a:pt x="548" y="299"/>
                    </a:cubicBezTo>
                    <a:cubicBezTo>
                      <a:pt x="548" y="221"/>
                      <a:pt x="548" y="143"/>
                      <a:pt x="548" y="65"/>
                    </a:cubicBezTo>
                    <a:cubicBezTo>
                      <a:pt x="548" y="47"/>
                      <a:pt x="539" y="39"/>
                      <a:pt x="521" y="39"/>
                    </a:cubicBezTo>
                    <a:cubicBezTo>
                      <a:pt x="264" y="39"/>
                      <a:pt x="264" y="39"/>
                      <a:pt x="264" y="39"/>
                    </a:cubicBezTo>
                    <a:cubicBezTo>
                      <a:pt x="246" y="39"/>
                      <a:pt x="237" y="47"/>
                      <a:pt x="237" y="65"/>
                    </a:cubicBezTo>
                    <a:cubicBezTo>
                      <a:pt x="237" y="300"/>
                      <a:pt x="237" y="300"/>
                      <a:pt x="237" y="300"/>
                    </a:cubicBezTo>
                    <a:cubicBezTo>
                      <a:pt x="198" y="300"/>
                      <a:pt x="198" y="300"/>
                      <a:pt x="198" y="300"/>
                    </a:cubicBezTo>
                    <a:cubicBezTo>
                      <a:pt x="198" y="54"/>
                      <a:pt x="198" y="54"/>
                      <a:pt x="198" y="54"/>
                    </a:cubicBezTo>
                    <a:cubicBezTo>
                      <a:pt x="198" y="39"/>
                      <a:pt x="203" y="26"/>
                      <a:pt x="213" y="15"/>
                    </a:cubicBezTo>
                    <a:cubicBezTo>
                      <a:pt x="224" y="5"/>
                      <a:pt x="237" y="0"/>
                      <a:pt x="25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9" name="Freeform 23"/>
              <p:cNvSpPr>
                <a:spLocks noEditPoints="1"/>
              </p:cNvSpPr>
              <p:nvPr/>
            </p:nvSpPr>
            <p:spPr bwMode="auto">
              <a:xfrm>
                <a:off x="7037388" y="241300"/>
                <a:ext cx="495300" cy="214312"/>
              </a:xfrm>
              <a:custGeom>
                <a:avLst/>
                <a:gdLst>
                  <a:gd name="T0" fmla="*/ 213 w 390"/>
                  <a:gd name="T1" fmla="*/ 127 h 167"/>
                  <a:gd name="T2" fmla="*/ 342 w 390"/>
                  <a:gd name="T3" fmla="*/ 127 h 167"/>
                  <a:gd name="T4" fmla="*/ 351 w 390"/>
                  <a:gd name="T5" fmla="*/ 104 h 167"/>
                  <a:gd name="T6" fmla="*/ 39 w 390"/>
                  <a:gd name="T7" fmla="*/ 103 h 167"/>
                  <a:gd name="T8" fmla="*/ 43 w 390"/>
                  <a:gd name="T9" fmla="*/ 127 h 167"/>
                  <a:gd name="T10" fmla="*/ 174 w 390"/>
                  <a:gd name="T11" fmla="*/ 127 h 167"/>
                  <a:gd name="T12" fmla="*/ 39 w 390"/>
                  <a:gd name="T13" fmla="*/ 104 h 167"/>
                  <a:gd name="T14" fmla="*/ 39 w 390"/>
                  <a:gd name="T15" fmla="*/ 103 h 167"/>
                  <a:gd name="T16" fmla="*/ 247 w 390"/>
                  <a:gd name="T17" fmla="*/ 39 h 167"/>
                  <a:gd name="T18" fmla="*/ 213 w 390"/>
                  <a:gd name="T19" fmla="*/ 64 h 167"/>
                  <a:gd name="T20" fmla="*/ 351 w 390"/>
                  <a:gd name="T21" fmla="*/ 51 h 167"/>
                  <a:gd name="T22" fmla="*/ 337 w 390"/>
                  <a:gd name="T23" fmla="*/ 39 h 167"/>
                  <a:gd name="T24" fmla="*/ 326 w 390"/>
                  <a:gd name="T25" fmla="*/ 39 h 167"/>
                  <a:gd name="T26" fmla="*/ 77 w 390"/>
                  <a:gd name="T27" fmla="*/ 39 h 167"/>
                  <a:gd name="T28" fmla="*/ 57 w 390"/>
                  <a:gd name="T29" fmla="*/ 39 h 167"/>
                  <a:gd name="T30" fmla="*/ 39 w 390"/>
                  <a:gd name="T31" fmla="*/ 54 h 167"/>
                  <a:gd name="T32" fmla="*/ 39 w 390"/>
                  <a:gd name="T33" fmla="*/ 64 h 167"/>
                  <a:gd name="T34" fmla="*/ 174 w 390"/>
                  <a:gd name="T35" fmla="*/ 64 h 167"/>
                  <a:gd name="T36" fmla="*/ 144 w 390"/>
                  <a:gd name="T37" fmla="*/ 39 h 167"/>
                  <a:gd name="T38" fmla="*/ 77 w 390"/>
                  <a:gd name="T39" fmla="*/ 39 h 167"/>
                  <a:gd name="T40" fmla="*/ 77 w 390"/>
                  <a:gd name="T41" fmla="*/ 39 h 167"/>
                  <a:gd name="T42" fmla="*/ 77 w 390"/>
                  <a:gd name="T43" fmla="*/ 0 h 167"/>
                  <a:gd name="T44" fmla="*/ 77 w 390"/>
                  <a:gd name="T45" fmla="*/ 4 h 167"/>
                  <a:gd name="T46" fmla="*/ 144 w 390"/>
                  <a:gd name="T47" fmla="*/ 0 h 167"/>
                  <a:gd name="T48" fmla="*/ 247 w 390"/>
                  <a:gd name="T49" fmla="*/ 0 h 167"/>
                  <a:gd name="T50" fmla="*/ 326 w 390"/>
                  <a:gd name="T51" fmla="*/ 0 h 167"/>
                  <a:gd name="T52" fmla="*/ 379 w 390"/>
                  <a:gd name="T53" fmla="*/ 10 h 167"/>
                  <a:gd name="T54" fmla="*/ 390 w 390"/>
                  <a:gd name="T55" fmla="*/ 125 h 167"/>
                  <a:gd name="T56" fmla="*/ 367 w 390"/>
                  <a:gd name="T57" fmla="*/ 165 h 167"/>
                  <a:gd name="T58" fmla="*/ 326 w 390"/>
                  <a:gd name="T59" fmla="*/ 167 h 167"/>
                  <a:gd name="T60" fmla="*/ 247 w 390"/>
                  <a:gd name="T61" fmla="*/ 167 h 167"/>
                  <a:gd name="T62" fmla="*/ 144 w 390"/>
                  <a:gd name="T63" fmla="*/ 167 h 167"/>
                  <a:gd name="T64" fmla="*/ 77 w 390"/>
                  <a:gd name="T65" fmla="*/ 166 h 167"/>
                  <a:gd name="T66" fmla="*/ 77 w 390"/>
                  <a:gd name="T67" fmla="*/ 167 h 167"/>
                  <a:gd name="T68" fmla="*/ 25 w 390"/>
                  <a:gd name="T69" fmla="*/ 165 h 167"/>
                  <a:gd name="T70" fmla="*/ 0 w 390"/>
                  <a:gd name="T71" fmla="*/ 3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0" h="167">
                    <a:moveTo>
                      <a:pt x="213" y="104"/>
                    </a:moveTo>
                    <a:cubicBezTo>
                      <a:pt x="213" y="127"/>
                      <a:pt x="213" y="127"/>
                      <a:pt x="213" y="127"/>
                    </a:cubicBezTo>
                    <a:cubicBezTo>
                      <a:pt x="340" y="127"/>
                      <a:pt x="340" y="127"/>
                      <a:pt x="340" y="127"/>
                    </a:cubicBezTo>
                    <a:cubicBezTo>
                      <a:pt x="342" y="127"/>
                      <a:pt x="342" y="127"/>
                      <a:pt x="342" y="127"/>
                    </a:cubicBezTo>
                    <a:cubicBezTo>
                      <a:pt x="348" y="125"/>
                      <a:pt x="351" y="121"/>
                      <a:pt x="351" y="114"/>
                    </a:cubicBezTo>
                    <a:cubicBezTo>
                      <a:pt x="351" y="104"/>
                      <a:pt x="351" y="104"/>
                      <a:pt x="351" y="104"/>
                    </a:cubicBezTo>
                    <a:cubicBezTo>
                      <a:pt x="213" y="104"/>
                      <a:pt x="213" y="104"/>
                      <a:pt x="213" y="104"/>
                    </a:cubicBezTo>
                    <a:close/>
                    <a:moveTo>
                      <a:pt x="39" y="103"/>
                    </a:moveTo>
                    <a:cubicBezTo>
                      <a:pt x="39" y="118"/>
                      <a:pt x="39" y="118"/>
                      <a:pt x="39" y="118"/>
                    </a:cubicBezTo>
                    <a:cubicBezTo>
                      <a:pt x="39" y="122"/>
                      <a:pt x="40" y="125"/>
                      <a:pt x="43" y="127"/>
                    </a:cubicBezTo>
                    <a:cubicBezTo>
                      <a:pt x="45" y="127"/>
                      <a:pt x="45" y="127"/>
                      <a:pt x="45" y="127"/>
                    </a:cubicBezTo>
                    <a:cubicBezTo>
                      <a:pt x="174" y="127"/>
                      <a:pt x="174" y="127"/>
                      <a:pt x="174" y="127"/>
                    </a:cubicBezTo>
                    <a:cubicBezTo>
                      <a:pt x="174" y="104"/>
                      <a:pt x="174" y="104"/>
                      <a:pt x="174" y="104"/>
                    </a:cubicBezTo>
                    <a:cubicBezTo>
                      <a:pt x="39" y="104"/>
                      <a:pt x="39" y="104"/>
                      <a:pt x="39" y="104"/>
                    </a:cubicBezTo>
                    <a:cubicBezTo>
                      <a:pt x="39" y="103"/>
                      <a:pt x="39" y="103"/>
                      <a:pt x="39" y="103"/>
                    </a:cubicBezTo>
                    <a:cubicBezTo>
                      <a:pt x="39" y="103"/>
                      <a:pt x="39" y="103"/>
                      <a:pt x="39" y="103"/>
                    </a:cubicBezTo>
                    <a:close/>
                    <a:moveTo>
                      <a:pt x="247" y="39"/>
                    </a:moveTo>
                    <a:cubicBezTo>
                      <a:pt x="247" y="39"/>
                      <a:pt x="247" y="39"/>
                      <a:pt x="247" y="39"/>
                    </a:cubicBezTo>
                    <a:cubicBezTo>
                      <a:pt x="213" y="39"/>
                      <a:pt x="213" y="39"/>
                      <a:pt x="213" y="39"/>
                    </a:cubicBezTo>
                    <a:cubicBezTo>
                      <a:pt x="213" y="64"/>
                      <a:pt x="213" y="64"/>
                      <a:pt x="213" y="64"/>
                    </a:cubicBezTo>
                    <a:cubicBezTo>
                      <a:pt x="351" y="64"/>
                      <a:pt x="351" y="64"/>
                      <a:pt x="351" y="64"/>
                    </a:cubicBezTo>
                    <a:cubicBezTo>
                      <a:pt x="351" y="51"/>
                      <a:pt x="351" y="51"/>
                      <a:pt x="351" y="51"/>
                    </a:cubicBezTo>
                    <a:cubicBezTo>
                      <a:pt x="351" y="48"/>
                      <a:pt x="350" y="45"/>
                      <a:pt x="348" y="42"/>
                    </a:cubicBezTo>
                    <a:cubicBezTo>
                      <a:pt x="345" y="40"/>
                      <a:pt x="342" y="39"/>
                      <a:pt x="337" y="39"/>
                    </a:cubicBezTo>
                    <a:cubicBezTo>
                      <a:pt x="326" y="39"/>
                      <a:pt x="326" y="39"/>
                      <a:pt x="326" y="39"/>
                    </a:cubicBezTo>
                    <a:cubicBezTo>
                      <a:pt x="326" y="39"/>
                      <a:pt x="326" y="39"/>
                      <a:pt x="326" y="39"/>
                    </a:cubicBezTo>
                    <a:cubicBezTo>
                      <a:pt x="247" y="39"/>
                      <a:pt x="247" y="39"/>
                      <a:pt x="247" y="39"/>
                    </a:cubicBezTo>
                    <a:close/>
                    <a:moveTo>
                      <a:pt x="77" y="39"/>
                    </a:moveTo>
                    <a:cubicBezTo>
                      <a:pt x="77" y="39"/>
                      <a:pt x="77" y="39"/>
                      <a:pt x="77" y="39"/>
                    </a:cubicBezTo>
                    <a:cubicBezTo>
                      <a:pt x="57" y="39"/>
                      <a:pt x="57" y="39"/>
                      <a:pt x="57" y="39"/>
                    </a:cubicBezTo>
                    <a:cubicBezTo>
                      <a:pt x="49" y="39"/>
                      <a:pt x="44" y="40"/>
                      <a:pt x="42" y="42"/>
                    </a:cubicBezTo>
                    <a:cubicBezTo>
                      <a:pt x="40" y="45"/>
                      <a:pt x="39" y="48"/>
                      <a:pt x="39" y="54"/>
                    </a:cubicBezTo>
                    <a:cubicBezTo>
                      <a:pt x="39" y="64"/>
                      <a:pt x="39" y="64"/>
                      <a:pt x="39" y="64"/>
                    </a:cubicBezTo>
                    <a:cubicBezTo>
                      <a:pt x="39" y="64"/>
                      <a:pt x="39" y="64"/>
                      <a:pt x="39" y="64"/>
                    </a:cubicBezTo>
                    <a:cubicBezTo>
                      <a:pt x="39" y="64"/>
                      <a:pt x="39" y="64"/>
                      <a:pt x="39" y="64"/>
                    </a:cubicBezTo>
                    <a:cubicBezTo>
                      <a:pt x="174" y="64"/>
                      <a:pt x="174" y="64"/>
                      <a:pt x="174" y="64"/>
                    </a:cubicBezTo>
                    <a:cubicBezTo>
                      <a:pt x="174" y="39"/>
                      <a:pt x="174" y="39"/>
                      <a:pt x="174" y="39"/>
                    </a:cubicBezTo>
                    <a:cubicBezTo>
                      <a:pt x="144" y="39"/>
                      <a:pt x="144" y="39"/>
                      <a:pt x="144" y="39"/>
                    </a:cubicBezTo>
                    <a:cubicBezTo>
                      <a:pt x="144" y="39"/>
                      <a:pt x="144" y="39"/>
                      <a:pt x="144" y="39"/>
                    </a:cubicBezTo>
                    <a:cubicBezTo>
                      <a:pt x="77" y="39"/>
                      <a:pt x="77" y="39"/>
                      <a:pt x="77" y="39"/>
                    </a:cubicBezTo>
                    <a:cubicBezTo>
                      <a:pt x="77" y="39"/>
                      <a:pt x="77" y="39"/>
                      <a:pt x="77" y="39"/>
                    </a:cubicBezTo>
                    <a:cubicBezTo>
                      <a:pt x="77" y="39"/>
                      <a:pt x="77" y="39"/>
                      <a:pt x="77" y="39"/>
                    </a:cubicBezTo>
                    <a:close/>
                    <a:moveTo>
                      <a:pt x="43" y="0"/>
                    </a:moveTo>
                    <a:cubicBezTo>
                      <a:pt x="77" y="0"/>
                      <a:pt x="77" y="0"/>
                      <a:pt x="77" y="0"/>
                    </a:cubicBezTo>
                    <a:cubicBezTo>
                      <a:pt x="77" y="4"/>
                      <a:pt x="77" y="4"/>
                      <a:pt x="77" y="4"/>
                    </a:cubicBezTo>
                    <a:cubicBezTo>
                      <a:pt x="77" y="4"/>
                      <a:pt x="77" y="4"/>
                      <a:pt x="77" y="4"/>
                    </a:cubicBezTo>
                    <a:cubicBezTo>
                      <a:pt x="77" y="0"/>
                      <a:pt x="77" y="0"/>
                      <a:pt x="77" y="0"/>
                    </a:cubicBezTo>
                    <a:cubicBezTo>
                      <a:pt x="144" y="0"/>
                      <a:pt x="144" y="0"/>
                      <a:pt x="144" y="0"/>
                    </a:cubicBezTo>
                    <a:cubicBezTo>
                      <a:pt x="144" y="0"/>
                      <a:pt x="144" y="0"/>
                      <a:pt x="144" y="0"/>
                    </a:cubicBezTo>
                    <a:cubicBezTo>
                      <a:pt x="247" y="0"/>
                      <a:pt x="247" y="0"/>
                      <a:pt x="247" y="0"/>
                    </a:cubicBezTo>
                    <a:cubicBezTo>
                      <a:pt x="247" y="0"/>
                      <a:pt x="247" y="0"/>
                      <a:pt x="247" y="0"/>
                    </a:cubicBezTo>
                    <a:cubicBezTo>
                      <a:pt x="326" y="0"/>
                      <a:pt x="326" y="0"/>
                      <a:pt x="326" y="0"/>
                    </a:cubicBezTo>
                    <a:cubicBezTo>
                      <a:pt x="350" y="0"/>
                      <a:pt x="350" y="0"/>
                      <a:pt x="350" y="0"/>
                    </a:cubicBezTo>
                    <a:cubicBezTo>
                      <a:pt x="363" y="0"/>
                      <a:pt x="373" y="3"/>
                      <a:pt x="379" y="10"/>
                    </a:cubicBezTo>
                    <a:cubicBezTo>
                      <a:pt x="387" y="17"/>
                      <a:pt x="390" y="25"/>
                      <a:pt x="390" y="34"/>
                    </a:cubicBezTo>
                    <a:cubicBezTo>
                      <a:pt x="390" y="125"/>
                      <a:pt x="390" y="125"/>
                      <a:pt x="390" y="125"/>
                    </a:cubicBezTo>
                    <a:cubicBezTo>
                      <a:pt x="390" y="139"/>
                      <a:pt x="387" y="150"/>
                      <a:pt x="379" y="157"/>
                    </a:cubicBezTo>
                    <a:cubicBezTo>
                      <a:pt x="376" y="161"/>
                      <a:pt x="372" y="163"/>
                      <a:pt x="367" y="165"/>
                    </a:cubicBezTo>
                    <a:cubicBezTo>
                      <a:pt x="355" y="167"/>
                      <a:pt x="355" y="167"/>
                      <a:pt x="355" y="167"/>
                    </a:cubicBezTo>
                    <a:cubicBezTo>
                      <a:pt x="326" y="167"/>
                      <a:pt x="326" y="167"/>
                      <a:pt x="326" y="167"/>
                    </a:cubicBezTo>
                    <a:cubicBezTo>
                      <a:pt x="247" y="167"/>
                      <a:pt x="247" y="167"/>
                      <a:pt x="247" y="167"/>
                    </a:cubicBezTo>
                    <a:cubicBezTo>
                      <a:pt x="247" y="167"/>
                      <a:pt x="247" y="167"/>
                      <a:pt x="247" y="167"/>
                    </a:cubicBezTo>
                    <a:cubicBezTo>
                      <a:pt x="144" y="167"/>
                      <a:pt x="144" y="167"/>
                      <a:pt x="144" y="167"/>
                    </a:cubicBezTo>
                    <a:cubicBezTo>
                      <a:pt x="144" y="167"/>
                      <a:pt x="144" y="167"/>
                      <a:pt x="144" y="167"/>
                    </a:cubicBezTo>
                    <a:cubicBezTo>
                      <a:pt x="77" y="167"/>
                      <a:pt x="77" y="167"/>
                      <a:pt x="77" y="167"/>
                    </a:cubicBezTo>
                    <a:cubicBezTo>
                      <a:pt x="77" y="166"/>
                      <a:pt x="77" y="166"/>
                      <a:pt x="77" y="166"/>
                    </a:cubicBezTo>
                    <a:cubicBezTo>
                      <a:pt x="77" y="166"/>
                      <a:pt x="77" y="166"/>
                      <a:pt x="77" y="166"/>
                    </a:cubicBezTo>
                    <a:cubicBezTo>
                      <a:pt x="77" y="167"/>
                      <a:pt x="77" y="167"/>
                      <a:pt x="77" y="167"/>
                    </a:cubicBezTo>
                    <a:cubicBezTo>
                      <a:pt x="41" y="167"/>
                      <a:pt x="41" y="167"/>
                      <a:pt x="41" y="167"/>
                    </a:cubicBezTo>
                    <a:cubicBezTo>
                      <a:pt x="25" y="165"/>
                      <a:pt x="25" y="165"/>
                      <a:pt x="25" y="165"/>
                    </a:cubicBezTo>
                    <a:cubicBezTo>
                      <a:pt x="8" y="160"/>
                      <a:pt x="0" y="149"/>
                      <a:pt x="0" y="131"/>
                    </a:cubicBezTo>
                    <a:cubicBezTo>
                      <a:pt x="0" y="39"/>
                      <a:pt x="0" y="39"/>
                      <a:pt x="0" y="39"/>
                    </a:cubicBezTo>
                    <a:cubicBezTo>
                      <a:pt x="0" y="13"/>
                      <a:pt x="14" y="0"/>
                      <a:pt x="43"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0" name="Freeform 30"/>
              <p:cNvSpPr>
                <a:spLocks noEditPoints="1"/>
              </p:cNvSpPr>
              <p:nvPr/>
            </p:nvSpPr>
            <p:spPr bwMode="auto">
              <a:xfrm>
                <a:off x="6484938" y="241300"/>
                <a:ext cx="495300" cy="458787"/>
              </a:xfrm>
              <a:custGeom>
                <a:avLst/>
                <a:gdLst>
                  <a:gd name="T0" fmla="*/ 267 w 390"/>
                  <a:gd name="T1" fmla="*/ 258 h 359"/>
                  <a:gd name="T2" fmla="*/ 341 w 390"/>
                  <a:gd name="T3" fmla="*/ 258 h 359"/>
                  <a:gd name="T4" fmla="*/ 350 w 390"/>
                  <a:gd name="T5" fmla="*/ 235 h 359"/>
                  <a:gd name="T6" fmla="*/ 147 w 390"/>
                  <a:gd name="T7" fmla="*/ 235 h 359"/>
                  <a:gd name="T8" fmla="*/ 152 w 390"/>
                  <a:gd name="T9" fmla="*/ 258 h 359"/>
                  <a:gd name="T10" fmla="*/ 228 w 390"/>
                  <a:gd name="T11" fmla="*/ 258 h 359"/>
                  <a:gd name="T12" fmla="*/ 147 w 390"/>
                  <a:gd name="T13" fmla="*/ 235 h 359"/>
                  <a:gd name="T14" fmla="*/ 301 w 390"/>
                  <a:gd name="T15" fmla="*/ 170 h 359"/>
                  <a:gd name="T16" fmla="*/ 267 w 390"/>
                  <a:gd name="T17" fmla="*/ 195 h 359"/>
                  <a:gd name="T18" fmla="*/ 350 w 390"/>
                  <a:gd name="T19" fmla="*/ 182 h 359"/>
                  <a:gd name="T20" fmla="*/ 336 w 390"/>
                  <a:gd name="T21" fmla="*/ 170 h 359"/>
                  <a:gd name="T22" fmla="*/ 325 w 390"/>
                  <a:gd name="T23" fmla="*/ 170 h 359"/>
                  <a:gd name="T24" fmla="*/ 186 w 390"/>
                  <a:gd name="T25" fmla="*/ 170 h 359"/>
                  <a:gd name="T26" fmla="*/ 166 w 390"/>
                  <a:gd name="T27" fmla="*/ 170 h 359"/>
                  <a:gd name="T28" fmla="*/ 147 w 390"/>
                  <a:gd name="T29" fmla="*/ 185 h 359"/>
                  <a:gd name="T30" fmla="*/ 228 w 390"/>
                  <a:gd name="T31" fmla="*/ 195 h 359"/>
                  <a:gd name="T32" fmla="*/ 198 w 390"/>
                  <a:gd name="T33" fmla="*/ 170 h 359"/>
                  <a:gd name="T34" fmla="*/ 186 w 390"/>
                  <a:gd name="T35" fmla="*/ 170 h 359"/>
                  <a:gd name="T36" fmla="*/ 163 w 390"/>
                  <a:gd name="T37" fmla="*/ 54 h 359"/>
                  <a:gd name="T38" fmla="*/ 147 w 390"/>
                  <a:gd name="T39" fmla="*/ 74 h 359"/>
                  <a:gd name="T40" fmla="*/ 351 w 390"/>
                  <a:gd name="T41" fmla="*/ 65 h 359"/>
                  <a:gd name="T42" fmla="*/ 225 w 390"/>
                  <a:gd name="T43" fmla="*/ 0 h 359"/>
                  <a:gd name="T44" fmla="*/ 265 w 390"/>
                  <a:gd name="T45" fmla="*/ 14 h 359"/>
                  <a:gd name="T46" fmla="*/ 377 w 390"/>
                  <a:gd name="T47" fmla="*/ 25 h 359"/>
                  <a:gd name="T48" fmla="*/ 390 w 390"/>
                  <a:gd name="T49" fmla="*/ 75 h 359"/>
                  <a:gd name="T50" fmla="*/ 269 w 390"/>
                  <a:gd name="T51" fmla="*/ 113 h 359"/>
                  <a:gd name="T52" fmla="*/ 301 w 390"/>
                  <a:gd name="T53" fmla="*/ 131 h 359"/>
                  <a:gd name="T54" fmla="*/ 325 w 390"/>
                  <a:gd name="T55" fmla="*/ 131 h 359"/>
                  <a:gd name="T56" fmla="*/ 353 w 390"/>
                  <a:gd name="T57" fmla="*/ 131 h 359"/>
                  <a:gd name="T58" fmla="*/ 378 w 390"/>
                  <a:gd name="T59" fmla="*/ 141 h 359"/>
                  <a:gd name="T60" fmla="*/ 390 w 390"/>
                  <a:gd name="T61" fmla="*/ 256 h 359"/>
                  <a:gd name="T62" fmla="*/ 367 w 390"/>
                  <a:gd name="T63" fmla="*/ 296 h 359"/>
                  <a:gd name="T64" fmla="*/ 350 w 390"/>
                  <a:gd name="T65" fmla="*/ 298 h 359"/>
                  <a:gd name="T66" fmla="*/ 301 w 390"/>
                  <a:gd name="T67" fmla="*/ 298 h 359"/>
                  <a:gd name="T68" fmla="*/ 198 w 390"/>
                  <a:gd name="T69" fmla="*/ 298 h 359"/>
                  <a:gd name="T70" fmla="*/ 196 w 390"/>
                  <a:gd name="T71" fmla="*/ 298 h 359"/>
                  <a:gd name="T72" fmla="*/ 194 w 390"/>
                  <a:gd name="T73" fmla="*/ 304 h 359"/>
                  <a:gd name="T74" fmla="*/ 170 w 390"/>
                  <a:gd name="T75" fmla="*/ 345 h 359"/>
                  <a:gd name="T76" fmla="*/ 123 w 390"/>
                  <a:gd name="T77" fmla="*/ 359 h 359"/>
                  <a:gd name="T78" fmla="*/ 0 w 390"/>
                  <a:gd name="T79" fmla="*/ 359 h 359"/>
                  <a:gd name="T80" fmla="*/ 123 w 390"/>
                  <a:gd name="T81" fmla="*/ 324 h 359"/>
                  <a:gd name="T82" fmla="*/ 148 w 390"/>
                  <a:gd name="T83" fmla="*/ 302 h 359"/>
                  <a:gd name="T84" fmla="*/ 134 w 390"/>
                  <a:gd name="T85" fmla="*/ 296 h 359"/>
                  <a:gd name="T86" fmla="*/ 108 w 390"/>
                  <a:gd name="T87" fmla="*/ 170 h 359"/>
                  <a:gd name="T88" fmla="*/ 148 w 390"/>
                  <a:gd name="T89" fmla="*/ 131 h 359"/>
                  <a:gd name="T90" fmla="*/ 186 w 390"/>
                  <a:gd name="T91" fmla="*/ 131 h 359"/>
                  <a:gd name="T92" fmla="*/ 198 w 390"/>
                  <a:gd name="T93" fmla="*/ 131 h 359"/>
                  <a:gd name="T94" fmla="*/ 230 w 390"/>
                  <a:gd name="T95" fmla="*/ 113 h 359"/>
                  <a:gd name="T96" fmla="*/ 108 w 390"/>
                  <a:gd name="T97" fmla="*/ 75 h 359"/>
                  <a:gd name="T98" fmla="*/ 108 w 390"/>
                  <a:gd name="T99" fmla="*/ 54 h 359"/>
                  <a:gd name="T100" fmla="*/ 152 w 390"/>
                  <a:gd name="T101" fmla="*/ 14 h 359"/>
                  <a:gd name="T102" fmla="*/ 225 w 390"/>
                  <a:gd name="T103"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0" h="359">
                    <a:moveTo>
                      <a:pt x="267" y="235"/>
                    </a:moveTo>
                    <a:cubicBezTo>
                      <a:pt x="267" y="258"/>
                      <a:pt x="267" y="258"/>
                      <a:pt x="267" y="258"/>
                    </a:cubicBezTo>
                    <a:cubicBezTo>
                      <a:pt x="339" y="258"/>
                      <a:pt x="339" y="258"/>
                      <a:pt x="339" y="258"/>
                    </a:cubicBezTo>
                    <a:cubicBezTo>
                      <a:pt x="341" y="258"/>
                      <a:pt x="341" y="258"/>
                      <a:pt x="341" y="258"/>
                    </a:cubicBezTo>
                    <a:cubicBezTo>
                      <a:pt x="347" y="257"/>
                      <a:pt x="350" y="252"/>
                      <a:pt x="350" y="245"/>
                    </a:cubicBezTo>
                    <a:cubicBezTo>
                      <a:pt x="350" y="235"/>
                      <a:pt x="350" y="235"/>
                      <a:pt x="350" y="235"/>
                    </a:cubicBezTo>
                    <a:cubicBezTo>
                      <a:pt x="267" y="235"/>
                      <a:pt x="267" y="235"/>
                      <a:pt x="267" y="235"/>
                    </a:cubicBezTo>
                    <a:close/>
                    <a:moveTo>
                      <a:pt x="147" y="235"/>
                    </a:moveTo>
                    <a:cubicBezTo>
                      <a:pt x="147" y="249"/>
                      <a:pt x="147" y="249"/>
                      <a:pt x="147" y="249"/>
                    </a:cubicBezTo>
                    <a:cubicBezTo>
                      <a:pt x="147" y="254"/>
                      <a:pt x="149" y="257"/>
                      <a:pt x="152" y="258"/>
                    </a:cubicBezTo>
                    <a:cubicBezTo>
                      <a:pt x="154" y="258"/>
                      <a:pt x="154" y="258"/>
                      <a:pt x="154" y="258"/>
                    </a:cubicBezTo>
                    <a:cubicBezTo>
                      <a:pt x="228" y="258"/>
                      <a:pt x="228" y="258"/>
                      <a:pt x="228" y="258"/>
                    </a:cubicBezTo>
                    <a:cubicBezTo>
                      <a:pt x="228" y="235"/>
                      <a:pt x="228" y="235"/>
                      <a:pt x="228" y="235"/>
                    </a:cubicBezTo>
                    <a:cubicBezTo>
                      <a:pt x="147" y="235"/>
                      <a:pt x="147" y="235"/>
                      <a:pt x="147" y="235"/>
                    </a:cubicBezTo>
                    <a:close/>
                    <a:moveTo>
                      <a:pt x="301" y="170"/>
                    </a:moveTo>
                    <a:cubicBezTo>
                      <a:pt x="301" y="170"/>
                      <a:pt x="301" y="170"/>
                      <a:pt x="301" y="170"/>
                    </a:cubicBezTo>
                    <a:cubicBezTo>
                      <a:pt x="267" y="170"/>
                      <a:pt x="267" y="170"/>
                      <a:pt x="267" y="170"/>
                    </a:cubicBezTo>
                    <a:cubicBezTo>
                      <a:pt x="267" y="195"/>
                      <a:pt x="267" y="195"/>
                      <a:pt x="267" y="195"/>
                    </a:cubicBezTo>
                    <a:cubicBezTo>
                      <a:pt x="350" y="195"/>
                      <a:pt x="350" y="195"/>
                      <a:pt x="350" y="195"/>
                    </a:cubicBezTo>
                    <a:cubicBezTo>
                      <a:pt x="350" y="182"/>
                      <a:pt x="350" y="182"/>
                      <a:pt x="350" y="182"/>
                    </a:cubicBezTo>
                    <a:cubicBezTo>
                      <a:pt x="350" y="179"/>
                      <a:pt x="349" y="176"/>
                      <a:pt x="347" y="173"/>
                    </a:cubicBezTo>
                    <a:cubicBezTo>
                      <a:pt x="345" y="171"/>
                      <a:pt x="341" y="170"/>
                      <a:pt x="336" y="170"/>
                    </a:cubicBezTo>
                    <a:cubicBezTo>
                      <a:pt x="325" y="170"/>
                      <a:pt x="325" y="170"/>
                      <a:pt x="325" y="170"/>
                    </a:cubicBezTo>
                    <a:cubicBezTo>
                      <a:pt x="325" y="170"/>
                      <a:pt x="325" y="170"/>
                      <a:pt x="325" y="170"/>
                    </a:cubicBezTo>
                    <a:cubicBezTo>
                      <a:pt x="301" y="170"/>
                      <a:pt x="301" y="170"/>
                      <a:pt x="301" y="170"/>
                    </a:cubicBezTo>
                    <a:close/>
                    <a:moveTo>
                      <a:pt x="186" y="170"/>
                    </a:moveTo>
                    <a:cubicBezTo>
                      <a:pt x="186" y="170"/>
                      <a:pt x="186" y="170"/>
                      <a:pt x="186" y="170"/>
                    </a:cubicBezTo>
                    <a:cubicBezTo>
                      <a:pt x="166" y="170"/>
                      <a:pt x="166" y="170"/>
                      <a:pt x="166" y="170"/>
                    </a:cubicBezTo>
                    <a:cubicBezTo>
                      <a:pt x="158" y="170"/>
                      <a:pt x="153" y="171"/>
                      <a:pt x="151" y="173"/>
                    </a:cubicBezTo>
                    <a:cubicBezTo>
                      <a:pt x="149" y="176"/>
                      <a:pt x="147" y="179"/>
                      <a:pt x="147" y="185"/>
                    </a:cubicBezTo>
                    <a:cubicBezTo>
                      <a:pt x="147" y="195"/>
                      <a:pt x="147" y="195"/>
                      <a:pt x="147" y="195"/>
                    </a:cubicBezTo>
                    <a:cubicBezTo>
                      <a:pt x="228" y="195"/>
                      <a:pt x="228" y="195"/>
                      <a:pt x="228" y="195"/>
                    </a:cubicBezTo>
                    <a:cubicBezTo>
                      <a:pt x="228" y="170"/>
                      <a:pt x="228" y="170"/>
                      <a:pt x="228" y="170"/>
                    </a:cubicBezTo>
                    <a:cubicBezTo>
                      <a:pt x="198" y="170"/>
                      <a:pt x="198" y="170"/>
                      <a:pt x="198" y="170"/>
                    </a:cubicBezTo>
                    <a:cubicBezTo>
                      <a:pt x="198" y="170"/>
                      <a:pt x="198" y="170"/>
                      <a:pt x="198" y="170"/>
                    </a:cubicBezTo>
                    <a:cubicBezTo>
                      <a:pt x="186" y="170"/>
                      <a:pt x="186" y="170"/>
                      <a:pt x="186" y="170"/>
                    </a:cubicBezTo>
                    <a:close/>
                    <a:moveTo>
                      <a:pt x="332" y="53"/>
                    </a:moveTo>
                    <a:cubicBezTo>
                      <a:pt x="163" y="54"/>
                      <a:pt x="163" y="54"/>
                      <a:pt x="163" y="54"/>
                    </a:cubicBezTo>
                    <a:cubicBezTo>
                      <a:pt x="153" y="54"/>
                      <a:pt x="148" y="58"/>
                      <a:pt x="148" y="66"/>
                    </a:cubicBezTo>
                    <a:cubicBezTo>
                      <a:pt x="147" y="74"/>
                      <a:pt x="147" y="74"/>
                      <a:pt x="147" y="74"/>
                    </a:cubicBezTo>
                    <a:cubicBezTo>
                      <a:pt x="350" y="74"/>
                      <a:pt x="350" y="74"/>
                      <a:pt x="350" y="74"/>
                    </a:cubicBezTo>
                    <a:cubicBezTo>
                      <a:pt x="351" y="65"/>
                      <a:pt x="351" y="65"/>
                      <a:pt x="351" y="65"/>
                    </a:cubicBezTo>
                    <a:cubicBezTo>
                      <a:pt x="351" y="57"/>
                      <a:pt x="344" y="53"/>
                      <a:pt x="332" y="53"/>
                    </a:cubicBezTo>
                    <a:close/>
                    <a:moveTo>
                      <a:pt x="225" y="0"/>
                    </a:moveTo>
                    <a:cubicBezTo>
                      <a:pt x="265" y="0"/>
                      <a:pt x="265" y="0"/>
                      <a:pt x="265" y="0"/>
                    </a:cubicBezTo>
                    <a:cubicBezTo>
                      <a:pt x="265" y="14"/>
                      <a:pt x="265" y="14"/>
                      <a:pt x="265" y="14"/>
                    </a:cubicBezTo>
                    <a:cubicBezTo>
                      <a:pt x="333" y="14"/>
                      <a:pt x="333" y="14"/>
                      <a:pt x="333" y="14"/>
                    </a:cubicBezTo>
                    <a:cubicBezTo>
                      <a:pt x="355" y="14"/>
                      <a:pt x="369" y="18"/>
                      <a:pt x="377" y="25"/>
                    </a:cubicBezTo>
                    <a:cubicBezTo>
                      <a:pt x="385" y="32"/>
                      <a:pt x="389" y="41"/>
                      <a:pt x="389" y="51"/>
                    </a:cubicBezTo>
                    <a:cubicBezTo>
                      <a:pt x="390" y="75"/>
                      <a:pt x="390" y="75"/>
                      <a:pt x="390" y="75"/>
                    </a:cubicBezTo>
                    <a:cubicBezTo>
                      <a:pt x="390" y="113"/>
                      <a:pt x="390" y="113"/>
                      <a:pt x="390" y="113"/>
                    </a:cubicBezTo>
                    <a:cubicBezTo>
                      <a:pt x="269" y="113"/>
                      <a:pt x="269" y="113"/>
                      <a:pt x="269" y="113"/>
                    </a:cubicBezTo>
                    <a:cubicBezTo>
                      <a:pt x="269" y="131"/>
                      <a:pt x="269" y="131"/>
                      <a:pt x="269" y="131"/>
                    </a:cubicBezTo>
                    <a:cubicBezTo>
                      <a:pt x="301" y="131"/>
                      <a:pt x="301" y="131"/>
                      <a:pt x="301" y="131"/>
                    </a:cubicBezTo>
                    <a:cubicBezTo>
                      <a:pt x="301" y="131"/>
                      <a:pt x="301" y="131"/>
                      <a:pt x="301" y="131"/>
                    </a:cubicBezTo>
                    <a:cubicBezTo>
                      <a:pt x="325" y="131"/>
                      <a:pt x="325" y="131"/>
                      <a:pt x="325" y="131"/>
                    </a:cubicBezTo>
                    <a:cubicBezTo>
                      <a:pt x="349" y="131"/>
                      <a:pt x="349" y="131"/>
                      <a:pt x="349" y="131"/>
                    </a:cubicBezTo>
                    <a:cubicBezTo>
                      <a:pt x="349" y="131"/>
                      <a:pt x="349" y="131"/>
                      <a:pt x="353" y="131"/>
                    </a:cubicBezTo>
                    <a:cubicBezTo>
                      <a:pt x="357" y="131"/>
                      <a:pt x="363" y="132"/>
                      <a:pt x="366" y="133"/>
                    </a:cubicBezTo>
                    <a:cubicBezTo>
                      <a:pt x="369" y="134"/>
                      <a:pt x="375" y="137"/>
                      <a:pt x="378" y="141"/>
                    </a:cubicBezTo>
                    <a:cubicBezTo>
                      <a:pt x="386" y="148"/>
                      <a:pt x="390" y="156"/>
                      <a:pt x="390" y="165"/>
                    </a:cubicBezTo>
                    <a:cubicBezTo>
                      <a:pt x="390" y="256"/>
                      <a:pt x="390" y="256"/>
                      <a:pt x="390" y="256"/>
                    </a:cubicBezTo>
                    <a:cubicBezTo>
                      <a:pt x="390" y="270"/>
                      <a:pt x="386" y="281"/>
                      <a:pt x="378" y="288"/>
                    </a:cubicBezTo>
                    <a:cubicBezTo>
                      <a:pt x="375" y="292"/>
                      <a:pt x="371" y="294"/>
                      <a:pt x="367" y="296"/>
                    </a:cubicBezTo>
                    <a:cubicBezTo>
                      <a:pt x="354" y="298"/>
                      <a:pt x="354" y="298"/>
                      <a:pt x="354" y="298"/>
                    </a:cubicBezTo>
                    <a:cubicBezTo>
                      <a:pt x="350" y="298"/>
                      <a:pt x="350" y="298"/>
                      <a:pt x="350" y="298"/>
                    </a:cubicBezTo>
                    <a:cubicBezTo>
                      <a:pt x="325" y="298"/>
                      <a:pt x="325" y="298"/>
                      <a:pt x="325" y="298"/>
                    </a:cubicBezTo>
                    <a:cubicBezTo>
                      <a:pt x="301" y="298"/>
                      <a:pt x="301" y="298"/>
                      <a:pt x="301" y="298"/>
                    </a:cubicBezTo>
                    <a:cubicBezTo>
                      <a:pt x="301" y="298"/>
                      <a:pt x="301" y="298"/>
                      <a:pt x="301" y="298"/>
                    </a:cubicBezTo>
                    <a:cubicBezTo>
                      <a:pt x="198" y="298"/>
                      <a:pt x="198" y="298"/>
                      <a:pt x="198" y="298"/>
                    </a:cubicBezTo>
                    <a:cubicBezTo>
                      <a:pt x="198" y="298"/>
                      <a:pt x="198" y="298"/>
                      <a:pt x="198" y="298"/>
                    </a:cubicBezTo>
                    <a:cubicBezTo>
                      <a:pt x="196" y="298"/>
                      <a:pt x="196" y="298"/>
                      <a:pt x="196" y="298"/>
                    </a:cubicBezTo>
                    <a:cubicBezTo>
                      <a:pt x="194" y="304"/>
                      <a:pt x="194" y="304"/>
                      <a:pt x="194" y="304"/>
                    </a:cubicBezTo>
                    <a:cubicBezTo>
                      <a:pt x="194" y="304"/>
                      <a:pt x="194" y="304"/>
                      <a:pt x="194" y="304"/>
                    </a:cubicBezTo>
                    <a:cubicBezTo>
                      <a:pt x="193" y="308"/>
                      <a:pt x="193" y="308"/>
                      <a:pt x="193" y="308"/>
                    </a:cubicBezTo>
                    <a:cubicBezTo>
                      <a:pt x="189" y="321"/>
                      <a:pt x="180" y="336"/>
                      <a:pt x="170" y="345"/>
                    </a:cubicBezTo>
                    <a:cubicBezTo>
                      <a:pt x="161" y="352"/>
                      <a:pt x="150" y="359"/>
                      <a:pt x="128" y="359"/>
                    </a:cubicBezTo>
                    <a:cubicBezTo>
                      <a:pt x="127" y="359"/>
                      <a:pt x="123" y="359"/>
                      <a:pt x="123" y="359"/>
                    </a:cubicBezTo>
                    <a:cubicBezTo>
                      <a:pt x="122" y="359"/>
                      <a:pt x="122" y="359"/>
                      <a:pt x="122" y="359"/>
                    </a:cubicBezTo>
                    <a:cubicBezTo>
                      <a:pt x="0" y="359"/>
                      <a:pt x="0" y="359"/>
                      <a:pt x="0" y="359"/>
                    </a:cubicBezTo>
                    <a:cubicBezTo>
                      <a:pt x="0" y="324"/>
                      <a:pt x="0" y="324"/>
                      <a:pt x="0" y="324"/>
                    </a:cubicBezTo>
                    <a:cubicBezTo>
                      <a:pt x="123" y="324"/>
                      <a:pt x="123" y="324"/>
                      <a:pt x="123" y="324"/>
                    </a:cubicBezTo>
                    <a:cubicBezTo>
                      <a:pt x="123" y="324"/>
                      <a:pt x="127" y="324"/>
                      <a:pt x="130" y="322"/>
                    </a:cubicBezTo>
                    <a:cubicBezTo>
                      <a:pt x="136" y="318"/>
                      <a:pt x="144" y="311"/>
                      <a:pt x="148" y="302"/>
                    </a:cubicBezTo>
                    <a:cubicBezTo>
                      <a:pt x="150" y="298"/>
                      <a:pt x="150" y="298"/>
                      <a:pt x="150" y="298"/>
                    </a:cubicBezTo>
                    <a:cubicBezTo>
                      <a:pt x="134" y="296"/>
                      <a:pt x="134" y="296"/>
                      <a:pt x="134" y="296"/>
                    </a:cubicBezTo>
                    <a:cubicBezTo>
                      <a:pt x="117" y="292"/>
                      <a:pt x="108" y="280"/>
                      <a:pt x="108" y="262"/>
                    </a:cubicBezTo>
                    <a:cubicBezTo>
                      <a:pt x="108" y="170"/>
                      <a:pt x="108" y="170"/>
                      <a:pt x="108" y="170"/>
                    </a:cubicBezTo>
                    <a:cubicBezTo>
                      <a:pt x="108" y="150"/>
                      <a:pt x="117" y="138"/>
                      <a:pt x="133" y="133"/>
                    </a:cubicBezTo>
                    <a:cubicBezTo>
                      <a:pt x="133" y="133"/>
                      <a:pt x="141" y="131"/>
                      <a:pt x="148" y="131"/>
                    </a:cubicBezTo>
                    <a:cubicBezTo>
                      <a:pt x="152" y="131"/>
                      <a:pt x="152" y="131"/>
                      <a:pt x="152" y="131"/>
                    </a:cubicBezTo>
                    <a:cubicBezTo>
                      <a:pt x="186" y="131"/>
                      <a:pt x="186" y="131"/>
                      <a:pt x="186" y="131"/>
                    </a:cubicBezTo>
                    <a:cubicBezTo>
                      <a:pt x="198" y="131"/>
                      <a:pt x="198" y="131"/>
                      <a:pt x="198" y="131"/>
                    </a:cubicBezTo>
                    <a:cubicBezTo>
                      <a:pt x="198" y="131"/>
                      <a:pt x="198" y="131"/>
                      <a:pt x="198" y="131"/>
                    </a:cubicBezTo>
                    <a:cubicBezTo>
                      <a:pt x="230" y="131"/>
                      <a:pt x="230" y="131"/>
                      <a:pt x="230" y="131"/>
                    </a:cubicBezTo>
                    <a:cubicBezTo>
                      <a:pt x="230" y="113"/>
                      <a:pt x="230" y="113"/>
                      <a:pt x="230" y="113"/>
                    </a:cubicBezTo>
                    <a:cubicBezTo>
                      <a:pt x="108" y="113"/>
                      <a:pt x="108" y="113"/>
                      <a:pt x="108" y="113"/>
                    </a:cubicBezTo>
                    <a:cubicBezTo>
                      <a:pt x="108" y="75"/>
                      <a:pt x="108" y="75"/>
                      <a:pt x="108" y="75"/>
                    </a:cubicBezTo>
                    <a:cubicBezTo>
                      <a:pt x="108" y="75"/>
                      <a:pt x="108" y="75"/>
                      <a:pt x="108" y="75"/>
                    </a:cubicBezTo>
                    <a:cubicBezTo>
                      <a:pt x="108" y="54"/>
                      <a:pt x="108" y="54"/>
                      <a:pt x="108" y="54"/>
                    </a:cubicBezTo>
                    <a:cubicBezTo>
                      <a:pt x="108" y="42"/>
                      <a:pt x="112" y="32"/>
                      <a:pt x="120" y="25"/>
                    </a:cubicBezTo>
                    <a:cubicBezTo>
                      <a:pt x="127" y="18"/>
                      <a:pt x="138" y="14"/>
                      <a:pt x="152" y="14"/>
                    </a:cubicBezTo>
                    <a:cubicBezTo>
                      <a:pt x="225" y="14"/>
                      <a:pt x="225" y="14"/>
                      <a:pt x="225" y="14"/>
                    </a:cubicBezTo>
                    <a:cubicBezTo>
                      <a:pt x="225" y="0"/>
                      <a:pt x="225" y="0"/>
                      <a:pt x="22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1" name="Freeform 31"/>
              <p:cNvSpPr/>
              <p:nvPr/>
            </p:nvSpPr>
            <p:spPr bwMode="auto">
              <a:xfrm>
                <a:off x="7656513" y="325438"/>
                <a:ext cx="166688" cy="300037"/>
              </a:xfrm>
              <a:custGeom>
                <a:avLst/>
                <a:gdLst>
                  <a:gd name="T0" fmla="*/ 0 w 132"/>
                  <a:gd name="T1" fmla="*/ 0 h 235"/>
                  <a:gd name="T2" fmla="*/ 37 w 132"/>
                  <a:gd name="T3" fmla="*/ 0 h 235"/>
                  <a:gd name="T4" fmla="*/ 41 w 132"/>
                  <a:gd name="T5" fmla="*/ 15 h 235"/>
                  <a:gd name="T6" fmla="*/ 41 w 132"/>
                  <a:gd name="T7" fmla="*/ 15 h 235"/>
                  <a:gd name="T8" fmla="*/ 49 w 132"/>
                  <a:gd name="T9" fmla="*/ 43 h 235"/>
                  <a:gd name="T10" fmla="*/ 65 w 132"/>
                  <a:gd name="T11" fmla="*/ 101 h 235"/>
                  <a:gd name="T12" fmla="*/ 90 w 132"/>
                  <a:gd name="T13" fmla="*/ 15 h 235"/>
                  <a:gd name="T14" fmla="*/ 90 w 132"/>
                  <a:gd name="T15" fmla="*/ 15 h 235"/>
                  <a:gd name="T16" fmla="*/ 95 w 132"/>
                  <a:gd name="T17" fmla="*/ 0 h 235"/>
                  <a:gd name="T18" fmla="*/ 132 w 132"/>
                  <a:gd name="T19" fmla="*/ 0 h 235"/>
                  <a:gd name="T20" fmla="*/ 129 w 132"/>
                  <a:gd name="T21" fmla="*/ 10 h 235"/>
                  <a:gd name="T22" fmla="*/ 127 w 132"/>
                  <a:gd name="T23" fmla="*/ 15 h 235"/>
                  <a:gd name="T24" fmla="*/ 128 w 132"/>
                  <a:gd name="T25" fmla="*/ 15 h 235"/>
                  <a:gd name="T26" fmla="*/ 112 w 132"/>
                  <a:gd name="T27" fmla="*/ 72 h 235"/>
                  <a:gd name="T28" fmla="*/ 85 w 132"/>
                  <a:gd name="T29" fmla="*/ 143 h 235"/>
                  <a:gd name="T30" fmla="*/ 127 w 132"/>
                  <a:gd name="T31" fmla="*/ 191 h 235"/>
                  <a:gd name="T32" fmla="*/ 127 w 132"/>
                  <a:gd name="T33" fmla="*/ 235 h 235"/>
                  <a:gd name="T34" fmla="*/ 66 w 132"/>
                  <a:gd name="T35" fmla="*/ 177 h 235"/>
                  <a:gd name="T36" fmla="*/ 38 w 132"/>
                  <a:gd name="T37" fmla="*/ 209 h 235"/>
                  <a:gd name="T38" fmla="*/ 4 w 132"/>
                  <a:gd name="T39" fmla="*/ 235 h 235"/>
                  <a:gd name="T40" fmla="*/ 4 w 132"/>
                  <a:gd name="T41" fmla="*/ 189 h 235"/>
                  <a:gd name="T42" fmla="*/ 46 w 132"/>
                  <a:gd name="T43" fmla="*/ 144 h 235"/>
                  <a:gd name="T44" fmla="*/ 24 w 132"/>
                  <a:gd name="T45" fmla="*/ 86 h 235"/>
                  <a:gd name="T46" fmla="*/ 4 w 132"/>
                  <a:gd name="T47" fmla="*/ 15 h 235"/>
                  <a:gd name="T48" fmla="*/ 4 w 132"/>
                  <a:gd name="T49" fmla="*/ 15 h 235"/>
                  <a:gd name="T50" fmla="*/ 0 w 132"/>
                  <a:gd name="T5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35">
                    <a:moveTo>
                      <a:pt x="0" y="0"/>
                    </a:moveTo>
                    <a:cubicBezTo>
                      <a:pt x="37" y="0"/>
                      <a:pt x="37" y="0"/>
                      <a:pt x="37" y="0"/>
                    </a:cubicBezTo>
                    <a:cubicBezTo>
                      <a:pt x="41" y="15"/>
                      <a:pt x="41" y="15"/>
                      <a:pt x="41" y="15"/>
                    </a:cubicBezTo>
                    <a:cubicBezTo>
                      <a:pt x="41" y="15"/>
                      <a:pt x="41" y="15"/>
                      <a:pt x="41" y="15"/>
                    </a:cubicBezTo>
                    <a:cubicBezTo>
                      <a:pt x="49" y="43"/>
                      <a:pt x="49" y="43"/>
                      <a:pt x="49" y="43"/>
                    </a:cubicBezTo>
                    <a:cubicBezTo>
                      <a:pt x="55" y="69"/>
                      <a:pt x="61" y="88"/>
                      <a:pt x="65" y="101"/>
                    </a:cubicBezTo>
                    <a:cubicBezTo>
                      <a:pt x="71" y="85"/>
                      <a:pt x="80" y="56"/>
                      <a:pt x="90" y="15"/>
                    </a:cubicBezTo>
                    <a:cubicBezTo>
                      <a:pt x="90" y="15"/>
                      <a:pt x="90" y="15"/>
                      <a:pt x="90" y="15"/>
                    </a:cubicBezTo>
                    <a:cubicBezTo>
                      <a:pt x="95" y="0"/>
                      <a:pt x="95" y="0"/>
                      <a:pt x="95" y="0"/>
                    </a:cubicBezTo>
                    <a:cubicBezTo>
                      <a:pt x="132" y="0"/>
                      <a:pt x="132" y="0"/>
                      <a:pt x="132" y="0"/>
                    </a:cubicBezTo>
                    <a:cubicBezTo>
                      <a:pt x="131" y="3"/>
                      <a:pt x="130" y="6"/>
                      <a:pt x="129" y="10"/>
                    </a:cubicBezTo>
                    <a:cubicBezTo>
                      <a:pt x="127" y="15"/>
                      <a:pt x="127" y="15"/>
                      <a:pt x="127" y="15"/>
                    </a:cubicBezTo>
                    <a:cubicBezTo>
                      <a:pt x="128" y="15"/>
                      <a:pt x="128" y="15"/>
                      <a:pt x="128" y="15"/>
                    </a:cubicBezTo>
                    <a:cubicBezTo>
                      <a:pt x="124" y="26"/>
                      <a:pt x="119" y="45"/>
                      <a:pt x="112" y="72"/>
                    </a:cubicBezTo>
                    <a:cubicBezTo>
                      <a:pt x="104" y="100"/>
                      <a:pt x="95" y="124"/>
                      <a:pt x="85" y="143"/>
                    </a:cubicBezTo>
                    <a:cubicBezTo>
                      <a:pt x="97" y="160"/>
                      <a:pt x="111" y="176"/>
                      <a:pt x="127" y="191"/>
                    </a:cubicBezTo>
                    <a:cubicBezTo>
                      <a:pt x="127" y="235"/>
                      <a:pt x="127" y="235"/>
                      <a:pt x="127" y="235"/>
                    </a:cubicBezTo>
                    <a:cubicBezTo>
                      <a:pt x="107" y="223"/>
                      <a:pt x="86" y="203"/>
                      <a:pt x="66" y="177"/>
                    </a:cubicBezTo>
                    <a:cubicBezTo>
                      <a:pt x="56" y="190"/>
                      <a:pt x="47" y="201"/>
                      <a:pt x="38" y="209"/>
                    </a:cubicBezTo>
                    <a:cubicBezTo>
                      <a:pt x="30" y="216"/>
                      <a:pt x="19" y="225"/>
                      <a:pt x="4" y="235"/>
                    </a:cubicBezTo>
                    <a:cubicBezTo>
                      <a:pt x="4" y="189"/>
                      <a:pt x="4" y="189"/>
                      <a:pt x="4" y="189"/>
                    </a:cubicBezTo>
                    <a:cubicBezTo>
                      <a:pt x="23" y="174"/>
                      <a:pt x="37" y="159"/>
                      <a:pt x="46" y="144"/>
                    </a:cubicBezTo>
                    <a:cubicBezTo>
                      <a:pt x="37" y="123"/>
                      <a:pt x="29" y="104"/>
                      <a:pt x="24" y="86"/>
                    </a:cubicBezTo>
                    <a:cubicBezTo>
                      <a:pt x="4" y="15"/>
                      <a:pt x="4" y="15"/>
                      <a:pt x="4"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2" name="Freeform 32"/>
              <p:cNvSpPr/>
              <p:nvPr/>
            </p:nvSpPr>
            <p:spPr bwMode="auto">
              <a:xfrm>
                <a:off x="7837488" y="325438"/>
                <a:ext cx="169863" cy="300037"/>
              </a:xfrm>
              <a:custGeom>
                <a:avLst/>
                <a:gdLst>
                  <a:gd name="T0" fmla="*/ 0 w 133"/>
                  <a:gd name="T1" fmla="*/ 0 h 235"/>
                  <a:gd name="T2" fmla="*/ 37 w 133"/>
                  <a:gd name="T3" fmla="*/ 0 h 235"/>
                  <a:gd name="T4" fmla="*/ 42 w 133"/>
                  <a:gd name="T5" fmla="*/ 15 h 235"/>
                  <a:gd name="T6" fmla="*/ 42 w 133"/>
                  <a:gd name="T7" fmla="*/ 15 h 235"/>
                  <a:gd name="T8" fmla="*/ 66 w 133"/>
                  <a:gd name="T9" fmla="*/ 103 h 235"/>
                  <a:gd name="T10" fmla="*/ 80 w 133"/>
                  <a:gd name="T11" fmla="*/ 53 h 235"/>
                  <a:gd name="T12" fmla="*/ 91 w 133"/>
                  <a:gd name="T13" fmla="*/ 15 h 235"/>
                  <a:gd name="T14" fmla="*/ 91 w 133"/>
                  <a:gd name="T15" fmla="*/ 15 h 235"/>
                  <a:gd name="T16" fmla="*/ 95 w 133"/>
                  <a:gd name="T17" fmla="*/ 0 h 235"/>
                  <a:gd name="T18" fmla="*/ 133 w 133"/>
                  <a:gd name="T19" fmla="*/ 0 h 235"/>
                  <a:gd name="T20" fmla="*/ 130 w 133"/>
                  <a:gd name="T21" fmla="*/ 10 h 235"/>
                  <a:gd name="T22" fmla="*/ 128 w 133"/>
                  <a:gd name="T23" fmla="*/ 15 h 235"/>
                  <a:gd name="T24" fmla="*/ 128 w 133"/>
                  <a:gd name="T25" fmla="*/ 15 h 235"/>
                  <a:gd name="T26" fmla="*/ 120 w 133"/>
                  <a:gd name="T27" fmla="*/ 46 h 235"/>
                  <a:gd name="T28" fmla="*/ 113 w 133"/>
                  <a:gd name="T29" fmla="*/ 70 h 235"/>
                  <a:gd name="T30" fmla="*/ 101 w 133"/>
                  <a:gd name="T31" fmla="*/ 107 h 235"/>
                  <a:gd name="T32" fmla="*/ 86 w 133"/>
                  <a:gd name="T33" fmla="*/ 143 h 235"/>
                  <a:gd name="T34" fmla="*/ 105 w 133"/>
                  <a:gd name="T35" fmla="*/ 168 h 235"/>
                  <a:gd name="T36" fmla="*/ 128 w 133"/>
                  <a:gd name="T37" fmla="*/ 190 h 235"/>
                  <a:gd name="T38" fmla="*/ 128 w 133"/>
                  <a:gd name="T39" fmla="*/ 190 h 235"/>
                  <a:gd name="T40" fmla="*/ 128 w 133"/>
                  <a:gd name="T41" fmla="*/ 235 h 235"/>
                  <a:gd name="T42" fmla="*/ 128 w 133"/>
                  <a:gd name="T43" fmla="*/ 235 h 235"/>
                  <a:gd name="T44" fmla="*/ 88 w 133"/>
                  <a:gd name="T45" fmla="*/ 202 h 235"/>
                  <a:gd name="T46" fmla="*/ 66 w 133"/>
                  <a:gd name="T47" fmla="*/ 177 h 235"/>
                  <a:gd name="T48" fmla="*/ 4 w 133"/>
                  <a:gd name="T49" fmla="*/ 235 h 235"/>
                  <a:gd name="T50" fmla="*/ 4 w 133"/>
                  <a:gd name="T51" fmla="*/ 234 h 235"/>
                  <a:gd name="T52" fmla="*/ 4 w 133"/>
                  <a:gd name="T53" fmla="*/ 190 h 235"/>
                  <a:gd name="T54" fmla="*/ 4 w 133"/>
                  <a:gd name="T55" fmla="*/ 190 h 235"/>
                  <a:gd name="T56" fmla="*/ 28 w 133"/>
                  <a:gd name="T57" fmla="*/ 167 h 235"/>
                  <a:gd name="T58" fmla="*/ 46 w 133"/>
                  <a:gd name="T59" fmla="*/ 143 h 235"/>
                  <a:gd name="T60" fmla="*/ 32 w 133"/>
                  <a:gd name="T61" fmla="*/ 108 h 235"/>
                  <a:gd name="T62" fmla="*/ 23 w 133"/>
                  <a:gd name="T63" fmla="*/ 82 h 235"/>
                  <a:gd name="T64" fmla="*/ 21 w 133"/>
                  <a:gd name="T65" fmla="*/ 74 h 235"/>
                  <a:gd name="T66" fmla="*/ 20 w 133"/>
                  <a:gd name="T67" fmla="*/ 71 h 235"/>
                  <a:gd name="T68" fmla="*/ 19 w 133"/>
                  <a:gd name="T69" fmla="*/ 69 h 235"/>
                  <a:gd name="T70" fmla="*/ 18 w 133"/>
                  <a:gd name="T71" fmla="*/ 64 h 235"/>
                  <a:gd name="T72" fmla="*/ 16 w 133"/>
                  <a:gd name="T73" fmla="*/ 56 h 235"/>
                  <a:gd name="T74" fmla="*/ 16 w 133"/>
                  <a:gd name="T75" fmla="*/ 56 h 235"/>
                  <a:gd name="T76" fmla="*/ 15 w 133"/>
                  <a:gd name="T77" fmla="*/ 55 h 235"/>
                  <a:gd name="T78" fmla="*/ 11 w 133"/>
                  <a:gd name="T79" fmla="*/ 37 h 235"/>
                  <a:gd name="T80" fmla="*/ 5 w 133"/>
                  <a:gd name="T81" fmla="*/ 15 h 235"/>
                  <a:gd name="T82" fmla="*/ 4 w 133"/>
                  <a:gd name="T83" fmla="*/ 15 h 235"/>
                  <a:gd name="T84" fmla="*/ 0 w 133"/>
                  <a:gd name="T85"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35">
                    <a:moveTo>
                      <a:pt x="0" y="0"/>
                    </a:moveTo>
                    <a:cubicBezTo>
                      <a:pt x="37" y="0"/>
                      <a:pt x="37" y="0"/>
                      <a:pt x="37" y="0"/>
                    </a:cubicBezTo>
                    <a:cubicBezTo>
                      <a:pt x="42" y="15"/>
                      <a:pt x="42" y="15"/>
                      <a:pt x="42" y="15"/>
                    </a:cubicBezTo>
                    <a:cubicBezTo>
                      <a:pt x="42" y="15"/>
                      <a:pt x="42" y="15"/>
                      <a:pt x="42" y="15"/>
                    </a:cubicBezTo>
                    <a:cubicBezTo>
                      <a:pt x="49" y="45"/>
                      <a:pt x="57" y="74"/>
                      <a:pt x="66" y="103"/>
                    </a:cubicBezTo>
                    <a:cubicBezTo>
                      <a:pt x="66" y="102"/>
                      <a:pt x="71" y="85"/>
                      <a:pt x="80" y="53"/>
                    </a:cubicBezTo>
                    <a:cubicBezTo>
                      <a:pt x="91" y="15"/>
                      <a:pt x="91" y="15"/>
                      <a:pt x="91" y="15"/>
                    </a:cubicBezTo>
                    <a:cubicBezTo>
                      <a:pt x="91" y="15"/>
                      <a:pt x="91" y="15"/>
                      <a:pt x="91" y="15"/>
                    </a:cubicBezTo>
                    <a:cubicBezTo>
                      <a:pt x="95" y="0"/>
                      <a:pt x="95" y="0"/>
                      <a:pt x="95" y="0"/>
                    </a:cubicBezTo>
                    <a:cubicBezTo>
                      <a:pt x="133" y="0"/>
                      <a:pt x="133" y="0"/>
                      <a:pt x="133" y="0"/>
                    </a:cubicBezTo>
                    <a:cubicBezTo>
                      <a:pt x="132" y="3"/>
                      <a:pt x="131" y="6"/>
                      <a:pt x="130" y="10"/>
                    </a:cubicBezTo>
                    <a:cubicBezTo>
                      <a:pt x="128" y="15"/>
                      <a:pt x="128" y="15"/>
                      <a:pt x="128" y="15"/>
                    </a:cubicBezTo>
                    <a:cubicBezTo>
                      <a:pt x="128" y="15"/>
                      <a:pt x="128" y="15"/>
                      <a:pt x="128" y="15"/>
                    </a:cubicBezTo>
                    <a:cubicBezTo>
                      <a:pt x="120" y="46"/>
                      <a:pt x="120" y="46"/>
                      <a:pt x="120" y="46"/>
                    </a:cubicBezTo>
                    <a:cubicBezTo>
                      <a:pt x="117" y="55"/>
                      <a:pt x="115" y="63"/>
                      <a:pt x="113" y="70"/>
                    </a:cubicBezTo>
                    <a:cubicBezTo>
                      <a:pt x="109" y="82"/>
                      <a:pt x="105" y="94"/>
                      <a:pt x="101" y="107"/>
                    </a:cubicBezTo>
                    <a:cubicBezTo>
                      <a:pt x="86" y="143"/>
                      <a:pt x="86" y="143"/>
                      <a:pt x="86" y="143"/>
                    </a:cubicBezTo>
                    <a:cubicBezTo>
                      <a:pt x="105" y="168"/>
                      <a:pt x="105" y="168"/>
                      <a:pt x="105" y="168"/>
                    </a:cubicBezTo>
                    <a:cubicBezTo>
                      <a:pt x="112" y="175"/>
                      <a:pt x="119" y="183"/>
                      <a:pt x="128" y="190"/>
                    </a:cubicBezTo>
                    <a:cubicBezTo>
                      <a:pt x="128" y="190"/>
                      <a:pt x="128" y="190"/>
                      <a:pt x="128" y="190"/>
                    </a:cubicBezTo>
                    <a:cubicBezTo>
                      <a:pt x="128" y="235"/>
                      <a:pt x="128" y="235"/>
                      <a:pt x="128" y="235"/>
                    </a:cubicBezTo>
                    <a:cubicBezTo>
                      <a:pt x="128" y="235"/>
                      <a:pt x="128" y="235"/>
                      <a:pt x="128" y="235"/>
                    </a:cubicBezTo>
                    <a:cubicBezTo>
                      <a:pt x="115" y="226"/>
                      <a:pt x="101" y="216"/>
                      <a:pt x="88" y="202"/>
                    </a:cubicBezTo>
                    <a:cubicBezTo>
                      <a:pt x="79" y="192"/>
                      <a:pt x="71" y="184"/>
                      <a:pt x="66" y="177"/>
                    </a:cubicBezTo>
                    <a:cubicBezTo>
                      <a:pt x="48" y="201"/>
                      <a:pt x="27" y="220"/>
                      <a:pt x="4" y="235"/>
                    </a:cubicBezTo>
                    <a:cubicBezTo>
                      <a:pt x="4" y="234"/>
                      <a:pt x="4" y="234"/>
                      <a:pt x="4" y="234"/>
                    </a:cubicBezTo>
                    <a:cubicBezTo>
                      <a:pt x="4" y="190"/>
                      <a:pt x="4" y="190"/>
                      <a:pt x="4" y="190"/>
                    </a:cubicBezTo>
                    <a:cubicBezTo>
                      <a:pt x="4" y="190"/>
                      <a:pt x="4" y="190"/>
                      <a:pt x="4" y="190"/>
                    </a:cubicBezTo>
                    <a:cubicBezTo>
                      <a:pt x="13" y="182"/>
                      <a:pt x="21" y="175"/>
                      <a:pt x="28" y="167"/>
                    </a:cubicBezTo>
                    <a:cubicBezTo>
                      <a:pt x="46" y="143"/>
                      <a:pt x="46" y="143"/>
                      <a:pt x="46" y="143"/>
                    </a:cubicBezTo>
                    <a:cubicBezTo>
                      <a:pt x="32" y="108"/>
                      <a:pt x="32" y="108"/>
                      <a:pt x="32" y="108"/>
                    </a:cubicBezTo>
                    <a:cubicBezTo>
                      <a:pt x="28" y="98"/>
                      <a:pt x="25" y="89"/>
                      <a:pt x="23" y="82"/>
                    </a:cubicBezTo>
                    <a:cubicBezTo>
                      <a:pt x="21" y="74"/>
                      <a:pt x="21" y="74"/>
                      <a:pt x="21" y="74"/>
                    </a:cubicBezTo>
                    <a:cubicBezTo>
                      <a:pt x="20" y="71"/>
                      <a:pt x="20" y="71"/>
                      <a:pt x="20" y="71"/>
                    </a:cubicBezTo>
                    <a:cubicBezTo>
                      <a:pt x="19" y="69"/>
                      <a:pt x="19" y="69"/>
                      <a:pt x="19" y="69"/>
                    </a:cubicBezTo>
                    <a:cubicBezTo>
                      <a:pt x="18" y="64"/>
                      <a:pt x="18" y="64"/>
                      <a:pt x="18" y="64"/>
                    </a:cubicBezTo>
                    <a:cubicBezTo>
                      <a:pt x="16" y="56"/>
                      <a:pt x="16" y="56"/>
                      <a:pt x="16" y="56"/>
                    </a:cubicBezTo>
                    <a:cubicBezTo>
                      <a:pt x="16" y="56"/>
                      <a:pt x="16" y="56"/>
                      <a:pt x="16" y="56"/>
                    </a:cubicBezTo>
                    <a:cubicBezTo>
                      <a:pt x="15" y="55"/>
                      <a:pt x="15" y="55"/>
                      <a:pt x="15" y="55"/>
                    </a:cubicBezTo>
                    <a:cubicBezTo>
                      <a:pt x="11" y="37"/>
                      <a:pt x="11" y="37"/>
                      <a:pt x="11" y="37"/>
                    </a:cubicBezTo>
                    <a:cubicBezTo>
                      <a:pt x="5" y="15"/>
                      <a:pt x="5" y="15"/>
                      <a:pt x="5"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grpSp>
        <p:nvGrpSpPr>
          <p:cNvPr id="19" name="组合 18"/>
          <p:cNvGrpSpPr/>
          <p:nvPr userDrawn="1"/>
        </p:nvGrpSpPr>
        <p:grpSpPr>
          <a:xfrm>
            <a:off x="218004" y="185043"/>
            <a:ext cx="438850" cy="477252"/>
            <a:chOff x="9926228" y="-2346339"/>
            <a:chExt cx="3317091" cy="3607360"/>
          </a:xfrm>
          <a:solidFill>
            <a:schemeClr val="accent2"/>
          </a:solidFill>
        </p:grpSpPr>
        <p:sp>
          <p:nvSpPr>
            <p:cNvPr id="20" name="任意多边形 19"/>
            <p:cNvSpPr/>
            <p:nvPr/>
          </p:nvSpPr>
          <p:spPr bwMode="auto">
            <a:xfrm>
              <a:off x="10062650" y="-2346339"/>
              <a:ext cx="3063207" cy="1920282"/>
            </a:xfrm>
            <a:custGeom>
              <a:avLst/>
              <a:gdLst>
                <a:gd name="connsiteX0" fmla="*/ 473020 w 3063207"/>
                <a:gd name="connsiteY0" fmla="*/ 1110566 h 1920282"/>
                <a:gd name="connsiteX1" fmla="*/ 432202 w 3063207"/>
                <a:gd name="connsiteY1" fmla="*/ 1328689 h 1920282"/>
                <a:gd name="connsiteX2" fmla="*/ 1262177 w 3063207"/>
                <a:gd name="connsiteY2" fmla="*/ 1533180 h 1920282"/>
                <a:gd name="connsiteX3" fmla="*/ 2629595 w 3063207"/>
                <a:gd name="connsiteY3" fmla="*/ 1328689 h 1920282"/>
                <a:gd name="connsiteX4" fmla="*/ 2588776 w 3063207"/>
                <a:gd name="connsiteY4" fmla="*/ 1110566 h 1920282"/>
                <a:gd name="connsiteX5" fmla="*/ 1656755 w 3063207"/>
                <a:gd name="connsiteY5" fmla="*/ 1301424 h 1920282"/>
                <a:gd name="connsiteX6" fmla="*/ 473020 w 3063207"/>
                <a:gd name="connsiteY6" fmla="*/ 1110566 h 1920282"/>
                <a:gd name="connsiteX7" fmla="*/ 2297655 w 3063207"/>
                <a:gd name="connsiteY7" fmla="*/ 261723 h 1920282"/>
                <a:gd name="connsiteX8" fmla="*/ 1982484 w 3063207"/>
                <a:gd name="connsiteY8" fmla="*/ 294555 h 1920282"/>
                <a:gd name="connsiteX9" fmla="*/ 1113164 w 3063207"/>
                <a:gd name="connsiteY9" fmla="*/ 301422 h 1920282"/>
                <a:gd name="connsiteX10" fmla="*/ 2111524 w 3063207"/>
                <a:gd name="connsiteY10" fmla="*/ 335756 h 1920282"/>
                <a:gd name="connsiteX11" fmla="*/ 2403561 w 3063207"/>
                <a:gd name="connsiteY11" fmla="*/ 267087 h 1920282"/>
                <a:gd name="connsiteX12" fmla="*/ 2297655 w 3063207"/>
                <a:gd name="connsiteY12" fmla="*/ 261723 h 1920282"/>
                <a:gd name="connsiteX13" fmla="*/ 1613573 w 3063207"/>
                <a:gd name="connsiteY13" fmla="*/ 1082 h 1920282"/>
                <a:gd name="connsiteX14" fmla="*/ 2295539 w 3063207"/>
                <a:gd name="connsiteY14" fmla="*/ 96765 h 1920282"/>
                <a:gd name="connsiteX15" fmla="*/ 2472380 w 3063207"/>
                <a:gd name="connsiteY15" fmla="*/ 239653 h 1920282"/>
                <a:gd name="connsiteX16" fmla="*/ 2588008 w 3063207"/>
                <a:gd name="connsiteY16" fmla="*/ 1049349 h 1920282"/>
                <a:gd name="connsiteX17" fmla="*/ 2996103 w 3063207"/>
                <a:gd name="connsiteY17" fmla="*/ 1267082 h 1920282"/>
                <a:gd name="connsiteX18" fmla="*/ 3030111 w 3063207"/>
                <a:gd name="connsiteY18" fmla="*/ 1532445 h 1920282"/>
                <a:gd name="connsiteX19" fmla="*/ 2662825 w 3063207"/>
                <a:gd name="connsiteY19" fmla="*/ 1763786 h 1920282"/>
                <a:gd name="connsiteX20" fmla="*/ 1547363 w 3063207"/>
                <a:gd name="connsiteY20" fmla="*/ 1920282 h 1920282"/>
                <a:gd name="connsiteX21" fmla="*/ 527124 w 3063207"/>
                <a:gd name="connsiteY21" fmla="*/ 1804611 h 1920282"/>
                <a:gd name="connsiteX22" fmla="*/ 51012 w 3063207"/>
                <a:gd name="connsiteY22" fmla="*/ 1552857 h 1920282"/>
                <a:gd name="connsiteX23" fmla="*/ 51012 w 3063207"/>
                <a:gd name="connsiteY23" fmla="*/ 1280690 h 1920282"/>
                <a:gd name="connsiteX24" fmla="*/ 472711 w 3063207"/>
                <a:gd name="connsiteY24" fmla="*/ 1049349 h 1920282"/>
                <a:gd name="connsiteX25" fmla="*/ 595140 w 3063207"/>
                <a:gd name="connsiteY25" fmla="*/ 239653 h 1920282"/>
                <a:gd name="connsiteX26" fmla="*/ 751576 w 3063207"/>
                <a:gd name="connsiteY26" fmla="*/ 96765 h 1920282"/>
                <a:gd name="connsiteX27" fmla="*/ 1384125 w 3063207"/>
                <a:gd name="connsiteY27" fmla="*/ 1507 h 1920282"/>
                <a:gd name="connsiteX28" fmla="*/ 1613573 w 3063207"/>
                <a:gd name="connsiteY28" fmla="*/ 1082 h 192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63207" h="1920282">
                  <a:moveTo>
                    <a:pt x="473020" y="1110566"/>
                  </a:moveTo>
                  <a:cubicBezTo>
                    <a:pt x="459414" y="1185546"/>
                    <a:pt x="445808" y="1253709"/>
                    <a:pt x="432202" y="1328689"/>
                  </a:cubicBezTo>
                  <a:cubicBezTo>
                    <a:pt x="690719" y="1451384"/>
                    <a:pt x="976448" y="1505915"/>
                    <a:pt x="1262177" y="1533180"/>
                  </a:cubicBezTo>
                  <a:cubicBezTo>
                    <a:pt x="1724786" y="1574078"/>
                    <a:pt x="2207804" y="1519547"/>
                    <a:pt x="2629595" y="1328689"/>
                  </a:cubicBezTo>
                  <a:cubicBezTo>
                    <a:pt x="2615989" y="1253709"/>
                    <a:pt x="2602383" y="1178730"/>
                    <a:pt x="2588776" y="1110566"/>
                  </a:cubicBezTo>
                  <a:cubicBezTo>
                    <a:pt x="2296244" y="1240077"/>
                    <a:pt x="1976500" y="1287791"/>
                    <a:pt x="1656755" y="1301424"/>
                  </a:cubicBezTo>
                  <a:cubicBezTo>
                    <a:pt x="1255374" y="1315057"/>
                    <a:pt x="840386" y="1274159"/>
                    <a:pt x="473020" y="1110566"/>
                  </a:cubicBezTo>
                  <a:close/>
                  <a:moveTo>
                    <a:pt x="2297655" y="261723"/>
                  </a:moveTo>
                  <a:cubicBezTo>
                    <a:pt x="2192598" y="264942"/>
                    <a:pt x="2089451" y="289405"/>
                    <a:pt x="1982484" y="294555"/>
                  </a:cubicBezTo>
                  <a:cubicBezTo>
                    <a:pt x="1690447" y="328889"/>
                    <a:pt x="1398410" y="322022"/>
                    <a:pt x="1113164" y="301422"/>
                  </a:cubicBezTo>
                  <a:cubicBezTo>
                    <a:pt x="1439159" y="383824"/>
                    <a:pt x="1778737" y="370090"/>
                    <a:pt x="2111524" y="335756"/>
                  </a:cubicBezTo>
                  <a:cubicBezTo>
                    <a:pt x="2213397" y="328889"/>
                    <a:pt x="2322062" y="328889"/>
                    <a:pt x="2403561" y="267087"/>
                  </a:cubicBezTo>
                  <a:cubicBezTo>
                    <a:pt x="2367905" y="261937"/>
                    <a:pt x="2332674" y="260650"/>
                    <a:pt x="2297655" y="261723"/>
                  </a:cubicBezTo>
                  <a:close/>
                  <a:moveTo>
                    <a:pt x="1613573" y="1082"/>
                  </a:moveTo>
                  <a:cubicBezTo>
                    <a:pt x="1842807" y="6185"/>
                    <a:pt x="2071086" y="30425"/>
                    <a:pt x="2295539" y="96765"/>
                  </a:cubicBezTo>
                  <a:cubicBezTo>
                    <a:pt x="2363555" y="117178"/>
                    <a:pt x="2465579" y="151199"/>
                    <a:pt x="2472380" y="239653"/>
                  </a:cubicBezTo>
                  <a:cubicBezTo>
                    <a:pt x="2513190" y="511820"/>
                    <a:pt x="2547198" y="783986"/>
                    <a:pt x="2588008" y="1049349"/>
                  </a:cubicBezTo>
                  <a:cubicBezTo>
                    <a:pt x="2730841" y="1110586"/>
                    <a:pt x="2887278" y="1158215"/>
                    <a:pt x="2996103" y="1267082"/>
                  </a:cubicBezTo>
                  <a:cubicBezTo>
                    <a:pt x="3070921" y="1328320"/>
                    <a:pt x="3084524" y="1450795"/>
                    <a:pt x="3030111" y="1532445"/>
                  </a:cubicBezTo>
                  <a:cubicBezTo>
                    <a:pt x="2941690" y="1654920"/>
                    <a:pt x="2798857" y="1716157"/>
                    <a:pt x="2662825" y="1763786"/>
                  </a:cubicBezTo>
                  <a:cubicBezTo>
                    <a:pt x="2309142" y="1886261"/>
                    <a:pt x="1921451" y="1913478"/>
                    <a:pt x="1547363" y="1920282"/>
                  </a:cubicBezTo>
                  <a:cubicBezTo>
                    <a:pt x="1207283" y="1920282"/>
                    <a:pt x="860402" y="1893065"/>
                    <a:pt x="527124" y="1804611"/>
                  </a:cubicBezTo>
                  <a:cubicBezTo>
                    <a:pt x="357084" y="1756982"/>
                    <a:pt x="166639" y="1695745"/>
                    <a:pt x="51012" y="1552857"/>
                  </a:cubicBezTo>
                  <a:cubicBezTo>
                    <a:pt x="-17004" y="1471207"/>
                    <a:pt x="-17004" y="1348732"/>
                    <a:pt x="51012" y="1280690"/>
                  </a:cubicBezTo>
                  <a:cubicBezTo>
                    <a:pt x="166639" y="1158215"/>
                    <a:pt x="329877" y="1117390"/>
                    <a:pt x="472711" y="1049349"/>
                  </a:cubicBezTo>
                  <a:cubicBezTo>
                    <a:pt x="513520" y="783986"/>
                    <a:pt x="547528" y="511820"/>
                    <a:pt x="595140" y="239653"/>
                  </a:cubicBezTo>
                  <a:cubicBezTo>
                    <a:pt x="601941" y="151199"/>
                    <a:pt x="683560" y="123982"/>
                    <a:pt x="751576" y="96765"/>
                  </a:cubicBezTo>
                  <a:cubicBezTo>
                    <a:pt x="955624" y="35528"/>
                    <a:pt x="1173275" y="15115"/>
                    <a:pt x="1384125" y="1507"/>
                  </a:cubicBezTo>
                  <a:cubicBezTo>
                    <a:pt x="1460643" y="-194"/>
                    <a:pt x="1537161" y="-619"/>
                    <a:pt x="1613573" y="1082"/>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1" name="任意多边形 20"/>
            <p:cNvSpPr/>
            <p:nvPr/>
          </p:nvSpPr>
          <p:spPr bwMode="auto">
            <a:xfrm>
              <a:off x="10268199" y="-303027"/>
              <a:ext cx="2655802" cy="830437"/>
            </a:xfrm>
            <a:custGeom>
              <a:avLst/>
              <a:gdLst>
                <a:gd name="connsiteX0" fmla="*/ 322120 w 2655802"/>
                <a:gd name="connsiteY0" fmla="*/ 141312 h 830437"/>
                <a:gd name="connsiteX1" fmla="*/ 267780 w 2655802"/>
                <a:gd name="connsiteY1" fmla="*/ 291684 h 830437"/>
                <a:gd name="connsiteX2" fmla="*/ 410424 w 2655802"/>
                <a:gd name="connsiteY2" fmla="*/ 688117 h 830437"/>
                <a:gd name="connsiteX3" fmla="*/ 872321 w 2655802"/>
                <a:gd name="connsiteY3" fmla="*/ 729128 h 830437"/>
                <a:gd name="connsiteX4" fmla="*/ 1082891 w 2655802"/>
                <a:gd name="connsiteY4" fmla="*/ 503571 h 830437"/>
                <a:gd name="connsiteX5" fmla="*/ 1096476 w 2655802"/>
                <a:gd name="connsiteY5" fmla="*/ 237003 h 830437"/>
                <a:gd name="connsiteX6" fmla="*/ 797602 w 2655802"/>
                <a:gd name="connsiteY6" fmla="*/ 182323 h 830437"/>
                <a:gd name="connsiteX7" fmla="*/ 322120 w 2655802"/>
                <a:gd name="connsiteY7" fmla="*/ 141312 h 830437"/>
                <a:gd name="connsiteX8" fmla="*/ 2368286 w 2655802"/>
                <a:gd name="connsiteY8" fmla="*/ 134477 h 830437"/>
                <a:gd name="connsiteX9" fmla="*/ 1709946 w 2655802"/>
                <a:gd name="connsiteY9" fmla="*/ 195883 h 830437"/>
                <a:gd name="connsiteX10" fmla="*/ 1533484 w 2655802"/>
                <a:gd name="connsiteY10" fmla="*/ 298225 h 830437"/>
                <a:gd name="connsiteX11" fmla="*/ 1648863 w 2655802"/>
                <a:gd name="connsiteY11" fmla="*/ 646190 h 830437"/>
                <a:gd name="connsiteX12" fmla="*/ 1995001 w 2655802"/>
                <a:gd name="connsiteY12" fmla="*/ 734887 h 830437"/>
                <a:gd name="connsiteX13" fmla="*/ 2327564 w 2655802"/>
                <a:gd name="connsiteY13" fmla="*/ 598430 h 830437"/>
                <a:gd name="connsiteX14" fmla="*/ 2368286 w 2655802"/>
                <a:gd name="connsiteY14" fmla="*/ 134477 h 830437"/>
                <a:gd name="connsiteX15" fmla="*/ 1702 w 2655802"/>
                <a:gd name="connsiteY15" fmla="*/ 0 h 830437"/>
                <a:gd name="connsiteX16" fmla="*/ 961261 w 2655802"/>
                <a:gd name="connsiteY16" fmla="*/ 74876 h 830437"/>
                <a:gd name="connsiteX17" fmla="*/ 1267504 w 2655802"/>
                <a:gd name="connsiteY17" fmla="*/ 149751 h 830437"/>
                <a:gd name="connsiteX18" fmla="*/ 1451249 w 2655802"/>
                <a:gd name="connsiteY18" fmla="*/ 129330 h 830437"/>
                <a:gd name="connsiteX19" fmla="*/ 1879988 w 2655802"/>
                <a:gd name="connsiteY19" fmla="*/ 61262 h 830437"/>
                <a:gd name="connsiteX20" fmla="*/ 2655802 w 2655802"/>
                <a:gd name="connsiteY20" fmla="*/ 0 h 830437"/>
                <a:gd name="connsiteX21" fmla="*/ 2648997 w 2655802"/>
                <a:gd name="connsiteY21" fmla="*/ 149751 h 830437"/>
                <a:gd name="connsiteX22" fmla="*/ 2506083 w 2655802"/>
                <a:gd name="connsiteY22" fmla="*/ 340343 h 830437"/>
                <a:gd name="connsiteX23" fmla="*/ 2288311 w 2655802"/>
                <a:gd name="connsiteY23" fmla="*/ 775982 h 830437"/>
                <a:gd name="connsiteX24" fmla="*/ 1730270 w 2655802"/>
                <a:gd name="connsiteY24" fmla="*/ 810017 h 830437"/>
                <a:gd name="connsiteX25" fmla="*/ 1444444 w 2655802"/>
                <a:gd name="connsiteY25" fmla="*/ 517322 h 830437"/>
                <a:gd name="connsiteX26" fmla="*/ 1294725 w 2655802"/>
                <a:gd name="connsiteY26" fmla="*/ 353957 h 830437"/>
                <a:gd name="connsiteX27" fmla="*/ 1097369 w 2655802"/>
                <a:gd name="connsiteY27" fmla="*/ 701107 h 830437"/>
                <a:gd name="connsiteX28" fmla="*/ 675435 w 2655802"/>
                <a:gd name="connsiteY28" fmla="*/ 830437 h 830437"/>
                <a:gd name="connsiteX29" fmla="*/ 287529 w 2655802"/>
                <a:gd name="connsiteY29" fmla="*/ 721527 h 830437"/>
                <a:gd name="connsiteX30" fmla="*/ 137810 w 2655802"/>
                <a:gd name="connsiteY30" fmla="*/ 326729 h 830437"/>
                <a:gd name="connsiteX31" fmla="*/ 8508 w 2655802"/>
                <a:gd name="connsiteY31" fmla="*/ 149751 h 830437"/>
                <a:gd name="connsiteX32" fmla="*/ 1702 w 2655802"/>
                <a:gd name="connsiteY32" fmla="*/ 0 h 83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55802" h="830437">
                  <a:moveTo>
                    <a:pt x="322120" y="141312"/>
                  </a:moveTo>
                  <a:cubicBezTo>
                    <a:pt x="260987" y="148147"/>
                    <a:pt x="274572" y="243838"/>
                    <a:pt x="267780" y="291684"/>
                  </a:cubicBezTo>
                  <a:cubicBezTo>
                    <a:pt x="274572" y="428385"/>
                    <a:pt x="274572" y="606097"/>
                    <a:pt x="410424" y="688117"/>
                  </a:cubicBezTo>
                  <a:cubicBezTo>
                    <a:pt x="553069" y="749633"/>
                    <a:pt x="722883" y="742798"/>
                    <a:pt x="872321" y="729128"/>
                  </a:cubicBezTo>
                  <a:cubicBezTo>
                    <a:pt x="987795" y="708623"/>
                    <a:pt x="1042135" y="599262"/>
                    <a:pt x="1082891" y="503571"/>
                  </a:cubicBezTo>
                  <a:cubicBezTo>
                    <a:pt x="1116854" y="421550"/>
                    <a:pt x="1150817" y="319024"/>
                    <a:pt x="1096476" y="237003"/>
                  </a:cubicBezTo>
                  <a:cubicBezTo>
                    <a:pt x="1001380" y="195993"/>
                    <a:pt x="892698" y="195993"/>
                    <a:pt x="797602" y="182323"/>
                  </a:cubicBezTo>
                  <a:cubicBezTo>
                    <a:pt x="634580" y="175487"/>
                    <a:pt x="478350" y="134477"/>
                    <a:pt x="322120" y="141312"/>
                  </a:cubicBezTo>
                  <a:close/>
                  <a:moveTo>
                    <a:pt x="2368286" y="134477"/>
                  </a:moveTo>
                  <a:cubicBezTo>
                    <a:pt x="2144315" y="141300"/>
                    <a:pt x="1927130" y="182237"/>
                    <a:pt x="1709946" y="195883"/>
                  </a:cubicBezTo>
                  <a:cubicBezTo>
                    <a:pt x="1642076" y="209528"/>
                    <a:pt x="1547058" y="216351"/>
                    <a:pt x="1533484" y="298225"/>
                  </a:cubicBezTo>
                  <a:cubicBezTo>
                    <a:pt x="1519910" y="421036"/>
                    <a:pt x="1574206" y="543847"/>
                    <a:pt x="1648863" y="646190"/>
                  </a:cubicBezTo>
                  <a:cubicBezTo>
                    <a:pt x="1723520" y="755355"/>
                    <a:pt x="1879621" y="734887"/>
                    <a:pt x="1995001" y="734887"/>
                  </a:cubicBezTo>
                  <a:cubicBezTo>
                    <a:pt x="2117167" y="728064"/>
                    <a:pt x="2266481" y="721241"/>
                    <a:pt x="2327564" y="598430"/>
                  </a:cubicBezTo>
                  <a:cubicBezTo>
                    <a:pt x="2388647" y="455150"/>
                    <a:pt x="2395434" y="291402"/>
                    <a:pt x="2368286" y="134477"/>
                  </a:cubicBezTo>
                  <a:close/>
                  <a:moveTo>
                    <a:pt x="1702" y="0"/>
                  </a:moveTo>
                  <a:cubicBezTo>
                    <a:pt x="321555" y="6807"/>
                    <a:pt x="641408" y="54455"/>
                    <a:pt x="961261" y="74876"/>
                  </a:cubicBezTo>
                  <a:cubicBezTo>
                    <a:pt x="1070148" y="81682"/>
                    <a:pt x="1172228" y="115717"/>
                    <a:pt x="1267504" y="149751"/>
                  </a:cubicBezTo>
                  <a:cubicBezTo>
                    <a:pt x="1328752" y="183785"/>
                    <a:pt x="1396806" y="149751"/>
                    <a:pt x="1451249" y="129330"/>
                  </a:cubicBezTo>
                  <a:cubicBezTo>
                    <a:pt x="1587357" y="74876"/>
                    <a:pt x="1737075" y="74876"/>
                    <a:pt x="1879988" y="61262"/>
                  </a:cubicBezTo>
                  <a:cubicBezTo>
                    <a:pt x="2138593" y="40841"/>
                    <a:pt x="2397197" y="0"/>
                    <a:pt x="2655802" y="0"/>
                  </a:cubicBezTo>
                  <a:cubicBezTo>
                    <a:pt x="2655802" y="47648"/>
                    <a:pt x="2655802" y="102103"/>
                    <a:pt x="2648997" y="149751"/>
                  </a:cubicBezTo>
                  <a:cubicBezTo>
                    <a:pt x="2601359" y="211013"/>
                    <a:pt x="2519694" y="251854"/>
                    <a:pt x="2506083" y="340343"/>
                  </a:cubicBezTo>
                  <a:cubicBezTo>
                    <a:pt x="2465251" y="496901"/>
                    <a:pt x="2451641" y="694300"/>
                    <a:pt x="2288311" y="775982"/>
                  </a:cubicBezTo>
                  <a:cubicBezTo>
                    <a:pt x="2111371" y="837244"/>
                    <a:pt x="1914015" y="844051"/>
                    <a:pt x="1730270" y="810017"/>
                  </a:cubicBezTo>
                  <a:cubicBezTo>
                    <a:pt x="1587357" y="775982"/>
                    <a:pt x="1492081" y="646652"/>
                    <a:pt x="1444444" y="517322"/>
                  </a:cubicBezTo>
                  <a:cubicBezTo>
                    <a:pt x="1417222" y="449253"/>
                    <a:pt x="1390001" y="333536"/>
                    <a:pt x="1294725" y="353957"/>
                  </a:cubicBezTo>
                  <a:cubicBezTo>
                    <a:pt x="1206255" y="456060"/>
                    <a:pt x="1199450" y="605811"/>
                    <a:pt x="1097369" y="701107"/>
                  </a:cubicBezTo>
                  <a:cubicBezTo>
                    <a:pt x="995288" y="823630"/>
                    <a:pt x="818348" y="830437"/>
                    <a:pt x="675435" y="830437"/>
                  </a:cubicBezTo>
                  <a:cubicBezTo>
                    <a:pt x="539328" y="816824"/>
                    <a:pt x="389609" y="810017"/>
                    <a:pt x="287529" y="721527"/>
                  </a:cubicBezTo>
                  <a:cubicBezTo>
                    <a:pt x="185448" y="612618"/>
                    <a:pt x="178642" y="456060"/>
                    <a:pt x="137810" y="326729"/>
                  </a:cubicBezTo>
                  <a:cubicBezTo>
                    <a:pt x="124199" y="245047"/>
                    <a:pt x="49340" y="204206"/>
                    <a:pt x="8508" y="149751"/>
                  </a:cubicBezTo>
                  <a:cubicBezTo>
                    <a:pt x="-5103" y="102103"/>
                    <a:pt x="1702" y="47648"/>
                    <a:pt x="1702" y="0"/>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2" name="任意多边形 21"/>
            <p:cNvSpPr/>
            <p:nvPr/>
          </p:nvSpPr>
          <p:spPr>
            <a:xfrm>
              <a:off x="9926228" y="843512"/>
              <a:ext cx="3317091" cy="417509"/>
            </a:xfrm>
            <a:custGeom>
              <a:avLst/>
              <a:gdLst/>
              <a:ahLst/>
              <a:cxnLst/>
              <a:rect l="l" t="t" r="r" b="b"/>
              <a:pathLst>
                <a:path w="3317091" h="417509">
                  <a:moveTo>
                    <a:pt x="3169890" y="199765"/>
                  </a:moveTo>
                  <a:lnTo>
                    <a:pt x="3169890" y="379772"/>
                  </a:lnTo>
                  <a:lnTo>
                    <a:pt x="3202818" y="379772"/>
                  </a:lnTo>
                  <a:cubicBezTo>
                    <a:pt x="3218916" y="382699"/>
                    <a:pt x="3225502" y="375382"/>
                    <a:pt x="3222575" y="357820"/>
                  </a:cubicBezTo>
                  <a:lnTo>
                    <a:pt x="3222575" y="199765"/>
                  </a:lnTo>
                  <a:close/>
                  <a:moveTo>
                    <a:pt x="2906464" y="199765"/>
                  </a:moveTo>
                  <a:lnTo>
                    <a:pt x="2906464" y="379772"/>
                  </a:lnTo>
                  <a:lnTo>
                    <a:pt x="2937197" y="379772"/>
                  </a:lnTo>
                  <a:cubicBezTo>
                    <a:pt x="2953295" y="382699"/>
                    <a:pt x="2959881" y="375382"/>
                    <a:pt x="2956954" y="357820"/>
                  </a:cubicBezTo>
                  <a:lnTo>
                    <a:pt x="2956954" y="199765"/>
                  </a:lnTo>
                  <a:close/>
                  <a:moveTo>
                    <a:pt x="3075496" y="158056"/>
                  </a:moveTo>
                  <a:lnTo>
                    <a:pt x="3316969" y="158056"/>
                  </a:lnTo>
                  <a:lnTo>
                    <a:pt x="3316969" y="379772"/>
                  </a:lnTo>
                  <a:cubicBezTo>
                    <a:pt x="3318433" y="406115"/>
                    <a:pt x="3305261" y="418554"/>
                    <a:pt x="3277455" y="417091"/>
                  </a:cubicBezTo>
                  <a:lnTo>
                    <a:pt x="3075496" y="417091"/>
                  </a:lnTo>
                  <a:close/>
                  <a:moveTo>
                    <a:pt x="2812070" y="158056"/>
                  </a:moveTo>
                  <a:lnTo>
                    <a:pt x="3053543" y="158056"/>
                  </a:lnTo>
                  <a:lnTo>
                    <a:pt x="3053543" y="379772"/>
                  </a:lnTo>
                  <a:cubicBezTo>
                    <a:pt x="3055007" y="406115"/>
                    <a:pt x="3041104" y="418554"/>
                    <a:pt x="3011835" y="417091"/>
                  </a:cubicBezTo>
                  <a:lnTo>
                    <a:pt x="2812070" y="417091"/>
                  </a:lnTo>
                  <a:close/>
                  <a:moveTo>
                    <a:pt x="1312738" y="87809"/>
                  </a:moveTo>
                  <a:lnTo>
                    <a:pt x="1440061" y="87809"/>
                  </a:lnTo>
                  <a:lnTo>
                    <a:pt x="1286395" y="357820"/>
                  </a:lnTo>
                  <a:cubicBezTo>
                    <a:pt x="1280542" y="369528"/>
                    <a:pt x="1278346" y="376114"/>
                    <a:pt x="1279810" y="377577"/>
                  </a:cubicBezTo>
                  <a:cubicBezTo>
                    <a:pt x="1279810" y="379041"/>
                    <a:pt x="1284200" y="379772"/>
                    <a:pt x="1292981" y="379772"/>
                  </a:cubicBezTo>
                  <a:lnTo>
                    <a:pt x="1483965" y="379772"/>
                  </a:lnTo>
                  <a:cubicBezTo>
                    <a:pt x="1495673" y="379772"/>
                    <a:pt x="1501527" y="379041"/>
                    <a:pt x="1501527" y="377577"/>
                  </a:cubicBezTo>
                  <a:cubicBezTo>
                    <a:pt x="1502990" y="376114"/>
                    <a:pt x="1501527" y="369528"/>
                    <a:pt x="1497136" y="357820"/>
                  </a:cubicBezTo>
                  <a:lnTo>
                    <a:pt x="1459817" y="263426"/>
                  </a:lnTo>
                  <a:lnTo>
                    <a:pt x="1567383" y="263426"/>
                  </a:lnTo>
                  <a:lnTo>
                    <a:pt x="1613483" y="379772"/>
                  </a:lnTo>
                  <a:cubicBezTo>
                    <a:pt x="1623727" y="398798"/>
                    <a:pt x="1627385" y="409774"/>
                    <a:pt x="1624459" y="412701"/>
                  </a:cubicBezTo>
                  <a:cubicBezTo>
                    <a:pt x="1622995" y="415627"/>
                    <a:pt x="1610555" y="417091"/>
                    <a:pt x="1587140" y="417091"/>
                  </a:cubicBezTo>
                  <a:lnTo>
                    <a:pt x="1165659" y="417091"/>
                  </a:lnTo>
                  <a:cubicBezTo>
                    <a:pt x="1143707" y="417091"/>
                    <a:pt x="1132731" y="415627"/>
                    <a:pt x="1132731" y="412701"/>
                  </a:cubicBezTo>
                  <a:cubicBezTo>
                    <a:pt x="1129803" y="409774"/>
                    <a:pt x="1134194" y="398798"/>
                    <a:pt x="1145902" y="379772"/>
                  </a:cubicBezTo>
                  <a:close/>
                  <a:moveTo>
                    <a:pt x="799058" y="83418"/>
                  </a:moveTo>
                  <a:lnTo>
                    <a:pt x="921990" y="83418"/>
                  </a:lnTo>
                  <a:lnTo>
                    <a:pt x="941747" y="131713"/>
                  </a:lnTo>
                  <a:lnTo>
                    <a:pt x="1069069" y="83418"/>
                  </a:lnTo>
                  <a:lnTo>
                    <a:pt x="1069069" y="138299"/>
                  </a:lnTo>
                  <a:lnTo>
                    <a:pt x="961504" y="177812"/>
                  </a:lnTo>
                  <a:lnTo>
                    <a:pt x="1069069" y="417091"/>
                  </a:lnTo>
                  <a:lnTo>
                    <a:pt x="943942" y="417091"/>
                  </a:lnTo>
                  <a:close/>
                  <a:moveTo>
                    <a:pt x="722225" y="72442"/>
                  </a:moveTo>
                  <a:lnTo>
                    <a:pt x="722225" y="357820"/>
                  </a:lnTo>
                  <a:cubicBezTo>
                    <a:pt x="719298" y="375382"/>
                    <a:pt x="725884" y="382699"/>
                    <a:pt x="741982" y="379772"/>
                  </a:cubicBezTo>
                  <a:lnTo>
                    <a:pt x="783691" y="379772"/>
                  </a:lnTo>
                  <a:lnTo>
                    <a:pt x="783691" y="417091"/>
                  </a:lnTo>
                  <a:lnTo>
                    <a:pt x="647588" y="417091"/>
                  </a:lnTo>
                  <a:cubicBezTo>
                    <a:pt x="616855" y="420018"/>
                    <a:pt x="602952" y="407578"/>
                    <a:pt x="605879" y="379772"/>
                  </a:cubicBezTo>
                  <a:lnTo>
                    <a:pt x="605879" y="171227"/>
                  </a:lnTo>
                  <a:lnTo>
                    <a:pt x="564170" y="182203"/>
                  </a:lnTo>
                  <a:lnTo>
                    <a:pt x="564170" y="120737"/>
                  </a:lnTo>
                  <a:close/>
                  <a:moveTo>
                    <a:pt x="195374" y="70247"/>
                  </a:moveTo>
                  <a:lnTo>
                    <a:pt x="311720" y="70247"/>
                  </a:lnTo>
                  <a:lnTo>
                    <a:pt x="311720" y="94394"/>
                  </a:lnTo>
                  <a:lnTo>
                    <a:pt x="507094" y="94394"/>
                  </a:lnTo>
                  <a:lnTo>
                    <a:pt x="507094" y="379772"/>
                  </a:lnTo>
                  <a:cubicBezTo>
                    <a:pt x="510021" y="407578"/>
                    <a:pt x="496850" y="420018"/>
                    <a:pt x="467580" y="417091"/>
                  </a:cubicBezTo>
                  <a:lnTo>
                    <a:pt x="412700" y="417091"/>
                  </a:lnTo>
                  <a:lnTo>
                    <a:pt x="412700" y="138299"/>
                  </a:lnTo>
                  <a:lnTo>
                    <a:pt x="311720" y="138299"/>
                  </a:lnTo>
                  <a:lnTo>
                    <a:pt x="311720" y="417091"/>
                  </a:lnTo>
                  <a:lnTo>
                    <a:pt x="195374" y="417091"/>
                  </a:lnTo>
                  <a:lnTo>
                    <a:pt x="195374" y="138299"/>
                  </a:lnTo>
                  <a:lnTo>
                    <a:pt x="96589" y="138299"/>
                  </a:lnTo>
                  <a:lnTo>
                    <a:pt x="96589" y="417091"/>
                  </a:lnTo>
                  <a:lnTo>
                    <a:pt x="0" y="417091"/>
                  </a:lnTo>
                  <a:lnTo>
                    <a:pt x="0" y="94394"/>
                  </a:lnTo>
                  <a:lnTo>
                    <a:pt x="195374" y="94394"/>
                  </a:lnTo>
                  <a:close/>
                  <a:moveTo>
                    <a:pt x="2917440" y="41709"/>
                  </a:moveTo>
                  <a:lnTo>
                    <a:pt x="2917440" y="105370"/>
                  </a:lnTo>
                  <a:lnTo>
                    <a:pt x="3202818" y="105370"/>
                  </a:lnTo>
                  <a:cubicBezTo>
                    <a:pt x="3208672" y="105370"/>
                    <a:pt x="3211599" y="101712"/>
                    <a:pt x="3211599" y="94394"/>
                  </a:cubicBezTo>
                  <a:lnTo>
                    <a:pt x="3211599" y="41709"/>
                  </a:lnTo>
                  <a:close/>
                  <a:moveTo>
                    <a:pt x="2812070" y="0"/>
                  </a:moveTo>
                  <a:lnTo>
                    <a:pt x="3316969" y="0"/>
                  </a:lnTo>
                  <a:lnTo>
                    <a:pt x="3316969" y="100980"/>
                  </a:lnTo>
                  <a:cubicBezTo>
                    <a:pt x="3318433" y="133176"/>
                    <a:pt x="3306725" y="148543"/>
                    <a:pt x="3281846" y="147079"/>
                  </a:cubicBezTo>
                  <a:lnTo>
                    <a:pt x="2812070" y="147079"/>
                  </a:lnTo>
                  <a:close/>
                  <a:moveTo>
                    <a:pt x="2410345" y="0"/>
                  </a:moveTo>
                  <a:lnTo>
                    <a:pt x="2511325" y="0"/>
                  </a:lnTo>
                  <a:lnTo>
                    <a:pt x="2506935" y="21952"/>
                  </a:lnTo>
                  <a:lnTo>
                    <a:pt x="2754994" y="21952"/>
                  </a:lnTo>
                  <a:lnTo>
                    <a:pt x="2754994" y="63661"/>
                  </a:lnTo>
                  <a:lnTo>
                    <a:pt x="2520106" y="63661"/>
                  </a:lnTo>
                  <a:lnTo>
                    <a:pt x="2520106" y="125127"/>
                  </a:lnTo>
                  <a:lnTo>
                    <a:pt x="2754994" y="125127"/>
                  </a:lnTo>
                  <a:lnTo>
                    <a:pt x="2754994" y="166836"/>
                  </a:lnTo>
                  <a:lnTo>
                    <a:pt x="2520106" y="166836"/>
                  </a:lnTo>
                  <a:lnTo>
                    <a:pt x="2520106" y="324892"/>
                  </a:lnTo>
                  <a:lnTo>
                    <a:pt x="2754994" y="324892"/>
                  </a:lnTo>
                  <a:lnTo>
                    <a:pt x="2754994" y="366601"/>
                  </a:lnTo>
                  <a:lnTo>
                    <a:pt x="2520106" y="366601"/>
                  </a:lnTo>
                  <a:lnTo>
                    <a:pt x="2520106" y="417091"/>
                  </a:lnTo>
                  <a:lnTo>
                    <a:pt x="2414736" y="417091"/>
                  </a:lnTo>
                  <a:lnTo>
                    <a:pt x="2414736" y="63661"/>
                  </a:lnTo>
                  <a:lnTo>
                    <a:pt x="2394979" y="63661"/>
                  </a:lnTo>
                  <a:close/>
                  <a:moveTo>
                    <a:pt x="2381808" y="0"/>
                  </a:moveTo>
                  <a:lnTo>
                    <a:pt x="2381808" y="417091"/>
                  </a:lnTo>
                  <a:lnTo>
                    <a:pt x="2274242" y="417091"/>
                  </a:lnTo>
                  <a:lnTo>
                    <a:pt x="2274242" y="52685"/>
                  </a:lnTo>
                  <a:lnTo>
                    <a:pt x="2250095" y="54880"/>
                  </a:lnTo>
                  <a:lnTo>
                    <a:pt x="2250095" y="13171"/>
                  </a:lnTo>
                  <a:close/>
                  <a:moveTo>
                    <a:pt x="1685925" y="0"/>
                  </a:moveTo>
                  <a:lnTo>
                    <a:pt x="2193019" y="0"/>
                  </a:lnTo>
                  <a:lnTo>
                    <a:pt x="2193019" y="63661"/>
                  </a:lnTo>
                  <a:lnTo>
                    <a:pt x="2074478" y="96590"/>
                  </a:lnTo>
                  <a:lnTo>
                    <a:pt x="2074478" y="144884"/>
                  </a:lnTo>
                  <a:lnTo>
                    <a:pt x="2193019" y="144884"/>
                  </a:lnTo>
                  <a:lnTo>
                    <a:pt x="2193019" y="186593"/>
                  </a:lnTo>
                  <a:lnTo>
                    <a:pt x="2074478" y="186593"/>
                  </a:lnTo>
                  <a:lnTo>
                    <a:pt x="2074478" y="379772"/>
                  </a:lnTo>
                  <a:cubicBezTo>
                    <a:pt x="2075941" y="406115"/>
                    <a:pt x="2062038" y="418554"/>
                    <a:pt x="2032769" y="417091"/>
                  </a:cubicBezTo>
                  <a:lnTo>
                    <a:pt x="1775929" y="417091"/>
                  </a:lnTo>
                  <a:lnTo>
                    <a:pt x="1775929" y="379772"/>
                  </a:lnTo>
                  <a:lnTo>
                    <a:pt x="1931789" y="379772"/>
                  </a:lnTo>
                  <a:cubicBezTo>
                    <a:pt x="1946423" y="382699"/>
                    <a:pt x="1952277" y="376114"/>
                    <a:pt x="1949350" y="360015"/>
                  </a:cubicBezTo>
                  <a:lnTo>
                    <a:pt x="1949350" y="186593"/>
                  </a:lnTo>
                  <a:lnTo>
                    <a:pt x="1685925" y="186593"/>
                  </a:lnTo>
                  <a:lnTo>
                    <a:pt x="1685925" y="144884"/>
                  </a:lnTo>
                  <a:lnTo>
                    <a:pt x="1949350" y="144884"/>
                  </a:lnTo>
                  <a:lnTo>
                    <a:pt x="1949350" y="63661"/>
                  </a:lnTo>
                  <a:lnTo>
                    <a:pt x="2010817" y="41709"/>
                  </a:lnTo>
                  <a:lnTo>
                    <a:pt x="1685925" y="41709"/>
                  </a:lnTo>
                  <a:close/>
                  <a:moveTo>
                    <a:pt x="1176635" y="0"/>
                  </a:moveTo>
                  <a:lnTo>
                    <a:pt x="1569578" y="0"/>
                  </a:lnTo>
                  <a:lnTo>
                    <a:pt x="1580554" y="41709"/>
                  </a:lnTo>
                  <a:lnTo>
                    <a:pt x="1631044" y="208546"/>
                  </a:lnTo>
                  <a:lnTo>
                    <a:pt x="1523479" y="208546"/>
                  </a:lnTo>
                  <a:lnTo>
                    <a:pt x="1470794" y="41709"/>
                  </a:lnTo>
                  <a:lnTo>
                    <a:pt x="1286395" y="41709"/>
                  </a:lnTo>
                  <a:lnTo>
                    <a:pt x="1231515" y="208546"/>
                  </a:lnTo>
                  <a:lnTo>
                    <a:pt x="1126145" y="208546"/>
                  </a:lnTo>
                  <a:lnTo>
                    <a:pt x="1176635" y="41709"/>
                  </a:lnTo>
                  <a:close/>
                  <a:moveTo>
                    <a:pt x="748568" y="0"/>
                  </a:moveTo>
                  <a:lnTo>
                    <a:pt x="864914" y="0"/>
                  </a:lnTo>
                  <a:lnTo>
                    <a:pt x="873695" y="21952"/>
                  </a:lnTo>
                  <a:lnTo>
                    <a:pt x="1069069" y="21952"/>
                  </a:lnTo>
                  <a:lnTo>
                    <a:pt x="1069069" y="63661"/>
                  </a:lnTo>
                  <a:lnTo>
                    <a:pt x="564170" y="63661"/>
                  </a:lnTo>
                  <a:lnTo>
                    <a:pt x="564170" y="21952"/>
                  </a:lnTo>
                  <a:lnTo>
                    <a:pt x="759544" y="21952"/>
                  </a:lnTo>
                  <a:close/>
                  <a:moveTo>
                    <a:pt x="72442" y="0"/>
                  </a:moveTo>
                  <a:lnTo>
                    <a:pt x="188788" y="0"/>
                  </a:lnTo>
                  <a:lnTo>
                    <a:pt x="171226" y="21952"/>
                  </a:lnTo>
                  <a:lnTo>
                    <a:pt x="507094" y="21952"/>
                  </a:lnTo>
                  <a:lnTo>
                    <a:pt x="507094" y="63661"/>
                  </a:lnTo>
                  <a:lnTo>
                    <a:pt x="136103" y="63661"/>
                  </a:lnTo>
                  <a:lnTo>
                    <a:pt x="116346" y="90004"/>
                  </a:lnTo>
                  <a:lnTo>
                    <a:pt x="0" y="90004"/>
                  </a:lnTo>
                  <a:lnTo>
                    <a:pt x="21952" y="63661"/>
                  </a:lnTo>
                  <a:lnTo>
                    <a:pt x="0" y="63661"/>
                  </a:lnTo>
                  <a:lnTo>
                    <a:pt x="0" y="21952"/>
                  </a:lnTo>
                  <a:lnTo>
                    <a:pt x="54880" y="21952"/>
                  </a:ln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solidFill>
                  <a:schemeClr val="tx1"/>
                </a:solidFill>
                <a:ea typeface="微软雅黑" panose="020B0503020204020204" pitchFamily="34" charset="-122"/>
              </a:endParaRPr>
            </a:p>
          </p:txBody>
        </p:sp>
      </p:grpSp>
      <p:cxnSp>
        <p:nvCxnSpPr>
          <p:cNvPr id="23" name="直接连接符 22"/>
          <p:cNvCxnSpPr/>
          <p:nvPr userDrawn="1"/>
        </p:nvCxnSpPr>
        <p:spPr>
          <a:xfrm>
            <a:off x="761629" y="62650"/>
            <a:ext cx="0" cy="6161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userDrawn="1"/>
        </p:nvSpPr>
        <p:spPr>
          <a:xfrm>
            <a:off x="0" y="4900885"/>
            <a:ext cx="9144000" cy="242615"/>
          </a:xfrm>
          <a:prstGeom prst="rect">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Tree>
    <p:extLst>
      <p:ext uri="{BB962C8B-B14F-4D97-AF65-F5344CB8AC3E}">
        <p14:creationId xmlns:p14="http://schemas.microsoft.com/office/powerpoint/2010/main" val="2978525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比较">
    <p:spTree>
      <p:nvGrpSpPr>
        <p:cNvPr id="1" name=""/>
        <p:cNvGrpSpPr/>
        <p:nvPr/>
      </p:nvGrpSpPr>
      <p:grpSpPr>
        <a:xfrm>
          <a:off x="0" y="0"/>
          <a:ext cx="0" cy="0"/>
          <a:chOff x="0" y="0"/>
          <a:chExt cx="0" cy="0"/>
        </a:xfrm>
      </p:grpSpPr>
      <p:grpSp>
        <p:nvGrpSpPr>
          <p:cNvPr id="2" name="组合 1"/>
          <p:cNvGrpSpPr>
            <a:grpSpLocks noChangeAspect="1"/>
          </p:cNvGrpSpPr>
          <p:nvPr userDrawn="1"/>
        </p:nvGrpSpPr>
        <p:grpSpPr>
          <a:xfrm>
            <a:off x="790204" y="186614"/>
            <a:ext cx="671884" cy="474112"/>
            <a:chOff x="5455444" y="233363"/>
            <a:chExt cx="1281113" cy="904009"/>
          </a:xfrm>
        </p:grpSpPr>
        <p:grpSp>
          <p:nvGrpSpPr>
            <p:cNvPr id="3" name="组合 2"/>
            <p:cNvGrpSpPr/>
            <p:nvPr/>
          </p:nvGrpSpPr>
          <p:grpSpPr>
            <a:xfrm>
              <a:off x="5455444" y="233363"/>
              <a:ext cx="1281113" cy="661987"/>
              <a:chOff x="5194301" y="233363"/>
              <a:chExt cx="1281113" cy="661987"/>
            </a:xfrm>
          </p:grpSpPr>
          <p:sp>
            <p:nvSpPr>
              <p:cNvPr id="13" name="Freeform 24"/>
              <p:cNvSpPr/>
              <p:nvPr/>
            </p:nvSpPr>
            <p:spPr bwMode="auto">
              <a:xfrm>
                <a:off x="5964238" y="487363"/>
                <a:ext cx="260350" cy="223837"/>
              </a:xfrm>
              <a:custGeom>
                <a:avLst/>
                <a:gdLst>
                  <a:gd name="T0" fmla="*/ 183 w 204"/>
                  <a:gd name="T1" fmla="*/ 0 h 175"/>
                  <a:gd name="T2" fmla="*/ 191 w 204"/>
                  <a:gd name="T3" fmla="*/ 22 h 175"/>
                  <a:gd name="T4" fmla="*/ 203 w 204"/>
                  <a:gd name="T5" fmla="*/ 114 h 175"/>
                  <a:gd name="T6" fmla="*/ 198 w 204"/>
                  <a:gd name="T7" fmla="*/ 165 h 175"/>
                  <a:gd name="T8" fmla="*/ 196 w 204"/>
                  <a:gd name="T9" fmla="*/ 175 h 175"/>
                  <a:gd name="T10" fmla="*/ 186 w 204"/>
                  <a:gd name="T11" fmla="*/ 169 h 175"/>
                  <a:gd name="T12" fmla="*/ 27 w 204"/>
                  <a:gd name="T13" fmla="*/ 117 h 175"/>
                  <a:gd name="T14" fmla="*/ 0 w 204"/>
                  <a:gd name="T15" fmla="*/ 113 h 175"/>
                  <a:gd name="T16" fmla="*/ 14 w 204"/>
                  <a:gd name="T17" fmla="*/ 96 h 175"/>
                  <a:gd name="T18" fmla="*/ 158 w 204"/>
                  <a:gd name="T19" fmla="*/ 6 h 175"/>
                  <a:gd name="T20" fmla="*/ 183 w 204"/>
                  <a:gd name="T2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175">
                    <a:moveTo>
                      <a:pt x="183" y="0"/>
                    </a:moveTo>
                    <a:cubicBezTo>
                      <a:pt x="191" y="22"/>
                      <a:pt x="191" y="22"/>
                      <a:pt x="191" y="22"/>
                    </a:cubicBezTo>
                    <a:cubicBezTo>
                      <a:pt x="199" y="51"/>
                      <a:pt x="204" y="82"/>
                      <a:pt x="203" y="114"/>
                    </a:cubicBezTo>
                    <a:cubicBezTo>
                      <a:pt x="203" y="132"/>
                      <a:pt x="201" y="149"/>
                      <a:pt x="198" y="165"/>
                    </a:cubicBezTo>
                    <a:cubicBezTo>
                      <a:pt x="196" y="175"/>
                      <a:pt x="196" y="175"/>
                      <a:pt x="196" y="175"/>
                    </a:cubicBezTo>
                    <a:cubicBezTo>
                      <a:pt x="186" y="169"/>
                      <a:pt x="186" y="169"/>
                      <a:pt x="186" y="169"/>
                    </a:cubicBezTo>
                    <a:cubicBezTo>
                      <a:pt x="137" y="145"/>
                      <a:pt x="84" y="127"/>
                      <a:pt x="27" y="117"/>
                    </a:cubicBezTo>
                    <a:cubicBezTo>
                      <a:pt x="0" y="113"/>
                      <a:pt x="0" y="113"/>
                      <a:pt x="0" y="113"/>
                    </a:cubicBezTo>
                    <a:cubicBezTo>
                      <a:pt x="14" y="96"/>
                      <a:pt x="14" y="96"/>
                      <a:pt x="14" y="96"/>
                    </a:cubicBezTo>
                    <a:cubicBezTo>
                      <a:pt x="52" y="54"/>
                      <a:pt x="102" y="22"/>
                      <a:pt x="158" y="6"/>
                    </a:cubicBezTo>
                    <a:lnTo>
                      <a:pt x="183" y="0"/>
                    </a:lnTo>
                    <a:close/>
                  </a:path>
                </a:pathLst>
              </a:custGeom>
              <a:solidFill>
                <a:srgbClr val="1F99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4" name="Freeform 25"/>
              <p:cNvSpPr/>
              <p:nvPr/>
            </p:nvSpPr>
            <p:spPr bwMode="auto">
              <a:xfrm>
                <a:off x="5927726" y="273050"/>
                <a:ext cx="250825" cy="255587"/>
              </a:xfrm>
              <a:custGeom>
                <a:avLst/>
                <a:gdLst>
                  <a:gd name="T0" fmla="*/ 52 w 197"/>
                  <a:gd name="T1" fmla="*/ 0 h 200"/>
                  <a:gd name="T2" fmla="*/ 76 w 197"/>
                  <a:gd name="T3" fmla="*/ 12 h 200"/>
                  <a:gd name="T4" fmla="*/ 183 w 197"/>
                  <a:gd name="T5" fmla="*/ 113 h 200"/>
                  <a:gd name="T6" fmla="*/ 197 w 197"/>
                  <a:gd name="T7" fmla="*/ 137 h 200"/>
                  <a:gd name="T8" fmla="*/ 194 w 197"/>
                  <a:gd name="T9" fmla="*/ 139 h 200"/>
                  <a:gd name="T10" fmla="*/ 8 w 197"/>
                  <a:gd name="T11" fmla="*/ 200 h 200"/>
                  <a:gd name="T12" fmla="*/ 0 w 197"/>
                  <a:gd name="T13" fmla="*/ 200 h 200"/>
                  <a:gd name="T14" fmla="*/ 0 w 197"/>
                  <a:gd name="T15" fmla="*/ 196 h 200"/>
                  <a:gd name="T16" fmla="*/ 49 w 197"/>
                  <a:gd name="T17" fmla="*/ 4 h 200"/>
                  <a:gd name="T18" fmla="*/ 52 w 197"/>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200">
                    <a:moveTo>
                      <a:pt x="52" y="0"/>
                    </a:moveTo>
                    <a:cubicBezTo>
                      <a:pt x="76" y="12"/>
                      <a:pt x="76" y="12"/>
                      <a:pt x="76" y="12"/>
                    </a:cubicBezTo>
                    <a:cubicBezTo>
                      <a:pt x="119" y="37"/>
                      <a:pt x="156" y="71"/>
                      <a:pt x="183" y="113"/>
                    </a:cubicBezTo>
                    <a:cubicBezTo>
                      <a:pt x="197" y="137"/>
                      <a:pt x="197" y="137"/>
                      <a:pt x="197" y="137"/>
                    </a:cubicBezTo>
                    <a:cubicBezTo>
                      <a:pt x="194" y="139"/>
                      <a:pt x="194" y="139"/>
                      <a:pt x="194" y="139"/>
                    </a:cubicBezTo>
                    <a:cubicBezTo>
                      <a:pt x="139" y="173"/>
                      <a:pt x="76" y="194"/>
                      <a:pt x="8" y="200"/>
                    </a:cubicBezTo>
                    <a:cubicBezTo>
                      <a:pt x="0" y="200"/>
                      <a:pt x="0" y="200"/>
                      <a:pt x="0" y="200"/>
                    </a:cubicBezTo>
                    <a:cubicBezTo>
                      <a:pt x="0" y="196"/>
                      <a:pt x="0" y="196"/>
                      <a:pt x="0" y="196"/>
                    </a:cubicBezTo>
                    <a:cubicBezTo>
                      <a:pt x="1" y="127"/>
                      <a:pt x="19" y="62"/>
                      <a:pt x="49" y="4"/>
                    </a:cubicBezTo>
                    <a:lnTo>
                      <a:pt x="52" y="0"/>
                    </a:lnTo>
                    <a:close/>
                  </a:path>
                </a:pathLst>
              </a:custGeom>
              <a:solidFill>
                <a:srgbClr val="7BB8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5" name="Freeform 26"/>
              <p:cNvSpPr/>
              <p:nvPr/>
            </p:nvSpPr>
            <p:spPr bwMode="auto">
              <a:xfrm>
                <a:off x="5194301" y="649288"/>
                <a:ext cx="1281113" cy="246062"/>
              </a:xfrm>
              <a:custGeom>
                <a:avLst/>
                <a:gdLst>
                  <a:gd name="T0" fmla="*/ 511 w 1008"/>
                  <a:gd name="T1" fmla="*/ 0 h 193"/>
                  <a:gd name="T2" fmla="*/ 944 w 1008"/>
                  <a:gd name="T3" fmla="*/ 147 h 193"/>
                  <a:gd name="T4" fmla="*/ 989 w 1008"/>
                  <a:gd name="T5" fmla="*/ 178 h 193"/>
                  <a:gd name="T6" fmla="*/ 990 w 1008"/>
                  <a:gd name="T7" fmla="*/ 178 h 193"/>
                  <a:gd name="T8" fmla="*/ 995 w 1008"/>
                  <a:gd name="T9" fmla="*/ 181 h 193"/>
                  <a:gd name="T10" fmla="*/ 1007 w 1008"/>
                  <a:gd name="T11" fmla="*/ 192 h 193"/>
                  <a:gd name="T12" fmla="*/ 991 w 1008"/>
                  <a:gd name="T13" fmla="*/ 189 h 193"/>
                  <a:gd name="T14" fmla="*/ 989 w 1008"/>
                  <a:gd name="T15" fmla="*/ 188 h 193"/>
                  <a:gd name="T16" fmla="*/ 989 w 1008"/>
                  <a:gd name="T17" fmla="*/ 188 h 193"/>
                  <a:gd name="T18" fmla="*/ 503 w 1008"/>
                  <a:gd name="T19" fmla="*/ 101 h 193"/>
                  <a:gd name="T20" fmla="*/ 17 w 1008"/>
                  <a:gd name="T21" fmla="*/ 188 h 193"/>
                  <a:gd name="T22" fmla="*/ 17 w 1008"/>
                  <a:gd name="T23" fmla="*/ 188 h 193"/>
                  <a:gd name="T24" fmla="*/ 16 w 1008"/>
                  <a:gd name="T25" fmla="*/ 188 h 193"/>
                  <a:gd name="T26" fmla="*/ 0 w 1008"/>
                  <a:gd name="T27" fmla="*/ 191 h 193"/>
                  <a:gd name="T28" fmla="*/ 3 w 1008"/>
                  <a:gd name="T29" fmla="*/ 188 h 193"/>
                  <a:gd name="T30" fmla="*/ 6 w 1008"/>
                  <a:gd name="T31" fmla="*/ 185 h 193"/>
                  <a:gd name="T32" fmla="*/ 6 w 1008"/>
                  <a:gd name="T33" fmla="*/ 185 h 193"/>
                  <a:gd name="T34" fmla="*/ 62 w 1008"/>
                  <a:gd name="T35" fmla="*/ 147 h 193"/>
                  <a:gd name="T36" fmla="*/ 511 w 1008"/>
                  <a:gd name="T3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8" h="193">
                    <a:moveTo>
                      <a:pt x="511" y="0"/>
                    </a:moveTo>
                    <a:cubicBezTo>
                      <a:pt x="668" y="0"/>
                      <a:pt x="810" y="63"/>
                      <a:pt x="944" y="147"/>
                    </a:cubicBezTo>
                    <a:cubicBezTo>
                      <a:pt x="989" y="178"/>
                      <a:pt x="989" y="178"/>
                      <a:pt x="989" y="178"/>
                    </a:cubicBezTo>
                    <a:cubicBezTo>
                      <a:pt x="990" y="178"/>
                      <a:pt x="990" y="178"/>
                      <a:pt x="990" y="178"/>
                    </a:cubicBezTo>
                    <a:cubicBezTo>
                      <a:pt x="995" y="181"/>
                      <a:pt x="995" y="181"/>
                      <a:pt x="995" y="181"/>
                    </a:cubicBezTo>
                    <a:cubicBezTo>
                      <a:pt x="1003" y="187"/>
                      <a:pt x="1008" y="191"/>
                      <a:pt x="1007" y="192"/>
                    </a:cubicBezTo>
                    <a:cubicBezTo>
                      <a:pt x="1006" y="193"/>
                      <a:pt x="1001" y="192"/>
                      <a:pt x="991" y="189"/>
                    </a:cubicBezTo>
                    <a:cubicBezTo>
                      <a:pt x="989" y="188"/>
                      <a:pt x="989" y="188"/>
                      <a:pt x="989" y="188"/>
                    </a:cubicBezTo>
                    <a:cubicBezTo>
                      <a:pt x="989" y="188"/>
                      <a:pt x="989" y="188"/>
                      <a:pt x="989" y="188"/>
                    </a:cubicBezTo>
                    <a:cubicBezTo>
                      <a:pt x="839" y="132"/>
                      <a:pt x="675" y="101"/>
                      <a:pt x="503" y="101"/>
                    </a:cubicBezTo>
                    <a:cubicBezTo>
                      <a:pt x="330" y="101"/>
                      <a:pt x="166" y="132"/>
                      <a:pt x="17" y="188"/>
                    </a:cubicBezTo>
                    <a:cubicBezTo>
                      <a:pt x="17" y="188"/>
                      <a:pt x="17" y="188"/>
                      <a:pt x="17" y="188"/>
                    </a:cubicBezTo>
                    <a:cubicBezTo>
                      <a:pt x="16" y="188"/>
                      <a:pt x="16" y="188"/>
                      <a:pt x="16" y="188"/>
                    </a:cubicBezTo>
                    <a:cubicBezTo>
                      <a:pt x="6" y="192"/>
                      <a:pt x="1" y="193"/>
                      <a:pt x="0" y="191"/>
                    </a:cubicBezTo>
                    <a:cubicBezTo>
                      <a:pt x="0" y="191"/>
                      <a:pt x="1" y="189"/>
                      <a:pt x="3" y="188"/>
                    </a:cubicBezTo>
                    <a:cubicBezTo>
                      <a:pt x="6" y="185"/>
                      <a:pt x="6" y="185"/>
                      <a:pt x="6" y="185"/>
                    </a:cubicBezTo>
                    <a:cubicBezTo>
                      <a:pt x="6" y="185"/>
                      <a:pt x="6" y="185"/>
                      <a:pt x="6" y="185"/>
                    </a:cubicBezTo>
                    <a:cubicBezTo>
                      <a:pt x="62" y="147"/>
                      <a:pt x="62" y="147"/>
                      <a:pt x="62" y="147"/>
                    </a:cubicBezTo>
                    <a:cubicBezTo>
                      <a:pt x="197" y="63"/>
                      <a:pt x="353" y="0"/>
                      <a:pt x="511"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6" name="Freeform 27"/>
              <p:cNvSpPr/>
              <p:nvPr/>
            </p:nvSpPr>
            <p:spPr bwMode="auto">
              <a:xfrm>
                <a:off x="5703888" y="233363"/>
                <a:ext cx="255588" cy="257175"/>
              </a:xfrm>
              <a:custGeom>
                <a:avLst/>
                <a:gdLst>
                  <a:gd name="T0" fmla="*/ 0 w 201"/>
                  <a:gd name="T1" fmla="*/ 21 h 201"/>
                  <a:gd name="T2" fmla="*/ 26 w 201"/>
                  <a:gd name="T3" fmla="*/ 13 h 201"/>
                  <a:gd name="T4" fmla="*/ 174 w 201"/>
                  <a:gd name="T5" fmla="*/ 11 h 201"/>
                  <a:gd name="T6" fmla="*/ 201 w 201"/>
                  <a:gd name="T7" fmla="*/ 18 h 201"/>
                  <a:gd name="T8" fmla="*/ 200 w 201"/>
                  <a:gd name="T9" fmla="*/ 22 h 201"/>
                  <a:gd name="T10" fmla="*/ 108 w 201"/>
                  <a:gd name="T11" fmla="*/ 195 h 201"/>
                  <a:gd name="T12" fmla="*/ 102 w 201"/>
                  <a:gd name="T13" fmla="*/ 201 h 201"/>
                  <a:gd name="T14" fmla="*/ 100 w 201"/>
                  <a:gd name="T15" fmla="*/ 198 h 201"/>
                  <a:gd name="T16" fmla="*/ 2 w 201"/>
                  <a:gd name="T17" fmla="*/ 26 h 201"/>
                  <a:gd name="T18" fmla="*/ 0 w 201"/>
                  <a:gd name="T19" fmla="*/ 2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a:moveTo>
                      <a:pt x="0" y="21"/>
                    </a:moveTo>
                    <a:cubicBezTo>
                      <a:pt x="26" y="13"/>
                      <a:pt x="26" y="13"/>
                      <a:pt x="26" y="13"/>
                    </a:cubicBezTo>
                    <a:cubicBezTo>
                      <a:pt x="75" y="0"/>
                      <a:pt x="125" y="0"/>
                      <a:pt x="174" y="11"/>
                    </a:cubicBezTo>
                    <a:cubicBezTo>
                      <a:pt x="201" y="18"/>
                      <a:pt x="201" y="18"/>
                      <a:pt x="201" y="18"/>
                    </a:cubicBezTo>
                    <a:cubicBezTo>
                      <a:pt x="200" y="22"/>
                      <a:pt x="200" y="22"/>
                      <a:pt x="200" y="22"/>
                    </a:cubicBezTo>
                    <a:cubicBezTo>
                      <a:pt x="183" y="84"/>
                      <a:pt x="153" y="144"/>
                      <a:pt x="108" y="195"/>
                    </a:cubicBezTo>
                    <a:cubicBezTo>
                      <a:pt x="102" y="201"/>
                      <a:pt x="102" y="201"/>
                      <a:pt x="102" y="201"/>
                    </a:cubicBezTo>
                    <a:cubicBezTo>
                      <a:pt x="100" y="198"/>
                      <a:pt x="100" y="198"/>
                      <a:pt x="100" y="198"/>
                    </a:cubicBezTo>
                    <a:cubicBezTo>
                      <a:pt x="52" y="147"/>
                      <a:pt x="20" y="88"/>
                      <a:pt x="2" y="26"/>
                    </a:cubicBezTo>
                    <a:lnTo>
                      <a:pt x="0" y="21"/>
                    </a:lnTo>
                    <a:close/>
                  </a:path>
                </a:pathLst>
              </a:custGeom>
              <a:solidFill>
                <a:srgbClr val="EDA1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7" name="Freeform 28"/>
              <p:cNvSpPr/>
              <p:nvPr/>
            </p:nvSpPr>
            <p:spPr bwMode="auto">
              <a:xfrm>
                <a:off x="5491163" y="274638"/>
                <a:ext cx="252413" cy="254000"/>
              </a:xfrm>
              <a:custGeom>
                <a:avLst/>
                <a:gdLst>
                  <a:gd name="T0" fmla="*/ 0 w 199"/>
                  <a:gd name="T1" fmla="*/ 141 h 199"/>
                  <a:gd name="T2" fmla="*/ 13 w 199"/>
                  <a:gd name="T3" fmla="*/ 117 h 199"/>
                  <a:gd name="T4" fmla="*/ 118 w 199"/>
                  <a:gd name="T5" fmla="*/ 13 h 199"/>
                  <a:gd name="T6" fmla="*/ 143 w 199"/>
                  <a:gd name="T7" fmla="*/ 0 h 199"/>
                  <a:gd name="T8" fmla="*/ 145 w 199"/>
                  <a:gd name="T9" fmla="*/ 3 h 199"/>
                  <a:gd name="T10" fmla="*/ 199 w 199"/>
                  <a:gd name="T11" fmla="*/ 191 h 199"/>
                  <a:gd name="T12" fmla="*/ 199 w 199"/>
                  <a:gd name="T13" fmla="*/ 199 h 199"/>
                  <a:gd name="T14" fmla="*/ 195 w 199"/>
                  <a:gd name="T15" fmla="*/ 199 h 199"/>
                  <a:gd name="T16" fmla="*/ 5 w 199"/>
                  <a:gd name="T17" fmla="*/ 144 h 199"/>
                  <a:gd name="T18" fmla="*/ 0 w 199"/>
                  <a:gd name="T19" fmla="*/ 14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0" y="141"/>
                    </a:moveTo>
                    <a:cubicBezTo>
                      <a:pt x="13" y="117"/>
                      <a:pt x="13" y="117"/>
                      <a:pt x="13" y="117"/>
                    </a:cubicBezTo>
                    <a:cubicBezTo>
                      <a:pt x="40" y="74"/>
                      <a:pt x="76" y="39"/>
                      <a:pt x="118" y="13"/>
                    </a:cubicBezTo>
                    <a:cubicBezTo>
                      <a:pt x="143" y="0"/>
                      <a:pt x="143" y="0"/>
                      <a:pt x="143" y="0"/>
                    </a:cubicBezTo>
                    <a:cubicBezTo>
                      <a:pt x="145" y="3"/>
                      <a:pt x="145" y="3"/>
                      <a:pt x="145" y="3"/>
                    </a:cubicBezTo>
                    <a:cubicBezTo>
                      <a:pt x="176" y="59"/>
                      <a:pt x="196" y="123"/>
                      <a:pt x="199" y="191"/>
                    </a:cubicBezTo>
                    <a:cubicBezTo>
                      <a:pt x="199" y="199"/>
                      <a:pt x="199" y="199"/>
                      <a:pt x="199" y="199"/>
                    </a:cubicBezTo>
                    <a:cubicBezTo>
                      <a:pt x="195" y="199"/>
                      <a:pt x="195" y="199"/>
                      <a:pt x="195" y="199"/>
                    </a:cubicBezTo>
                    <a:cubicBezTo>
                      <a:pt x="126" y="196"/>
                      <a:pt x="61" y="176"/>
                      <a:pt x="5" y="144"/>
                    </a:cubicBezTo>
                    <a:lnTo>
                      <a:pt x="0" y="141"/>
                    </a:lnTo>
                    <a:close/>
                  </a:path>
                </a:pathLst>
              </a:custGeom>
              <a:solidFill>
                <a:srgbClr val="D073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8" name="Freeform 29"/>
              <p:cNvSpPr/>
              <p:nvPr/>
            </p:nvSpPr>
            <p:spPr bwMode="auto">
              <a:xfrm>
                <a:off x="5448301" y="488950"/>
                <a:ext cx="258763" cy="222250"/>
              </a:xfrm>
              <a:custGeom>
                <a:avLst/>
                <a:gdLst>
                  <a:gd name="T0" fmla="*/ 20 w 203"/>
                  <a:gd name="T1" fmla="*/ 0 h 174"/>
                  <a:gd name="T2" fmla="*/ 12 w 203"/>
                  <a:gd name="T3" fmla="*/ 21 h 174"/>
                  <a:gd name="T4" fmla="*/ 0 w 203"/>
                  <a:gd name="T5" fmla="*/ 114 h 174"/>
                  <a:gd name="T6" fmla="*/ 5 w 203"/>
                  <a:gd name="T7" fmla="*/ 165 h 174"/>
                  <a:gd name="T8" fmla="*/ 7 w 203"/>
                  <a:gd name="T9" fmla="*/ 174 h 174"/>
                  <a:gd name="T10" fmla="*/ 17 w 203"/>
                  <a:gd name="T11" fmla="*/ 169 h 174"/>
                  <a:gd name="T12" fmla="*/ 176 w 203"/>
                  <a:gd name="T13" fmla="*/ 117 h 174"/>
                  <a:gd name="T14" fmla="*/ 203 w 203"/>
                  <a:gd name="T15" fmla="*/ 113 h 174"/>
                  <a:gd name="T16" fmla="*/ 189 w 203"/>
                  <a:gd name="T17" fmla="*/ 96 h 174"/>
                  <a:gd name="T18" fmla="*/ 45 w 203"/>
                  <a:gd name="T19" fmla="*/ 5 h 174"/>
                  <a:gd name="T20" fmla="*/ 20 w 203"/>
                  <a:gd name="T2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74">
                    <a:moveTo>
                      <a:pt x="20" y="0"/>
                    </a:moveTo>
                    <a:cubicBezTo>
                      <a:pt x="12" y="21"/>
                      <a:pt x="12" y="21"/>
                      <a:pt x="12" y="21"/>
                    </a:cubicBezTo>
                    <a:cubicBezTo>
                      <a:pt x="4" y="51"/>
                      <a:pt x="0" y="82"/>
                      <a:pt x="0" y="114"/>
                    </a:cubicBezTo>
                    <a:cubicBezTo>
                      <a:pt x="0" y="131"/>
                      <a:pt x="2" y="148"/>
                      <a:pt x="5" y="165"/>
                    </a:cubicBezTo>
                    <a:cubicBezTo>
                      <a:pt x="7" y="174"/>
                      <a:pt x="7" y="174"/>
                      <a:pt x="7" y="174"/>
                    </a:cubicBezTo>
                    <a:cubicBezTo>
                      <a:pt x="17" y="169"/>
                      <a:pt x="17" y="169"/>
                      <a:pt x="17" y="169"/>
                    </a:cubicBezTo>
                    <a:cubicBezTo>
                      <a:pt x="66" y="144"/>
                      <a:pt x="120" y="126"/>
                      <a:pt x="176" y="117"/>
                    </a:cubicBezTo>
                    <a:cubicBezTo>
                      <a:pt x="203" y="113"/>
                      <a:pt x="203" y="113"/>
                      <a:pt x="203" y="113"/>
                    </a:cubicBezTo>
                    <a:cubicBezTo>
                      <a:pt x="189" y="96"/>
                      <a:pt x="189" y="96"/>
                      <a:pt x="189" y="96"/>
                    </a:cubicBezTo>
                    <a:cubicBezTo>
                      <a:pt x="151" y="54"/>
                      <a:pt x="101" y="22"/>
                      <a:pt x="45" y="5"/>
                    </a:cubicBezTo>
                    <a:lnTo>
                      <a:pt x="20" y="0"/>
                    </a:lnTo>
                    <a:close/>
                  </a:path>
                </a:pathLst>
              </a:custGeom>
              <a:solidFill>
                <a:srgbClr val="BF23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nvGrpSpPr>
            <p:cNvPr id="4" name="组合 3"/>
            <p:cNvGrpSpPr/>
            <p:nvPr/>
          </p:nvGrpSpPr>
          <p:grpSpPr>
            <a:xfrm>
              <a:off x="5653485" y="881618"/>
              <a:ext cx="885031" cy="255754"/>
              <a:chOff x="6484938" y="241300"/>
              <a:chExt cx="1598613" cy="461963"/>
            </a:xfrm>
          </p:grpSpPr>
          <p:sp>
            <p:nvSpPr>
              <p:cNvPr id="5" name="Freeform 19"/>
              <p:cNvSpPr/>
              <p:nvPr/>
            </p:nvSpPr>
            <p:spPr bwMode="auto">
              <a:xfrm>
                <a:off x="6484938" y="249238"/>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6" name="Freeform 20"/>
              <p:cNvSpPr/>
              <p:nvPr/>
            </p:nvSpPr>
            <p:spPr bwMode="auto">
              <a:xfrm>
                <a:off x="6484938" y="436563"/>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7" name="Freeform 21"/>
              <p:cNvSpPr/>
              <p:nvPr/>
            </p:nvSpPr>
            <p:spPr bwMode="auto">
              <a:xfrm>
                <a:off x="6870701" y="455613"/>
                <a:ext cx="358775" cy="247650"/>
              </a:xfrm>
              <a:custGeom>
                <a:avLst/>
                <a:gdLst>
                  <a:gd name="T0" fmla="*/ 227 w 282"/>
                  <a:gd name="T1" fmla="*/ 0 h 194"/>
                  <a:gd name="T2" fmla="*/ 282 w 282"/>
                  <a:gd name="T3" fmla="*/ 0 h 194"/>
                  <a:gd name="T4" fmla="*/ 269 w 282"/>
                  <a:gd name="T5" fmla="*/ 16 h 194"/>
                  <a:gd name="T6" fmla="*/ 257 w 282"/>
                  <a:gd name="T7" fmla="*/ 29 h 194"/>
                  <a:gd name="T8" fmla="*/ 229 w 282"/>
                  <a:gd name="T9" fmla="*/ 51 h 194"/>
                  <a:gd name="T10" fmla="*/ 229 w 282"/>
                  <a:gd name="T11" fmla="*/ 75 h 194"/>
                  <a:gd name="T12" fmla="*/ 222 w 282"/>
                  <a:gd name="T13" fmla="*/ 128 h 194"/>
                  <a:gd name="T14" fmla="*/ 172 w 282"/>
                  <a:gd name="T15" fmla="*/ 182 h 194"/>
                  <a:gd name="T16" fmla="*/ 128 w 282"/>
                  <a:gd name="T17" fmla="*/ 192 h 194"/>
                  <a:gd name="T18" fmla="*/ 64 w 282"/>
                  <a:gd name="T19" fmla="*/ 192 h 194"/>
                  <a:gd name="T20" fmla="*/ 28 w 282"/>
                  <a:gd name="T21" fmla="*/ 182 h 194"/>
                  <a:gd name="T22" fmla="*/ 0 w 282"/>
                  <a:gd name="T23" fmla="*/ 131 h 194"/>
                  <a:gd name="T24" fmla="*/ 38 w 282"/>
                  <a:gd name="T25" fmla="*/ 131 h 194"/>
                  <a:gd name="T26" fmla="*/ 54 w 282"/>
                  <a:gd name="T27" fmla="*/ 154 h 194"/>
                  <a:gd name="T28" fmla="*/ 128 w 282"/>
                  <a:gd name="T29" fmla="*/ 158 h 194"/>
                  <a:gd name="T30" fmla="*/ 180 w 282"/>
                  <a:gd name="T31" fmla="*/ 125 h 194"/>
                  <a:gd name="T32" fmla="*/ 190 w 282"/>
                  <a:gd name="T33" fmla="*/ 72 h 194"/>
                  <a:gd name="T34" fmla="*/ 128 w 282"/>
                  <a:gd name="T35" fmla="*/ 85 h 194"/>
                  <a:gd name="T36" fmla="*/ 128 w 282"/>
                  <a:gd name="T37" fmla="*/ 45 h 194"/>
                  <a:gd name="T38" fmla="*/ 184 w 282"/>
                  <a:gd name="T39" fmla="*/ 31 h 194"/>
                  <a:gd name="T40" fmla="*/ 215 w 282"/>
                  <a:gd name="T41" fmla="*/ 11 h 194"/>
                  <a:gd name="T42" fmla="*/ 227 w 282"/>
                  <a:gd name="T43"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2" h="194">
                    <a:moveTo>
                      <a:pt x="227" y="0"/>
                    </a:moveTo>
                    <a:cubicBezTo>
                      <a:pt x="282" y="0"/>
                      <a:pt x="282" y="0"/>
                      <a:pt x="282" y="0"/>
                    </a:cubicBezTo>
                    <a:cubicBezTo>
                      <a:pt x="269" y="16"/>
                      <a:pt x="269" y="16"/>
                      <a:pt x="269" y="16"/>
                    </a:cubicBezTo>
                    <a:cubicBezTo>
                      <a:pt x="265" y="21"/>
                      <a:pt x="260" y="25"/>
                      <a:pt x="257" y="29"/>
                    </a:cubicBezTo>
                    <a:cubicBezTo>
                      <a:pt x="250" y="34"/>
                      <a:pt x="241" y="42"/>
                      <a:pt x="229" y="51"/>
                    </a:cubicBezTo>
                    <a:cubicBezTo>
                      <a:pt x="229" y="63"/>
                      <a:pt x="229" y="71"/>
                      <a:pt x="229" y="75"/>
                    </a:cubicBezTo>
                    <a:cubicBezTo>
                      <a:pt x="229" y="97"/>
                      <a:pt x="227" y="115"/>
                      <a:pt x="222" y="128"/>
                    </a:cubicBezTo>
                    <a:cubicBezTo>
                      <a:pt x="212" y="153"/>
                      <a:pt x="190" y="174"/>
                      <a:pt x="172" y="182"/>
                    </a:cubicBezTo>
                    <a:cubicBezTo>
                      <a:pt x="160" y="190"/>
                      <a:pt x="138" y="191"/>
                      <a:pt x="128" y="192"/>
                    </a:cubicBezTo>
                    <a:cubicBezTo>
                      <a:pt x="117" y="194"/>
                      <a:pt x="77" y="194"/>
                      <a:pt x="64" y="192"/>
                    </a:cubicBezTo>
                    <a:cubicBezTo>
                      <a:pt x="61" y="191"/>
                      <a:pt x="39" y="189"/>
                      <a:pt x="28" y="182"/>
                    </a:cubicBezTo>
                    <a:cubicBezTo>
                      <a:pt x="13" y="173"/>
                      <a:pt x="1" y="142"/>
                      <a:pt x="0" y="131"/>
                    </a:cubicBezTo>
                    <a:cubicBezTo>
                      <a:pt x="38" y="131"/>
                      <a:pt x="38" y="131"/>
                      <a:pt x="38" y="131"/>
                    </a:cubicBezTo>
                    <a:cubicBezTo>
                      <a:pt x="41" y="139"/>
                      <a:pt x="47" y="150"/>
                      <a:pt x="54" y="154"/>
                    </a:cubicBezTo>
                    <a:cubicBezTo>
                      <a:pt x="66" y="162"/>
                      <a:pt x="105" y="161"/>
                      <a:pt x="128" y="158"/>
                    </a:cubicBezTo>
                    <a:cubicBezTo>
                      <a:pt x="150" y="156"/>
                      <a:pt x="171" y="142"/>
                      <a:pt x="180" y="125"/>
                    </a:cubicBezTo>
                    <a:cubicBezTo>
                      <a:pt x="186" y="113"/>
                      <a:pt x="190" y="95"/>
                      <a:pt x="190" y="72"/>
                    </a:cubicBezTo>
                    <a:cubicBezTo>
                      <a:pt x="173" y="78"/>
                      <a:pt x="152" y="82"/>
                      <a:pt x="128" y="85"/>
                    </a:cubicBezTo>
                    <a:cubicBezTo>
                      <a:pt x="128" y="45"/>
                      <a:pt x="128" y="45"/>
                      <a:pt x="128" y="45"/>
                    </a:cubicBezTo>
                    <a:cubicBezTo>
                      <a:pt x="150" y="43"/>
                      <a:pt x="169" y="38"/>
                      <a:pt x="184" y="31"/>
                    </a:cubicBezTo>
                    <a:cubicBezTo>
                      <a:pt x="193" y="28"/>
                      <a:pt x="203" y="21"/>
                      <a:pt x="215" y="11"/>
                    </a:cubicBezTo>
                    <a:lnTo>
                      <a:pt x="227"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8" name="Freeform 22"/>
              <p:cNvSpPr/>
              <p:nvPr/>
            </p:nvSpPr>
            <p:spPr bwMode="auto">
              <a:xfrm>
                <a:off x="7335838" y="241300"/>
                <a:ext cx="747713" cy="458787"/>
              </a:xfrm>
              <a:custGeom>
                <a:avLst/>
                <a:gdLst>
                  <a:gd name="T0" fmla="*/ 255 w 588"/>
                  <a:gd name="T1" fmla="*/ 0 h 359"/>
                  <a:gd name="T2" fmla="*/ 527 w 588"/>
                  <a:gd name="T3" fmla="*/ 0 h 359"/>
                  <a:gd name="T4" fmla="*/ 571 w 588"/>
                  <a:gd name="T5" fmla="*/ 14 h 359"/>
                  <a:gd name="T6" fmla="*/ 588 w 588"/>
                  <a:gd name="T7" fmla="*/ 56 h 359"/>
                  <a:gd name="T8" fmla="*/ 588 w 588"/>
                  <a:gd name="T9" fmla="*/ 304 h 359"/>
                  <a:gd name="T10" fmla="*/ 573 w 588"/>
                  <a:gd name="T11" fmla="*/ 342 h 359"/>
                  <a:gd name="T12" fmla="*/ 531 w 588"/>
                  <a:gd name="T13" fmla="*/ 358 h 359"/>
                  <a:gd name="T14" fmla="*/ 497 w 588"/>
                  <a:gd name="T15" fmla="*/ 358 h 359"/>
                  <a:gd name="T16" fmla="*/ 497 w 588"/>
                  <a:gd name="T17" fmla="*/ 359 h 359"/>
                  <a:gd name="T18" fmla="*/ 141 w 588"/>
                  <a:gd name="T19" fmla="*/ 359 h 359"/>
                  <a:gd name="T20" fmla="*/ 141 w 588"/>
                  <a:gd name="T21" fmla="*/ 359 h 359"/>
                  <a:gd name="T22" fmla="*/ 117 w 588"/>
                  <a:gd name="T23" fmla="*/ 359 h 359"/>
                  <a:gd name="T24" fmla="*/ 86 w 588"/>
                  <a:gd name="T25" fmla="*/ 350 h 359"/>
                  <a:gd name="T26" fmla="*/ 75 w 588"/>
                  <a:gd name="T27" fmla="*/ 327 h 359"/>
                  <a:gd name="T28" fmla="*/ 75 w 588"/>
                  <a:gd name="T29" fmla="*/ 304 h 359"/>
                  <a:gd name="T30" fmla="*/ 75 w 588"/>
                  <a:gd name="T31" fmla="*/ 304 h 359"/>
                  <a:gd name="T32" fmla="*/ 75 w 588"/>
                  <a:gd name="T33" fmla="*/ 230 h 359"/>
                  <a:gd name="T34" fmla="*/ 34 w 588"/>
                  <a:gd name="T35" fmla="*/ 202 h 359"/>
                  <a:gd name="T36" fmla="*/ 17 w 588"/>
                  <a:gd name="T37" fmla="*/ 187 h 359"/>
                  <a:gd name="T38" fmla="*/ 0 w 588"/>
                  <a:gd name="T39" fmla="*/ 167 h 359"/>
                  <a:gd name="T40" fmla="*/ 55 w 588"/>
                  <a:gd name="T41" fmla="*/ 167 h 359"/>
                  <a:gd name="T42" fmla="*/ 68 w 588"/>
                  <a:gd name="T43" fmla="*/ 178 h 359"/>
                  <a:gd name="T44" fmla="*/ 103 w 588"/>
                  <a:gd name="T45" fmla="*/ 200 h 359"/>
                  <a:gd name="T46" fmla="*/ 155 w 588"/>
                  <a:gd name="T47" fmla="*/ 212 h 359"/>
                  <a:gd name="T48" fmla="*/ 155 w 588"/>
                  <a:gd name="T49" fmla="*/ 252 h 359"/>
                  <a:gd name="T50" fmla="*/ 114 w 588"/>
                  <a:gd name="T51" fmla="*/ 246 h 359"/>
                  <a:gd name="T52" fmla="*/ 114 w 588"/>
                  <a:gd name="T53" fmla="*/ 303 h 359"/>
                  <a:gd name="T54" fmla="*/ 114 w 588"/>
                  <a:gd name="T55" fmla="*/ 303 h 359"/>
                  <a:gd name="T56" fmla="*/ 115 w 588"/>
                  <a:gd name="T57" fmla="*/ 312 h 359"/>
                  <a:gd name="T58" fmla="*/ 119 w 588"/>
                  <a:gd name="T59" fmla="*/ 320 h 359"/>
                  <a:gd name="T60" fmla="*/ 130 w 588"/>
                  <a:gd name="T61" fmla="*/ 323 h 359"/>
                  <a:gd name="T62" fmla="*/ 138 w 588"/>
                  <a:gd name="T63" fmla="*/ 324 h 359"/>
                  <a:gd name="T64" fmla="*/ 495 w 588"/>
                  <a:gd name="T65" fmla="*/ 324 h 359"/>
                  <a:gd name="T66" fmla="*/ 495 w 588"/>
                  <a:gd name="T67" fmla="*/ 324 h 359"/>
                  <a:gd name="T68" fmla="*/ 525 w 588"/>
                  <a:gd name="T69" fmla="*/ 323 h 359"/>
                  <a:gd name="T70" fmla="*/ 542 w 588"/>
                  <a:gd name="T71" fmla="*/ 314 h 359"/>
                  <a:gd name="T72" fmla="*/ 548 w 588"/>
                  <a:gd name="T73" fmla="*/ 299 h 359"/>
                  <a:gd name="T74" fmla="*/ 548 w 588"/>
                  <a:gd name="T75" fmla="*/ 65 h 359"/>
                  <a:gd name="T76" fmla="*/ 521 w 588"/>
                  <a:gd name="T77" fmla="*/ 39 h 359"/>
                  <a:gd name="T78" fmla="*/ 264 w 588"/>
                  <a:gd name="T79" fmla="*/ 39 h 359"/>
                  <a:gd name="T80" fmla="*/ 237 w 588"/>
                  <a:gd name="T81" fmla="*/ 65 h 359"/>
                  <a:gd name="T82" fmla="*/ 237 w 588"/>
                  <a:gd name="T83" fmla="*/ 300 h 359"/>
                  <a:gd name="T84" fmla="*/ 198 w 588"/>
                  <a:gd name="T85" fmla="*/ 300 h 359"/>
                  <a:gd name="T86" fmla="*/ 198 w 588"/>
                  <a:gd name="T87" fmla="*/ 54 h 359"/>
                  <a:gd name="T88" fmla="*/ 213 w 588"/>
                  <a:gd name="T89" fmla="*/ 15 h 359"/>
                  <a:gd name="T90" fmla="*/ 255 w 588"/>
                  <a:gd name="T9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8" h="359">
                    <a:moveTo>
                      <a:pt x="255" y="0"/>
                    </a:moveTo>
                    <a:cubicBezTo>
                      <a:pt x="527" y="0"/>
                      <a:pt x="527" y="0"/>
                      <a:pt x="527" y="0"/>
                    </a:cubicBezTo>
                    <a:cubicBezTo>
                      <a:pt x="546" y="0"/>
                      <a:pt x="560" y="4"/>
                      <a:pt x="571" y="14"/>
                    </a:cubicBezTo>
                    <a:cubicBezTo>
                      <a:pt x="582" y="24"/>
                      <a:pt x="588" y="38"/>
                      <a:pt x="588" y="56"/>
                    </a:cubicBezTo>
                    <a:cubicBezTo>
                      <a:pt x="588" y="304"/>
                      <a:pt x="588" y="304"/>
                      <a:pt x="588" y="304"/>
                    </a:cubicBezTo>
                    <a:cubicBezTo>
                      <a:pt x="588" y="319"/>
                      <a:pt x="583" y="332"/>
                      <a:pt x="573" y="342"/>
                    </a:cubicBezTo>
                    <a:cubicBezTo>
                      <a:pt x="563" y="353"/>
                      <a:pt x="549" y="358"/>
                      <a:pt x="531" y="358"/>
                    </a:cubicBezTo>
                    <a:cubicBezTo>
                      <a:pt x="497" y="358"/>
                      <a:pt x="497" y="358"/>
                      <a:pt x="497" y="358"/>
                    </a:cubicBezTo>
                    <a:cubicBezTo>
                      <a:pt x="497" y="359"/>
                      <a:pt x="497" y="359"/>
                      <a:pt x="497" y="359"/>
                    </a:cubicBezTo>
                    <a:cubicBezTo>
                      <a:pt x="141" y="359"/>
                      <a:pt x="141" y="359"/>
                      <a:pt x="141" y="359"/>
                    </a:cubicBezTo>
                    <a:cubicBezTo>
                      <a:pt x="141" y="359"/>
                      <a:pt x="141" y="359"/>
                      <a:pt x="141" y="359"/>
                    </a:cubicBezTo>
                    <a:cubicBezTo>
                      <a:pt x="117" y="359"/>
                      <a:pt x="117" y="359"/>
                      <a:pt x="117" y="359"/>
                    </a:cubicBezTo>
                    <a:cubicBezTo>
                      <a:pt x="103" y="359"/>
                      <a:pt x="93" y="356"/>
                      <a:pt x="86" y="350"/>
                    </a:cubicBezTo>
                    <a:cubicBezTo>
                      <a:pt x="78" y="343"/>
                      <a:pt x="75" y="336"/>
                      <a:pt x="75" y="327"/>
                    </a:cubicBezTo>
                    <a:cubicBezTo>
                      <a:pt x="75" y="304"/>
                      <a:pt x="75" y="304"/>
                      <a:pt x="75" y="304"/>
                    </a:cubicBezTo>
                    <a:cubicBezTo>
                      <a:pt x="75" y="304"/>
                      <a:pt x="75" y="304"/>
                      <a:pt x="75" y="304"/>
                    </a:cubicBezTo>
                    <a:cubicBezTo>
                      <a:pt x="75" y="230"/>
                      <a:pt x="75" y="230"/>
                      <a:pt x="75" y="230"/>
                    </a:cubicBezTo>
                    <a:cubicBezTo>
                      <a:pt x="58" y="221"/>
                      <a:pt x="44" y="212"/>
                      <a:pt x="34" y="202"/>
                    </a:cubicBezTo>
                    <a:cubicBezTo>
                      <a:pt x="29" y="198"/>
                      <a:pt x="23" y="193"/>
                      <a:pt x="17" y="187"/>
                    </a:cubicBezTo>
                    <a:cubicBezTo>
                      <a:pt x="0" y="167"/>
                      <a:pt x="0" y="167"/>
                      <a:pt x="0" y="167"/>
                    </a:cubicBezTo>
                    <a:cubicBezTo>
                      <a:pt x="55" y="167"/>
                      <a:pt x="55" y="167"/>
                      <a:pt x="55" y="167"/>
                    </a:cubicBezTo>
                    <a:cubicBezTo>
                      <a:pt x="68" y="178"/>
                      <a:pt x="68" y="178"/>
                      <a:pt x="68" y="178"/>
                    </a:cubicBezTo>
                    <a:cubicBezTo>
                      <a:pt x="81" y="188"/>
                      <a:pt x="92" y="195"/>
                      <a:pt x="103" y="200"/>
                    </a:cubicBezTo>
                    <a:cubicBezTo>
                      <a:pt x="116" y="205"/>
                      <a:pt x="133" y="209"/>
                      <a:pt x="155" y="212"/>
                    </a:cubicBezTo>
                    <a:cubicBezTo>
                      <a:pt x="155" y="252"/>
                      <a:pt x="155" y="252"/>
                      <a:pt x="155" y="252"/>
                    </a:cubicBezTo>
                    <a:cubicBezTo>
                      <a:pt x="140" y="251"/>
                      <a:pt x="127" y="249"/>
                      <a:pt x="114" y="246"/>
                    </a:cubicBezTo>
                    <a:cubicBezTo>
                      <a:pt x="114" y="303"/>
                      <a:pt x="114" y="303"/>
                      <a:pt x="114" y="303"/>
                    </a:cubicBezTo>
                    <a:cubicBezTo>
                      <a:pt x="114" y="303"/>
                      <a:pt x="114" y="303"/>
                      <a:pt x="114" y="303"/>
                    </a:cubicBezTo>
                    <a:cubicBezTo>
                      <a:pt x="115" y="312"/>
                      <a:pt x="115" y="312"/>
                      <a:pt x="115" y="312"/>
                    </a:cubicBezTo>
                    <a:cubicBezTo>
                      <a:pt x="115" y="315"/>
                      <a:pt x="116" y="318"/>
                      <a:pt x="119" y="320"/>
                    </a:cubicBezTo>
                    <a:cubicBezTo>
                      <a:pt x="121" y="322"/>
                      <a:pt x="125" y="323"/>
                      <a:pt x="130" y="323"/>
                    </a:cubicBezTo>
                    <a:cubicBezTo>
                      <a:pt x="138" y="324"/>
                      <a:pt x="138" y="324"/>
                      <a:pt x="138" y="324"/>
                    </a:cubicBezTo>
                    <a:cubicBezTo>
                      <a:pt x="495" y="324"/>
                      <a:pt x="495" y="324"/>
                      <a:pt x="495" y="324"/>
                    </a:cubicBezTo>
                    <a:cubicBezTo>
                      <a:pt x="495" y="324"/>
                      <a:pt x="495" y="324"/>
                      <a:pt x="495" y="324"/>
                    </a:cubicBezTo>
                    <a:cubicBezTo>
                      <a:pt x="508" y="323"/>
                      <a:pt x="514" y="324"/>
                      <a:pt x="525" y="323"/>
                    </a:cubicBezTo>
                    <a:cubicBezTo>
                      <a:pt x="531" y="323"/>
                      <a:pt x="539" y="318"/>
                      <a:pt x="542" y="314"/>
                    </a:cubicBezTo>
                    <a:cubicBezTo>
                      <a:pt x="546" y="310"/>
                      <a:pt x="547" y="306"/>
                      <a:pt x="548" y="299"/>
                    </a:cubicBezTo>
                    <a:cubicBezTo>
                      <a:pt x="548" y="221"/>
                      <a:pt x="548" y="143"/>
                      <a:pt x="548" y="65"/>
                    </a:cubicBezTo>
                    <a:cubicBezTo>
                      <a:pt x="548" y="47"/>
                      <a:pt x="539" y="39"/>
                      <a:pt x="521" y="39"/>
                    </a:cubicBezTo>
                    <a:cubicBezTo>
                      <a:pt x="264" y="39"/>
                      <a:pt x="264" y="39"/>
                      <a:pt x="264" y="39"/>
                    </a:cubicBezTo>
                    <a:cubicBezTo>
                      <a:pt x="246" y="39"/>
                      <a:pt x="237" y="47"/>
                      <a:pt x="237" y="65"/>
                    </a:cubicBezTo>
                    <a:cubicBezTo>
                      <a:pt x="237" y="300"/>
                      <a:pt x="237" y="300"/>
                      <a:pt x="237" y="300"/>
                    </a:cubicBezTo>
                    <a:cubicBezTo>
                      <a:pt x="198" y="300"/>
                      <a:pt x="198" y="300"/>
                      <a:pt x="198" y="300"/>
                    </a:cubicBezTo>
                    <a:cubicBezTo>
                      <a:pt x="198" y="54"/>
                      <a:pt x="198" y="54"/>
                      <a:pt x="198" y="54"/>
                    </a:cubicBezTo>
                    <a:cubicBezTo>
                      <a:pt x="198" y="39"/>
                      <a:pt x="203" y="26"/>
                      <a:pt x="213" y="15"/>
                    </a:cubicBezTo>
                    <a:cubicBezTo>
                      <a:pt x="224" y="5"/>
                      <a:pt x="237" y="0"/>
                      <a:pt x="25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9" name="Freeform 23"/>
              <p:cNvSpPr>
                <a:spLocks noEditPoints="1"/>
              </p:cNvSpPr>
              <p:nvPr/>
            </p:nvSpPr>
            <p:spPr bwMode="auto">
              <a:xfrm>
                <a:off x="7037388" y="241300"/>
                <a:ext cx="495300" cy="214312"/>
              </a:xfrm>
              <a:custGeom>
                <a:avLst/>
                <a:gdLst>
                  <a:gd name="T0" fmla="*/ 213 w 390"/>
                  <a:gd name="T1" fmla="*/ 127 h 167"/>
                  <a:gd name="T2" fmla="*/ 342 w 390"/>
                  <a:gd name="T3" fmla="*/ 127 h 167"/>
                  <a:gd name="T4" fmla="*/ 351 w 390"/>
                  <a:gd name="T5" fmla="*/ 104 h 167"/>
                  <a:gd name="T6" fmla="*/ 39 w 390"/>
                  <a:gd name="T7" fmla="*/ 103 h 167"/>
                  <a:gd name="T8" fmla="*/ 43 w 390"/>
                  <a:gd name="T9" fmla="*/ 127 h 167"/>
                  <a:gd name="T10" fmla="*/ 174 w 390"/>
                  <a:gd name="T11" fmla="*/ 127 h 167"/>
                  <a:gd name="T12" fmla="*/ 39 w 390"/>
                  <a:gd name="T13" fmla="*/ 104 h 167"/>
                  <a:gd name="T14" fmla="*/ 39 w 390"/>
                  <a:gd name="T15" fmla="*/ 103 h 167"/>
                  <a:gd name="T16" fmla="*/ 247 w 390"/>
                  <a:gd name="T17" fmla="*/ 39 h 167"/>
                  <a:gd name="T18" fmla="*/ 213 w 390"/>
                  <a:gd name="T19" fmla="*/ 64 h 167"/>
                  <a:gd name="T20" fmla="*/ 351 w 390"/>
                  <a:gd name="T21" fmla="*/ 51 h 167"/>
                  <a:gd name="T22" fmla="*/ 337 w 390"/>
                  <a:gd name="T23" fmla="*/ 39 h 167"/>
                  <a:gd name="T24" fmla="*/ 326 w 390"/>
                  <a:gd name="T25" fmla="*/ 39 h 167"/>
                  <a:gd name="T26" fmla="*/ 77 w 390"/>
                  <a:gd name="T27" fmla="*/ 39 h 167"/>
                  <a:gd name="T28" fmla="*/ 57 w 390"/>
                  <a:gd name="T29" fmla="*/ 39 h 167"/>
                  <a:gd name="T30" fmla="*/ 39 w 390"/>
                  <a:gd name="T31" fmla="*/ 54 h 167"/>
                  <a:gd name="T32" fmla="*/ 39 w 390"/>
                  <a:gd name="T33" fmla="*/ 64 h 167"/>
                  <a:gd name="T34" fmla="*/ 174 w 390"/>
                  <a:gd name="T35" fmla="*/ 64 h 167"/>
                  <a:gd name="T36" fmla="*/ 144 w 390"/>
                  <a:gd name="T37" fmla="*/ 39 h 167"/>
                  <a:gd name="T38" fmla="*/ 77 w 390"/>
                  <a:gd name="T39" fmla="*/ 39 h 167"/>
                  <a:gd name="T40" fmla="*/ 77 w 390"/>
                  <a:gd name="T41" fmla="*/ 39 h 167"/>
                  <a:gd name="T42" fmla="*/ 77 w 390"/>
                  <a:gd name="T43" fmla="*/ 0 h 167"/>
                  <a:gd name="T44" fmla="*/ 77 w 390"/>
                  <a:gd name="T45" fmla="*/ 4 h 167"/>
                  <a:gd name="T46" fmla="*/ 144 w 390"/>
                  <a:gd name="T47" fmla="*/ 0 h 167"/>
                  <a:gd name="T48" fmla="*/ 247 w 390"/>
                  <a:gd name="T49" fmla="*/ 0 h 167"/>
                  <a:gd name="T50" fmla="*/ 326 w 390"/>
                  <a:gd name="T51" fmla="*/ 0 h 167"/>
                  <a:gd name="T52" fmla="*/ 379 w 390"/>
                  <a:gd name="T53" fmla="*/ 10 h 167"/>
                  <a:gd name="T54" fmla="*/ 390 w 390"/>
                  <a:gd name="T55" fmla="*/ 125 h 167"/>
                  <a:gd name="T56" fmla="*/ 367 w 390"/>
                  <a:gd name="T57" fmla="*/ 165 h 167"/>
                  <a:gd name="T58" fmla="*/ 326 w 390"/>
                  <a:gd name="T59" fmla="*/ 167 h 167"/>
                  <a:gd name="T60" fmla="*/ 247 w 390"/>
                  <a:gd name="T61" fmla="*/ 167 h 167"/>
                  <a:gd name="T62" fmla="*/ 144 w 390"/>
                  <a:gd name="T63" fmla="*/ 167 h 167"/>
                  <a:gd name="T64" fmla="*/ 77 w 390"/>
                  <a:gd name="T65" fmla="*/ 166 h 167"/>
                  <a:gd name="T66" fmla="*/ 77 w 390"/>
                  <a:gd name="T67" fmla="*/ 167 h 167"/>
                  <a:gd name="T68" fmla="*/ 25 w 390"/>
                  <a:gd name="T69" fmla="*/ 165 h 167"/>
                  <a:gd name="T70" fmla="*/ 0 w 390"/>
                  <a:gd name="T71" fmla="*/ 3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0" h="167">
                    <a:moveTo>
                      <a:pt x="213" y="104"/>
                    </a:moveTo>
                    <a:cubicBezTo>
                      <a:pt x="213" y="127"/>
                      <a:pt x="213" y="127"/>
                      <a:pt x="213" y="127"/>
                    </a:cubicBezTo>
                    <a:cubicBezTo>
                      <a:pt x="340" y="127"/>
                      <a:pt x="340" y="127"/>
                      <a:pt x="340" y="127"/>
                    </a:cubicBezTo>
                    <a:cubicBezTo>
                      <a:pt x="342" y="127"/>
                      <a:pt x="342" y="127"/>
                      <a:pt x="342" y="127"/>
                    </a:cubicBezTo>
                    <a:cubicBezTo>
                      <a:pt x="348" y="125"/>
                      <a:pt x="351" y="121"/>
                      <a:pt x="351" y="114"/>
                    </a:cubicBezTo>
                    <a:cubicBezTo>
                      <a:pt x="351" y="104"/>
                      <a:pt x="351" y="104"/>
                      <a:pt x="351" y="104"/>
                    </a:cubicBezTo>
                    <a:cubicBezTo>
                      <a:pt x="213" y="104"/>
                      <a:pt x="213" y="104"/>
                      <a:pt x="213" y="104"/>
                    </a:cubicBezTo>
                    <a:close/>
                    <a:moveTo>
                      <a:pt x="39" y="103"/>
                    </a:moveTo>
                    <a:cubicBezTo>
                      <a:pt x="39" y="118"/>
                      <a:pt x="39" y="118"/>
                      <a:pt x="39" y="118"/>
                    </a:cubicBezTo>
                    <a:cubicBezTo>
                      <a:pt x="39" y="122"/>
                      <a:pt x="40" y="125"/>
                      <a:pt x="43" y="127"/>
                    </a:cubicBezTo>
                    <a:cubicBezTo>
                      <a:pt x="45" y="127"/>
                      <a:pt x="45" y="127"/>
                      <a:pt x="45" y="127"/>
                    </a:cubicBezTo>
                    <a:cubicBezTo>
                      <a:pt x="174" y="127"/>
                      <a:pt x="174" y="127"/>
                      <a:pt x="174" y="127"/>
                    </a:cubicBezTo>
                    <a:cubicBezTo>
                      <a:pt x="174" y="104"/>
                      <a:pt x="174" y="104"/>
                      <a:pt x="174" y="104"/>
                    </a:cubicBezTo>
                    <a:cubicBezTo>
                      <a:pt x="39" y="104"/>
                      <a:pt x="39" y="104"/>
                      <a:pt x="39" y="104"/>
                    </a:cubicBezTo>
                    <a:cubicBezTo>
                      <a:pt x="39" y="103"/>
                      <a:pt x="39" y="103"/>
                      <a:pt x="39" y="103"/>
                    </a:cubicBezTo>
                    <a:cubicBezTo>
                      <a:pt x="39" y="103"/>
                      <a:pt x="39" y="103"/>
                      <a:pt x="39" y="103"/>
                    </a:cubicBezTo>
                    <a:close/>
                    <a:moveTo>
                      <a:pt x="247" y="39"/>
                    </a:moveTo>
                    <a:cubicBezTo>
                      <a:pt x="247" y="39"/>
                      <a:pt x="247" y="39"/>
                      <a:pt x="247" y="39"/>
                    </a:cubicBezTo>
                    <a:cubicBezTo>
                      <a:pt x="213" y="39"/>
                      <a:pt x="213" y="39"/>
                      <a:pt x="213" y="39"/>
                    </a:cubicBezTo>
                    <a:cubicBezTo>
                      <a:pt x="213" y="64"/>
                      <a:pt x="213" y="64"/>
                      <a:pt x="213" y="64"/>
                    </a:cubicBezTo>
                    <a:cubicBezTo>
                      <a:pt x="351" y="64"/>
                      <a:pt x="351" y="64"/>
                      <a:pt x="351" y="64"/>
                    </a:cubicBezTo>
                    <a:cubicBezTo>
                      <a:pt x="351" y="51"/>
                      <a:pt x="351" y="51"/>
                      <a:pt x="351" y="51"/>
                    </a:cubicBezTo>
                    <a:cubicBezTo>
                      <a:pt x="351" y="48"/>
                      <a:pt x="350" y="45"/>
                      <a:pt x="348" y="42"/>
                    </a:cubicBezTo>
                    <a:cubicBezTo>
                      <a:pt x="345" y="40"/>
                      <a:pt x="342" y="39"/>
                      <a:pt x="337" y="39"/>
                    </a:cubicBezTo>
                    <a:cubicBezTo>
                      <a:pt x="326" y="39"/>
                      <a:pt x="326" y="39"/>
                      <a:pt x="326" y="39"/>
                    </a:cubicBezTo>
                    <a:cubicBezTo>
                      <a:pt x="326" y="39"/>
                      <a:pt x="326" y="39"/>
                      <a:pt x="326" y="39"/>
                    </a:cubicBezTo>
                    <a:cubicBezTo>
                      <a:pt x="247" y="39"/>
                      <a:pt x="247" y="39"/>
                      <a:pt x="247" y="39"/>
                    </a:cubicBezTo>
                    <a:close/>
                    <a:moveTo>
                      <a:pt x="77" y="39"/>
                    </a:moveTo>
                    <a:cubicBezTo>
                      <a:pt x="77" y="39"/>
                      <a:pt x="77" y="39"/>
                      <a:pt x="77" y="39"/>
                    </a:cubicBezTo>
                    <a:cubicBezTo>
                      <a:pt x="57" y="39"/>
                      <a:pt x="57" y="39"/>
                      <a:pt x="57" y="39"/>
                    </a:cubicBezTo>
                    <a:cubicBezTo>
                      <a:pt x="49" y="39"/>
                      <a:pt x="44" y="40"/>
                      <a:pt x="42" y="42"/>
                    </a:cubicBezTo>
                    <a:cubicBezTo>
                      <a:pt x="40" y="45"/>
                      <a:pt x="39" y="48"/>
                      <a:pt x="39" y="54"/>
                    </a:cubicBezTo>
                    <a:cubicBezTo>
                      <a:pt x="39" y="64"/>
                      <a:pt x="39" y="64"/>
                      <a:pt x="39" y="64"/>
                    </a:cubicBezTo>
                    <a:cubicBezTo>
                      <a:pt x="39" y="64"/>
                      <a:pt x="39" y="64"/>
                      <a:pt x="39" y="64"/>
                    </a:cubicBezTo>
                    <a:cubicBezTo>
                      <a:pt x="39" y="64"/>
                      <a:pt x="39" y="64"/>
                      <a:pt x="39" y="64"/>
                    </a:cubicBezTo>
                    <a:cubicBezTo>
                      <a:pt x="174" y="64"/>
                      <a:pt x="174" y="64"/>
                      <a:pt x="174" y="64"/>
                    </a:cubicBezTo>
                    <a:cubicBezTo>
                      <a:pt x="174" y="39"/>
                      <a:pt x="174" y="39"/>
                      <a:pt x="174" y="39"/>
                    </a:cubicBezTo>
                    <a:cubicBezTo>
                      <a:pt x="144" y="39"/>
                      <a:pt x="144" y="39"/>
                      <a:pt x="144" y="39"/>
                    </a:cubicBezTo>
                    <a:cubicBezTo>
                      <a:pt x="144" y="39"/>
                      <a:pt x="144" y="39"/>
                      <a:pt x="144" y="39"/>
                    </a:cubicBezTo>
                    <a:cubicBezTo>
                      <a:pt x="77" y="39"/>
                      <a:pt x="77" y="39"/>
                      <a:pt x="77" y="39"/>
                    </a:cubicBezTo>
                    <a:cubicBezTo>
                      <a:pt x="77" y="39"/>
                      <a:pt x="77" y="39"/>
                      <a:pt x="77" y="39"/>
                    </a:cubicBezTo>
                    <a:cubicBezTo>
                      <a:pt x="77" y="39"/>
                      <a:pt x="77" y="39"/>
                      <a:pt x="77" y="39"/>
                    </a:cubicBezTo>
                    <a:close/>
                    <a:moveTo>
                      <a:pt x="43" y="0"/>
                    </a:moveTo>
                    <a:cubicBezTo>
                      <a:pt x="77" y="0"/>
                      <a:pt x="77" y="0"/>
                      <a:pt x="77" y="0"/>
                    </a:cubicBezTo>
                    <a:cubicBezTo>
                      <a:pt x="77" y="4"/>
                      <a:pt x="77" y="4"/>
                      <a:pt x="77" y="4"/>
                    </a:cubicBezTo>
                    <a:cubicBezTo>
                      <a:pt x="77" y="4"/>
                      <a:pt x="77" y="4"/>
                      <a:pt x="77" y="4"/>
                    </a:cubicBezTo>
                    <a:cubicBezTo>
                      <a:pt x="77" y="0"/>
                      <a:pt x="77" y="0"/>
                      <a:pt x="77" y="0"/>
                    </a:cubicBezTo>
                    <a:cubicBezTo>
                      <a:pt x="144" y="0"/>
                      <a:pt x="144" y="0"/>
                      <a:pt x="144" y="0"/>
                    </a:cubicBezTo>
                    <a:cubicBezTo>
                      <a:pt x="144" y="0"/>
                      <a:pt x="144" y="0"/>
                      <a:pt x="144" y="0"/>
                    </a:cubicBezTo>
                    <a:cubicBezTo>
                      <a:pt x="247" y="0"/>
                      <a:pt x="247" y="0"/>
                      <a:pt x="247" y="0"/>
                    </a:cubicBezTo>
                    <a:cubicBezTo>
                      <a:pt x="247" y="0"/>
                      <a:pt x="247" y="0"/>
                      <a:pt x="247" y="0"/>
                    </a:cubicBezTo>
                    <a:cubicBezTo>
                      <a:pt x="326" y="0"/>
                      <a:pt x="326" y="0"/>
                      <a:pt x="326" y="0"/>
                    </a:cubicBezTo>
                    <a:cubicBezTo>
                      <a:pt x="350" y="0"/>
                      <a:pt x="350" y="0"/>
                      <a:pt x="350" y="0"/>
                    </a:cubicBezTo>
                    <a:cubicBezTo>
                      <a:pt x="363" y="0"/>
                      <a:pt x="373" y="3"/>
                      <a:pt x="379" y="10"/>
                    </a:cubicBezTo>
                    <a:cubicBezTo>
                      <a:pt x="387" y="17"/>
                      <a:pt x="390" y="25"/>
                      <a:pt x="390" y="34"/>
                    </a:cubicBezTo>
                    <a:cubicBezTo>
                      <a:pt x="390" y="125"/>
                      <a:pt x="390" y="125"/>
                      <a:pt x="390" y="125"/>
                    </a:cubicBezTo>
                    <a:cubicBezTo>
                      <a:pt x="390" y="139"/>
                      <a:pt x="387" y="150"/>
                      <a:pt x="379" y="157"/>
                    </a:cubicBezTo>
                    <a:cubicBezTo>
                      <a:pt x="376" y="161"/>
                      <a:pt x="372" y="163"/>
                      <a:pt x="367" y="165"/>
                    </a:cubicBezTo>
                    <a:cubicBezTo>
                      <a:pt x="355" y="167"/>
                      <a:pt x="355" y="167"/>
                      <a:pt x="355" y="167"/>
                    </a:cubicBezTo>
                    <a:cubicBezTo>
                      <a:pt x="326" y="167"/>
                      <a:pt x="326" y="167"/>
                      <a:pt x="326" y="167"/>
                    </a:cubicBezTo>
                    <a:cubicBezTo>
                      <a:pt x="247" y="167"/>
                      <a:pt x="247" y="167"/>
                      <a:pt x="247" y="167"/>
                    </a:cubicBezTo>
                    <a:cubicBezTo>
                      <a:pt x="247" y="167"/>
                      <a:pt x="247" y="167"/>
                      <a:pt x="247" y="167"/>
                    </a:cubicBezTo>
                    <a:cubicBezTo>
                      <a:pt x="144" y="167"/>
                      <a:pt x="144" y="167"/>
                      <a:pt x="144" y="167"/>
                    </a:cubicBezTo>
                    <a:cubicBezTo>
                      <a:pt x="144" y="167"/>
                      <a:pt x="144" y="167"/>
                      <a:pt x="144" y="167"/>
                    </a:cubicBezTo>
                    <a:cubicBezTo>
                      <a:pt x="77" y="167"/>
                      <a:pt x="77" y="167"/>
                      <a:pt x="77" y="167"/>
                    </a:cubicBezTo>
                    <a:cubicBezTo>
                      <a:pt x="77" y="166"/>
                      <a:pt x="77" y="166"/>
                      <a:pt x="77" y="166"/>
                    </a:cubicBezTo>
                    <a:cubicBezTo>
                      <a:pt x="77" y="166"/>
                      <a:pt x="77" y="166"/>
                      <a:pt x="77" y="166"/>
                    </a:cubicBezTo>
                    <a:cubicBezTo>
                      <a:pt x="77" y="167"/>
                      <a:pt x="77" y="167"/>
                      <a:pt x="77" y="167"/>
                    </a:cubicBezTo>
                    <a:cubicBezTo>
                      <a:pt x="41" y="167"/>
                      <a:pt x="41" y="167"/>
                      <a:pt x="41" y="167"/>
                    </a:cubicBezTo>
                    <a:cubicBezTo>
                      <a:pt x="25" y="165"/>
                      <a:pt x="25" y="165"/>
                      <a:pt x="25" y="165"/>
                    </a:cubicBezTo>
                    <a:cubicBezTo>
                      <a:pt x="8" y="160"/>
                      <a:pt x="0" y="149"/>
                      <a:pt x="0" y="131"/>
                    </a:cubicBezTo>
                    <a:cubicBezTo>
                      <a:pt x="0" y="39"/>
                      <a:pt x="0" y="39"/>
                      <a:pt x="0" y="39"/>
                    </a:cubicBezTo>
                    <a:cubicBezTo>
                      <a:pt x="0" y="13"/>
                      <a:pt x="14" y="0"/>
                      <a:pt x="43"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0" name="Freeform 30"/>
              <p:cNvSpPr>
                <a:spLocks noEditPoints="1"/>
              </p:cNvSpPr>
              <p:nvPr/>
            </p:nvSpPr>
            <p:spPr bwMode="auto">
              <a:xfrm>
                <a:off x="6484938" y="241300"/>
                <a:ext cx="495300" cy="458787"/>
              </a:xfrm>
              <a:custGeom>
                <a:avLst/>
                <a:gdLst>
                  <a:gd name="T0" fmla="*/ 267 w 390"/>
                  <a:gd name="T1" fmla="*/ 258 h 359"/>
                  <a:gd name="T2" fmla="*/ 341 w 390"/>
                  <a:gd name="T3" fmla="*/ 258 h 359"/>
                  <a:gd name="T4" fmla="*/ 350 w 390"/>
                  <a:gd name="T5" fmla="*/ 235 h 359"/>
                  <a:gd name="T6" fmla="*/ 147 w 390"/>
                  <a:gd name="T7" fmla="*/ 235 h 359"/>
                  <a:gd name="T8" fmla="*/ 152 w 390"/>
                  <a:gd name="T9" fmla="*/ 258 h 359"/>
                  <a:gd name="T10" fmla="*/ 228 w 390"/>
                  <a:gd name="T11" fmla="*/ 258 h 359"/>
                  <a:gd name="T12" fmla="*/ 147 w 390"/>
                  <a:gd name="T13" fmla="*/ 235 h 359"/>
                  <a:gd name="T14" fmla="*/ 301 w 390"/>
                  <a:gd name="T15" fmla="*/ 170 h 359"/>
                  <a:gd name="T16" fmla="*/ 267 w 390"/>
                  <a:gd name="T17" fmla="*/ 195 h 359"/>
                  <a:gd name="T18" fmla="*/ 350 w 390"/>
                  <a:gd name="T19" fmla="*/ 182 h 359"/>
                  <a:gd name="T20" fmla="*/ 336 w 390"/>
                  <a:gd name="T21" fmla="*/ 170 h 359"/>
                  <a:gd name="T22" fmla="*/ 325 w 390"/>
                  <a:gd name="T23" fmla="*/ 170 h 359"/>
                  <a:gd name="T24" fmla="*/ 186 w 390"/>
                  <a:gd name="T25" fmla="*/ 170 h 359"/>
                  <a:gd name="T26" fmla="*/ 166 w 390"/>
                  <a:gd name="T27" fmla="*/ 170 h 359"/>
                  <a:gd name="T28" fmla="*/ 147 w 390"/>
                  <a:gd name="T29" fmla="*/ 185 h 359"/>
                  <a:gd name="T30" fmla="*/ 228 w 390"/>
                  <a:gd name="T31" fmla="*/ 195 h 359"/>
                  <a:gd name="T32" fmla="*/ 198 w 390"/>
                  <a:gd name="T33" fmla="*/ 170 h 359"/>
                  <a:gd name="T34" fmla="*/ 186 w 390"/>
                  <a:gd name="T35" fmla="*/ 170 h 359"/>
                  <a:gd name="T36" fmla="*/ 163 w 390"/>
                  <a:gd name="T37" fmla="*/ 54 h 359"/>
                  <a:gd name="T38" fmla="*/ 147 w 390"/>
                  <a:gd name="T39" fmla="*/ 74 h 359"/>
                  <a:gd name="T40" fmla="*/ 351 w 390"/>
                  <a:gd name="T41" fmla="*/ 65 h 359"/>
                  <a:gd name="T42" fmla="*/ 225 w 390"/>
                  <a:gd name="T43" fmla="*/ 0 h 359"/>
                  <a:gd name="T44" fmla="*/ 265 w 390"/>
                  <a:gd name="T45" fmla="*/ 14 h 359"/>
                  <a:gd name="T46" fmla="*/ 377 w 390"/>
                  <a:gd name="T47" fmla="*/ 25 h 359"/>
                  <a:gd name="T48" fmla="*/ 390 w 390"/>
                  <a:gd name="T49" fmla="*/ 75 h 359"/>
                  <a:gd name="T50" fmla="*/ 269 w 390"/>
                  <a:gd name="T51" fmla="*/ 113 h 359"/>
                  <a:gd name="T52" fmla="*/ 301 w 390"/>
                  <a:gd name="T53" fmla="*/ 131 h 359"/>
                  <a:gd name="T54" fmla="*/ 325 w 390"/>
                  <a:gd name="T55" fmla="*/ 131 h 359"/>
                  <a:gd name="T56" fmla="*/ 353 w 390"/>
                  <a:gd name="T57" fmla="*/ 131 h 359"/>
                  <a:gd name="T58" fmla="*/ 378 w 390"/>
                  <a:gd name="T59" fmla="*/ 141 h 359"/>
                  <a:gd name="T60" fmla="*/ 390 w 390"/>
                  <a:gd name="T61" fmla="*/ 256 h 359"/>
                  <a:gd name="T62" fmla="*/ 367 w 390"/>
                  <a:gd name="T63" fmla="*/ 296 h 359"/>
                  <a:gd name="T64" fmla="*/ 350 w 390"/>
                  <a:gd name="T65" fmla="*/ 298 h 359"/>
                  <a:gd name="T66" fmla="*/ 301 w 390"/>
                  <a:gd name="T67" fmla="*/ 298 h 359"/>
                  <a:gd name="T68" fmla="*/ 198 w 390"/>
                  <a:gd name="T69" fmla="*/ 298 h 359"/>
                  <a:gd name="T70" fmla="*/ 196 w 390"/>
                  <a:gd name="T71" fmla="*/ 298 h 359"/>
                  <a:gd name="T72" fmla="*/ 194 w 390"/>
                  <a:gd name="T73" fmla="*/ 304 h 359"/>
                  <a:gd name="T74" fmla="*/ 170 w 390"/>
                  <a:gd name="T75" fmla="*/ 345 h 359"/>
                  <a:gd name="T76" fmla="*/ 123 w 390"/>
                  <a:gd name="T77" fmla="*/ 359 h 359"/>
                  <a:gd name="T78" fmla="*/ 0 w 390"/>
                  <a:gd name="T79" fmla="*/ 359 h 359"/>
                  <a:gd name="T80" fmla="*/ 123 w 390"/>
                  <a:gd name="T81" fmla="*/ 324 h 359"/>
                  <a:gd name="T82" fmla="*/ 148 w 390"/>
                  <a:gd name="T83" fmla="*/ 302 h 359"/>
                  <a:gd name="T84" fmla="*/ 134 w 390"/>
                  <a:gd name="T85" fmla="*/ 296 h 359"/>
                  <a:gd name="T86" fmla="*/ 108 w 390"/>
                  <a:gd name="T87" fmla="*/ 170 h 359"/>
                  <a:gd name="T88" fmla="*/ 148 w 390"/>
                  <a:gd name="T89" fmla="*/ 131 h 359"/>
                  <a:gd name="T90" fmla="*/ 186 w 390"/>
                  <a:gd name="T91" fmla="*/ 131 h 359"/>
                  <a:gd name="T92" fmla="*/ 198 w 390"/>
                  <a:gd name="T93" fmla="*/ 131 h 359"/>
                  <a:gd name="T94" fmla="*/ 230 w 390"/>
                  <a:gd name="T95" fmla="*/ 113 h 359"/>
                  <a:gd name="T96" fmla="*/ 108 w 390"/>
                  <a:gd name="T97" fmla="*/ 75 h 359"/>
                  <a:gd name="T98" fmla="*/ 108 w 390"/>
                  <a:gd name="T99" fmla="*/ 54 h 359"/>
                  <a:gd name="T100" fmla="*/ 152 w 390"/>
                  <a:gd name="T101" fmla="*/ 14 h 359"/>
                  <a:gd name="T102" fmla="*/ 225 w 390"/>
                  <a:gd name="T103"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0" h="359">
                    <a:moveTo>
                      <a:pt x="267" y="235"/>
                    </a:moveTo>
                    <a:cubicBezTo>
                      <a:pt x="267" y="258"/>
                      <a:pt x="267" y="258"/>
                      <a:pt x="267" y="258"/>
                    </a:cubicBezTo>
                    <a:cubicBezTo>
                      <a:pt x="339" y="258"/>
                      <a:pt x="339" y="258"/>
                      <a:pt x="339" y="258"/>
                    </a:cubicBezTo>
                    <a:cubicBezTo>
                      <a:pt x="341" y="258"/>
                      <a:pt x="341" y="258"/>
                      <a:pt x="341" y="258"/>
                    </a:cubicBezTo>
                    <a:cubicBezTo>
                      <a:pt x="347" y="257"/>
                      <a:pt x="350" y="252"/>
                      <a:pt x="350" y="245"/>
                    </a:cubicBezTo>
                    <a:cubicBezTo>
                      <a:pt x="350" y="235"/>
                      <a:pt x="350" y="235"/>
                      <a:pt x="350" y="235"/>
                    </a:cubicBezTo>
                    <a:cubicBezTo>
                      <a:pt x="267" y="235"/>
                      <a:pt x="267" y="235"/>
                      <a:pt x="267" y="235"/>
                    </a:cubicBezTo>
                    <a:close/>
                    <a:moveTo>
                      <a:pt x="147" y="235"/>
                    </a:moveTo>
                    <a:cubicBezTo>
                      <a:pt x="147" y="249"/>
                      <a:pt x="147" y="249"/>
                      <a:pt x="147" y="249"/>
                    </a:cubicBezTo>
                    <a:cubicBezTo>
                      <a:pt x="147" y="254"/>
                      <a:pt x="149" y="257"/>
                      <a:pt x="152" y="258"/>
                    </a:cubicBezTo>
                    <a:cubicBezTo>
                      <a:pt x="154" y="258"/>
                      <a:pt x="154" y="258"/>
                      <a:pt x="154" y="258"/>
                    </a:cubicBezTo>
                    <a:cubicBezTo>
                      <a:pt x="228" y="258"/>
                      <a:pt x="228" y="258"/>
                      <a:pt x="228" y="258"/>
                    </a:cubicBezTo>
                    <a:cubicBezTo>
                      <a:pt x="228" y="235"/>
                      <a:pt x="228" y="235"/>
                      <a:pt x="228" y="235"/>
                    </a:cubicBezTo>
                    <a:cubicBezTo>
                      <a:pt x="147" y="235"/>
                      <a:pt x="147" y="235"/>
                      <a:pt x="147" y="235"/>
                    </a:cubicBezTo>
                    <a:close/>
                    <a:moveTo>
                      <a:pt x="301" y="170"/>
                    </a:moveTo>
                    <a:cubicBezTo>
                      <a:pt x="301" y="170"/>
                      <a:pt x="301" y="170"/>
                      <a:pt x="301" y="170"/>
                    </a:cubicBezTo>
                    <a:cubicBezTo>
                      <a:pt x="267" y="170"/>
                      <a:pt x="267" y="170"/>
                      <a:pt x="267" y="170"/>
                    </a:cubicBezTo>
                    <a:cubicBezTo>
                      <a:pt x="267" y="195"/>
                      <a:pt x="267" y="195"/>
                      <a:pt x="267" y="195"/>
                    </a:cubicBezTo>
                    <a:cubicBezTo>
                      <a:pt x="350" y="195"/>
                      <a:pt x="350" y="195"/>
                      <a:pt x="350" y="195"/>
                    </a:cubicBezTo>
                    <a:cubicBezTo>
                      <a:pt x="350" y="182"/>
                      <a:pt x="350" y="182"/>
                      <a:pt x="350" y="182"/>
                    </a:cubicBezTo>
                    <a:cubicBezTo>
                      <a:pt x="350" y="179"/>
                      <a:pt x="349" y="176"/>
                      <a:pt x="347" y="173"/>
                    </a:cubicBezTo>
                    <a:cubicBezTo>
                      <a:pt x="345" y="171"/>
                      <a:pt x="341" y="170"/>
                      <a:pt x="336" y="170"/>
                    </a:cubicBezTo>
                    <a:cubicBezTo>
                      <a:pt x="325" y="170"/>
                      <a:pt x="325" y="170"/>
                      <a:pt x="325" y="170"/>
                    </a:cubicBezTo>
                    <a:cubicBezTo>
                      <a:pt x="325" y="170"/>
                      <a:pt x="325" y="170"/>
                      <a:pt x="325" y="170"/>
                    </a:cubicBezTo>
                    <a:cubicBezTo>
                      <a:pt x="301" y="170"/>
                      <a:pt x="301" y="170"/>
                      <a:pt x="301" y="170"/>
                    </a:cubicBezTo>
                    <a:close/>
                    <a:moveTo>
                      <a:pt x="186" y="170"/>
                    </a:moveTo>
                    <a:cubicBezTo>
                      <a:pt x="186" y="170"/>
                      <a:pt x="186" y="170"/>
                      <a:pt x="186" y="170"/>
                    </a:cubicBezTo>
                    <a:cubicBezTo>
                      <a:pt x="166" y="170"/>
                      <a:pt x="166" y="170"/>
                      <a:pt x="166" y="170"/>
                    </a:cubicBezTo>
                    <a:cubicBezTo>
                      <a:pt x="158" y="170"/>
                      <a:pt x="153" y="171"/>
                      <a:pt x="151" y="173"/>
                    </a:cubicBezTo>
                    <a:cubicBezTo>
                      <a:pt x="149" y="176"/>
                      <a:pt x="147" y="179"/>
                      <a:pt x="147" y="185"/>
                    </a:cubicBezTo>
                    <a:cubicBezTo>
                      <a:pt x="147" y="195"/>
                      <a:pt x="147" y="195"/>
                      <a:pt x="147" y="195"/>
                    </a:cubicBezTo>
                    <a:cubicBezTo>
                      <a:pt x="228" y="195"/>
                      <a:pt x="228" y="195"/>
                      <a:pt x="228" y="195"/>
                    </a:cubicBezTo>
                    <a:cubicBezTo>
                      <a:pt x="228" y="170"/>
                      <a:pt x="228" y="170"/>
                      <a:pt x="228" y="170"/>
                    </a:cubicBezTo>
                    <a:cubicBezTo>
                      <a:pt x="198" y="170"/>
                      <a:pt x="198" y="170"/>
                      <a:pt x="198" y="170"/>
                    </a:cubicBezTo>
                    <a:cubicBezTo>
                      <a:pt x="198" y="170"/>
                      <a:pt x="198" y="170"/>
                      <a:pt x="198" y="170"/>
                    </a:cubicBezTo>
                    <a:cubicBezTo>
                      <a:pt x="186" y="170"/>
                      <a:pt x="186" y="170"/>
                      <a:pt x="186" y="170"/>
                    </a:cubicBezTo>
                    <a:close/>
                    <a:moveTo>
                      <a:pt x="332" y="53"/>
                    </a:moveTo>
                    <a:cubicBezTo>
                      <a:pt x="163" y="54"/>
                      <a:pt x="163" y="54"/>
                      <a:pt x="163" y="54"/>
                    </a:cubicBezTo>
                    <a:cubicBezTo>
                      <a:pt x="153" y="54"/>
                      <a:pt x="148" y="58"/>
                      <a:pt x="148" y="66"/>
                    </a:cubicBezTo>
                    <a:cubicBezTo>
                      <a:pt x="147" y="74"/>
                      <a:pt x="147" y="74"/>
                      <a:pt x="147" y="74"/>
                    </a:cubicBezTo>
                    <a:cubicBezTo>
                      <a:pt x="350" y="74"/>
                      <a:pt x="350" y="74"/>
                      <a:pt x="350" y="74"/>
                    </a:cubicBezTo>
                    <a:cubicBezTo>
                      <a:pt x="351" y="65"/>
                      <a:pt x="351" y="65"/>
                      <a:pt x="351" y="65"/>
                    </a:cubicBezTo>
                    <a:cubicBezTo>
                      <a:pt x="351" y="57"/>
                      <a:pt x="344" y="53"/>
                      <a:pt x="332" y="53"/>
                    </a:cubicBezTo>
                    <a:close/>
                    <a:moveTo>
                      <a:pt x="225" y="0"/>
                    </a:moveTo>
                    <a:cubicBezTo>
                      <a:pt x="265" y="0"/>
                      <a:pt x="265" y="0"/>
                      <a:pt x="265" y="0"/>
                    </a:cubicBezTo>
                    <a:cubicBezTo>
                      <a:pt x="265" y="14"/>
                      <a:pt x="265" y="14"/>
                      <a:pt x="265" y="14"/>
                    </a:cubicBezTo>
                    <a:cubicBezTo>
                      <a:pt x="333" y="14"/>
                      <a:pt x="333" y="14"/>
                      <a:pt x="333" y="14"/>
                    </a:cubicBezTo>
                    <a:cubicBezTo>
                      <a:pt x="355" y="14"/>
                      <a:pt x="369" y="18"/>
                      <a:pt x="377" y="25"/>
                    </a:cubicBezTo>
                    <a:cubicBezTo>
                      <a:pt x="385" y="32"/>
                      <a:pt x="389" y="41"/>
                      <a:pt x="389" y="51"/>
                    </a:cubicBezTo>
                    <a:cubicBezTo>
                      <a:pt x="390" y="75"/>
                      <a:pt x="390" y="75"/>
                      <a:pt x="390" y="75"/>
                    </a:cubicBezTo>
                    <a:cubicBezTo>
                      <a:pt x="390" y="113"/>
                      <a:pt x="390" y="113"/>
                      <a:pt x="390" y="113"/>
                    </a:cubicBezTo>
                    <a:cubicBezTo>
                      <a:pt x="269" y="113"/>
                      <a:pt x="269" y="113"/>
                      <a:pt x="269" y="113"/>
                    </a:cubicBezTo>
                    <a:cubicBezTo>
                      <a:pt x="269" y="131"/>
                      <a:pt x="269" y="131"/>
                      <a:pt x="269" y="131"/>
                    </a:cubicBezTo>
                    <a:cubicBezTo>
                      <a:pt x="301" y="131"/>
                      <a:pt x="301" y="131"/>
                      <a:pt x="301" y="131"/>
                    </a:cubicBezTo>
                    <a:cubicBezTo>
                      <a:pt x="301" y="131"/>
                      <a:pt x="301" y="131"/>
                      <a:pt x="301" y="131"/>
                    </a:cubicBezTo>
                    <a:cubicBezTo>
                      <a:pt x="325" y="131"/>
                      <a:pt x="325" y="131"/>
                      <a:pt x="325" y="131"/>
                    </a:cubicBezTo>
                    <a:cubicBezTo>
                      <a:pt x="349" y="131"/>
                      <a:pt x="349" y="131"/>
                      <a:pt x="349" y="131"/>
                    </a:cubicBezTo>
                    <a:cubicBezTo>
                      <a:pt x="349" y="131"/>
                      <a:pt x="349" y="131"/>
                      <a:pt x="353" y="131"/>
                    </a:cubicBezTo>
                    <a:cubicBezTo>
                      <a:pt x="357" y="131"/>
                      <a:pt x="363" y="132"/>
                      <a:pt x="366" y="133"/>
                    </a:cubicBezTo>
                    <a:cubicBezTo>
                      <a:pt x="369" y="134"/>
                      <a:pt x="375" y="137"/>
                      <a:pt x="378" y="141"/>
                    </a:cubicBezTo>
                    <a:cubicBezTo>
                      <a:pt x="386" y="148"/>
                      <a:pt x="390" y="156"/>
                      <a:pt x="390" y="165"/>
                    </a:cubicBezTo>
                    <a:cubicBezTo>
                      <a:pt x="390" y="256"/>
                      <a:pt x="390" y="256"/>
                      <a:pt x="390" y="256"/>
                    </a:cubicBezTo>
                    <a:cubicBezTo>
                      <a:pt x="390" y="270"/>
                      <a:pt x="386" y="281"/>
                      <a:pt x="378" y="288"/>
                    </a:cubicBezTo>
                    <a:cubicBezTo>
                      <a:pt x="375" y="292"/>
                      <a:pt x="371" y="294"/>
                      <a:pt x="367" y="296"/>
                    </a:cubicBezTo>
                    <a:cubicBezTo>
                      <a:pt x="354" y="298"/>
                      <a:pt x="354" y="298"/>
                      <a:pt x="354" y="298"/>
                    </a:cubicBezTo>
                    <a:cubicBezTo>
                      <a:pt x="350" y="298"/>
                      <a:pt x="350" y="298"/>
                      <a:pt x="350" y="298"/>
                    </a:cubicBezTo>
                    <a:cubicBezTo>
                      <a:pt x="325" y="298"/>
                      <a:pt x="325" y="298"/>
                      <a:pt x="325" y="298"/>
                    </a:cubicBezTo>
                    <a:cubicBezTo>
                      <a:pt x="301" y="298"/>
                      <a:pt x="301" y="298"/>
                      <a:pt x="301" y="298"/>
                    </a:cubicBezTo>
                    <a:cubicBezTo>
                      <a:pt x="301" y="298"/>
                      <a:pt x="301" y="298"/>
                      <a:pt x="301" y="298"/>
                    </a:cubicBezTo>
                    <a:cubicBezTo>
                      <a:pt x="198" y="298"/>
                      <a:pt x="198" y="298"/>
                      <a:pt x="198" y="298"/>
                    </a:cubicBezTo>
                    <a:cubicBezTo>
                      <a:pt x="198" y="298"/>
                      <a:pt x="198" y="298"/>
                      <a:pt x="198" y="298"/>
                    </a:cubicBezTo>
                    <a:cubicBezTo>
                      <a:pt x="196" y="298"/>
                      <a:pt x="196" y="298"/>
                      <a:pt x="196" y="298"/>
                    </a:cubicBezTo>
                    <a:cubicBezTo>
                      <a:pt x="194" y="304"/>
                      <a:pt x="194" y="304"/>
                      <a:pt x="194" y="304"/>
                    </a:cubicBezTo>
                    <a:cubicBezTo>
                      <a:pt x="194" y="304"/>
                      <a:pt x="194" y="304"/>
                      <a:pt x="194" y="304"/>
                    </a:cubicBezTo>
                    <a:cubicBezTo>
                      <a:pt x="193" y="308"/>
                      <a:pt x="193" y="308"/>
                      <a:pt x="193" y="308"/>
                    </a:cubicBezTo>
                    <a:cubicBezTo>
                      <a:pt x="189" y="321"/>
                      <a:pt x="180" y="336"/>
                      <a:pt x="170" y="345"/>
                    </a:cubicBezTo>
                    <a:cubicBezTo>
                      <a:pt x="161" y="352"/>
                      <a:pt x="150" y="359"/>
                      <a:pt x="128" y="359"/>
                    </a:cubicBezTo>
                    <a:cubicBezTo>
                      <a:pt x="127" y="359"/>
                      <a:pt x="123" y="359"/>
                      <a:pt x="123" y="359"/>
                    </a:cubicBezTo>
                    <a:cubicBezTo>
                      <a:pt x="122" y="359"/>
                      <a:pt x="122" y="359"/>
                      <a:pt x="122" y="359"/>
                    </a:cubicBezTo>
                    <a:cubicBezTo>
                      <a:pt x="0" y="359"/>
                      <a:pt x="0" y="359"/>
                      <a:pt x="0" y="359"/>
                    </a:cubicBezTo>
                    <a:cubicBezTo>
                      <a:pt x="0" y="324"/>
                      <a:pt x="0" y="324"/>
                      <a:pt x="0" y="324"/>
                    </a:cubicBezTo>
                    <a:cubicBezTo>
                      <a:pt x="123" y="324"/>
                      <a:pt x="123" y="324"/>
                      <a:pt x="123" y="324"/>
                    </a:cubicBezTo>
                    <a:cubicBezTo>
                      <a:pt x="123" y="324"/>
                      <a:pt x="127" y="324"/>
                      <a:pt x="130" y="322"/>
                    </a:cubicBezTo>
                    <a:cubicBezTo>
                      <a:pt x="136" y="318"/>
                      <a:pt x="144" y="311"/>
                      <a:pt x="148" y="302"/>
                    </a:cubicBezTo>
                    <a:cubicBezTo>
                      <a:pt x="150" y="298"/>
                      <a:pt x="150" y="298"/>
                      <a:pt x="150" y="298"/>
                    </a:cubicBezTo>
                    <a:cubicBezTo>
                      <a:pt x="134" y="296"/>
                      <a:pt x="134" y="296"/>
                      <a:pt x="134" y="296"/>
                    </a:cubicBezTo>
                    <a:cubicBezTo>
                      <a:pt x="117" y="292"/>
                      <a:pt x="108" y="280"/>
                      <a:pt x="108" y="262"/>
                    </a:cubicBezTo>
                    <a:cubicBezTo>
                      <a:pt x="108" y="170"/>
                      <a:pt x="108" y="170"/>
                      <a:pt x="108" y="170"/>
                    </a:cubicBezTo>
                    <a:cubicBezTo>
                      <a:pt x="108" y="150"/>
                      <a:pt x="117" y="138"/>
                      <a:pt x="133" y="133"/>
                    </a:cubicBezTo>
                    <a:cubicBezTo>
                      <a:pt x="133" y="133"/>
                      <a:pt x="141" y="131"/>
                      <a:pt x="148" y="131"/>
                    </a:cubicBezTo>
                    <a:cubicBezTo>
                      <a:pt x="152" y="131"/>
                      <a:pt x="152" y="131"/>
                      <a:pt x="152" y="131"/>
                    </a:cubicBezTo>
                    <a:cubicBezTo>
                      <a:pt x="186" y="131"/>
                      <a:pt x="186" y="131"/>
                      <a:pt x="186" y="131"/>
                    </a:cubicBezTo>
                    <a:cubicBezTo>
                      <a:pt x="198" y="131"/>
                      <a:pt x="198" y="131"/>
                      <a:pt x="198" y="131"/>
                    </a:cubicBezTo>
                    <a:cubicBezTo>
                      <a:pt x="198" y="131"/>
                      <a:pt x="198" y="131"/>
                      <a:pt x="198" y="131"/>
                    </a:cubicBezTo>
                    <a:cubicBezTo>
                      <a:pt x="230" y="131"/>
                      <a:pt x="230" y="131"/>
                      <a:pt x="230" y="131"/>
                    </a:cubicBezTo>
                    <a:cubicBezTo>
                      <a:pt x="230" y="113"/>
                      <a:pt x="230" y="113"/>
                      <a:pt x="230" y="113"/>
                    </a:cubicBezTo>
                    <a:cubicBezTo>
                      <a:pt x="108" y="113"/>
                      <a:pt x="108" y="113"/>
                      <a:pt x="108" y="113"/>
                    </a:cubicBezTo>
                    <a:cubicBezTo>
                      <a:pt x="108" y="75"/>
                      <a:pt x="108" y="75"/>
                      <a:pt x="108" y="75"/>
                    </a:cubicBezTo>
                    <a:cubicBezTo>
                      <a:pt x="108" y="75"/>
                      <a:pt x="108" y="75"/>
                      <a:pt x="108" y="75"/>
                    </a:cubicBezTo>
                    <a:cubicBezTo>
                      <a:pt x="108" y="54"/>
                      <a:pt x="108" y="54"/>
                      <a:pt x="108" y="54"/>
                    </a:cubicBezTo>
                    <a:cubicBezTo>
                      <a:pt x="108" y="42"/>
                      <a:pt x="112" y="32"/>
                      <a:pt x="120" y="25"/>
                    </a:cubicBezTo>
                    <a:cubicBezTo>
                      <a:pt x="127" y="18"/>
                      <a:pt x="138" y="14"/>
                      <a:pt x="152" y="14"/>
                    </a:cubicBezTo>
                    <a:cubicBezTo>
                      <a:pt x="225" y="14"/>
                      <a:pt x="225" y="14"/>
                      <a:pt x="225" y="14"/>
                    </a:cubicBezTo>
                    <a:cubicBezTo>
                      <a:pt x="225" y="0"/>
                      <a:pt x="225" y="0"/>
                      <a:pt x="22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1" name="Freeform 31"/>
              <p:cNvSpPr/>
              <p:nvPr/>
            </p:nvSpPr>
            <p:spPr bwMode="auto">
              <a:xfrm>
                <a:off x="7656513" y="325438"/>
                <a:ext cx="166688" cy="300037"/>
              </a:xfrm>
              <a:custGeom>
                <a:avLst/>
                <a:gdLst>
                  <a:gd name="T0" fmla="*/ 0 w 132"/>
                  <a:gd name="T1" fmla="*/ 0 h 235"/>
                  <a:gd name="T2" fmla="*/ 37 w 132"/>
                  <a:gd name="T3" fmla="*/ 0 h 235"/>
                  <a:gd name="T4" fmla="*/ 41 w 132"/>
                  <a:gd name="T5" fmla="*/ 15 h 235"/>
                  <a:gd name="T6" fmla="*/ 41 w 132"/>
                  <a:gd name="T7" fmla="*/ 15 h 235"/>
                  <a:gd name="T8" fmla="*/ 49 w 132"/>
                  <a:gd name="T9" fmla="*/ 43 h 235"/>
                  <a:gd name="T10" fmla="*/ 65 w 132"/>
                  <a:gd name="T11" fmla="*/ 101 h 235"/>
                  <a:gd name="T12" fmla="*/ 90 w 132"/>
                  <a:gd name="T13" fmla="*/ 15 h 235"/>
                  <a:gd name="T14" fmla="*/ 90 w 132"/>
                  <a:gd name="T15" fmla="*/ 15 h 235"/>
                  <a:gd name="T16" fmla="*/ 95 w 132"/>
                  <a:gd name="T17" fmla="*/ 0 h 235"/>
                  <a:gd name="T18" fmla="*/ 132 w 132"/>
                  <a:gd name="T19" fmla="*/ 0 h 235"/>
                  <a:gd name="T20" fmla="*/ 129 w 132"/>
                  <a:gd name="T21" fmla="*/ 10 h 235"/>
                  <a:gd name="T22" fmla="*/ 127 w 132"/>
                  <a:gd name="T23" fmla="*/ 15 h 235"/>
                  <a:gd name="T24" fmla="*/ 128 w 132"/>
                  <a:gd name="T25" fmla="*/ 15 h 235"/>
                  <a:gd name="T26" fmla="*/ 112 w 132"/>
                  <a:gd name="T27" fmla="*/ 72 h 235"/>
                  <a:gd name="T28" fmla="*/ 85 w 132"/>
                  <a:gd name="T29" fmla="*/ 143 h 235"/>
                  <a:gd name="T30" fmla="*/ 127 w 132"/>
                  <a:gd name="T31" fmla="*/ 191 h 235"/>
                  <a:gd name="T32" fmla="*/ 127 w 132"/>
                  <a:gd name="T33" fmla="*/ 235 h 235"/>
                  <a:gd name="T34" fmla="*/ 66 w 132"/>
                  <a:gd name="T35" fmla="*/ 177 h 235"/>
                  <a:gd name="T36" fmla="*/ 38 w 132"/>
                  <a:gd name="T37" fmla="*/ 209 h 235"/>
                  <a:gd name="T38" fmla="*/ 4 w 132"/>
                  <a:gd name="T39" fmla="*/ 235 h 235"/>
                  <a:gd name="T40" fmla="*/ 4 w 132"/>
                  <a:gd name="T41" fmla="*/ 189 h 235"/>
                  <a:gd name="T42" fmla="*/ 46 w 132"/>
                  <a:gd name="T43" fmla="*/ 144 h 235"/>
                  <a:gd name="T44" fmla="*/ 24 w 132"/>
                  <a:gd name="T45" fmla="*/ 86 h 235"/>
                  <a:gd name="T46" fmla="*/ 4 w 132"/>
                  <a:gd name="T47" fmla="*/ 15 h 235"/>
                  <a:gd name="T48" fmla="*/ 4 w 132"/>
                  <a:gd name="T49" fmla="*/ 15 h 235"/>
                  <a:gd name="T50" fmla="*/ 0 w 132"/>
                  <a:gd name="T5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35">
                    <a:moveTo>
                      <a:pt x="0" y="0"/>
                    </a:moveTo>
                    <a:cubicBezTo>
                      <a:pt x="37" y="0"/>
                      <a:pt x="37" y="0"/>
                      <a:pt x="37" y="0"/>
                    </a:cubicBezTo>
                    <a:cubicBezTo>
                      <a:pt x="41" y="15"/>
                      <a:pt x="41" y="15"/>
                      <a:pt x="41" y="15"/>
                    </a:cubicBezTo>
                    <a:cubicBezTo>
                      <a:pt x="41" y="15"/>
                      <a:pt x="41" y="15"/>
                      <a:pt x="41" y="15"/>
                    </a:cubicBezTo>
                    <a:cubicBezTo>
                      <a:pt x="49" y="43"/>
                      <a:pt x="49" y="43"/>
                      <a:pt x="49" y="43"/>
                    </a:cubicBezTo>
                    <a:cubicBezTo>
                      <a:pt x="55" y="69"/>
                      <a:pt x="61" y="88"/>
                      <a:pt x="65" y="101"/>
                    </a:cubicBezTo>
                    <a:cubicBezTo>
                      <a:pt x="71" y="85"/>
                      <a:pt x="80" y="56"/>
                      <a:pt x="90" y="15"/>
                    </a:cubicBezTo>
                    <a:cubicBezTo>
                      <a:pt x="90" y="15"/>
                      <a:pt x="90" y="15"/>
                      <a:pt x="90" y="15"/>
                    </a:cubicBezTo>
                    <a:cubicBezTo>
                      <a:pt x="95" y="0"/>
                      <a:pt x="95" y="0"/>
                      <a:pt x="95" y="0"/>
                    </a:cubicBezTo>
                    <a:cubicBezTo>
                      <a:pt x="132" y="0"/>
                      <a:pt x="132" y="0"/>
                      <a:pt x="132" y="0"/>
                    </a:cubicBezTo>
                    <a:cubicBezTo>
                      <a:pt x="131" y="3"/>
                      <a:pt x="130" y="6"/>
                      <a:pt x="129" y="10"/>
                    </a:cubicBezTo>
                    <a:cubicBezTo>
                      <a:pt x="127" y="15"/>
                      <a:pt x="127" y="15"/>
                      <a:pt x="127" y="15"/>
                    </a:cubicBezTo>
                    <a:cubicBezTo>
                      <a:pt x="128" y="15"/>
                      <a:pt x="128" y="15"/>
                      <a:pt x="128" y="15"/>
                    </a:cubicBezTo>
                    <a:cubicBezTo>
                      <a:pt x="124" y="26"/>
                      <a:pt x="119" y="45"/>
                      <a:pt x="112" y="72"/>
                    </a:cubicBezTo>
                    <a:cubicBezTo>
                      <a:pt x="104" y="100"/>
                      <a:pt x="95" y="124"/>
                      <a:pt x="85" y="143"/>
                    </a:cubicBezTo>
                    <a:cubicBezTo>
                      <a:pt x="97" y="160"/>
                      <a:pt x="111" y="176"/>
                      <a:pt x="127" y="191"/>
                    </a:cubicBezTo>
                    <a:cubicBezTo>
                      <a:pt x="127" y="235"/>
                      <a:pt x="127" y="235"/>
                      <a:pt x="127" y="235"/>
                    </a:cubicBezTo>
                    <a:cubicBezTo>
                      <a:pt x="107" y="223"/>
                      <a:pt x="86" y="203"/>
                      <a:pt x="66" y="177"/>
                    </a:cubicBezTo>
                    <a:cubicBezTo>
                      <a:pt x="56" y="190"/>
                      <a:pt x="47" y="201"/>
                      <a:pt x="38" y="209"/>
                    </a:cubicBezTo>
                    <a:cubicBezTo>
                      <a:pt x="30" y="216"/>
                      <a:pt x="19" y="225"/>
                      <a:pt x="4" y="235"/>
                    </a:cubicBezTo>
                    <a:cubicBezTo>
                      <a:pt x="4" y="189"/>
                      <a:pt x="4" y="189"/>
                      <a:pt x="4" y="189"/>
                    </a:cubicBezTo>
                    <a:cubicBezTo>
                      <a:pt x="23" y="174"/>
                      <a:pt x="37" y="159"/>
                      <a:pt x="46" y="144"/>
                    </a:cubicBezTo>
                    <a:cubicBezTo>
                      <a:pt x="37" y="123"/>
                      <a:pt x="29" y="104"/>
                      <a:pt x="24" y="86"/>
                    </a:cubicBezTo>
                    <a:cubicBezTo>
                      <a:pt x="4" y="15"/>
                      <a:pt x="4" y="15"/>
                      <a:pt x="4"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2" name="Freeform 32"/>
              <p:cNvSpPr/>
              <p:nvPr/>
            </p:nvSpPr>
            <p:spPr bwMode="auto">
              <a:xfrm>
                <a:off x="7837488" y="325438"/>
                <a:ext cx="169863" cy="300037"/>
              </a:xfrm>
              <a:custGeom>
                <a:avLst/>
                <a:gdLst>
                  <a:gd name="T0" fmla="*/ 0 w 133"/>
                  <a:gd name="T1" fmla="*/ 0 h 235"/>
                  <a:gd name="T2" fmla="*/ 37 w 133"/>
                  <a:gd name="T3" fmla="*/ 0 h 235"/>
                  <a:gd name="T4" fmla="*/ 42 w 133"/>
                  <a:gd name="T5" fmla="*/ 15 h 235"/>
                  <a:gd name="T6" fmla="*/ 42 w 133"/>
                  <a:gd name="T7" fmla="*/ 15 h 235"/>
                  <a:gd name="T8" fmla="*/ 66 w 133"/>
                  <a:gd name="T9" fmla="*/ 103 h 235"/>
                  <a:gd name="T10" fmla="*/ 80 w 133"/>
                  <a:gd name="T11" fmla="*/ 53 h 235"/>
                  <a:gd name="T12" fmla="*/ 91 w 133"/>
                  <a:gd name="T13" fmla="*/ 15 h 235"/>
                  <a:gd name="T14" fmla="*/ 91 w 133"/>
                  <a:gd name="T15" fmla="*/ 15 h 235"/>
                  <a:gd name="T16" fmla="*/ 95 w 133"/>
                  <a:gd name="T17" fmla="*/ 0 h 235"/>
                  <a:gd name="T18" fmla="*/ 133 w 133"/>
                  <a:gd name="T19" fmla="*/ 0 h 235"/>
                  <a:gd name="T20" fmla="*/ 130 w 133"/>
                  <a:gd name="T21" fmla="*/ 10 h 235"/>
                  <a:gd name="T22" fmla="*/ 128 w 133"/>
                  <a:gd name="T23" fmla="*/ 15 h 235"/>
                  <a:gd name="T24" fmla="*/ 128 w 133"/>
                  <a:gd name="T25" fmla="*/ 15 h 235"/>
                  <a:gd name="T26" fmla="*/ 120 w 133"/>
                  <a:gd name="T27" fmla="*/ 46 h 235"/>
                  <a:gd name="T28" fmla="*/ 113 w 133"/>
                  <a:gd name="T29" fmla="*/ 70 h 235"/>
                  <a:gd name="T30" fmla="*/ 101 w 133"/>
                  <a:gd name="T31" fmla="*/ 107 h 235"/>
                  <a:gd name="T32" fmla="*/ 86 w 133"/>
                  <a:gd name="T33" fmla="*/ 143 h 235"/>
                  <a:gd name="T34" fmla="*/ 105 w 133"/>
                  <a:gd name="T35" fmla="*/ 168 h 235"/>
                  <a:gd name="T36" fmla="*/ 128 w 133"/>
                  <a:gd name="T37" fmla="*/ 190 h 235"/>
                  <a:gd name="T38" fmla="*/ 128 w 133"/>
                  <a:gd name="T39" fmla="*/ 190 h 235"/>
                  <a:gd name="T40" fmla="*/ 128 w 133"/>
                  <a:gd name="T41" fmla="*/ 235 h 235"/>
                  <a:gd name="T42" fmla="*/ 128 w 133"/>
                  <a:gd name="T43" fmla="*/ 235 h 235"/>
                  <a:gd name="T44" fmla="*/ 88 w 133"/>
                  <a:gd name="T45" fmla="*/ 202 h 235"/>
                  <a:gd name="T46" fmla="*/ 66 w 133"/>
                  <a:gd name="T47" fmla="*/ 177 h 235"/>
                  <a:gd name="T48" fmla="*/ 4 w 133"/>
                  <a:gd name="T49" fmla="*/ 235 h 235"/>
                  <a:gd name="T50" fmla="*/ 4 w 133"/>
                  <a:gd name="T51" fmla="*/ 234 h 235"/>
                  <a:gd name="T52" fmla="*/ 4 w 133"/>
                  <a:gd name="T53" fmla="*/ 190 h 235"/>
                  <a:gd name="T54" fmla="*/ 4 w 133"/>
                  <a:gd name="T55" fmla="*/ 190 h 235"/>
                  <a:gd name="T56" fmla="*/ 28 w 133"/>
                  <a:gd name="T57" fmla="*/ 167 h 235"/>
                  <a:gd name="T58" fmla="*/ 46 w 133"/>
                  <a:gd name="T59" fmla="*/ 143 h 235"/>
                  <a:gd name="T60" fmla="*/ 32 w 133"/>
                  <a:gd name="T61" fmla="*/ 108 h 235"/>
                  <a:gd name="T62" fmla="*/ 23 w 133"/>
                  <a:gd name="T63" fmla="*/ 82 h 235"/>
                  <a:gd name="T64" fmla="*/ 21 w 133"/>
                  <a:gd name="T65" fmla="*/ 74 h 235"/>
                  <a:gd name="T66" fmla="*/ 20 w 133"/>
                  <a:gd name="T67" fmla="*/ 71 h 235"/>
                  <a:gd name="T68" fmla="*/ 19 w 133"/>
                  <a:gd name="T69" fmla="*/ 69 h 235"/>
                  <a:gd name="T70" fmla="*/ 18 w 133"/>
                  <a:gd name="T71" fmla="*/ 64 h 235"/>
                  <a:gd name="T72" fmla="*/ 16 w 133"/>
                  <a:gd name="T73" fmla="*/ 56 h 235"/>
                  <a:gd name="T74" fmla="*/ 16 w 133"/>
                  <a:gd name="T75" fmla="*/ 56 h 235"/>
                  <a:gd name="T76" fmla="*/ 15 w 133"/>
                  <a:gd name="T77" fmla="*/ 55 h 235"/>
                  <a:gd name="T78" fmla="*/ 11 w 133"/>
                  <a:gd name="T79" fmla="*/ 37 h 235"/>
                  <a:gd name="T80" fmla="*/ 5 w 133"/>
                  <a:gd name="T81" fmla="*/ 15 h 235"/>
                  <a:gd name="T82" fmla="*/ 4 w 133"/>
                  <a:gd name="T83" fmla="*/ 15 h 235"/>
                  <a:gd name="T84" fmla="*/ 0 w 133"/>
                  <a:gd name="T85"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35">
                    <a:moveTo>
                      <a:pt x="0" y="0"/>
                    </a:moveTo>
                    <a:cubicBezTo>
                      <a:pt x="37" y="0"/>
                      <a:pt x="37" y="0"/>
                      <a:pt x="37" y="0"/>
                    </a:cubicBezTo>
                    <a:cubicBezTo>
                      <a:pt x="42" y="15"/>
                      <a:pt x="42" y="15"/>
                      <a:pt x="42" y="15"/>
                    </a:cubicBezTo>
                    <a:cubicBezTo>
                      <a:pt x="42" y="15"/>
                      <a:pt x="42" y="15"/>
                      <a:pt x="42" y="15"/>
                    </a:cubicBezTo>
                    <a:cubicBezTo>
                      <a:pt x="49" y="45"/>
                      <a:pt x="57" y="74"/>
                      <a:pt x="66" y="103"/>
                    </a:cubicBezTo>
                    <a:cubicBezTo>
                      <a:pt x="66" y="102"/>
                      <a:pt x="71" y="85"/>
                      <a:pt x="80" y="53"/>
                    </a:cubicBezTo>
                    <a:cubicBezTo>
                      <a:pt x="91" y="15"/>
                      <a:pt x="91" y="15"/>
                      <a:pt x="91" y="15"/>
                    </a:cubicBezTo>
                    <a:cubicBezTo>
                      <a:pt x="91" y="15"/>
                      <a:pt x="91" y="15"/>
                      <a:pt x="91" y="15"/>
                    </a:cubicBezTo>
                    <a:cubicBezTo>
                      <a:pt x="95" y="0"/>
                      <a:pt x="95" y="0"/>
                      <a:pt x="95" y="0"/>
                    </a:cubicBezTo>
                    <a:cubicBezTo>
                      <a:pt x="133" y="0"/>
                      <a:pt x="133" y="0"/>
                      <a:pt x="133" y="0"/>
                    </a:cubicBezTo>
                    <a:cubicBezTo>
                      <a:pt x="132" y="3"/>
                      <a:pt x="131" y="6"/>
                      <a:pt x="130" y="10"/>
                    </a:cubicBezTo>
                    <a:cubicBezTo>
                      <a:pt x="128" y="15"/>
                      <a:pt x="128" y="15"/>
                      <a:pt x="128" y="15"/>
                    </a:cubicBezTo>
                    <a:cubicBezTo>
                      <a:pt x="128" y="15"/>
                      <a:pt x="128" y="15"/>
                      <a:pt x="128" y="15"/>
                    </a:cubicBezTo>
                    <a:cubicBezTo>
                      <a:pt x="120" y="46"/>
                      <a:pt x="120" y="46"/>
                      <a:pt x="120" y="46"/>
                    </a:cubicBezTo>
                    <a:cubicBezTo>
                      <a:pt x="117" y="55"/>
                      <a:pt x="115" y="63"/>
                      <a:pt x="113" y="70"/>
                    </a:cubicBezTo>
                    <a:cubicBezTo>
                      <a:pt x="109" y="82"/>
                      <a:pt x="105" y="94"/>
                      <a:pt x="101" y="107"/>
                    </a:cubicBezTo>
                    <a:cubicBezTo>
                      <a:pt x="86" y="143"/>
                      <a:pt x="86" y="143"/>
                      <a:pt x="86" y="143"/>
                    </a:cubicBezTo>
                    <a:cubicBezTo>
                      <a:pt x="105" y="168"/>
                      <a:pt x="105" y="168"/>
                      <a:pt x="105" y="168"/>
                    </a:cubicBezTo>
                    <a:cubicBezTo>
                      <a:pt x="112" y="175"/>
                      <a:pt x="119" y="183"/>
                      <a:pt x="128" y="190"/>
                    </a:cubicBezTo>
                    <a:cubicBezTo>
                      <a:pt x="128" y="190"/>
                      <a:pt x="128" y="190"/>
                      <a:pt x="128" y="190"/>
                    </a:cubicBezTo>
                    <a:cubicBezTo>
                      <a:pt x="128" y="235"/>
                      <a:pt x="128" y="235"/>
                      <a:pt x="128" y="235"/>
                    </a:cubicBezTo>
                    <a:cubicBezTo>
                      <a:pt x="128" y="235"/>
                      <a:pt x="128" y="235"/>
                      <a:pt x="128" y="235"/>
                    </a:cubicBezTo>
                    <a:cubicBezTo>
                      <a:pt x="115" y="226"/>
                      <a:pt x="101" y="216"/>
                      <a:pt x="88" y="202"/>
                    </a:cubicBezTo>
                    <a:cubicBezTo>
                      <a:pt x="79" y="192"/>
                      <a:pt x="71" y="184"/>
                      <a:pt x="66" y="177"/>
                    </a:cubicBezTo>
                    <a:cubicBezTo>
                      <a:pt x="48" y="201"/>
                      <a:pt x="27" y="220"/>
                      <a:pt x="4" y="235"/>
                    </a:cubicBezTo>
                    <a:cubicBezTo>
                      <a:pt x="4" y="234"/>
                      <a:pt x="4" y="234"/>
                      <a:pt x="4" y="234"/>
                    </a:cubicBezTo>
                    <a:cubicBezTo>
                      <a:pt x="4" y="190"/>
                      <a:pt x="4" y="190"/>
                      <a:pt x="4" y="190"/>
                    </a:cubicBezTo>
                    <a:cubicBezTo>
                      <a:pt x="4" y="190"/>
                      <a:pt x="4" y="190"/>
                      <a:pt x="4" y="190"/>
                    </a:cubicBezTo>
                    <a:cubicBezTo>
                      <a:pt x="13" y="182"/>
                      <a:pt x="21" y="175"/>
                      <a:pt x="28" y="167"/>
                    </a:cubicBezTo>
                    <a:cubicBezTo>
                      <a:pt x="46" y="143"/>
                      <a:pt x="46" y="143"/>
                      <a:pt x="46" y="143"/>
                    </a:cubicBezTo>
                    <a:cubicBezTo>
                      <a:pt x="32" y="108"/>
                      <a:pt x="32" y="108"/>
                      <a:pt x="32" y="108"/>
                    </a:cubicBezTo>
                    <a:cubicBezTo>
                      <a:pt x="28" y="98"/>
                      <a:pt x="25" y="89"/>
                      <a:pt x="23" y="82"/>
                    </a:cubicBezTo>
                    <a:cubicBezTo>
                      <a:pt x="21" y="74"/>
                      <a:pt x="21" y="74"/>
                      <a:pt x="21" y="74"/>
                    </a:cubicBezTo>
                    <a:cubicBezTo>
                      <a:pt x="20" y="71"/>
                      <a:pt x="20" y="71"/>
                      <a:pt x="20" y="71"/>
                    </a:cubicBezTo>
                    <a:cubicBezTo>
                      <a:pt x="19" y="69"/>
                      <a:pt x="19" y="69"/>
                      <a:pt x="19" y="69"/>
                    </a:cubicBezTo>
                    <a:cubicBezTo>
                      <a:pt x="18" y="64"/>
                      <a:pt x="18" y="64"/>
                      <a:pt x="18" y="64"/>
                    </a:cubicBezTo>
                    <a:cubicBezTo>
                      <a:pt x="16" y="56"/>
                      <a:pt x="16" y="56"/>
                      <a:pt x="16" y="56"/>
                    </a:cubicBezTo>
                    <a:cubicBezTo>
                      <a:pt x="16" y="56"/>
                      <a:pt x="16" y="56"/>
                      <a:pt x="16" y="56"/>
                    </a:cubicBezTo>
                    <a:cubicBezTo>
                      <a:pt x="15" y="55"/>
                      <a:pt x="15" y="55"/>
                      <a:pt x="15" y="55"/>
                    </a:cubicBezTo>
                    <a:cubicBezTo>
                      <a:pt x="11" y="37"/>
                      <a:pt x="11" y="37"/>
                      <a:pt x="11" y="37"/>
                    </a:cubicBezTo>
                    <a:cubicBezTo>
                      <a:pt x="5" y="15"/>
                      <a:pt x="5" y="15"/>
                      <a:pt x="5"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grpSp>
        <p:nvGrpSpPr>
          <p:cNvPr id="19" name="组合 18"/>
          <p:cNvGrpSpPr/>
          <p:nvPr userDrawn="1"/>
        </p:nvGrpSpPr>
        <p:grpSpPr>
          <a:xfrm>
            <a:off x="218004" y="185043"/>
            <a:ext cx="438850" cy="477252"/>
            <a:chOff x="9926228" y="-2346339"/>
            <a:chExt cx="3317091" cy="3607360"/>
          </a:xfrm>
          <a:solidFill>
            <a:schemeClr val="accent2"/>
          </a:solidFill>
        </p:grpSpPr>
        <p:sp>
          <p:nvSpPr>
            <p:cNvPr id="20" name="任意多边形 19"/>
            <p:cNvSpPr/>
            <p:nvPr/>
          </p:nvSpPr>
          <p:spPr bwMode="auto">
            <a:xfrm>
              <a:off x="10062650" y="-2346339"/>
              <a:ext cx="3063207" cy="1920282"/>
            </a:xfrm>
            <a:custGeom>
              <a:avLst/>
              <a:gdLst>
                <a:gd name="connsiteX0" fmla="*/ 473020 w 3063207"/>
                <a:gd name="connsiteY0" fmla="*/ 1110566 h 1920282"/>
                <a:gd name="connsiteX1" fmla="*/ 432202 w 3063207"/>
                <a:gd name="connsiteY1" fmla="*/ 1328689 h 1920282"/>
                <a:gd name="connsiteX2" fmla="*/ 1262177 w 3063207"/>
                <a:gd name="connsiteY2" fmla="*/ 1533180 h 1920282"/>
                <a:gd name="connsiteX3" fmla="*/ 2629595 w 3063207"/>
                <a:gd name="connsiteY3" fmla="*/ 1328689 h 1920282"/>
                <a:gd name="connsiteX4" fmla="*/ 2588776 w 3063207"/>
                <a:gd name="connsiteY4" fmla="*/ 1110566 h 1920282"/>
                <a:gd name="connsiteX5" fmla="*/ 1656755 w 3063207"/>
                <a:gd name="connsiteY5" fmla="*/ 1301424 h 1920282"/>
                <a:gd name="connsiteX6" fmla="*/ 473020 w 3063207"/>
                <a:gd name="connsiteY6" fmla="*/ 1110566 h 1920282"/>
                <a:gd name="connsiteX7" fmla="*/ 2297655 w 3063207"/>
                <a:gd name="connsiteY7" fmla="*/ 261723 h 1920282"/>
                <a:gd name="connsiteX8" fmla="*/ 1982484 w 3063207"/>
                <a:gd name="connsiteY8" fmla="*/ 294555 h 1920282"/>
                <a:gd name="connsiteX9" fmla="*/ 1113164 w 3063207"/>
                <a:gd name="connsiteY9" fmla="*/ 301422 h 1920282"/>
                <a:gd name="connsiteX10" fmla="*/ 2111524 w 3063207"/>
                <a:gd name="connsiteY10" fmla="*/ 335756 h 1920282"/>
                <a:gd name="connsiteX11" fmla="*/ 2403561 w 3063207"/>
                <a:gd name="connsiteY11" fmla="*/ 267087 h 1920282"/>
                <a:gd name="connsiteX12" fmla="*/ 2297655 w 3063207"/>
                <a:gd name="connsiteY12" fmla="*/ 261723 h 1920282"/>
                <a:gd name="connsiteX13" fmla="*/ 1613573 w 3063207"/>
                <a:gd name="connsiteY13" fmla="*/ 1082 h 1920282"/>
                <a:gd name="connsiteX14" fmla="*/ 2295539 w 3063207"/>
                <a:gd name="connsiteY14" fmla="*/ 96765 h 1920282"/>
                <a:gd name="connsiteX15" fmla="*/ 2472380 w 3063207"/>
                <a:gd name="connsiteY15" fmla="*/ 239653 h 1920282"/>
                <a:gd name="connsiteX16" fmla="*/ 2588008 w 3063207"/>
                <a:gd name="connsiteY16" fmla="*/ 1049349 h 1920282"/>
                <a:gd name="connsiteX17" fmla="*/ 2996103 w 3063207"/>
                <a:gd name="connsiteY17" fmla="*/ 1267082 h 1920282"/>
                <a:gd name="connsiteX18" fmla="*/ 3030111 w 3063207"/>
                <a:gd name="connsiteY18" fmla="*/ 1532445 h 1920282"/>
                <a:gd name="connsiteX19" fmla="*/ 2662825 w 3063207"/>
                <a:gd name="connsiteY19" fmla="*/ 1763786 h 1920282"/>
                <a:gd name="connsiteX20" fmla="*/ 1547363 w 3063207"/>
                <a:gd name="connsiteY20" fmla="*/ 1920282 h 1920282"/>
                <a:gd name="connsiteX21" fmla="*/ 527124 w 3063207"/>
                <a:gd name="connsiteY21" fmla="*/ 1804611 h 1920282"/>
                <a:gd name="connsiteX22" fmla="*/ 51012 w 3063207"/>
                <a:gd name="connsiteY22" fmla="*/ 1552857 h 1920282"/>
                <a:gd name="connsiteX23" fmla="*/ 51012 w 3063207"/>
                <a:gd name="connsiteY23" fmla="*/ 1280690 h 1920282"/>
                <a:gd name="connsiteX24" fmla="*/ 472711 w 3063207"/>
                <a:gd name="connsiteY24" fmla="*/ 1049349 h 1920282"/>
                <a:gd name="connsiteX25" fmla="*/ 595140 w 3063207"/>
                <a:gd name="connsiteY25" fmla="*/ 239653 h 1920282"/>
                <a:gd name="connsiteX26" fmla="*/ 751576 w 3063207"/>
                <a:gd name="connsiteY26" fmla="*/ 96765 h 1920282"/>
                <a:gd name="connsiteX27" fmla="*/ 1384125 w 3063207"/>
                <a:gd name="connsiteY27" fmla="*/ 1507 h 1920282"/>
                <a:gd name="connsiteX28" fmla="*/ 1613573 w 3063207"/>
                <a:gd name="connsiteY28" fmla="*/ 1082 h 192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63207" h="1920282">
                  <a:moveTo>
                    <a:pt x="473020" y="1110566"/>
                  </a:moveTo>
                  <a:cubicBezTo>
                    <a:pt x="459414" y="1185546"/>
                    <a:pt x="445808" y="1253709"/>
                    <a:pt x="432202" y="1328689"/>
                  </a:cubicBezTo>
                  <a:cubicBezTo>
                    <a:pt x="690719" y="1451384"/>
                    <a:pt x="976448" y="1505915"/>
                    <a:pt x="1262177" y="1533180"/>
                  </a:cubicBezTo>
                  <a:cubicBezTo>
                    <a:pt x="1724786" y="1574078"/>
                    <a:pt x="2207804" y="1519547"/>
                    <a:pt x="2629595" y="1328689"/>
                  </a:cubicBezTo>
                  <a:cubicBezTo>
                    <a:pt x="2615989" y="1253709"/>
                    <a:pt x="2602383" y="1178730"/>
                    <a:pt x="2588776" y="1110566"/>
                  </a:cubicBezTo>
                  <a:cubicBezTo>
                    <a:pt x="2296244" y="1240077"/>
                    <a:pt x="1976500" y="1287791"/>
                    <a:pt x="1656755" y="1301424"/>
                  </a:cubicBezTo>
                  <a:cubicBezTo>
                    <a:pt x="1255374" y="1315057"/>
                    <a:pt x="840386" y="1274159"/>
                    <a:pt x="473020" y="1110566"/>
                  </a:cubicBezTo>
                  <a:close/>
                  <a:moveTo>
                    <a:pt x="2297655" y="261723"/>
                  </a:moveTo>
                  <a:cubicBezTo>
                    <a:pt x="2192598" y="264942"/>
                    <a:pt x="2089451" y="289405"/>
                    <a:pt x="1982484" y="294555"/>
                  </a:cubicBezTo>
                  <a:cubicBezTo>
                    <a:pt x="1690447" y="328889"/>
                    <a:pt x="1398410" y="322022"/>
                    <a:pt x="1113164" y="301422"/>
                  </a:cubicBezTo>
                  <a:cubicBezTo>
                    <a:pt x="1439159" y="383824"/>
                    <a:pt x="1778737" y="370090"/>
                    <a:pt x="2111524" y="335756"/>
                  </a:cubicBezTo>
                  <a:cubicBezTo>
                    <a:pt x="2213397" y="328889"/>
                    <a:pt x="2322062" y="328889"/>
                    <a:pt x="2403561" y="267087"/>
                  </a:cubicBezTo>
                  <a:cubicBezTo>
                    <a:pt x="2367905" y="261937"/>
                    <a:pt x="2332674" y="260650"/>
                    <a:pt x="2297655" y="261723"/>
                  </a:cubicBezTo>
                  <a:close/>
                  <a:moveTo>
                    <a:pt x="1613573" y="1082"/>
                  </a:moveTo>
                  <a:cubicBezTo>
                    <a:pt x="1842807" y="6185"/>
                    <a:pt x="2071086" y="30425"/>
                    <a:pt x="2295539" y="96765"/>
                  </a:cubicBezTo>
                  <a:cubicBezTo>
                    <a:pt x="2363555" y="117178"/>
                    <a:pt x="2465579" y="151199"/>
                    <a:pt x="2472380" y="239653"/>
                  </a:cubicBezTo>
                  <a:cubicBezTo>
                    <a:pt x="2513190" y="511820"/>
                    <a:pt x="2547198" y="783986"/>
                    <a:pt x="2588008" y="1049349"/>
                  </a:cubicBezTo>
                  <a:cubicBezTo>
                    <a:pt x="2730841" y="1110586"/>
                    <a:pt x="2887278" y="1158215"/>
                    <a:pt x="2996103" y="1267082"/>
                  </a:cubicBezTo>
                  <a:cubicBezTo>
                    <a:pt x="3070921" y="1328320"/>
                    <a:pt x="3084524" y="1450795"/>
                    <a:pt x="3030111" y="1532445"/>
                  </a:cubicBezTo>
                  <a:cubicBezTo>
                    <a:pt x="2941690" y="1654920"/>
                    <a:pt x="2798857" y="1716157"/>
                    <a:pt x="2662825" y="1763786"/>
                  </a:cubicBezTo>
                  <a:cubicBezTo>
                    <a:pt x="2309142" y="1886261"/>
                    <a:pt x="1921451" y="1913478"/>
                    <a:pt x="1547363" y="1920282"/>
                  </a:cubicBezTo>
                  <a:cubicBezTo>
                    <a:pt x="1207283" y="1920282"/>
                    <a:pt x="860402" y="1893065"/>
                    <a:pt x="527124" y="1804611"/>
                  </a:cubicBezTo>
                  <a:cubicBezTo>
                    <a:pt x="357084" y="1756982"/>
                    <a:pt x="166639" y="1695745"/>
                    <a:pt x="51012" y="1552857"/>
                  </a:cubicBezTo>
                  <a:cubicBezTo>
                    <a:pt x="-17004" y="1471207"/>
                    <a:pt x="-17004" y="1348732"/>
                    <a:pt x="51012" y="1280690"/>
                  </a:cubicBezTo>
                  <a:cubicBezTo>
                    <a:pt x="166639" y="1158215"/>
                    <a:pt x="329877" y="1117390"/>
                    <a:pt x="472711" y="1049349"/>
                  </a:cubicBezTo>
                  <a:cubicBezTo>
                    <a:pt x="513520" y="783986"/>
                    <a:pt x="547528" y="511820"/>
                    <a:pt x="595140" y="239653"/>
                  </a:cubicBezTo>
                  <a:cubicBezTo>
                    <a:pt x="601941" y="151199"/>
                    <a:pt x="683560" y="123982"/>
                    <a:pt x="751576" y="96765"/>
                  </a:cubicBezTo>
                  <a:cubicBezTo>
                    <a:pt x="955624" y="35528"/>
                    <a:pt x="1173275" y="15115"/>
                    <a:pt x="1384125" y="1507"/>
                  </a:cubicBezTo>
                  <a:cubicBezTo>
                    <a:pt x="1460643" y="-194"/>
                    <a:pt x="1537161" y="-619"/>
                    <a:pt x="1613573" y="1082"/>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1" name="任意多边形 20"/>
            <p:cNvSpPr/>
            <p:nvPr/>
          </p:nvSpPr>
          <p:spPr bwMode="auto">
            <a:xfrm>
              <a:off x="10268199" y="-303027"/>
              <a:ext cx="2655802" cy="830437"/>
            </a:xfrm>
            <a:custGeom>
              <a:avLst/>
              <a:gdLst>
                <a:gd name="connsiteX0" fmla="*/ 322120 w 2655802"/>
                <a:gd name="connsiteY0" fmla="*/ 141312 h 830437"/>
                <a:gd name="connsiteX1" fmla="*/ 267780 w 2655802"/>
                <a:gd name="connsiteY1" fmla="*/ 291684 h 830437"/>
                <a:gd name="connsiteX2" fmla="*/ 410424 w 2655802"/>
                <a:gd name="connsiteY2" fmla="*/ 688117 h 830437"/>
                <a:gd name="connsiteX3" fmla="*/ 872321 w 2655802"/>
                <a:gd name="connsiteY3" fmla="*/ 729128 h 830437"/>
                <a:gd name="connsiteX4" fmla="*/ 1082891 w 2655802"/>
                <a:gd name="connsiteY4" fmla="*/ 503571 h 830437"/>
                <a:gd name="connsiteX5" fmla="*/ 1096476 w 2655802"/>
                <a:gd name="connsiteY5" fmla="*/ 237003 h 830437"/>
                <a:gd name="connsiteX6" fmla="*/ 797602 w 2655802"/>
                <a:gd name="connsiteY6" fmla="*/ 182323 h 830437"/>
                <a:gd name="connsiteX7" fmla="*/ 322120 w 2655802"/>
                <a:gd name="connsiteY7" fmla="*/ 141312 h 830437"/>
                <a:gd name="connsiteX8" fmla="*/ 2368286 w 2655802"/>
                <a:gd name="connsiteY8" fmla="*/ 134477 h 830437"/>
                <a:gd name="connsiteX9" fmla="*/ 1709946 w 2655802"/>
                <a:gd name="connsiteY9" fmla="*/ 195883 h 830437"/>
                <a:gd name="connsiteX10" fmla="*/ 1533484 w 2655802"/>
                <a:gd name="connsiteY10" fmla="*/ 298225 h 830437"/>
                <a:gd name="connsiteX11" fmla="*/ 1648863 w 2655802"/>
                <a:gd name="connsiteY11" fmla="*/ 646190 h 830437"/>
                <a:gd name="connsiteX12" fmla="*/ 1995001 w 2655802"/>
                <a:gd name="connsiteY12" fmla="*/ 734887 h 830437"/>
                <a:gd name="connsiteX13" fmla="*/ 2327564 w 2655802"/>
                <a:gd name="connsiteY13" fmla="*/ 598430 h 830437"/>
                <a:gd name="connsiteX14" fmla="*/ 2368286 w 2655802"/>
                <a:gd name="connsiteY14" fmla="*/ 134477 h 830437"/>
                <a:gd name="connsiteX15" fmla="*/ 1702 w 2655802"/>
                <a:gd name="connsiteY15" fmla="*/ 0 h 830437"/>
                <a:gd name="connsiteX16" fmla="*/ 961261 w 2655802"/>
                <a:gd name="connsiteY16" fmla="*/ 74876 h 830437"/>
                <a:gd name="connsiteX17" fmla="*/ 1267504 w 2655802"/>
                <a:gd name="connsiteY17" fmla="*/ 149751 h 830437"/>
                <a:gd name="connsiteX18" fmla="*/ 1451249 w 2655802"/>
                <a:gd name="connsiteY18" fmla="*/ 129330 h 830437"/>
                <a:gd name="connsiteX19" fmla="*/ 1879988 w 2655802"/>
                <a:gd name="connsiteY19" fmla="*/ 61262 h 830437"/>
                <a:gd name="connsiteX20" fmla="*/ 2655802 w 2655802"/>
                <a:gd name="connsiteY20" fmla="*/ 0 h 830437"/>
                <a:gd name="connsiteX21" fmla="*/ 2648997 w 2655802"/>
                <a:gd name="connsiteY21" fmla="*/ 149751 h 830437"/>
                <a:gd name="connsiteX22" fmla="*/ 2506083 w 2655802"/>
                <a:gd name="connsiteY22" fmla="*/ 340343 h 830437"/>
                <a:gd name="connsiteX23" fmla="*/ 2288311 w 2655802"/>
                <a:gd name="connsiteY23" fmla="*/ 775982 h 830437"/>
                <a:gd name="connsiteX24" fmla="*/ 1730270 w 2655802"/>
                <a:gd name="connsiteY24" fmla="*/ 810017 h 830437"/>
                <a:gd name="connsiteX25" fmla="*/ 1444444 w 2655802"/>
                <a:gd name="connsiteY25" fmla="*/ 517322 h 830437"/>
                <a:gd name="connsiteX26" fmla="*/ 1294725 w 2655802"/>
                <a:gd name="connsiteY26" fmla="*/ 353957 h 830437"/>
                <a:gd name="connsiteX27" fmla="*/ 1097369 w 2655802"/>
                <a:gd name="connsiteY27" fmla="*/ 701107 h 830437"/>
                <a:gd name="connsiteX28" fmla="*/ 675435 w 2655802"/>
                <a:gd name="connsiteY28" fmla="*/ 830437 h 830437"/>
                <a:gd name="connsiteX29" fmla="*/ 287529 w 2655802"/>
                <a:gd name="connsiteY29" fmla="*/ 721527 h 830437"/>
                <a:gd name="connsiteX30" fmla="*/ 137810 w 2655802"/>
                <a:gd name="connsiteY30" fmla="*/ 326729 h 830437"/>
                <a:gd name="connsiteX31" fmla="*/ 8508 w 2655802"/>
                <a:gd name="connsiteY31" fmla="*/ 149751 h 830437"/>
                <a:gd name="connsiteX32" fmla="*/ 1702 w 2655802"/>
                <a:gd name="connsiteY32" fmla="*/ 0 h 83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55802" h="830437">
                  <a:moveTo>
                    <a:pt x="322120" y="141312"/>
                  </a:moveTo>
                  <a:cubicBezTo>
                    <a:pt x="260987" y="148147"/>
                    <a:pt x="274572" y="243838"/>
                    <a:pt x="267780" y="291684"/>
                  </a:cubicBezTo>
                  <a:cubicBezTo>
                    <a:pt x="274572" y="428385"/>
                    <a:pt x="274572" y="606097"/>
                    <a:pt x="410424" y="688117"/>
                  </a:cubicBezTo>
                  <a:cubicBezTo>
                    <a:pt x="553069" y="749633"/>
                    <a:pt x="722883" y="742798"/>
                    <a:pt x="872321" y="729128"/>
                  </a:cubicBezTo>
                  <a:cubicBezTo>
                    <a:pt x="987795" y="708623"/>
                    <a:pt x="1042135" y="599262"/>
                    <a:pt x="1082891" y="503571"/>
                  </a:cubicBezTo>
                  <a:cubicBezTo>
                    <a:pt x="1116854" y="421550"/>
                    <a:pt x="1150817" y="319024"/>
                    <a:pt x="1096476" y="237003"/>
                  </a:cubicBezTo>
                  <a:cubicBezTo>
                    <a:pt x="1001380" y="195993"/>
                    <a:pt x="892698" y="195993"/>
                    <a:pt x="797602" y="182323"/>
                  </a:cubicBezTo>
                  <a:cubicBezTo>
                    <a:pt x="634580" y="175487"/>
                    <a:pt x="478350" y="134477"/>
                    <a:pt x="322120" y="141312"/>
                  </a:cubicBezTo>
                  <a:close/>
                  <a:moveTo>
                    <a:pt x="2368286" y="134477"/>
                  </a:moveTo>
                  <a:cubicBezTo>
                    <a:pt x="2144315" y="141300"/>
                    <a:pt x="1927130" y="182237"/>
                    <a:pt x="1709946" y="195883"/>
                  </a:cubicBezTo>
                  <a:cubicBezTo>
                    <a:pt x="1642076" y="209528"/>
                    <a:pt x="1547058" y="216351"/>
                    <a:pt x="1533484" y="298225"/>
                  </a:cubicBezTo>
                  <a:cubicBezTo>
                    <a:pt x="1519910" y="421036"/>
                    <a:pt x="1574206" y="543847"/>
                    <a:pt x="1648863" y="646190"/>
                  </a:cubicBezTo>
                  <a:cubicBezTo>
                    <a:pt x="1723520" y="755355"/>
                    <a:pt x="1879621" y="734887"/>
                    <a:pt x="1995001" y="734887"/>
                  </a:cubicBezTo>
                  <a:cubicBezTo>
                    <a:pt x="2117167" y="728064"/>
                    <a:pt x="2266481" y="721241"/>
                    <a:pt x="2327564" y="598430"/>
                  </a:cubicBezTo>
                  <a:cubicBezTo>
                    <a:pt x="2388647" y="455150"/>
                    <a:pt x="2395434" y="291402"/>
                    <a:pt x="2368286" y="134477"/>
                  </a:cubicBezTo>
                  <a:close/>
                  <a:moveTo>
                    <a:pt x="1702" y="0"/>
                  </a:moveTo>
                  <a:cubicBezTo>
                    <a:pt x="321555" y="6807"/>
                    <a:pt x="641408" y="54455"/>
                    <a:pt x="961261" y="74876"/>
                  </a:cubicBezTo>
                  <a:cubicBezTo>
                    <a:pt x="1070148" y="81682"/>
                    <a:pt x="1172228" y="115717"/>
                    <a:pt x="1267504" y="149751"/>
                  </a:cubicBezTo>
                  <a:cubicBezTo>
                    <a:pt x="1328752" y="183785"/>
                    <a:pt x="1396806" y="149751"/>
                    <a:pt x="1451249" y="129330"/>
                  </a:cubicBezTo>
                  <a:cubicBezTo>
                    <a:pt x="1587357" y="74876"/>
                    <a:pt x="1737075" y="74876"/>
                    <a:pt x="1879988" y="61262"/>
                  </a:cubicBezTo>
                  <a:cubicBezTo>
                    <a:pt x="2138593" y="40841"/>
                    <a:pt x="2397197" y="0"/>
                    <a:pt x="2655802" y="0"/>
                  </a:cubicBezTo>
                  <a:cubicBezTo>
                    <a:pt x="2655802" y="47648"/>
                    <a:pt x="2655802" y="102103"/>
                    <a:pt x="2648997" y="149751"/>
                  </a:cubicBezTo>
                  <a:cubicBezTo>
                    <a:pt x="2601359" y="211013"/>
                    <a:pt x="2519694" y="251854"/>
                    <a:pt x="2506083" y="340343"/>
                  </a:cubicBezTo>
                  <a:cubicBezTo>
                    <a:pt x="2465251" y="496901"/>
                    <a:pt x="2451641" y="694300"/>
                    <a:pt x="2288311" y="775982"/>
                  </a:cubicBezTo>
                  <a:cubicBezTo>
                    <a:pt x="2111371" y="837244"/>
                    <a:pt x="1914015" y="844051"/>
                    <a:pt x="1730270" y="810017"/>
                  </a:cubicBezTo>
                  <a:cubicBezTo>
                    <a:pt x="1587357" y="775982"/>
                    <a:pt x="1492081" y="646652"/>
                    <a:pt x="1444444" y="517322"/>
                  </a:cubicBezTo>
                  <a:cubicBezTo>
                    <a:pt x="1417222" y="449253"/>
                    <a:pt x="1390001" y="333536"/>
                    <a:pt x="1294725" y="353957"/>
                  </a:cubicBezTo>
                  <a:cubicBezTo>
                    <a:pt x="1206255" y="456060"/>
                    <a:pt x="1199450" y="605811"/>
                    <a:pt x="1097369" y="701107"/>
                  </a:cubicBezTo>
                  <a:cubicBezTo>
                    <a:pt x="995288" y="823630"/>
                    <a:pt x="818348" y="830437"/>
                    <a:pt x="675435" y="830437"/>
                  </a:cubicBezTo>
                  <a:cubicBezTo>
                    <a:pt x="539328" y="816824"/>
                    <a:pt x="389609" y="810017"/>
                    <a:pt x="287529" y="721527"/>
                  </a:cubicBezTo>
                  <a:cubicBezTo>
                    <a:pt x="185448" y="612618"/>
                    <a:pt x="178642" y="456060"/>
                    <a:pt x="137810" y="326729"/>
                  </a:cubicBezTo>
                  <a:cubicBezTo>
                    <a:pt x="124199" y="245047"/>
                    <a:pt x="49340" y="204206"/>
                    <a:pt x="8508" y="149751"/>
                  </a:cubicBezTo>
                  <a:cubicBezTo>
                    <a:pt x="-5103" y="102103"/>
                    <a:pt x="1702" y="47648"/>
                    <a:pt x="1702" y="0"/>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2" name="任意多边形 21"/>
            <p:cNvSpPr/>
            <p:nvPr/>
          </p:nvSpPr>
          <p:spPr>
            <a:xfrm>
              <a:off x="9926228" y="843512"/>
              <a:ext cx="3317091" cy="417509"/>
            </a:xfrm>
            <a:custGeom>
              <a:avLst/>
              <a:gdLst/>
              <a:ahLst/>
              <a:cxnLst/>
              <a:rect l="l" t="t" r="r" b="b"/>
              <a:pathLst>
                <a:path w="3317091" h="417509">
                  <a:moveTo>
                    <a:pt x="3169890" y="199765"/>
                  </a:moveTo>
                  <a:lnTo>
                    <a:pt x="3169890" y="379772"/>
                  </a:lnTo>
                  <a:lnTo>
                    <a:pt x="3202818" y="379772"/>
                  </a:lnTo>
                  <a:cubicBezTo>
                    <a:pt x="3218916" y="382699"/>
                    <a:pt x="3225502" y="375382"/>
                    <a:pt x="3222575" y="357820"/>
                  </a:cubicBezTo>
                  <a:lnTo>
                    <a:pt x="3222575" y="199765"/>
                  </a:lnTo>
                  <a:close/>
                  <a:moveTo>
                    <a:pt x="2906464" y="199765"/>
                  </a:moveTo>
                  <a:lnTo>
                    <a:pt x="2906464" y="379772"/>
                  </a:lnTo>
                  <a:lnTo>
                    <a:pt x="2937197" y="379772"/>
                  </a:lnTo>
                  <a:cubicBezTo>
                    <a:pt x="2953295" y="382699"/>
                    <a:pt x="2959881" y="375382"/>
                    <a:pt x="2956954" y="357820"/>
                  </a:cubicBezTo>
                  <a:lnTo>
                    <a:pt x="2956954" y="199765"/>
                  </a:lnTo>
                  <a:close/>
                  <a:moveTo>
                    <a:pt x="3075496" y="158056"/>
                  </a:moveTo>
                  <a:lnTo>
                    <a:pt x="3316969" y="158056"/>
                  </a:lnTo>
                  <a:lnTo>
                    <a:pt x="3316969" y="379772"/>
                  </a:lnTo>
                  <a:cubicBezTo>
                    <a:pt x="3318433" y="406115"/>
                    <a:pt x="3305261" y="418554"/>
                    <a:pt x="3277455" y="417091"/>
                  </a:cubicBezTo>
                  <a:lnTo>
                    <a:pt x="3075496" y="417091"/>
                  </a:lnTo>
                  <a:close/>
                  <a:moveTo>
                    <a:pt x="2812070" y="158056"/>
                  </a:moveTo>
                  <a:lnTo>
                    <a:pt x="3053543" y="158056"/>
                  </a:lnTo>
                  <a:lnTo>
                    <a:pt x="3053543" y="379772"/>
                  </a:lnTo>
                  <a:cubicBezTo>
                    <a:pt x="3055007" y="406115"/>
                    <a:pt x="3041104" y="418554"/>
                    <a:pt x="3011835" y="417091"/>
                  </a:cubicBezTo>
                  <a:lnTo>
                    <a:pt x="2812070" y="417091"/>
                  </a:lnTo>
                  <a:close/>
                  <a:moveTo>
                    <a:pt x="1312738" y="87809"/>
                  </a:moveTo>
                  <a:lnTo>
                    <a:pt x="1440061" y="87809"/>
                  </a:lnTo>
                  <a:lnTo>
                    <a:pt x="1286395" y="357820"/>
                  </a:lnTo>
                  <a:cubicBezTo>
                    <a:pt x="1280542" y="369528"/>
                    <a:pt x="1278346" y="376114"/>
                    <a:pt x="1279810" y="377577"/>
                  </a:cubicBezTo>
                  <a:cubicBezTo>
                    <a:pt x="1279810" y="379041"/>
                    <a:pt x="1284200" y="379772"/>
                    <a:pt x="1292981" y="379772"/>
                  </a:cubicBezTo>
                  <a:lnTo>
                    <a:pt x="1483965" y="379772"/>
                  </a:lnTo>
                  <a:cubicBezTo>
                    <a:pt x="1495673" y="379772"/>
                    <a:pt x="1501527" y="379041"/>
                    <a:pt x="1501527" y="377577"/>
                  </a:cubicBezTo>
                  <a:cubicBezTo>
                    <a:pt x="1502990" y="376114"/>
                    <a:pt x="1501527" y="369528"/>
                    <a:pt x="1497136" y="357820"/>
                  </a:cubicBezTo>
                  <a:lnTo>
                    <a:pt x="1459817" y="263426"/>
                  </a:lnTo>
                  <a:lnTo>
                    <a:pt x="1567383" y="263426"/>
                  </a:lnTo>
                  <a:lnTo>
                    <a:pt x="1613483" y="379772"/>
                  </a:lnTo>
                  <a:cubicBezTo>
                    <a:pt x="1623727" y="398798"/>
                    <a:pt x="1627385" y="409774"/>
                    <a:pt x="1624459" y="412701"/>
                  </a:cubicBezTo>
                  <a:cubicBezTo>
                    <a:pt x="1622995" y="415627"/>
                    <a:pt x="1610555" y="417091"/>
                    <a:pt x="1587140" y="417091"/>
                  </a:cubicBezTo>
                  <a:lnTo>
                    <a:pt x="1165659" y="417091"/>
                  </a:lnTo>
                  <a:cubicBezTo>
                    <a:pt x="1143707" y="417091"/>
                    <a:pt x="1132731" y="415627"/>
                    <a:pt x="1132731" y="412701"/>
                  </a:cubicBezTo>
                  <a:cubicBezTo>
                    <a:pt x="1129803" y="409774"/>
                    <a:pt x="1134194" y="398798"/>
                    <a:pt x="1145902" y="379772"/>
                  </a:cubicBezTo>
                  <a:close/>
                  <a:moveTo>
                    <a:pt x="799058" y="83418"/>
                  </a:moveTo>
                  <a:lnTo>
                    <a:pt x="921990" y="83418"/>
                  </a:lnTo>
                  <a:lnTo>
                    <a:pt x="941747" y="131713"/>
                  </a:lnTo>
                  <a:lnTo>
                    <a:pt x="1069069" y="83418"/>
                  </a:lnTo>
                  <a:lnTo>
                    <a:pt x="1069069" y="138299"/>
                  </a:lnTo>
                  <a:lnTo>
                    <a:pt x="961504" y="177812"/>
                  </a:lnTo>
                  <a:lnTo>
                    <a:pt x="1069069" y="417091"/>
                  </a:lnTo>
                  <a:lnTo>
                    <a:pt x="943942" y="417091"/>
                  </a:lnTo>
                  <a:close/>
                  <a:moveTo>
                    <a:pt x="722225" y="72442"/>
                  </a:moveTo>
                  <a:lnTo>
                    <a:pt x="722225" y="357820"/>
                  </a:lnTo>
                  <a:cubicBezTo>
                    <a:pt x="719298" y="375382"/>
                    <a:pt x="725884" y="382699"/>
                    <a:pt x="741982" y="379772"/>
                  </a:cubicBezTo>
                  <a:lnTo>
                    <a:pt x="783691" y="379772"/>
                  </a:lnTo>
                  <a:lnTo>
                    <a:pt x="783691" y="417091"/>
                  </a:lnTo>
                  <a:lnTo>
                    <a:pt x="647588" y="417091"/>
                  </a:lnTo>
                  <a:cubicBezTo>
                    <a:pt x="616855" y="420018"/>
                    <a:pt x="602952" y="407578"/>
                    <a:pt x="605879" y="379772"/>
                  </a:cubicBezTo>
                  <a:lnTo>
                    <a:pt x="605879" y="171227"/>
                  </a:lnTo>
                  <a:lnTo>
                    <a:pt x="564170" y="182203"/>
                  </a:lnTo>
                  <a:lnTo>
                    <a:pt x="564170" y="120737"/>
                  </a:lnTo>
                  <a:close/>
                  <a:moveTo>
                    <a:pt x="195374" y="70247"/>
                  </a:moveTo>
                  <a:lnTo>
                    <a:pt x="311720" y="70247"/>
                  </a:lnTo>
                  <a:lnTo>
                    <a:pt x="311720" y="94394"/>
                  </a:lnTo>
                  <a:lnTo>
                    <a:pt x="507094" y="94394"/>
                  </a:lnTo>
                  <a:lnTo>
                    <a:pt x="507094" y="379772"/>
                  </a:lnTo>
                  <a:cubicBezTo>
                    <a:pt x="510021" y="407578"/>
                    <a:pt x="496850" y="420018"/>
                    <a:pt x="467580" y="417091"/>
                  </a:cubicBezTo>
                  <a:lnTo>
                    <a:pt x="412700" y="417091"/>
                  </a:lnTo>
                  <a:lnTo>
                    <a:pt x="412700" y="138299"/>
                  </a:lnTo>
                  <a:lnTo>
                    <a:pt x="311720" y="138299"/>
                  </a:lnTo>
                  <a:lnTo>
                    <a:pt x="311720" y="417091"/>
                  </a:lnTo>
                  <a:lnTo>
                    <a:pt x="195374" y="417091"/>
                  </a:lnTo>
                  <a:lnTo>
                    <a:pt x="195374" y="138299"/>
                  </a:lnTo>
                  <a:lnTo>
                    <a:pt x="96589" y="138299"/>
                  </a:lnTo>
                  <a:lnTo>
                    <a:pt x="96589" y="417091"/>
                  </a:lnTo>
                  <a:lnTo>
                    <a:pt x="0" y="417091"/>
                  </a:lnTo>
                  <a:lnTo>
                    <a:pt x="0" y="94394"/>
                  </a:lnTo>
                  <a:lnTo>
                    <a:pt x="195374" y="94394"/>
                  </a:lnTo>
                  <a:close/>
                  <a:moveTo>
                    <a:pt x="2917440" y="41709"/>
                  </a:moveTo>
                  <a:lnTo>
                    <a:pt x="2917440" y="105370"/>
                  </a:lnTo>
                  <a:lnTo>
                    <a:pt x="3202818" y="105370"/>
                  </a:lnTo>
                  <a:cubicBezTo>
                    <a:pt x="3208672" y="105370"/>
                    <a:pt x="3211599" y="101712"/>
                    <a:pt x="3211599" y="94394"/>
                  </a:cubicBezTo>
                  <a:lnTo>
                    <a:pt x="3211599" y="41709"/>
                  </a:lnTo>
                  <a:close/>
                  <a:moveTo>
                    <a:pt x="2812070" y="0"/>
                  </a:moveTo>
                  <a:lnTo>
                    <a:pt x="3316969" y="0"/>
                  </a:lnTo>
                  <a:lnTo>
                    <a:pt x="3316969" y="100980"/>
                  </a:lnTo>
                  <a:cubicBezTo>
                    <a:pt x="3318433" y="133176"/>
                    <a:pt x="3306725" y="148543"/>
                    <a:pt x="3281846" y="147079"/>
                  </a:cubicBezTo>
                  <a:lnTo>
                    <a:pt x="2812070" y="147079"/>
                  </a:lnTo>
                  <a:close/>
                  <a:moveTo>
                    <a:pt x="2410345" y="0"/>
                  </a:moveTo>
                  <a:lnTo>
                    <a:pt x="2511325" y="0"/>
                  </a:lnTo>
                  <a:lnTo>
                    <a:pt x="2506935" y="21952"/>
                  </a:lnTo>
                  <a:lnTo>
                    <a:pt x="2754994" y="21952"/>
                  </a:lnTo>
                  <a:lnTo>
                    <a:pt x="2754994" y="63661"/>
                  </a:lnTo>
                  <a:lnTo>
                    <a:pt x="2520106" y="63661"/>
                  </a:lnTo>
                  <a:lnTo>
                    <a:pt x="2520106" y="125127"/>
                  </a:lnTo>
                  <a:lnTo>
                    <a:pt x="2754994" y="125127"/>
                  </a:lnTo>
                  <a:lnTo>
                    <a:pt x="2754994" y="166836"/>
                  </a:lnTo>
                  <a:lnTo>
                    <a:pt x="2520106" y="166836"/>
                  </a:lnTo>
                  <a:lnTo>
                    <a:pt x="2520106" y="324892"/>
                  </a:lnTo>
                  <a:lnTo>
                    <a:pt x="2754994" y="324892"/>
                  </a:lnTo>
                  <a:lnTo>
                    <a:pt x="2754994" y="366601"/>
                  </a:lnTo>
                  <a:lnTo>
                    <a:pt x="2520106" y="366601"/>
                  </a:lnTo>
                  <a:lnTo>
                    <a:pt x="2520106" y="417091"/>
                  </a:lnTo>
                  <a:lnTo>
                    <a:pt x="2414736" y="417091"/>
                  </a:lnTo>
                  <a:lnTo>
                    <a:pt x="2414736" y="63661"/>
                  </a:lnTo>
                  <a:lnTo>
                    <a:pt x="2394979" y="63661"/>
                  </a:lnTo>
                  <a:close/>
                  <a:moveTo>
                    <a:pt x="2381808" y="0"/>
                  </a:moveTo>
                  <a:lnTo>
                    <a:pt x="2381808" y="417091"/>
                  </a:lnTo>
                  <a:lnTo>
                    <a:pt x="2274242" y="417091"/>
                  </a:lnTo>
                  <a:lnTo>
                    <a:pt x="2274242" y="52685"/>
                  </a:lnTo>
                  <a:lnTo>
                    <a:pt x="2250095" y="54880"/>
                  </a:lnTo>
                  <a:lnTo>
                    <a:pt x="2250095" y="13171"/>
                  </a:lnTo>
                  <a:close/>
                  <a:moveTo>
                    <a:pt x="1685925" y="0"/>
                  </a:moveTo>
                  <a:lnTo>
                    <a:pt x="2193019" y="0"/>
                  </a:lnTo>
                  <a:lnTo>
                    <a:pt x="2193019" y="63661"/>
                  </a:lnTo>
                  <a:lnTo>
                    <a:pt x="2074478" y="96590"/>
                  </a:lnTo>
                  <a:lnTo>
                    <a:pt x="2074478" y="144884"/>
                  </a:lnTo>
                  <a:lnTo>
                    <a:pt x="2193019" y="144884"/>
                  </a:lnTo>
                  <a:lnTo>
                    <a:pt x="2193019" y="186593"/>
                  </a:lnTo>
                  <a:lnTo>
                    <a:pt x="2074478" y="186593"/>
                  </a:lnTo>
                  <a:lnTo>
                    <a:pt x="2074478" y="379772"/>
                  </a:lnTo>
                  <a:cubicBezTo>
                    <a:pt x="2075941" y="406115"/>
                    <a:pt x="2062038" y="418554"/>
                    <a:pt x="2032769" y="417091"/>
                  </a:cubicBezTo>
                  <a:lnTo>
                    <a:pt x="1775929" y="417091"/>
                  </a:lnTo>
                  <a:lnTo>
                    <a:pt x="1775929" y="379772"/>
                  </a:lnTo>
                  <a:lnTo>
                    <a:pt x="1931789" y="379772"/>
                  </a:lnTo>
                  <a:cubicBezTo>
                    <a:pt x="1946423" y="382699"/>
                    <a:pt x="1952277" y="376114"/>
                    <a:pt x="1949350" y="360015"/>
                  </a:cubicBezTo>
                  <a:lnTo>
                    <a:pt x="1949350" y="186593"/>
                  </a:lnTo>
                  <a:lnTo>
                    <a:pt x="1685925" y="186593"/>
                  </a:lnTo>
                  <a:lnTo>
                    <a:pt x="1685925" y="144884"/>
                  </a:lnTo>
                  <a:lnTo>
                    <a:pt x="1949350" y="144884"/>
                  </a:lnTo>
                  <a:lnTo>
                    <a:pt x="1949350" y="63661"/>
                  </a:lnTo>
                  <a:lnTo>
                    <a:pt x="2010817" y="41709"/>
                  </a:lnTo>
                  <a:lnTo>
                    <a:pt x="1685925" y="41709"/>
                  </a:lnTo>
                  <a:close/>
                  <a:moveTo>
                    <a:pt x="1176635" y="0"/>
                  </a:moveTo>
                  <a:lnTo>
                    <a:pt x="1569578" y="0"/>
                  </a:lnTo>
                  <a:lnTo>
                    <a:pt x="1580554" y="41709"/>
                  </a:lnTo>
                  <a:lnTo>
                    <a:pt x="1631044" y="208546"/>
                  </a:lnTo>
                  <a:lnTo>
                    <a:pt x="1523479" y="208546"/>
                  </a:lnTo>
                  <a:lnTo>
                    <a:pt x="1470794" y="41709"/>
                  </a:lnTo>
                  <a:lnTo>
                    <a:pt x="1286395" y="41709"/>
                  </a:lnTo>
                  <a:lnTo>
                    <a:pt x="1231515" y="208546"/>
                  </a:lnTo>
                  <a:lnTo>
                    <a:pt x="1126145" y="208546"/>
                  </a:lnTo>
                  <a:lnTo>
                    <a:pt x="1176635" y="41709"/>
                  </a:lnTo>
                  <a:close/>
                  <a:moveTo>
                    <a:pt x="748568" y="0"/>
                  </a:moveTo>
                  <a:lnTo>
                    <a:pt x="864914" y="0"/>
                  </a:lnTo>
                  <a:lnTo>
                    <a:pt x="873695" y="21952"/>
                  </a:lnTo>
                  <a:lnTo>
                    <a:pt x="1069069" y="21952"/>
                  </a:lnTo>
                  <a:lnTo>
                    <a:pt x="1069069" y="63661"/>
                  </a:lnTo>
                  <a:lnTo>
                    <a:pt x="564170" y="63661"/>
                  </a:lnTo>
                  <a:lnTo>
                    <a:pt x="564170" y="21952"/>
                  </a:lnTo>
                  <a:lnTo>
                    <a:pt x="759544" y="21952"/>
                  </a:lnTo>
                  <a:close/>
                  <a:moveTo>
                    <a:pt x="72442" y="0"/>
                  </a:moveTo>
                  <a:lnTo>
                    <a:pt x="188788" y="0"/>
                  </a:lnTo>
                  <a:lnTo>
                    <a:pt x="171226" y="21952"/>
                  </a:lnTo>
                  <a:lnTo>
                    <a:pt x="507094" y="21952"/>
                  </a:lnTo>
                  <a:lnTo>
                    <a:pt x="507094" y="63661"/>
                  </a:lnTo>
                  <a:lnTo>
                    <a:pt x="136103" y="63661"/>
                  </a:lnTo>
                  <a:lnTo>
                    <a:pt x="116346" y="90004"/>
                  </a:lnTo>
                  <a:lnTo>
                    <a:pt x="0" y="90004"/>
                  </a:lnTo>
                  <a:lnTo>
                    <a:pt x="21952" y="63661"/>
                  </a:lnTo>
                  <a:lnTo>
                    <a:pt x="0" y="63661"/>
                  </a:lnTo>
                  <a:lnTo>
                    <a:pt x="0" y="21952"/>
                  </a:lnTo>
                  <a:lnTo>
                    <a:pt x="54880" y="21952"/>
                  </a:ln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solidFill>
                  <a:schemeClr val="tx1"/>
                </a:solidFill>
                <a:ea typeface="微软雅黑" panose="020B0503020204020204" pitchFamily="34" charset="-122"/>
              </a:endParaRPr>
            </a:p>
          </p:txBody>
        </p:sp>
      </p:grpSp>
      <p:cxnSp>
        <p:nvCxnSpPr>
          <p:cNvPr id="23" name="直接连接符 22"/>
          <p:cNvCxnSpPr/>
          <p:nvPr userDrawn="1"/>
        </p:nvCxnSpPr>
        <p:spPr>
          <a:xfrm>
            <a:off x="761629" y="62650"/>
            <a:ext cx="0" cy="6161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userDrawn="1"/>
        </p:nvSpPr>
        <p:spPr>
          <a:xfrm>
            <a:off x="0" y="4900885"/>
            <a:ext cx="9144000" cy="242615"/>
          </a:xfrm>
          <a:prstGeom prst="rect">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Tree>
    <p:extLst>
      <p:ext uri="{BB962C8B-B14F-4D97-AF65-F5344CB8AC3E}">
        <p14:creationId xmlns:p14="http://schemas.microsoft.com/office/powerpoint/2010/main" val="3753960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比较">
    <p:spTree>
      <p:nvGrpSpPr>
        <p:cNvPr id="1" name=""/>
        <p:cNvGrpSpPr/>
        <p:nvPr/>
      </p:nvGrpSpPr>
      <p:grpSpPr>
        <a:xfrm>
          <a:off x="0" y="0"/>
          <a:ext cx="0" cy="0"/>
          <a:chOff x="0" y="0"/>
          <a:chExt cx="0" cy="0"/>
        </a:xfrm>
      </p:grpSpPr>
      <p:grpSp>
        <p:nvGrpSpPr>
          <p:cNvPr id="2" name="组合 1"/>
          <p:cNvGrpSpPr>
            <a:grpSpLocks noChangeAspect="1"/>
          </p:cNvGrpSpPr>
          <p:nvPr userDrawn="1"/>
        </p:nvGrpSpPr>
        <p:grpSpPr>
          <a:xfrm>
            <a:off x="790204" y="186614"/>
            <a:ext cx="671884" cy="474112"/>
            <a:chOff x="5455444" y="233363"/>
            <a:chExt cx="1281113" cy="904009"/>
          </a:xfrm>
        </p:grpSpPr>
        <p:grpSp>
          <p:nvGrpSpPr>
            <p:cNvPr id="3" name="组合 2"/>
            <p:cNvGrpSpPr/>
            <p:nvPr/>
          </p:nvGrpSpPr>
          <p:grpSpPr>
            <a:xfrm>
              <a:off x="5455444" y="233363"/>
              <a:ext cx="1281113" cy="661987"/>
              <a:chOff x="5194301" y="233363"/>
              <a:chExt cx="1281113" cy="661987"/>
            </a:xfrm>
          </p:grpSpPr>
          <p:sp>
            <p:nvSpPr>
              <p:cNvPr id="13" name="Freeform 24"/>
              <p:cNvSpPr/>
              <p:nvPr/>
            </p:nvSpPr>
            <p:spPr bwMode="auto">
              <a:xfrm>
                <a:off x="5964238" y="487363"/>
                <a:ext cx="260350" cy="223837"/>
              </a:xfrm>
              <a:custGeom>
                <a:avLst/>
                <a:gdLst>
                  <a:gd name="T0" fmla="*/ 183 w 204"/>
                  <a:gd name="T1" fmla="*/ 0 h 175"/>
                  <a:gd name="T2" fmla="*/ 191 w 204"/>
                  <a:gd name="T3" fmla="*/ 22 h 175"/>
                  <a:gd name="T4" fmla="*/ 203 w 204"/>
                  <a:gd name="T5" fmla="*/ 114 h 175"/>
                  <a:gd name="T6" fmla="*/ 198 w 204"/>
                  <a:gd name="T7" fmla="*/ 165 h 175"/>
                  <a:gd name="T8" fmla="*/ 196 w 204"/>
                  <a:gd name="T9" fmla="*/ 175 h 175"/>
                  <a:gd name="T10" fmla="*/ 186 w 204"/>
                  <a:gd name="T11" fmla="*/ 169 h 175"/>
                  <a:gd name="T12" fmla="*/ 27 w 204"/>
                  <a:gd name="T13" fmla="*/ 117 h 175"/>
                  <a:gd name="T14" fmla="*/ 0 w 204"/>
                  <a:gd name="T15" fmla="*/ 113 h 175"/>
                  <a:gd name="T16" fmla="*/ 14 w 204"/>
                  <a:gd name="T17" fmla="*/ 96 h 175"/>
                  <a:gd name="T18" fmla="*/ 158 w 204"/>
                  <a:gd name="T19" fmla="*/ 6 h 175"/>
                  <a:gd name="T20" fmla="*/ 183 w 204"/>
                  <a:gd name="T2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175">
                    <a:moveTo>
                      <a:pt x="183" y="0"/>
                    </a:moveTo>
                    <a:cubicBezTo>
                      <a:pt x="191" y="22"/>
                      <a:pt x="191" y="22"/>
                      <a:pt x="191" y="22"/>
                    </a:cubicBezTo>
                    <a:cubicBezTo>
                      <a:pt x="199" y="51"/>
                      <a:pt x="204" y="82"/>
                      <a:pt x="203" y="114"/>
                    </a:cubicBezTo>
                    <a:cubicBezTo>
                      <a:pt x="203" y="132"/>
                      <a:pt x="201" y="149"/>
                      <a:pt x="198" y="165"/>
                    </a:cubicBezTo>
                    <a:cubicBezTo>
                      <a:pt x="196" y="175"/>
                      <a:pt x="196" y="175"/>
                      <a:pt x="196" y="175"/>
                    </a:cubicBezTo>
                    <a:cubicBezTo>
                      <a:pt x="186" y="169"/>
                      <a:pt x="186" y="169"/>
                      <a:pt x="186" y="169"/>
                    </a:cubicBezTo>
                    <a:cubicBezTo>
                      <a:pt x="137" y="145"/>
                      <a:pt x="84" y="127"/>
                      <a:pt x="27" y="117"/>
                    </a:cubicBezTo>
                    <a:cubicBezTo>
                      <a:pt x="0" y="113"/>
                      <a:pt x="0" y="113"/>
                      <a:pt x="0" y="113"/>
                    </a:cubicBezTo>
                    <a:cubicBezTo>
                      <a:pt x="14" y="96"/>
                      <a:pt x="14" y="96"/>
                      <a:pt x="14" y="96"/>
                    </a:cubicBezTo>
                    <a:cubicBezTo>
                      <a:pt x="52" y="54"/>
                      <a:pt x="102" y="22"/>
                      <a:pt x="158" y="6"/>
                    </a:cubicBezTo>
                    <a:lnTo>
                      <a:pt x="183" y="0"/>
                    </a:lnTo>
                    <a:close/>
                  </a:path>
                </a:pathLst>
              </a:custGeom>
              <a:solidFill>
                <a:srgbClr val="1F99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4" name="Freeform 25"/>
              <p:cNvSpPr/>
              <p:nvPr/>
            </p:nvSpPr>
            <p:spPr bwMode="auto">
              <a:xfrm>
                <a:off x="5927726" y="273050"/>
                <a:ext cx="250825" cy="255587"/>
              </a:xfrm>
              <a:custGeom>
                <a:avLst/>
                <a:gdLst>
                  <a:gd name="T0" fmla="*/ 52 w 197"/>
                  <a:gd name="T1" fmla="*/ 0 h 200"/>
                  <a:gd name="T2" fmla="*/ 76 w 197"/>
                  <a:gd name="T3" fmla="*/ 12 h 200"/>
                  <a:gd name="T4" fmla="*/ 183 w 197"/>
                  <a:gd name="T5" fmla="*/ 113 h 200"/>
                  <a:gd name="T6" fmla="*/ 197 w 197"/>
                  <a:gd name="T7" fmla="*/ 137 h 200"/>
                  <a:gd name="T8" fmla="*/ 194 w 197"/>
                  <a:gd name="T9" fmla="*/ 139 h 200"/>
                  <a:gd name="T10" fmla="*/ 8 w 197"/>
                  <a:gd name="T11" fmla="*/ 200 h 200"/>
                  <a:gd name="T12" fmla="*/ 0 w 197"/>
                  <a:gd name="T13" fmla="*/ 200 h 200"/>
                  <a:gd name="T14" fmla="*/ 0 w 197"/>
                  <a:gd name="T15" fmla="*/ 196 h 200"/>
                  <a:gd name="T16" fmla="*/ 49 w 197"/>
                  <a:gd name="T17" fmla="*/ 4 h 200"/>
                  <a:gd name="T18" fmla="*/ 52 w 197"/>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200">
                    <a:moveTo>
                      <a:pt x="52" y="0"/>
                    </a:moveTo>
                    <a:cubicBezTo>
                      <a:pt x="76" y="12"/>
                      <a:pt x="76" y="12"/>
                      <a:pt x="76" y="12"/>
                    </a:cubicBezTo>
                    <a:cubicBezTo>
                      <a:pt x="119" y="37"/>
                      <a:pt x="156" y="71"/>
                      <a:pt x="183" y="113"/>
                    </a:cubicBezTo>
                    <a:cubicBezTo>
                      <a:pt x="197" y="137"/>
                      <a:pt x="197" y="137"/>
                      <a:pt x="197" y="137"/>
                    </a:cubicBezTo>
                    <a:cubicBezTo>
                      <a:pt x="194" y="139"/>
                      <a:pt x="194" y="139"/>
                      <a:pt x="194" y="139"/>
                    </a:cubicBezTo>
                    <a:cubicBezTo>
                      <a:pt x="139" y="173"/>
                      <a:pt x="76" y="194"/>
                      <a:pt x="8" y="200"/>
                    </a:cubicBezTo>
                    <a:cubicBezTo>
                      <a:pt x="0" y="200"/>
                      <a:pt x="0" y="200"/>
                      <a:pt x="0" y="200"/>
                    </a:cubicBezTo>
                    <a:cubicBezTo>
                      <a:pt x="0" y="196"/>
                      <a:pt x="0" y="196"/>
                      <a:pt x="0" y="196"/>
                    </a:cubicBezTo>
                    <a:cubicBezTo>
                      <a:pt x="1" y="127"/>
                      <a:pt x="19" y="62"/>
                      <a:pt x="49" y="4"/>
                    </a:cubicBezTo>
                    <a:lnTo>
                      <a:pt x="52" y="0"/>
                    </a:lnTo>
                    <a:close/>
                  </a:path>
                </a:pathLst>
              </a:custGeom>
              <a:solidFill>
                <a:srgbClr val="7BB8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5" name="Freeform 26"/>
              <p:cNvSpPr/>
              <p:nvPr/>
            </p:nvSpPr>
            <p:spPr bwMode="auto">
              <a:xfrm>
                <a:off x="5194301" y="649288"/>
                <a:ext cx="1281113" cy="246062"/>
              </a:xfrm>
              <a:custGeom>
                <a:avLst/>
                <a:gdLst>
                  <a:gd name="T0" fmla="*/ 511 w 1008"/>
                  <a:gd name="T1" fmla="*/ 0 h 193"/>
                  <a:gd name="T2" fmla="*/ 944 w 1008"/>
                  <a:gd name="T3" fmla="*/ 147 h 193"/>
                  <a:gd name="T4" fmla="*/ 989 w 1008"/>
                  <a:gd name="T5" fmla="*/ 178 h 193"/>
                  <a:gd name="T6" fmla="*/ 990 w 1008"/>
                  <a:gd name="T7" fmla="*/ 178 h 193"/>
                  <a:gd name="T8" fmla="*/ 995 w 1008"/>
                  <a:gd name="T9" fmla="*/ 181 h 193"/>
                  <a:gd name="T10" fmla="*/ 1007 w 1008"/>
                  <a:gd name="T11" fmla="*/ 192 h 193"/>
                  <a:gd name="T12" fmla="*/ 991 w 1008"/>
                  <a:gd name="T13" fmla="*/ 189 h 193"/>
                  <a:gd name="T14" fmla="*/ 989 w 1008"/>
                  <a:gd name="T15" fmla="*/ 188 h 193"/>
                  <a:gd name="T16" fmla="*/ 989 w 1008"/>
                  <a:gd name="T17" fmla="*/ 188 h 193"/>
                  <a:gd name="T18" fmla="*/ 503 w 1008"/>
                  <a:gd name="T19" fmla="*/ 101 h 193"/>
                  <a:gd name="T20" fmla="*/ 17 w 1008"/>
                  <a:gd name="T21" fmla="*/ 188 h 193"/>
                  <a:gd name="T22" fmla="*/ 17 w 1008"/>
                  <a:gd name="T23" fmla="*/ 188 h 193"/>
                  <a:gd name="T24" fmla="*/ 16 w 1008"/>
                  <a:gd name="T25" fmla="*/ 188 h 193"/>
                  <a:gd name="T26" fmla="*/ 0 w 1008"/>
                  <a:gd name="T27" fmla="*/ 191 h 193"/>
                  <a:gd name="T28" fmla="*/ 3 w 1008"/>
                  <a:gd name="T29" fmla="*/ 188 h 193"/>
                  <a:gd name="T30" fmla="*/ 6 w 1008"/>
                  <a:gd name="T31" fmla="*/ 185 h 193"/>
                  <a:gd name="T32" fmla="*/ 6 w 1008"/>
                  <a:gd name="T33" fmla="*/ 185 h 193"/>
                  <a:gd name="T34" fmla="*/ 62 w 1008"/>
                  <a:gd name="T35" fmla="*/ 147 h 193"/>
                  <a:gd name="T36" fmla="*/ 511 w 1008"/>
                  <a:gd name="T3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8" h="193">
                    <a:moveTo>
                      <a:pt x="511" y="0"/>
                    </a:moveTo>
                    <a:cubicBezTo>
                      <a:pt x="668" y="0"/>
                      <a:pt x="810" y="63"/>
                      <a:pt x="944" y="147"/>
                    </a:cubicBezTo>
                    <a:cubicBezTo>
                      <a:pt x="989" y="178"/>
                      <a:pt x="989" y="178"/>
                      <a:pt x="989" y="178"/>
                    </a:cubicBezTo>
                    <a:cubicBezTo>
                      <a:pt x="990" y="178"/>
                      <a:pt x="990" y="178"/>
                      <a:pt x="990" y="178"/>
                    </a:cubicBezTo>
                    <a:cubicBezTo>
                      <a:pt x="995" y="181"/>
                      <a:pt x="995" y="181"/>
                      <a:pt x="995" y="181"/>
                    </a:cubicBezTo>
                    <a:cubicBezTo>
                      <a:pt x="1003" y="187"/>
                      <a:pt x="1008" y="191"/>
                      <a:pt x="1007" y="192"/>
                    </a:cubicBezTo>
                    <a:cubicBezTo>
                      <a:pt x="1006" y="193"/>
                      <a:pt x="1001" y="192"/>
                      <a:pt x="991" y="189"/>
                    </a:cubicBezTo>
                    <a:cubicBezTo>
                      <a:pt x="989" y="188"/>
                      <a:pt x="989" y="188"/>
                      <a:pt x="989" y="188"/>
                    </a:cubicBezTo>
                    <a:cubicBezTo>
                      <a:pt x="989" y="188"/>
                      <a:pt x="989" y="188"/>
                      <a:pt x="989" y="188"/>
                    </a:cubicBezTo>
                    <a:cubicBezTo>
                      <a:pt x="839" y="132"/>
                      <a:pt x="675" y="101"/>
                      <a:pt x="503" y="101"/>
                    </a:cubicBezTo>
                    <a:cubicBezTo>
                      <a:pt x="330" y="101"/>
                      <a:pt x="166" y="132"/>
                      <a:pt x="17" y="188"/>
                    </a:cubicBezTo>
                    <a:cubicBezTo>
                      <a:pt x="17" y="188"/>
                      <a:pt x="17" y="188"/>
                      <a:pt x="17" y="188"/>
                    </a:cubicBezTo>
                    <a:cubicBezTo>
                      <a:pt x="16" y="188"/>
                      <a:pt x="16" y="188"/>
                      <a:pt x="16" y="188"/>
                    </a:cubicBezTo>
                    <a:cubicBezTo>
                      <a:pt x="6" y="192"/>
                      <a:pt x="1" y="193"/>
                      <a:pt x="0" y="191"/>
                    </a:cubicBezTo>
                    <a:cubicBezTo>
                      <a:pt x="0" y="191"/>
                      <a:pt x="1" y="189"/>
                      <a:pt x="3" y="188"/>
                    </a:cubicBezTo>
                    <a:cubicBezTo>
                      <a:pt x="6" y="185"/>
                      <a:pt x="6" y="185"/>
                      <a:pt x="6" y="185"/>
                    </a:cubicBezTo>
                    <a:cubicBezTo>
                      <a:pt x="6" y="185"/>
                      <a:pt x="6" y="185"/>
                      <a:pt x="6" y="185"/>
                    </a:cubicBezTo>
                    <a:cubicBezTo>
                      <a:pt x="62" y="147"/>
                      <a:pt x="62" y="147"/>
                      <a:pt x="62" y="147"/>
                    </a:cubicBezTo>
                    <a:cubicBezTo>
                      <a:pt x="197" y="63"/>
                      <a:pt x="353" y="0"/>
                      <a:pt x="511"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6" name="Freeform 27"/>
              <p:cNvSpPr/>
              <p:nvPr/>
            </p:nvSpPr>
            <p:spPr bwMode="auto">
              <a:xfrm>
                <a:off x="5703888" y="233363"/>
                <a:ext cx="255588" cy="257175"/>
              </a:xfrm>
              <a:custGeom>
                <a:avLst/>
                <a:gdLst>
                  <a:gd name="T0" fmla="*/ 0 w 201"/>
                  <a:gd name="T1" fmla="*/ 21 h 201"/>
                  <a:gd name="T2" fmla="*/ 26 w 201"/>
                  <a:gd name="T3" fmla="*/ 13 h 201"/>
                  <a:gd name="T4" fmla="*/ 174 w 201"/>
                  <a:gd name="T5" fmla="*/ 11 h 201"/>
                  <a:gd name="T6" fmla="*/ 201 w 201"/>
                  <a:gd name="T7" fmla="*/ 18 h 201"/>
                  <a:gd name="T8" fmla="*/ 200 w 201"/>
                  <a:gd name="T9" fmla="*/ 22 h 201"/>
                  <a:gd name="T10" fmla="*/ 108 w 201"/>
                  <a:gd name="T11" fmla="*/ 195 h 201"/>
                  <a:gd name="T12" fmla="*/ 102 w 201"/>
                  <a:gd name="T13" fmla="*/ 201 h 201"/>
                  <a:gd name="T14" fmla="*/ 100 w 201"/>
                  <a:gd name="T15" fmla="*/ 198 h 201"/>
                  <a:gd name="T16" fmla="*/ 2 w 201"/>
                  <a:gd name="T17" fmla="*/ 26 h 201"/>
                  <a:gd name="T18" fmla="*/ 0 w 201"/>
                  <a:gd name="T19" fmla="*/ 2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a:moveTo>
                      <a:pt x="0" y="21"/>
                    </a:moveTo>
                    <a:cubicBezTo>
                      <a:pt x="26" y="13"/>
                      <a:pt x="26" y="13"/>
                      <a:pt x="26" y="13"/>
                    </a:cubicBezTo>
                    <a:cubicBezTo>
                      <a:pt x="75" y="0"/>
                      <a:pt x="125" y="0"/>
                      <a:pt x="174" y="11"/>
                    </a:cubicBezTo>
                    <a:cubicBezTo>
                      <a:pt x="201" y="18"/>
                      <a:pt x="201" y="18"/>
                      <a:pt x="201" y="18"/>
                    </a:cubicBezTo>
                    <a:cubicBezTo>
                      <a:pt x="200" y="22"/>
                      <a:pt x="200" y="22"/>
                      <a:pt x="200" y="22"/>
                    </a:cubicBezTo>
                    <a:cubicBezTo>
                      <a:pt x="183" y="84"/>
                      <a:pt x="153" y="144"/>
                      <a:pt x="108" y="195"/>
                    </a:cubicBezTo>
                    <a:cubicBezTo>
                      <a:pt x="102" y="201"/>
                      <a:pt x="102" y="201"/>
                      <a:pt x="102" y="201"/>
                    </a:cubicBezTo>
                    <a:cubicBezTo>
                      <a:pt x="100" y="198"/>
                      <a:pt x="100" y="198"/>
                      <a:pt x="100" y="198"/>
                    </a:cubicBezTo>
                    <a:cubicBezTo>
                      <a:pt x="52" y="147"/>
                      <a:pt x="20" y="88"/>
                      <a:pt x="2" y="26"/>
                    </a:cubicBezTo>
                    <a:lnTo>
                      <a:pt x="0" y="21"/>
                    </a:lnTo>
                    <a:close/>
                  </a:path>
                </a:pathLst>
              </a:custGeom>
              <a:solidFill>
                <a:srgbClr val="EDA1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7" name="Freeform 28"/>
              <p:cNvSpPr/>
              <p:nvPr/>
            </p:nvSpPr>
            <p:spPr bwMode="auto">
              <a:xfrm>
                <a:off x="5491163" y="274638"/>
                <a:ext cx="252413" cy="254000"/>
              </a:xfrm>
              <a:custGeom>
                <a:avLst/>
                <a:gdLst>
                  <a:gd name="T0" fmla="*/ 0 w 199"/>
                  <a:gd name="T1" fmla="*/ 141 h 199"/>
                  <a:gd name="T2" fmla="*/ 13 w 199"/>
                  <a:gd name="T3" fmla="*/ 117 h 199"/>
                  <a:gd name="T4" fmla="*/ 118 w 199"/>
                  <a:gd name="T5" fmla="*/ 13 h 199"/>
                  <a:gd name="T6" fmla="*/ 143 w 199"/>
                  <a:gd name="T7" fmla="*/ 0 h 199"/>
                  <a:gd name="T8" fmla="*/ 145 w 199"/>
                  <a:gd name="T9" fmla="*/ 3 h 199"/>
                  <a:gd name="T10" fmla="*/ 199 w 199"/>
                  <a:gd name="T11" fmla="*/ 191 h 199"/>
                  <a:gd name="T12" fmla="*/ 199 w 199"/>
                  <a:gd name="T13" fmla="*/ 199 h 199"/>
                  <a:gd name="T14" fmla="*/ 195 w 199"/>
                  <a:gd name="T15" fmla="*/ 199 h 199"/>
                  <a:gd name="T16" fmla="*/ 5 w 199"/>
                  <a:gd name="T17" fmla="*/ 144 h 199"/>
                  <a:gd name="T18" fmla="*/ 0 w 199"/>
                  <a:gd name="T19" fmla="*/ 14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0" y="141"/>
                    </a:moveTo>
                    <a:cubicBezTo>
                      <a:pt x="13" y="117"/>
                      <a:pt x="13" y="117"/>
                      <a:pt x="13" y="117"/>
                    </a:cubicBezTo>
                    <a:cubicBezTo>
                      <a:pt x="40" y="74"/>
                      <a:pt x="76" y="39"/>
                      <a:pt x="118" y="13"/>
                    </a:cubicBezTo>
                    <a:cubicBezTo>
                      <a:pt x="143" y="0"/>
                      <a:pt x="143" y="0"/>
                      <a:pt x="143" y="0"/>
                    </a:cubicBezTo>
                    <a:cubicBezTo>
                      <a:pt x="145" y="3"/>
                      <a:pt x="145" y="3"/>
                      <a:pt x="145" y="3"/>
                    </a:cubicBezTo>
                    <a:cubicBezTo>
                      <a:pt x="176" y="59"/>
                      <a:pt x="196" y="123"/>
                      <a:pt x="199" y="191"/>
                    </a:cubicBezTo>
                    <a:cubicBezTo>
                      <a:pt x="199" y="199"/>
                      <a:pt x="199" y="199"/>
                      <a:pt x="199" y="199"/>
                    </a:cubicBezTo>
                    <a:cubicBezTo>
                      <a:pt x="195" y="199"/>
                      <a:pt x="195" y="199"/>
                      <a:pt x="195" y="199"/>
                    </a:cubicBezTo>
                    <a:cubicBezTo>
                      <a:pt x="126" y="196"/>
                      <a:pt x="61" y="176"/>
                      <a:pt x="5" y="144"/>
                    </a:cubicBezTo>
                    <a:lnTo>
                      <a:pt x="0" y="141"/>
                    </a:lnTo>
                    <a:close/>
                  </a:path>
                </a:pathLst>
              </a:custGeom>
              <a:solidFill>
                <a:srgbClr val="D073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8" name="Freeform 29"/>
              <p:cNvSpPr/>
              <p:nvPr/>
            </p:nvSpPr>
            <p:spPr bwMode="auto">
              <a:xfrm>
                <a:off x="5448301" y="488950"/>
                <a:ext cx="258763" cy="222250"/>
              </a:xfrm>
              <a:custGeom>
                <a:avLst/>
                <a:gdLst>
                  <a:gd name="T0" fmla="*/ 20 w 203"/>
                  <a:gd name="T1" fmla="*/ 0 h 174"/>
                  <a:gd name="T2" fmla="*/ 12 w 203"/>
                  <a:gd name="T3" fmla="*/ 21 h 174"/>
                  <a:gd name="T4" fmla="*/ 0 w 203"/>
                  <a:gd name="T5" fmla="*/ 114 h 174"/>
                  <a:gd name="T6" fmla="*/ 5 w 203"/>
                  <a:gd name="T7" fmla="*/ 165 h 174"/>
                  <a:gd name="T8" fmla="*/ 7 w 203"/>
                  <a:gd name="T9" fmla="*/ 174 h 174"/>
                  <a:gd name="T10" fmla="*/ 17 w 203"/>
                  <a:gd name="T11" fmla="*/ 169 h 174"/>
                  <a:gd name="T12" fmla="*/ 176 w 203"/>
                  <a:gd name="T13" fmla="*/ 117 h 174"/>
                  <a:gd name="T14" fmla="*/ 203 w 203"/>
                  <a:gd name="T15" fmla="*/ 113 h 174"/>
                  <a:gd name="T16" fmla="*/ 189 w 203"/>
                  <a:gd name="T17" fmla="*/ 96 h 174"/>
                  <a:gd name="T18" fmla="*/ 45 w 203"/>
                  <a:gd name="T19" fmla="*/ 5 h 174"/>
                  <a:gd name="T20" fmla="*/ 20 w 203"/>
                  <a:gd name="T2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74">
                    <a:moveTo>
                      <a:pt x="20" y="0"/>
                    </a:moveTo>
                    <a:cubicBezTo>
                      <a:pt x="12" y="21"/>
                      <a:pt x="12" y="21"/>
                      <a:pt x="12" y="21"/>
                    </a:cubicBezTo>
                    <a:cubicBezTo>
                      <a:pt x="4" y="51"/>
                      <a:pt x="0" y="82"/>
                      <a:pt x="0" y="114"/>
                    </a:cubicBezTo>
                    <a:cubicBezTo>
                      <a:pt x="0" y="131"/>
                      <a:pt x="2" y="148"/>
                      <a:pt x="5" y="165"/>
                    </a:cubicBezTo>
                    <a:cubicBezTo>
                      <a:pt x="7" y="174"/>
                      <a:pt x="7" y="174"/>
                      <a:pt x="7" y="174"/>
                    </a:cubicBezTo>
                    <a:cubicBezTo>
                      <a:pt x="17" y="169"/>
                      <a:pt x="17" y="169"/>
                      <a:pt x="17" y="169"/>
                    </a:cubicBezTo>
                    <a:cubicBezTo>
                      <a:pt x="66" y="144"/>
                      <a:pt x="120" y="126"/>
                      <a:pt x="176" y="117"/>
                    </a:cubicBezTo>
                    <a:cubicBezTo>
                      <a:pt x="203" y="113"/>
                      <a:pt x="203" y="113"/>
                      <a:pt x="203" y="113"/>
                    </a:cubicBezTo>
                    <a:cubicBezTo>
                      <a:pt x="189" y="96"/>
                      <a:pt x="189" y="96"/>
                      <a:pt x="189" y="96"/>
                    </a:cubicBezTo>
                    <a:cubicBezTo>
                      <a:pt x="151" y="54"/>
                      <a:pt x="101" y="22"/>
                      <a:pt x="45" y="5"/>
                    </a:cubicBezTo>
                    <a:lnTo>
                      <a:pt x="20" y="0"/>
                    </a:lnTo>
                    <a:close/>
                  </a:path>
                </a:pathLst>
              </a:custGeom>
              <a:solidFill>
                <a:srgbClr val="BF23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nvGrpSpPr>
            <p:cNvPr id="4" name="组合 3"/>
            <p:cNvGrpSpPr/>
            <p:nvPr/>
          </p:nvGrpSpPr>
          <p:grpSpPr>
            <a:xfrm>
              <a:off x="5653485" y="881618"/>
              <a:ext cx="885031" cy="255754"/>
              <a:chOff x="6484938" y="241300"/>
              <a:chExt cx="1598613" cy="461963"/>
            </a:xfrm>
          </p:grpSpPr>
          <p:sp>
            <p:nvSpPr>
              <p:cNvPr id="5" name="Freeform 19"/>
              <p:cNvSpPr/>
              <p:nvPr/>
            </p:nvSpPr>
            <p:spPr bwMode="auto">
              <a:xfrm>
                <a:off x="6484938" y="249238"/>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6" name="Freeform 20"/>
              <p:cNvSpPr/>
              <p:nvPr/>
            </p:nvSpPr>
            <p:spPr bwMode="auto">
              <a:xfrm>
                <a:off x="6484938" y="436563"/>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7" name="Freeform 21"/>
              <p:cNvSpPr/>
              <p:nvPr/>
            </p:nvSpPr>
            <p:spPr bwMode="auto">
              <a:xfrm>
                <a:off x="6870701" y="455613"/>
                <a:ext cx="358775" cy="247650"/>
              </a:xfrm>
              <a:custGeom>
                <a:avLst/>
                <a:gdLst>
                  <a:gd name="T0" fmla="*/ 227 w 282"/>
                  <a:gd name="T1" fmla="*/ 0 h 194"/>
                  <a:gd name="T2" fmla="*/ 282 w 282"/>
                  <a:gd name="T3" fmla="*/ 0 h 194"/>
                  <a:gd name="T4" fmla="*/ 269 w 282"/>
                  <a:gd name="T5" fmla="*/ 16 h 194"/>
                  <a:gd name="T6" fmla="*/ 257 w 282"/>
                  <a:gd name="T7" fmla="*/ 29 h 194"/>
                  <a:gd name="T8" fmla="*/ 229 w 282"/>
                  <a:gd name="T9" fmla="*/ 51 h 194"/>
                  <a:gd name="T10" fmla="*/ 229 w 282"/>
                  <a:gd name="T11" fmla="*/ 75 h 194"/>
                  <a:gd name="T12" fmla="*/ 222 w 282"/>
                  <a:gd name="T13" fmla="*/ 128 h 194"/>
                  <a:gd name="T14" fmla="*/ 172 w 282"/>
                  <a:gd name="T15" fmla="*/ 182 h 194"/>
                  <a:gd name="T16" fmla="*/ 128 w 282"/>
                  <a:gd name="T17" fmla="*/ 192 h 194"/>
                  <a:gd name="T18" fmla="*/ 64 w 282"/>
                  <a:gd name="T19" fmla="*/ 192 h 194"/>
                  <a:gd name="T20" fmla="*/ 28 w 282"/>
                  <a:gd name="T21" fmla="*/ 182 h 194"/>
                  <a:gd name="T22" fmla="*/ 0 w 282"/>
                  <a:gd name="T23" fmla="*/ 131 h 194"/>
                  <a:gd name="T24" fmla="*/ 38 w 282"/>
                  <a:gd name="T25" fmla="*/ 131 h 194"/>
                  <a:gd name="T26" fmla="*/ 54 w 282"/>
                  <a:gd name="T27" fmla="*/ 154 h 194"/>
                  <a:gd name="T28" fmla="*/ 128 w 282"/>
                  <a:gd name="T29" fmla="*/ 158 h 194"/>
                  <a:gd name="T30" fmla="*/ 180 w 282"/>
                  <a:gd name="T31" fmla="*/ 125 h 194"/>
                  <a:gd name="T32" fmla="*/ 190 w 282"/>
                  <a:gd name="T33" fmla="*/ 72 h 194"/>
                  <a:gd name="T34" fmla="*/ 128 w 282"/>
                  <a:gd name="T35" fmla="*/ 85 h 194"/>
                  <a:gd name="T36" fmla="*/ 128 w 282"/>
                  <a:gd name="T37" fmla="*/ 45 h 194"/>
                  <a:gd name="T38" fmla="*/ 184 w 282"/>
                  <a:gd name="T39" fmla="*/ 31 h 194"/>
                  <a:gd name="T40" fmla="*/ 215 w 282"/>
                  <a:gd name="T41" fmla="*/ 11 h 194"/>
                  <a:gd name="T42" fmla="*/ 227 w 282"/>
                  <a:gd name="T43"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2" h="194">
                    <a:moveTo>
                      <a:pt x="227" y="0"/>
                    </a:moveTo>
                    <a:cubicBezTo>
                      <a:pt x="282" y="0"/>
                      <a:pt x="282" y="0"/>
                      <a:pt x="282" y="0"/>
                    </a:cubicBezTo>
                    <a:cubicBezTo>
                      <a:pt x="269" y="16"/>
                      <a:pt x="269" y="16"/>
                      <a:pt x="269" y="16"/>
                    </a:cubicBezTo>
                    <a:cubicBezTo>
                      <a:pt x="265" y="21"/>
                      <a:pt x="260" y="25"/>
                      <a:pt x="257" y="29"/>
                    </a:cubicBezTo>
                    <a:cubicBezTo>
                      <a:pt x="250" y="34"/>
                      <a:pt x="241" y="42"/>
                      <a:pt x="229" y="51"/>
                    </a:cubicBezTo>
                    <a:cubicBezTo>
                      <a:pt x="229" y="63"/>
                      <a:pt x="229" y="71"/>
                      <a:pt x="229" y="75"/>
                    </a:cubicBezTo>
                    <a:cubicBezTo>
                      <a:pt x="229" y="97"/>
                      <a:pt x="227" y="115"/>
                      <a:pt x="222" y="128"/>
                    </a:cubicBezTo>
                    <a:cubicBezTo>
                      <a:pt x="212" y="153"/>
                      <a:pt x="190" y="174"/>
                      <a:pt x="172" y="182"/>
                    </a:cubicBezTo>
                    <a:cubicBezTo>
                      <a:pt x="160" y="190"/>
                      <a:pt x="138" y="191"/>
                      <a:pt x="128" y="192"/>
                    </a:cubicBezTo>
                    <a:cubicBezTo>
                      <a:pt x="117" y="194"/>
                      <a:pt x="77" y="194"/>
                      <a:pt x="64" y="192"/>
                    </a:cubicBezTo>
                    <a:cubicBezTo>
                      <a:pt x="61" y="191"/>
                      <a:pt x="39" y="189"/>
                      <a:pt x="28" y="182"/>
                    </a:cubicBezTo>
                    <a:cubicBezTo>
                      <a:pt x="13" y="173"/>
                      <a:pt x="1" y="142"/>
                      <a:pt x="0" y="131"/>
                    </a:cubicBezTo>
                    <a:cubicBezTo>
                      <a:pt x="38" y="131"/>
                      <a:pt x="38" y="131"/>
                      <a:pt x="38" y="131"/>
                    </a:cubicBezTo>
                    <a:cubicBezTo>
                      <a:pt x="41" y="139"/>
                      <a:pt x="47" y="150"/>
                      <a:pt x="54" y="154"/>
                    </a:cubicBezTo>
                    <a:cubicBezTo>
                      <a:pt x="66" y="162"/>
                      <a:pt x="105" y="161"/>
                      <a:pt x="128" y="158"/>
                    </a:cubicBezTo>
                    <a:cubicBezTo>
                      <a:pt x="150" y="156"/>
                      <a:pt x="171" y="142"/>
                      <a:pt x="180" y="125"/>
                    </a:cubicBezTo>
                    <a:cubicBezTo>
                      <a:pt x="186" y="113"/>
                      <a:pt x="190" y="95"/>
                      <a:pt x="190" y="72"/>
                    </a:cubicBezTo>
                    <a:cubicBezTo>
                      <a:pt x="173" y="78"/>
                      <a:pt x="152" y="82"/>
                      <a:pt x="128" y="85"/>
                    </a:cubicBezTo>
                    <a:cubicBezTo>
                      <a:pt x="128" y="45"/>
                      <a:pt x="128" y="45"/>
                      <a:pt x="128" y="45"/>
                    </a:cubicBezTo>
                    <a:cubicBezTo>
                      <a:pt x="150" y="43"/>
                      <a:pt x="169" y="38"/>
                      <a:pt x="184" y="31"/>
                    </a:cubicBezTo>
                    <a:cubicBezTo>
                      <a:pt x="193" y="28"/>
                      <a:pt x="203" y="21"/>
                      <a:pt x="215" y="11"/>
                    </a:cubicBezTo>
                    <a:lnTo>
                      <a:pt x="227"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8" name="Freeform 22"/>
              <p:cNvSpPr/>
              <p:nvPr/>
            </p:nvSpPr>
            <p:spPr bwMode="auto">
              <a:xfrm>
                <a:off x="7335838" y="241300"/>
                <a:ext cx="747713" cy="458787"/>
              </a:xfrm>
              <a:custGeom>
                <a:avLst/>
                <a:gdLst>
                  <a:gd name="T0" fmla="*/ 255 w 588"/>
                  <a:gd name="T1" fmla="*/ 0 h 359"/>
                  <a:gd name="T2" fmla="*/ 527 w 588"/>
                  <a:gd name="T3" fmla="*/ 0 h 359"/>
                  <a:gd name="T4" fmla="*/ 571 w 588"/>
                  <a:gd name="T5" fmla="*/ 14 h 359"/>
                  <a:gd name="T6" fmla="*/ 588 w 588"/>
                  <a:gd name="T7" fmla="*/ 56 h 359"/>
                  <a:gd name="T8" fmla="*/ 588 w 588"/>
                  <a:gd name="T9" fmla="*/ 304 h 359"/>
                  <a:gd name="T10" fmla="*/ 573 w 588"/>
                  <a:gd name="T11" fmla="*/ 342 h 359"/>
                  <a:gd name="T12" fmla="*/ 531 w 588"/>
                  <a:gd name="T13" fmla="*/ 358 h 359"/>
                  <a:gd name="T14" fmla="*/ 497 w 588"/>
                  <a:gd name="T15" fmla="*/ 358 h 359"/>
                  <a:gd name="T16" fmla="*/ 497 w 588"/>
                  <a:gd name="T17" fmla="*/ 359 h 359"/>
                  <a:gd name="T18" fmla="*/ 141 w 588"/>
                  <a:gd name="T19" fmla="*/ 359 h 359"/>
                  <a:gd name="T20" fmla="*/ 141 w 588"/>
                  <a:gd name="T21" fmla="*/ 359 h 359"/>
                  <a:gd name="T22" fmla="*/ 117 w 588"/>
                  <a:gd name="T23" fmla="*/ 359 h 359"/>
                  <a:gd name="T24" fmla="*/ 86 w 588"/>
                  <a:gd name="T25" fmla="*/ 350 h 359"/>
                  <a:gd name="T26" fmla="*/ 75 w 588"/>
                  <a:gd name="T27" fmla="*/ 327 h 359"/>
                  <a:gd name="T28" fmla="*/ 75 w 588"/>
                  <a:gd name="T29" fmla="*/ 304 h 359"/>
                  <a:gd name="T30" fmla="*/ 75 w 588"/>
                  <a:gd name="T31" fmla="*/ 304 h 359"/>
                  <a:gd name="T32" fmla="*/ 75 w 588"/>
                  <a:gd name="T33" fmla="*/ 230 h 359"/>
                  <a:gd name="T34" fmla="*/ 34 w 588"/>
                  <a:gd name="T35" fmla="*/ 202 h 359"/>
                  <a:gd name="T36" fmla="*/ 17 w 588"/>
                  <a:gd name="T37" fmla="*/ 187 h 359"/>
                  <a:gd name="T38" fmla="*/ 0 w 588"/>
                  <a:gd name="T39" fmla="*/ 167 h 359"/>
                  <a:gd name="T40" fmla="*/ 55 w 588"/>
                  <a:gd name="T41" fmla="*/ 167 h 359"/>
                  <a:gd name="T42" fmla="*/ 68 w 588"/>
                  <a:gd name="T43" fmla="*/ 178 h 359"/>
                  <a:gd name="T44" fmla="*/ 103 w 588"/>
                  <a:gd name="T45" fmla="*/ 200 h 359"/>
                  <a:gd name="T46" fmla="*/ 155 w 588"/>
                  <a:gd name="T47" fmla="*/ 212 h 359"/>
                  <a:gd name="T48" fmla="*/ 155 w 588"/>
                  <a:gd name="T49" fmla="*/ 252 h 359"/>
                  <a:gd name="T50" fmla="*/ 114 w 588"/>
                  <a:gd name="T51" fmla="*/ 246 h 359"/>
                  <a:gd name="T52" fmla="*/ 114 w 588"/>
                  <a:gd name="T53" fmla="*/ 303 h 359"/>
                  <a:gd name="T54" fmla="*/ 114 w 588"/>
                  <a:gd name="T55" fmla="*/ 303 h 359"/>
                  <a:gd name="T56" fmla="*/ 115 w 588"/>
                  <a:gd name="T57" fmla="*/ 312 h 359"/>
                  <a:gd name="T58" fmla="*/ 119 w 588"/>
                  <a:gd name="T59" fmla="*/ 320 h 359"/>
                  <a:gd name="T60" fmla="*/ 130 w 588"/>
                  <a:gd name="T61" fmla="*/ 323 h 359"/>
                  <a:gd name="T62" fmla="*/ 138 w 588"/>
                  <a:gd name="T63" fmla="*/ 324 h 359"/>
                  <a:gd name="T64" fmla="*/ 495 w 588"/>
                  <a:gd name="T65" fmla="*/ 324 h 359"/>
                  <a:gd name="T66" fmla="*/ 495 w 588"/>
                  <a:gd name="T67" fmla="*/ 324 h 359"/>
                  <a:gd name="T68" fmla="*/ 525 w 588"/>
                  <a:gd name="T69" fmla="*/ 323 h 359"/>
                  <a:gd name="T70" fmla="*/ 542 w 588"/>
                  <a:gd name="T71" fmla="*/ 314 h 359"/>
                  <a:gd name="T72" fmla="*/ 548 w 588"/>
                  <a:gd name="T73" fmla="*/ 299 h 359"/>
                  <a:gd name="T74" fmla="*/ 548 w 588"/>
                  <a:gd name="T75" fmla="*/ 65 h 359"/>
                  <a:gd name="T76" fmla="*/ 521 w 588"/>
                  <a:gd name="T77" fmla="*/ 39 h 359"/>
                  <a:gd name="T78" fmla="*/ 264 w 588"/>
                  <a:gd name="T79" fmla="*/ 39 h 359"/>
                  <a:gd name="T80" fmla="*/ 237 w 588"/>
                  <a:gd name="T81" fmla="*/ 65 h 359"/>
                  <a:gd name="T82" fmla="*/ 237 w 588"/>
                  <a:gd name="T83" fmla="*/ 300 h 359"/>
                  <a:gd name="T84" fmla="*/ 198 w 588"/>
                  <a:gd name="T85" fmla="*/ 300 h 359"/>
                  <a:gd name="T86" fmla="*/ 198 w 588"/>
                  <a:gd name="T87" fmla="*/ 54 h 359"/>
                  <a:gd name="T88" fmla="*/ 213 w 588"/>
                  <a:gd name="T89" fmla="*/ 15 h 359"/>
                  <a:gd name="T90" fmla="*/ 255 w 588"/>
                  <a:gd name="T9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8" h="359">
                    <a:moveTo>
                      <a:pt x="255" y="0"/>
                    </a:moveTo>
                    <a:cubicBezTo>
                      <a:pt x="527" y="0"/>
                      <a:pt x="527" y="0"/>
                      <a:pt x="527" y="0"/>
                    </a:cubicBezTo>
                    <a:cubicBezTo>
                      <a:pt x="546" y="0"/>
                      <a:pt x="560" y="4"/>
                      <a:pt x="571" y="14"/>
                    </a:cubicBezTo>
                    <a:cubicBezTo>
                      <a:pt x="582" y="24"/>
                      <a:pt x="588" y="38"/>
                      <a:pt x="588" y="56"/>
                    </a:cubicBezTo>
                    <a:cubicBezTo>
                      <a:pt x="588" y="304"/>
                      <a:pt x="588" y="304"/>
                      <a:pt x="588" y="304"/>
                    </a:cubicBezTo>
                    <a:cubicBezTo>
                      <a:pt x="588" y="319"/>
                      <a:pt x="583" y="332"/>
                      <a:pt x="573" y="342"/>
                    </a:cubicBezTo>
                    <a:cubicBezTo>
                      <a:pt x="563" y="353"/>
                      <a:pt x="549" y="358"/>
                      <a:pt x="531" y="358"/>
                    </a:cubicBezTo>
                    <a:cubicBezTo>
                      <a:pt x="497" y="358"/>
                      <a:pt x="497" y="358"/>
                      <a:pt x="497" y="358"/>
                    </a:cubicBezTo>
                    <a:cubicBezTo>
                      <a:pt x="497" y="359"/>
                      <a:pt x="497" y="359"/>
                      <a:pt x="497" y="359"/>
                    </a:cubicBezTo>
                    <a:cubicBezTo>
                      <a:pt x="141" y="359"/>
                      <a:pt x="141" y="359"/>
                      <a:pt x="141" y="359"/>
                    </a:cubicBezTo>
                    <a:cubicBezTo>
                      <a:pt x="141" y="359"/>
                      <a:pt x="141" y="359"/>
                      <a:pt x="141" y="359"/>
                    </a:cubicBezTo>
                    <a:cubicBezTo>
                      <a:pt x="117" y="359"/>
                      <a:pt x="117" y="359"/>
                      <a:pt x="117" y="359"/>
                    </a:cubicBezTo>
                    <a:cubicBezTo>
                      <a:pt x="103" y="359"/>
                      <a:pt x="93" y="356"/>
                      <a:pt x="86" y="350"/>
                    </a:cubicBezTo>
                    <a:cubicBezTo>
                      <a:pt x="78" y="343"/>
                      <a:pt x="75" y="336"/>
                      <a:pt x="75" y="327"/>
                    </a:cubicBezTo>
                    <a:cubicBezTo>
                      <a:pt x="75" y="304"/>
                      <a:pt x="75" y="304"/>
                      <a:pt x="75" y="304"/>
                    </a:cubicBezTo>
                    <a:cubicBezTo>
                      <a:pt x="75" y="304"/>
                      <a:pt x="75" y="304"/>
                      <a:pt x="75" y="304"/>
                    </a:cubicBezTo>
                    <a:cubicBezTo>
                      <a:pt x="75" y="230"/>
                      <a:pt x="75" y="230"/>
                      <a:pt x="75" y="230"/>
                    </a:cubicBezTo>
                    <a:cubicBezTo>
                      <a:pt x="58" y="221"/>
                      <a:pt x="44" y="212"/>
                      <a:pt x="34" y="202"/>
                    </a:cubicBezTo>
                    <a:cubicBezTo>
                      <a:pt x="29" y="198"/>
                      <a:pt x="23" y="193"/>
                      <a:pt x="17" y="187"/>
                    </a:cubicBezTo>
                    <a:cubicBezTo>
                      <a:pt x="0" y="167"/>
                      <a:pt x="0" y="167"/>
                      <a:pt x="0" y="167"/>
                    </a:cubicBezTo>
                    <a:cubicBezTo>
                      <a:pt x="55" y="167"/>
                      <a:pt x="55" y="167"/>
                      <a:pt x="55" y="167"/>
                    </a:cubicBezTo>
                    <a:cubicBezTo>
                      <a:pt x="68" y="178"/>
                      <a:pt x="68" y="178"/>
                      <a:pt x="68" y="178"/>
                    </a:cubicBezTo>
                    <a:cubicBezTo>
                      <a:pt x="81" y="188"/>
                      <a:pt x="92" y="195"/>
                      <a:pt x="103" y="200"/>
                    </a:cubicBezTo>
                    <a:cubicBezTo>
                      <a:pt x="116" y="205"/>
                      <a:pt x="133" y="209"/>
                      <a:pt x="155" y="212"/>
                    </a:cubicBezTo>
                    <a:cubicBezTo>
                      <a:pt x="155" y="252"/>
                      <a:pt x="155" y="252"/>
                      <a:pt x="155" y="252"/>
                    </a:cubicBezTo>
                    <a:cubicBezTo>
                      <a:pt x="140" y="251"/>
                      <a:pt x="127" y="249"/>
                      <a:pt x="114" y="246"/>
                    </a:cubicBezTo>
                    <a:cubicBezTo>
                      <a:pt x="114" y="303"/>
                      <a:pt x="114" y="303"/>
                      <a:pt x="114" y="303"/>
                    </a:cubicBezTo>
                    <a:cubicBezTo>
                      <a:pt x="114" y="303"/>
                      <a:pt x="114" y="303"/>
                      <a:pt x="114" y="303"/>
                    </a:cubicBezTo>
                    <a:cubicBezTo>
                      <a:pt x="115" y="312"/>
                      <a:pt x="115" y="312"/>
                      <a:pt x="115" y="312"/>
                    </a:cubicBezTo>
                    <a:cubicBezTo>
                      <a:pt x="115" y="315"/>
                      <a:pt x="116" y="318"/>
                      <a:pt x="119" y="320"/>
                    </a:cubicBezTo>
                    <a:cubicBezTo>
                      <a:pt x="121" y="322"/>
                      <a:pt x="125" y="323"/>
                      <a:pt x="130" y="323"/>
                    </a:cubicBezTo>
                    <a:cubicBezTo>
                      <a:pt x="138" y="324"/>
                      <a:pt x="138" y="324"/>
                      <a:pt x="138" y="324"/>
                    </a:cubicBezTo>
                    <a:cubicBezTo>
                      <a:pt x="495" y="324"/>
                      <a:pt x="495" y="324"/>
                      <a:pt x="495" y="324"/>
                    </a:cubicBezTo>
                    <a:cubicBezTo>
                      <a:pt x="495" y="324"/>
                      <a:pt x="495" y="324"/>
                      <a:pt x="495" y="324"/>
                    </a:cubicBezTo>
                    <a:cubicBezTo>
                      <a:pt x="508" y="323"/>
                      <a:pt x="514" y="324"/>
                      <a:pt x="525" y="323"/>
                    </a:cubicBezTo>
                    <a:cubicBezTo>
                      <a:pt x="531" y="323"/>
                      <a:pt x="539" y="318"/>
                      <a:pt x="542" y="314"/>
                    </a:cubicBezTo>
                    <a:cubicBezTo>
                      <a:pt x="546" y="310"/>
                      <a:pt x="547" y="306"/>
                      <a:pt x="548" y="299"/>
                    </a:cubicBezTo>
                    <a:cubicBezTo>
                      <a:pt x="548" y="221"/>
                      <a:pt x="548" y="143"/>
                      <a:pt x="548" y="65"/>
                    </a:cubicBezTo>
                    <a:cubicBezTo>
                      <a:pt x="548" y="47"/>
                      <a:pt x="539" y="39"/>
                      <a:pt x="521" y="39"/>
                    </a:cubicBezTo>
                    <a:cubicBezTo>
                      <a:pt x="264" y="39"/>
                      <a:pt x="264" y="39"/>
                      <a:pt x="264" y="39"/>
                    </a:cubicBezTo>
                    <a:cubicBezTo>
                      <a:pt x="246" y="39"/>
                      <a:pt x="237" y="47"/>
                      <a:pt x="237" y="65"/>
                    </a:cubicBezTo>
                    <a:cubicBezTo>
                      <a:pt x="237" y="300"/>
                      <a:pt x="237" y="300"/>
                      <a:pt x="237" y="300"/>
                    </a:cubicBezTo>
                    <a:cubicBezTo>
                      <a:pt x="198" y="300"/>
                      <a:pt x="198" y="300"/>
                      <a:pt x="198" y="300"/>
                    </a:cubicBezTo>
                    <a:cubicBezTo>
                      <a:pt x="198" y="54"/>
                      <a:pt x="198" y="54"/>
                      <a:pt x="198" y="54"/>
                    </a:cubicBezTo>
                    <a:cubicBezTo>
                      <a:pt x="198" y="39"/>
                      <a:pt x="203" y="26"/>
                      <a:pt x="213" y="15"/>
                    </a:cubicBezTo>
                    <a:cubicBezTo>
                      <a:pt x="224" y="5"/>
                      <a:pt x="237" y="0"/>
                      <a:pt x="25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9" name="Freeform 23"/>
              <p:cNvSpPr>
                <a:spLocks noEditPoints="1"/>
              </p:cNvSpPr>
              <p:nvPr/>
            </p:nvSpPr>
            <p:spPr bwMode="auto">
              <a:xfrm>
                <a:off x="7037388" y="241300"/>
                <a:ext cx="495300" cy="214312"/>
              </a:xfrm>
              <a:custGeom>
                <a:avLst/>
                <a:gdLst>
                  <a:gd name="T0" fmla="*/ 213 w 390"/>
                  <a:gd name="T1" fmla="*/ 127 h 167"/>
                  <a:gd name="T2" fmla="*/ 342 w 390"/>
                  <a:gd name="T3" fmla="*/ 127 h 167"/>
                  <a:gd name="T4" fmla="*/ 351 w 390"/>
                  <a:gd name="T5" fmla="*/ 104 h 167"/>
                  <a:gd name="T6" fmla="*/ 39 w 390"/>
                  <a:gd name="T7" fmla="*/ 103 h 167"/>
                  <a:gd name="T8" fmla="*/ 43 w 390"/>
                  <a:gd name="T9" fmla="*/ 127 h 167"/>
                  <a:gd name="T10" fmla="*/ 174 w 390"/>
                  <a:gd name="T11" fmla="*/ 127 h 167"/>
                  <a:gd name="T12" fmla="*/ 39 w 390"/>
                  <a:gd name="T13" fmla="*/ 104 h 167"/>
                  <a:gd name="T14" fmla="*/ 39 w 390"/>
                  <a:gd name="T15" fmla="*/ 103 h 167"/>
                  <a:gd name="T16" fmla="*/ 247 w 390"/>
                  <a:gd name="T17" fmla="*/ 39 h 167"/>
                  <a:gd name="T18" fmla="*/ 213 w 390"/>
                  <a:gd name="T19" fmla="*/ 64 h 167"/>
                  <a:gd name="T20" fmla="*/ 351 w 390"/>
                  <a:gd name="T21" fmla="*/ 51 h 167"/>
                  <a:gd name="T22" fmla="*/ 337 w 390"/>
                  <a:gd name="T23" fmla="*/ 39 h 167"/>
                  <a:gd name="T24" fmla="*/ 326 w 390"/>
                  <a:gd name="T25" fmla="*/ 39 h 167"/>
                  <a:gd name="T26" fmla="*/ 77 w 390"/>
                  <a:gd name="T27" fmla="*/ 39 h 167"/>
                  <a:gd name="T28" fmla="*/ 57 w 390"/>
                  <a:gd name="T29" fmla="*/ 39 h 167"/>
                  <a:gd name="T30" fmla="*/ 39 w 390"/>
                  <a:gd name="T31" fmla="*/ 54 h 167"/>
                  <a:gd name="T32" fmla="*/ 39 w 390"/>
                  <a:gd name="T33" fmla="*/ 64 h 167"/>
                  <a:gd name="T34" fmla="*/ 174 w 390"/>
                  <a:gd name="T35" fmla="*/ 64 h 167"/>
                  <a:gd name="T36" fmla="*/ 144 w 390"/>
                  <a:gd name="T37" fmla="*/ 39 h 167"/>
                  <a:gd name="T38" fmla="*/ 77 w 390"/>
                  <a:gd name="T39" fmla="*/ 39 h 167"/>
                  <a:gd name="T40" fmla="*/ 77 w 390"/>
                  <a:gd name="T41" fmla="*/ 39 h 167"/>
                  <a:gd name="T42" fmla="*/ 77 w 390"/>
                  <a:gd name="T43" fmla="*/ 0 h 167"/>
                  <a:gd name="T44" fmla="*/ 77 w 390"/>
                  <a:gd name="T45" fmla="*/ 4 h 167"/>
                  <a:gd name="T46" fmla="*/ 144 w 390"/>
                  <a:gd name="T47" fmla="*/ 0 h 167"/>
                  <a:gd name="T48" fmla="*/ 247 w 390"/>
                  <a:gd name="T49" fmla="*/ 0 h 167"/>
                  <a:gd name="T50" fmla="*/ 326 w 390"/>
                  <a:gd name="T51" fmla="*/ 0 h 167"/>
                  <a:gd name="T52" fmla="*/ 379 w 390"/>
                  <a:gd name="T53" fmla="*/ 10 h 167"/>
                  <a:gd name="T54" fmla="*/ 390 w 390"/>
                  <a:gd name="T55" fmla="*/ 125 h 167"/>
                  <a:gd name="T56" fmla="*/ 367 w 390"/>
                  <a:gd name="T57" fmla="*/ 165 h 167"/>
                  <a:gd name="T58" fmla="*/ 326 w 390"/>
                  <a:gd name="T59" fmla="*/ 167 h 167"/>
                  <a:gd name="T60" fmla="*/ 247 w 390"/>
                  <a:gd name="T61" fmla="*/ 167 h 167"/>
                  <a:gd name="T62" fmla="*/ 144 w 390"/>
                  <a:gd name="T63" fmla="*/ 167 h 167"/>
                  <a:gd name="T64" fmla="*/ 77 w 390"/>
                  <a:gd name="T65" fmla="*/ 166 h 167"/>
                  <a:gd name="T66" fmla="*/ 77 w 390"/>
                  <a:gd name="T67" fmla="*/ 167 h 167"/>
                  <a:gd name="T68" fmla="*/ 25 w 390"/>
                  <a:gd name="T69" fmla="*/ 165 h 167"/>
                  <a:gd name="T70" fmla="*/ 0 w 390"/>
                  <a:gd name="T71" fmla="*/ 3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0" h="167">
                    <a:moveTo>
                      <a:pt x="213" y="104"/>
                    </a:moveTo>
                    <a:cubicBezTo>
                      <a:pt x="213" y="127"/>
                      <a:pt x="213" y="127"/>
                      <a:pt x="213" y="127"/>
                    </a:cubicBezTo>
                    <a:cubicBezTo>
                      <a:pt x="340" y="127"/>
                      <a:pt x="340" y="127"/>
                      <a:pt x="340" y="127"/>
                    </a:cubicBezTo>
                    <a:cubicBezTo>
                      <a:pt x="342" y="127"/>
                      <a:pt x="342" y="127"/>
                      <a:pt x="342" y="127"/>
                    </a:cubicBezTo>
                    <a:cubicBezTo>
                      <a:pt x="348" y="125"/>
                      <a:pt x="351" y="121"/>
                      <a:pt x="351" y="114"/>
                    </a:cubicBezTo>
                    <a:cubicBezTo>
                      <a:pt x="351" y="104"/>
                      <a:pt x="351" y="104"/>
                      <a:pt x="351" y="104"/>
                    </a:cubicBezTo>
                    <a:cubicBezTo>
                      <a:pt x="213" y="104"/>
                      <a:pt x="213" y="104"/>
                      <a:pt x="213" y="104"/>
                    </a:cubicBezTo>
                    <a:close/>
                    <a:moveTo>
                      <a:pt x="39" y="103"/>
                    </a:moveTo>
                    <a:cubicBezTo>
                      <a:pt x="39" y="118"/>
                      <a:pt x="39" y="118"/>
                      <a:pt x="39" y="118"/>
                    </a:cubicBezTo>
                    <a:cubicBezTo>
                      <a:pt x="39" y="122"/>
                      <a:pt x="40" y="125"/>
                      <a:pt x="43" y="127"/>
                    </a:cubicBezTo>
                    <a:cubicBezTo>
                      <a:pt x="45" y="127"/>
                      <a:pt x="45" y="127"/>
                      <a:pt x="45" y="127"/>
                    </a:cubicBezTo>
                    <a:cubicBezTo>
                      <a:pt x="174" y="127"/>
                      <a:pt x="174" y="127"/>
                      <a:pt x="174" y="127"/>
                    </a:cubicBezTo>
                    <a:cubicBezTo>
                      <a:pt x="174" y="104"/>
                      <a:pt x="174" y="104"/>
                      <a:pt x="174" y="104"/>
                    </a:cubicBezTo>
                    <a:cubicBezTo>
                      <a:pt x="39" y="104"/>
                      <a:pt x="39" y="104"/>
                      <a:pt x="39" y="104"/>
                    </a:cubicBezTo>
                    <a:cubicBezTo>
                      <a:pt x="39" y="103"/>
                      <a:pt x="39" y="103"/>
                      <a:pt x="39" y="103"/>
                    </a:cubicBezTo>
                    <a:cubicBezTo>
                      <a:pt x="39" y="103"/>
                      <a:pt x="39" y="103"/>
                      <a:pt x="39" y="103"/>
                    </a:cubicBezTo>
                    <a:close/>
                    <a:moveTo>
                      <a:pt x="247" y="39"/>
                    </a:moveTo>
                    <a:cubicBezTo>
                      <a:pt x="247" y="39"/>
                      <a:pt x="247" y="39"/>
                      <a:pt x="247" y="39"/>
                    </a:cubicBezTo>
                    <a:cubicBezTo>
                      <a:pt x="213" y="39"/>
                      <a:pt x="213" y="39"/>
                      <a:pt x="213" y="39"/>
                    </a:cubicBezTo>
                    <a:cubicBezTo>
                      <a:pt x="213" y="64"/>
                      <a:pt x="213" y="64"/>
                      <a:pt x="213" y="64"/>
                    </a:cubicBezTo>
                    <a:cubicBezTo>
                      <a:pt x="351" y="64"/>
                      <a:pt x="351" y="64"/>
                      <a:pt x="351" y="64"/>
                    </a:cubicBezTo>
                    <a:cubicBezTo>
                      <a:pt x="351" y="51"/>
                      <a:pt x="351" y="51"/>
                      <a:pt x="351" y="51"/>
                    </a:cubicBezTo>
                    <a:cubicBezTo>
                      <a:pt x="351" y="48"/>
                      <a:pt x="350" y="45"/>
                      <a:pt x="348" y="42"/>
                    </a:cubicBezTo>
                    <a:cubicBezTo>
                      <a:pt x="345" y="40"/>
                      <a:pt x="342" y="39"/>
                      <a:pt x="337" y="39"/>
                    </a:cubicBezTo>
                    <a:cubicBezTo>
                      <a:pt x="326" y="39"/>
                      <a:pt x="326" y="39"/>
                      <a:pt x="326" y="39"/>
                    </a:cubicBezTo>
                    <a:cubicBezTo>
                      <a:pt x="326" y="39"/>
                      <a:pt x="326" y="39"/>
                      <a:pt x="326" y="39"/>
                    </a:cubicBezTo>
                    <a:cubicBezTo>
                      <a:pt x="247" y="39"/>
                      <a:pt x="247" y="39"/>
                      <a:pt x="247" y="39"/>
                    </a:cubicBezTo>
                    <a:close/>
                    <a:moveTo>
                      <a:pt x="77" y="39"/>
                    </a:moveTo>
                    <a:cubicBezTo>
                      <a:pt x="77" y="39"/>
                      <a:pt x="77" y="39"/>
                      <a:pt x="77" y="39"/>
                    </a:cubicBezTo>
                    <a:cubicBezTo>
                      <a:pt x="57" y="39"/>
                      <a:pt x="57" y="39"/>
                      <a:pt x="57" y="39"/>
                    </a:cubicBezTo>
                    <a:cubicBezTo>
                      <a:pt x="49" y="39"/>
                      <a:pt x="44" y="40"/>
                      <a:pt x="42" y="42"/>
                    </a:cubicBezTo>
                    <a:cubicBezTo>
                      <a:pt x="40" y="45"/>
                      <a:pt x="39" y="48"/>
                      <a:pt x="39" y="54"/>
                    </a:cubicBezTo>
                    <a:cubicBezTo>
                      <a:pt x="39" y="64"/>
                      <a:pt x="39" y="64"/>
                      <a:pt x="39" y="64"/>
                    </a:cubicBezTo>
                    <a:cubicBezTo>
                      <a:pt x="39" y="64"/>
                      <a:pt x="39" y="64"/>
                      <a:pt x="39" y="64"/>
                    </a:cubicBezTo>
                    <a:cubicBezTo>
                      <a:pt x="39" y="64"/>
                      <a:pt x="39" y="64"/>
                      <a:pt x="39" y="64"/>
                    </a:cubicBezTo>
                    <a:cubicBezTo>
                      <a:pt x="174" y="64"/>
                      <a:pt x="174" y="64"/>
                      <a:pt x="174" y="64"/>
                    </a:cubicBezTo>
                    <a:cubicBezTo>
                      <a:pt x="174" y="39"/>
                      <a:pt x="174" y="39"/>
                      <a:pt x="174" y="39"/>
                    </a:cubicBezTo>
                    <a:cubicBezTo>
                      <a:pt x="144" y="39"/>
                      <a:pt x="144" y="39"/>
                      <a:pt x="144" y="39"/>
                    </a:cubicBezTo>
                    <a:cubicBezTo>
                      <a:pt x="144" y="39"/>
                      <a:pt x="144" y="39"/>
                      <a:pt x="144" y="39"/>
                    </a:cubicBezTo>
                    <a:cubicBezTo>
                      <a:pt x="77" y="39"/>
                      <a:pt x="77" y="39"/>
                      <a:pt x="77" y="39"/>
                    </a:cubicBezTo>
                    <a:cubicBezTo>
                      <a:pt x="77" y="39"/>
                      <a:pt x="77" y="39"/>
                      <a:pt x="77" y="39"/>
                    </a:cubicBezTo>
                    <a:cubicBezTo>
                      <a:pt x="77" y="39"/>
                      <a:pt x="77" y="39"/>
                      <a:pt x="77" y="39"/>
                    </a:cubicBezTo>
                    <a:close/>
                    <a:moveTo>
                      <a:pt x="43" y="0"/>
                    </a:moveTo>
                    <a:cubicBezTo>
                      <a:pt x="77" y="0"/>
                      <a:pt x="77" y="0"/>
                      <a:pt x="77" y="0"/>
                    </a:cubicBezTo>
                    <a:cubicBezTo>
                      <a:pt x="77" y="4"/>
                      <a:pt x="77" y="4"/>
                      <a:pt x="77" y="4"/>
                    </a:cubicBezTo>
                    <a:cubicBezTo>
                      <a:pt x="77" y="4"/>
                      <a:pt x="77" y="4"/>
                      <a:pt x="77" y="4"/>
                    </a:cubicBezTo>
                    <a:cubicBezTo>
                      <a:pt x="77" y="0"/>
                      <a:pt x="77" y="0"/>
                      <a:pt x="77" y="0"/>
                    </a:cubicBezTo>
                    <a:cubicBezTo>
                      <a:pt x="144" y="0"/>
                      <a:pt x="144" y="0"/>
                      <a:pt x="144" y="0"/>
                    </a:cubicBezTo>
                    <a:cubicBezTo>
                      <a:pt x="144" y="0"/>
                      <a:pt x="144" y="0"/>
                      <a:pt x="144" y="0"/>
                    </a:cubicBezTo>
                    <a:cubicBezTo>
                      <a:pt x="247" y="0"/>
                      <a:pt x="247" y="0"/>
                      <a:pt x="247" y="0"/>
                    </a:cubicBezTo>
                    <a:cubicBezTo>
                      <a:pt x="247" y="0"/>
                      <a:pt x="247" y="0"/>
                      <a:pt x="247" y="0"/>
                    </a:cubicBezTo>
                    <a:cubicBezTo>
                      <a:pt x="326" y="0"/>
                      <a:pt x="326" y="0"/>
                      <a:pt x="326" y="0"/>
                    </a:cubicBezTo>
                    <a:cubicBezTo>
                      <a:pt x="350" y="0"/>
                      <a:pt x="350" y="0"/>
                      <a:pt x="350" y="0"/>
                    </a:cubicBezTo>
                    <a:cubicBezTo>
                      <a:pt x="363" y="0"/>
                      <a:pt x="373" y="3"/>
                      <a:pt x="379" y="10"/>
                    </a:cubicBezTo>
                    <a:cubicBezTo>
                      <a:pt x="387" y="17"/>
                      <a:pt x="390" y="25"/>
                      <a:pt x="390" y="34"/>
                    </a:cubicBezTo>
                    <a:cubicBezTo>
                      <a:pt x="390" y="125"/>
                      <a:pt x="390" y="125"/>
                      <a:pt x="390" y="125"/>
                    </a:cubicBezTo>
                    <a:cubicBezTo>
                      <a:pt x="390" y="139"/>
                      <a:pt x="387" y="150"/>
                      <a:pt x="379" y="157"/>
                    </a:cubicBezTo>
                    <a:cubicBezTo>
                      <a:pt x="376" y="161"/>
                      <a:pt x="372" y="163"/>
                      <a:pt x="367" y="165"/>
                    </a:cubicBezTo>
                    <a:cubicBezTo>
                      <a:pt x="355" y="167"/>
                      <a:pt x="355" y="167"/>
                      <a:pt x="355" y="167"/>
                    </a:cubicBezTo>
                    <a:cubicBezTo>
                      <a:pt x="326" y="167"/>
                      <a:pt x="326" y="167"/>
                      <a:pt x="326" y="167"/>
                    </a:cubicBezTo>
                    <a:cubicBezTo>
                      <a:pt x="247" y="167"/>
                      <a:pt x="247" y="167"/>
                      <a:pt x="247" y="167"/>
                    </a:cubicBezTo>
                    <a:cubicBezTo>
                      <a:pt x="247" y="167"/>
                      <a:pt x="247" y="167"/>
                      <a:pt x="247" y="167"/>
                    </a:cubicBezTo>
                    <a:cubicBezTo>
                      <a:pt x="144" y="167"/>
                      <a:pt x="144" y="167"/>
                      <a:pt x="144" y="167"/>
                    </a:cubicBezTo>
                    <a:cubicBezTo>
                      <a:pt x="144" y="167"/>
                      <a:pt x="144" y="167"/>
                      <a:pt x="144" y="167"/>
                    </a:cubicBezTo>
                    <a:cubicBezTo>
                      <a:pt x="77" y="167"/>
                      <a:pt x="77" y="167"/>
                      <a:pt x="77" y="167"/>
                    </a:cubicBezTo>
                    <a:cubicBezTo>
                      <a:pt x="77" y="166"/>
                      <a:pt x="77" y="166"/>
                      <a:pt x="77" y="166"/>
                    </a:cubicBezTo>
                    <a:cubicBezTo>
                      <a:pt x="77" y="166"/>
                      <a:pt x="77" y="166"/>
                      <a:pt x="77" y="166"/>
                    </a:cubicBezTo>
                    <a:cubicBezTo>
                      <a:pt x="77" y="167"/>
                      <a:pt x="77" y="167"/>
                      <a:pt x="77" y="167"/>
                    </a:cubicBezTo>
                    <a:cubicBezTo>
                      <a:pt x="41" y="167"/>
                      <a:pt x="41" y="167"/>
                      <a:pt x="41" y="167"/>
                    </a:cubicBezTo>
                    <a:cubicBezTo>
                      <a:pt x="25" y="165"/>
                      <a:pt x="25" y="165"/>
                      <a:pt x="25" y="165"/>
                    </a:cubicBezTo>
                    <a:cubicBezTo>
                      <a:pt x="8" y="160"/>
                      <a:pt x="0" y="149"/>
                      <a:pt x="0" y="131"/>
                    </a:cubicBezTo>
                    <a:cubicBezTo>
                      <a:pt x="0" y="39"/>
                      <a:pt x="0" y="39"/>
                      <a:pt x="0" y="39"/>
                    </a:cubicBezTo>
                    <a:cubicBezTo>
                      <a:pt x="0" y="13"/>
                      <a:pt x="14" y="0"/>
                      <a:pt x="43"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0" name="Freeform 30"/>
              <p:cNvSpPr>
                <a:spLocks noEditPoints="1"/>
              </p:cNvSpPr>
              <p:nvPr/>
            </p:nvSpPr>
            <p:spPr bwMode="auto">
              <a:xfrm>
                <a:off x="6484938" y="241300"/>
                <a:ext cx="495300" cy="458787"/>
              </a:xfrm>
              <a:custGeom>
                <a:avLst/>
                <a:gdLst>
                  <a:gd name="T0" fmla="*/ 267 w 390"/>
                  <a:gd name="T1" fmla="*/ 258 h 359"/>
                  <a:gd name="T2" fmla="*/ 341 w 390"/>
                  <a:gd name="T3" fmla="*/ 258 h 359"/>
                  <a:gd name="T4" fmla="*/ 350 w 390"/>
                  <a:gd name="T5" fmla="*/ 235 h 359"/>
                  <a:gd name="T6" fmla="*/ 147 w 390"/>
                  <a:gd name="T7" fmla="*/ 235 h 359"/>
                  <a:gd name="T8" fmla="*/ 152 w 390"/>
                  <a:gd name="T9" fmla="*/ 258 h 359"/>
                  <a:gd name="T10" fmla="*/ 228 w 390"/>
                  <a:gd name="T11" fmla="*/ 258 h 359"/>
                  <a:gd name="T12" fmla="*/ 147 w 390"/>
                  <a:gd name="T13" fmla="*/ 235 h 359"/>
                  <a:gd name="T14" fmla="*/ 301 w 390"/>
                  <a:gd name="T15" fmla="*/ 170 h 359"/>
                  <a:gd name="T16" fmla="*/ 267 w 390"/>
                  <a:gd name="T17" fmla="*/ 195 h 359"/>
                  <a:gd name="T18" fmla="*/ 350 w 390"/>
                  <a:gd name="T19" fmla="*/ 182 h 359"/>
                  <a:gd name="T20" fmla="*/ 336 w 390"/>
                  <a:gd name="T21" fmla="*/ 170 h 359"/>
                  <a:gd name="T22" fmla="*/ 325 w 390"/>
                  <a:gd name="T23" fmla="*/ 170 h 359"/>
                  <a:gd name="T24" fmla="*/ 186 w 390"/>
                  <a:gd name="T25" fmla="*/ 170 h 359"/>
                  <a:gd name="T26" fmla="*/ 166 w 390"/>
                  <a:gd name="T27" fmla="*/ 170 h 359"/>
                  <a:gd name="T28" fmla="*/ 147 w 390"/>
                  <a:gd name="T29" fmla="*/ 185 h 359"/>
                  <a:gd name="T30" fmla="*/ 228 w 390"/>
                  <a:gd name="T31" fmla="*/ 195 h 359"/>
                  <a:gd name="T32" fmla="*/ 198 w 390"/>
                  <a:gd name="T33" fmla="*/ 170 h 359"/>
                  <a:gd name="T34" fmla="*/ 186 w 390"/>
                  <a:gd name="T35" fmla="*/ 170 h 359"/>
                  <a:gd name="T36" fmla="*/ 163 w 390"/>
                  <a:gd name="T37" fmla="*/ 54 h 359"/>
                  <a:gd name="T38" fmla="*/ 147 w 390"/>
                  <a:gd name="T39" fmla="*/ 74 h 359"/>
                  <a:gd name="T40" fmla="*/ 351 w 390"/>
                  <a:gd name="T41" fmla="*/ 65 h 359"/>
                  <a:gd name="T42" fmla="*/ 225 w 390"/>
                  <a:gd name="T43" fmla="*/ 0 h 359"/>
                  <a:gd name="T44" fmla="*/ 265 w 390"/>
                  <a:gd name="T45" fmla="*/ 14 h 359"/>
                  <a:gd name="T46" fmla="*/ 377 w 390"/>
                  <a:gd name="T47" fmla="*/ 25 h 359"/>
                  <a:gd name="T48" fmla="*/ 390 w 390"/>
                  <a:gd name="T49" fmla="*/ 75 h 359"/>
                  <a:gd name="T50" fmla="*/ 269 w 390"/>
                  <a:gd name="T51" fmla="*/ 113 h 359"/>
                  <a:gd name="T52" fmla="*/ 301 w 390"/>
                  <a:gd name="T53" fmla="*/ 131 h 359"/>
                  <a:gd name="T54" fmla="*/ 325 w 390"/>
                  <a:gd name="T55" fmla="*/ 131 h 359"/>
                  <a:gd name="T56" fmla="*/ 353 w 390"/>
                  <a:gd name="T57" fmla="*/ 131 h 359"/>
                  <a:gd name="T58" fmla="*/ 378 w 390"/>
                  <a:gd name="T59" fmla="*/ 141 h 359"/>
                  <a:gd name="T60" fmla="*/ 390 w 390"/>
                  <a:gd name="T61" fmla="*/ 256 h 359"/>
                  <a:gd name="T62" fmla="*/ 367 w 390"/>
                  <a:gd name="T63" fmla="*/ 296 h 359"/>
                  <a:gd name="T64" fmla="*/ 350 w 390"/>
                  <a:gd name="T65" fmla="*/ 298 h 359"/>
                  <a:gd name="T66" fmla="*/ 301 w 390"/>
                  <a:gd name="T67" fmla="*/ 298 h 359"/>
                  <a:gd name="T68" fmla="*/ 198 w 390"/>
                  <a:gd name="T69" fmla="*/ 298 h 359"/>
                  <a:gd name="T70" fmla="*/ 196 w 390"/>
                  <a:gd name="T71" fmla="*/ 298 h 359"/>
                  <a:gd name="T72" fmla="*/ 194 w 390"/>
                  <a:gd name="T73" fmla="*/ 304 h 359"/>
                  <a:gd name="T74" fmla="*/ 170 w 390"/>
                  <a:gd name="T75" fmla="*/ 345 h 359"/>
                  <a:gd name="T76" fmla="*/ 123 w 390"/>
                  <a:gd name="T77" fmla="*/ 359 h 359"/>
                  <a:gd name="T78" fmla="*/ 0 w 390"/>
                  <a:gd name="T79" fmla="*/ 359 h 359"/>
                  <a:gd name="T80" fmla="*/ 123 w 390"/>
                  <a:gd name="T81" fmla="*/ 324 h 359"/>
                  <a:gd name="T82" fmla="*/ 148 w 390"/>
                  <a:gd name="T83" fmla="*/ 302 h 359"/>
                  <a:gd name="T84" fmla="*/ 134 w 390"/>
                  <a:gd name="T85" fmla="*/ 296 h 359"/>
                  <a:gd name="T86" fmla="*/ 108 w 390"/>
                  <a:gd name="T87" fmla="*/ 170 h 359"/>
                  <a:gd name="T88" fmla="*/ 148 w 390"/>
                  <a:gd name="T89" fmla="*/ 131 h 359"/>
                  <a:gd name="T90" fmla="*/ 186 w 390"/>
                  <a:gd name="T91" fmla="*/ 131 h 359"/>
                  <a:gd name="T92" fmla="*/ 198 w 390"/>
                  <a:gd name="T93" fmla="*/ 131 h 359"/>
                  <a:gd name="T94" fmla="*/ 230 w 390"/>
                  <a:gd name="T95" fmla="*/ 113 h 359"/>
                  <a:gd name="T96" fmla="*/ 108 w 390"/>
                  <a:gd name="T97" fmla="*/ 75 h 359"/>
                  <a:gd name="T98" fmla="*/ 108 w 390"/>
                  <a:gd name="T99" fmla="*/ 54 h 359"/>
                  <a:gd name="T100" fmla="*/ 152 w 390"/>
                  <a:gd name="T101" fmla="*/ 14 h 359"/>
                  <a:gd name="T102" fmla="*/ 225 w 390"/>
                  <a:gd name="T103"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0" h="359">
                    <a:moveTo>
                      <a:pt x="267" y="235"/>
                    </a:moveTo>
                    <a:cubicBezTo>
                      <a:pt x="267" y="258"/>
                      <a:pt x="267" y="258"/>
                      <a:pt x="267" y="258"/>
                    </a:cubicBezTo>
                    <a:cubicBezTo>
                      <a:pt x="339" y="258"/>
                      <a:pt x="339" y="258"/>
                      <a:pt x="339" y="258"/>
                    </a:cubicBezTo>
                    <a:cubicBezTo>
                      <a:pt x="341" y="258"/>
                      <a:pt x="341" y="258"/>
                      <a:pt x="341" y="258"/>
                    </a:cubicBezTo>
                    <a:cubicBezTo>
                      <a:pt x="347" y="257"/>
                      <a:pt x="350" y="252"/>
                      <a:pt x="350" y="245"/>
                    </a:cubicBezTo>
                    <a:cubicBezTo>
                      <a:pt x="350" y="235"/>
                      <a:pt x="350" y="235"/>
                      <a:pt x="350" y="235"/>
                    </a:cubicBezTo>
                    <a:cubicBezTo>
                      <a:pt x="267" y="235"/>
                      <a:pt x="267" y="235"/>
                      <a:pt x="267" y="235"/>
                    </a:cubicBezTo>
                    <a:close/>
                    <a:moveTo>
                      <a:pt x="147" y="235"/>
                    </a:moveTo>
                    <a:cubicBezTo>
                      <a:pt x="147" y="249"/>
                      <a:pt x="147" y="249"/>
                      <a:pt x="147" y="249"/>
                    </a:cubicBezTo>
                    <a:cubicBezTo>
                      <a:pt x="147" y="254"/>
                      <a:pt x="149" y="257"/>
                      <a:pt x="152" y="258"/>
                    </a:cubicBezTo>
                    <a:cubicBezTo>
                      <a:pt x="154" y="258"/>
                      <a:pt x="154" y="258"/>
                      <a:pt x="154" y="258"/>
                    </a:cubicBezTo>
                    <a:cubicBezTo>
                      <a:pt x="228" y="258"/>
                      <a:pt x="228" y="258"/>
                      <a:pt x="228" y="258"/>
                    </a:cubicBezTo>
                    <a:cubicBezTo>
                      <a:pt x="228" y="235"/>
                      <a:pt x="228" y="235"/>
                      <a:pt x="228" y="235"/>
                    </a:cubicBezTo>
                    <a:cubicBezTo>
                      <a:pt x="147" y="235"/>
                      <a:pt x="147" y="235"/>
                      <a:pt x="147" y="235"/>
                    </a:cubicBezTo>
                    <a:close/>
                    <a:moveTo>
                      <a:pt x="301" y="170"/>
                    </a:moveTo>
                    <a:cubicBezTo>
                      <a:pt x="301" y="170"/>
                      <a:pt x="301" y="170"/>
                      <a:pt x="301" y="170"/>
                    </a:cubicBezTo>
                    <a:cubicBezTo>
                      <a:pt x="267" y="170"/>
                      <a:pt x="267" y="170"/>
                      <a:pt x="267" y="170"/>
                    </a:cubicBezTo>
                    <a:cubicBezTo>
                      <a:pt x="267" y="195"/>
                      <a:pt x="267" y="195"/>
                      <a:pt x="267" y="195"/>
                    </a:cubicBezTo>
                    <a:cubicBezTo>
                      <a:pt x="350" y="195"/>
                      <a:pt x="350" y="195"/>
                      <a:pt x="350" y="195"/>
                    </a:cubicBezTo>
                    <a:cubicBezTo>
                      <a:pt x="350" y="182"/>
                      <a:pt x="350" y="182"/>
                      <a:pt x="350" y="182"/>
                    </a:cubicBezTo>
                    <a:cubicBezTo>
                      <a:pt x="350" y="179"/>
                      <a:pt x="349" y="176"/>
                      <a:pt x="347" y="173"/>
                    </a:cubicBezTo>
                    <a:cubicBezTo>
                      <a:pt x="345" y="171"/>
                      <a:pt x="341" y="170"/>
                      <a:pt x="336" y="170"/>
                    </a:cubicBezTo>
                    <a:cubicBezTo>
                      <a:pt x="325" y="170"/>
                      <a:pt x="325" y="170"/>
                      <a:pt x="325" y="170"/>
                    </a:cubicBezTo>
                    <a:cubicBezTo>
                      <a:pt x="325" y="170"/>
                      <a:pt x="325" y="170"/>
                      <a:pt x="325" y="170"/>
                    </a:cubicBezTo>
                    <a:cubicBezTo>
                      <a:pt x="301" y="170"/>
                      <a:pt x="301" y="170"/>
                      <a:pt x="301" y="170"/>
                    </a:cubicBezTo>
                    <a:close/>
                    <a:moveTo>
                      <a:pt x="186" y="170"/>
                    </a:moveTo>
                    <a:cubicBezTo>
                      <a:pt x="186" y="170"/>
                      <a:pt x="186" y="170"/>
                      <a:pt x="186" y="170"/>
                    </a:cubicBezTo>
                    <a:cubicBezTo>
                      <a:pt x="166" y="170"/>
                      <a:pt x="166" y="170"/>
                      <a:pt x="166" y="170"/>
                    </a:cubicBezTo>
                    <a:cubicBezTo>
                      <a:pt x="158" y="170"/>
                      <a:pt x="153" y="171"/>
                      <a:pt x="151" y="173"/>
                    </a:cubicBezTo>
                    <a:cubicBezTo>
                      <a:pt x="149" y="176"/>
                      <a:pt x="147" y="179"/>
                      <a:pt x="147" y="185"/>
                    </a:cubicBezTo>
                    <a:cubicBezTo>
                      <a:pt x="147" y="195"/>
                      <a:pt x="147" y="195"/>
                      <a:pt x="147" y="195"/>
                    </a:cubicBezTo>
                    <a:cubicBezTo>
                      <a:pt x="228" y="195"/>
                      <a:pt x="228" y="195"/>
                      <a:pt x="228" y="195"/>
                    </a:cubicBezTo>
                    <a:cubicBezTo>
                      <a:pt x="228" y="170"/>
                      <a:pt x="228" y="170"/>
                      <a:pt x="228" y="170"/>
                    </a:cubicBezTo>
                    <a:cubicBezTo>
                      <a:pt x="198" y="170"/>
                      <a:pt x="198" y="170"/>
                      <a:pt x="198" y="170"/>
                    </a:cubicBezTo>
                    <a:cubicBezTo>
                      <a:pt x="198" y="170"/>
                      <a:pt x="198" y="170"/>
                      <a:pt x="198" y="170"/>
                    </a:cubicBezTo>
                    <a:cubicBezTo>
                      <a:pt x="186" y="170"/>
                      <a:pt x="186" y="170"/>
                      <a:pt x="186" y="170"/>
                    </a:cubicBezTo>
                    <a:close/>
                    <a:moveTo>
                      <a:pt x="332" y="53"/>
                    </a:moveTo>
                    <a:cubicBezTo>
                      <a:pt x="163" y="54"/>
                      <a:pt x="163" y="54"/>
                      <a:pt x="163" y="54"/>
                    </a:cubicBezTo>
                    <a:cubicBezTo>
                      <a:pt x="153" y="54"/>
                      <a:pt x="148" y="58"/>
                      <a:pt x="148" y="66"/>
                    </a:cubicBezTo>
                    <a:cubicBezTo>
                      <a:pt x="147" y="74"/>
                      <a:pt x="147" y="74"/>
                      <a:pt x="147" y="74"/>
                    </a:cubicBezTo>
                    <a:cubicBezTo>
                      <a:pt x="350" y="74"/>
                      <a:pt x="350" y="74"/>
                      <a:pt x="350" y="74"/>
                    </a:cubicBezTo>
                    <a:cubicBezTo>
                      <a:pt x="351" y="65"/>
                      <a:pt x="351" y="65"/>
                      <a:pt x="351" y="65"/>
                    </a:cubicBezTo>
                    <a:cubicBezTo>
                      <a:pt x="351" y="57"/>
                      <a:pt x="344" y="53"/>
                      <a:pt x="332" y="53"/>
                    </a:cubicBezTo>
                    <a:close/>
                    <a:moveTo>
                      <a:pt x="225" y="0"/>
                    </a:moveTo>
                    <a:cubicBezTo>
                      <a:pt x="265" y="0"/>
                      <a:pt x="265" y="0"/>
                      <a:pt x="265" y="0"/>
                    </a:cubicBezTo>
                    <a:cubicBezTo>
                      <a:pt x="265" y="14"/>
                      <a:pt x="265" y="14"/>
                      <a:pt x="265" y="14"/>
                    </a:cubicBezTo>
                    <a:cubicBezTo>
                      <a:pt x="333" y="14"/>
                      <a:pt x="333" y="14"/>
                      <a:pt x="333" y="14"/>
                    </a:cubicBezTo>
                    <a:cubicBezTo>
                      <a:pt x="355" y="14"/>
                      <a:pt x="369" y="18"/>
                      <a:pt x="377" y="25"/>
                    </a:cubicBezTo>
                    <a:cubicBezTo>
                      <a:pt x="385" y="32"/>
                      <a:pt x="389" y="41"/>
                      <a:pt x="389" y="51"/>
                    </a:cubicBezTo>
                    <a:cubicBezTo>
                      <a:pt x="390" y="75"/>
                      <a:pt x="390" y="75"/>
                      <a:pt x="390" y="75"/>
                    </a:cubicBezTo>
                    <a:cubicBezTo>
                      <a:pt x="390" y="113"/>
                      <a:pt x="390" y="113"/>
                      <a:pt x="390" y="113"/>
                    </a:cubicBezTo>
                    <a:cubicBezTo>
                      <a:pt x="269" y="113"/>
                      <a:pt x="269" y="113"/>
                      <a:pt x="269" y="113"/>
                    </a:cubicBezTo>
                    <a:cubicBezTo>
                      <a:pt x="269" y="131"/>
                      <a:pt x="269" y="131"/>
                      <a:pt x="269" y="131"/>
                    </a:cubicBezTo>
                    <a:cubicBezTo>
                      <a:pt x="301" y="131"/>
                      <a:pt x="301" y="131"/>
                      <a:pt x="301" y="131"/>
                    </a:cubicBezTo>
                    <a:cubicBezTo>
                      <a:pt x="301" y="131"/>
                      <a:pt x="301" y="131"/>
                      <a:pt x="301" y="131"/>
                    </a:cubicBezTo>
                    <a:cubicBezTo>
                      <a:pt x="325" y="131"/>
                      <a:pt x="325" y="131"/>
                      <a:pt x="325" y="131"/>
                    </a:cubicBezTo>
                    <a:cubicBezTo>
                      <a:pt x="349" y="131"/>
                      <a:pt x="349" y="131"/>
                      <a:pt x="349" y="131"/>
                    </a:cubicBezTo>
                    <a:cubicBezTo>
                      <a:pt x="349" y="131"/>
                      <a:pt x="349" y="131"/>
                      <a:pt x="353" y="131"/>
                    </a:cubicBezTo>
                    <a:cubicBezTo>
                      <a:pt x="357" y="131"/>
                      <a:pt x="363" y="132"/>
                      <a:pt x="366" y="133"/>
                    </a:cubicBezTo>
                    <a:cubicBezTo>
                      <a:pt x="369" y="134"/>
                      <a:pt x="375" y="137"/>
                      <a:pt x="378" y="141"/>
                    </a:cubicBezTo>
                    <a:cubicBezTo>
                      <a:pt x="386" y="148"/>
                      <a:pt x="390" y="156"/>
                      <a:pt x="390" y="165"/>
                    </a:cubicBezTo>
                    <a:cubicBezTo>
                      <a:pt x="390" y="256"/>
                      <a:pt x="390" y="256"/>
                      <a:pt x="390" y="256"/>
                    </a:cubicBezTo>
                    <a:cubicBezTo>
                      <a:pt x="390" y="270"/>
                      <a:pt x="386" y="281"/>
                      <a:pt x="378" y="288"/>
                    </a:cubicBezTo>
                    <a:cubicBezTo>
                      <a:pt x="375" y="292"/>
                      <a:pt x="371" y="294"/>
                      <a:pt x="367" y="296"/>
                    </a:cubicBezTo>
                    <a:cubicBezTo>
                      <a:pt x="354" y="298"/>
                      <a:pt x="354" y="298"/>
                      <a:pt x="354" y="298"/>
                    </a:cubicBezTo>
                    <a:cubicBezTo>
                      <a:pt x="350" y="298"/>
                      <a:pt x="350" y="298"/>
                      <a:pt x="350" y="298"/>
                    </a:cubicBezTo>
                    <a:cubicBezTo>
                      <a:pt x="325" y="298"/>
                      <a:pt x="325" y="298"/>
                      <a:pt x="325" y="298"/>
                    </a:cubicBezTo>
                    <a:cubicBezTo>
                      <a:pt x="301" y="298"/>
                      <a:pt x="301" y="298"/>
                      <a:pt x="301" y="298"/>
                    </a:cubicBezTo>
                    <a:cubicBezTo>
                      <a:pt x="301" y="298"/>
                      <a:pt x="301" y="298"/>
                      <a:pt x="301" y="298"/>
                    </a:cubicBezTo>
                    <a:cubicBezTo>
                      <a:pt x="198" y="298"/>
                      <a:pt x="198" y="298"/>
                      <a:pt x="198" y="298"/>
                    </a:cubicBezTo>
                    <a:cubicBezTo>
                      <a:pt x="198" y="298"/>
                      <a:pt x="198" y="298"/>
                      <a:pt x="198" y="298"/>
                    </a:cubicBezTo>
                    <a:cubicBezTo>
                      <a:pt x="196" y="298"/>
                      <a:pt x="196" y="298"/>
                      <a:pt x="196" y="298"/>
                    </a:cubicBezTo>
                    <a:cubicBezTo>
                      <a:pt x="194" y="304"/>
                      <a:pt x="194" y="304"/>
                      <a:pt x="194" y="304"/>
                    </a:cubicBezTo>
                    <a:cubicBezTo>
                      <a:pt x="194" y="304"/>
                      <a:pt x="194" y="304"/>
                      <a:pt x="194" y="304"/>
                    </a:cubicBezTo>
                    <a:cubicBezTo>
                      <a:pt x="193" y="308"/>
                      <a:pt x="193" y="308"/>
                      <a:pt x="193" y="308"/>
                    </a:cubicBezTo>
                    <a:cubicBezTo>
                      <a:pt x="189" y="321"/>
                      <a:pt x="180" y="336"/>
                      <a:pt x="170" y="345"/>
                    </a:cubicBezTo>
                    <a:cubicBezTo>
                      <a:pt x="161" y="352"/>
                      <a:pt x="150" y="359"/>
                      <a:pt x="128" y="359"/>
                    </a:cubicBezTo>
                    <a:cubicBezTo>
                      <a:pt x="127" y="359"/>
                      <a:pt x="123" y="359"/>
                      <a:pt x="123" y="359"/>
                    </a:cubicBezTo>
                    <a:cubicBezTo>
                      <a:pt x="122" y="359"/>
                      <a:pt x="122" y="359"/>
                      <a:pt x="122" y="359"/>
                    </a:cubicBezTo>
                    <a:cubicBezTo>
                      <a:pt x="0" y="359"/>
                      <a:pt x="0" y="359"/>
                      <a:pt x="0" y="359"/>
                    </a:cubicBezTo>
                    <a:cubicBezTo>
                      <a:pt x="0" y="324"/>
                      <a:pt x="0" y="324"/>
                      <a:pt x="0" y="324"/>
                    </a:cubicBezTo>
                    <a:cubicBezTo>
                      <a:pt x="123" y="324"/>
                      <a:pt x="123" y="324"/>
                      <a:pt x="123" y="324"/>
                    </a:cubicBezTo>
                    <a:cubicBezTo>
                      <a:pt x="123" y="324"/>
                      <a:pt x="127" y="324"/>
                      <a:pt x="130" y="322"/>
                    </a:cubicBezTo>
                    <a:cubicBezTo>
                      <a:pt x="136" y="318"/>
                      <a:pt x="144" y="311"/>
                      <a:pt x="148" y="302"/>
                    </a:cubicBezTo>
                    <a:cubicBezTo>
                      <a:pt x="150" y="298"/>
                      <a:pt x="150" y="298"/>
                      <a:pt x="150" y="298"/>
                    </a:cubicBezTo>
                    <a:cubicBezTo>
                      <a:pt x="134" y="296"/>
                      <a:pt x="134" y="296"/>
                      <a:pt x="134" y="296"/>
                    </a:cubicBezTo>
                    <a:cubicBezTo>
                      <a:pt x="117" y="292"/>
                      <a:pt x="108" y="280"/>
                      <a:pt x="108" y="262"/>
                    </a:cubicBezTo>
                    <a:cubicBezTo>
                      <a:pt x="108" y="170"/>
                      <a:pt x="108" y="170"/>
                      <a:pt x="108" y="170"/>
                    </a:cubicBezTo>
                    <a:cubicBezTo>
                      <a:pt x="108" y="150"/>
                      <a:pt x="117" y="138"/>
                      <a:pt x="133" y="133"/>
                    </a:cubicBezTo>
                    <a:cubicBezTo>
                      <a:pt x="133" y="133"/>
                      <a:pt x="141" y="131"/>
                      <a:pt x="148" y="131"/>
                    </a:cubicBezTo>
                    <a:cubicBezTo>
                      <a:pt x="152" y="131"/>
                      <a:pt x="152" y="131"/>
                      <a:pt x="152" y="131"/>
                    </a:cubicBezTo>
                    <a:cubicBezTo>
                      <a:pt x="186" y="131"/>
                      <a:pt x="186" y="131"/>
                      <a:pt x="186" y="131"/>
                    </a:cubicBezTo>
                    <a:cubicBezTo>
                      <a:pt x="198" y="131"/>
                      <a:pt x="198" y="131"/>
                      <a:pt x="198" y="131"/>
                    </a:cubicBezTo>
                    <a:cubicBezTo>
                      <a:pt x="198" y="131"/>
                      <a:pt x="198" y="131"/>
                      <a:pt x="198" y="131"/>
                    </a:cubicBezTo>
                    <a:cubicBezTo>
                      <a:pt x="230" y="131"/>
                      <a:pt x="230" y="131"/>
                      <a:pt x="230" y="131"/>
                    </a:cubicBezTo>
                    <a:cubicBezTo>
                      <a:pt x="230" y="113"/>
                      <a:pt x="230" y="113"/>
                      <a:pt x="230" y="113"/>
                    </a:cubicBezTo>
                    <a:cubicBezTo>
                      <a:pt x="108" y="113"/>
                      <a:pt x="108" y="113"/>
                      <a:pt x="108" y="113"/>
                    </a:cubicBezTo>
                    <a:cubicBezTo>
                      <a:pt x="108" y="75"/>
                      <a:pt x="108" y="75"/>
                      <a:pt x="108" y="75"/>
                    </a:cubicBezTo>
                    <a:cubicBezTo>
                      <a:pt x="108" y="75"/>
                      <a:pt x="108" y="75"/>
                      <a:pt x="108" y="75"/>
                    </a:cubicBezTo>
                    <a:cubicBezTo>
                      <a:pt x="108" y="54"/>
                      <a:pt x="108" y="54"/>
                      <a:pt x="108" y="54"/>
                    </a:cubicBezTo>
                    <a:cubicBezTo>
                      <a:pt x="108" y="42"/>
                      <a:pt x="112" y="32"/>
                      <a:pt x="120" y="25"/>
                    </a:cubicBezTo>
                    <a:cubicBezTo>
                      <a:pt x="127" y="18"/>
                      <a:pt x="138" y="14"/>
                      <a:pt x="152" y="14"/>
                    </a:cubicBezTo>
                    <a:cubicBezTo>
                      <a:pt x="225" y="14"/>
                      <a:pt x="225" y="14"/>
                      <a:pt x="225" y="14"/>
                    </a:cubicBezTo>
                    <a:cubicBezTo>
                      <a:pt x="225" y="0"/>
                      <a:pt x="225" y="0"/>
                      <a:pt x="22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1" name="Freeform 31"/>
              <p:cNvSpPr/>
              <p:nvPr/>
            </p:nvSpPr>
            <p:spPr bwMode="auto">
              <a:xfrm>
                <a:off x="7656513" y="325438"/>
                <a:ext cx="166688" cy="300037"/>
              </a:xfrm>
              <a:custGeom>
                <a:avLst/>
                <a:gdLst>
                  <a:gd name="T0" fmla="*/ 0 w 132"/>
                  <a:gd name="T1" fmla="*/ 0 h 235"/>
                  <a:gd name="T2" fmla="*/ 37 w 132"/>
                  <a:gd name="T3" fmla="*/ 0 h 235"/>
                  <a:gd name="T4" fmla="*/ 41 w 132"/>
                  <a:gd name="T5" fmla="*/ 15 h 235"/>
                  <a:gd name="T6" fmla="*/ 41 w 132"/>
                  <a:gd name="T7" fmla="*/ 15 h 235"/>
                  <a:gd name="T8" fmla="*/ 49 w 132"/>
                  <a:gd name="T9" fmla="*/ 43 h 235"/>
                  <a:gd name="T10" fmla="*/ 65 w 132"/>
                  <a:gd name="T11" fmla="*/ 101 h 235"/>
                  <a:gd name="T12" fmla="*/ 90 w 132"/>
                  <a:gd name="T13" fmla="*/ 15 h 235"/>
                  <a:gd name="T14" fmla="*/ 90 w 132"/>
                  <a:gd name="T15" fmla="*/ 15 h 235"/>
                  <a:gd name="T16" fmla="*/ 95 w 132"/>
                  <a:gd name="T17" fmla="*/ 0 h 235"/>
                  <a:gd name="T18" fmla="*/ 132 w 132"/>
                  <a:gd name="T19" fmla="*/ 0 h 235"/>
                  <a:gd name="T20" fmla="*/ 129 w 132"/>
                  <a:gd name="T21" fmla="*/ 10 h 235"/>
                  <a:gd name="T22" fmla="*/ 127 w 132"/>
                  <a:gd name="T23" fmla="*/ 15 h 235"/>
                  <a:gd name="T24" fmla="*/ 128 w 132"/>
                  <a:gd name="T25" fmla="*/ 15 h 235"/>
                  <a:gd name="T26" fmla="*/ 112 w 132"/>
                  <a:gd name="T27" fmla="*/ 72 h 235"/>
                  <a:gd name="T28" fmla="*/ 85 w 132"/>
                  <a:gd name="T29" fmla="*/ 143 h 235"/>
                  <a:gd name="T30" fmla="*/ 127 w 132"/>
                  <a:gd name="T31" fmla="*/ 191 h 235"/>
                  <a:gd name="T32" fmla="*/ 127 w 132"/>
                  <a:gd name="T33" fmla="*/ 235 h 235"/>
                  <a:gd name="T34" fmla="*/ 66 w 132"/>
                  <a:gd name="T35" fmla="*/ 177 h 235"/>
                  <a:gd name="T36" fmla="*/ 38 w 132"/>
                  <a:gd name="T37" fmla="*/ 209 h 235"/>
                  <a:gd name="T38" fmla="*/ 4 w 132"/>
                  <a:gd name="T39" fmla="*/ 235 h 235"/>
                  <a:gd name="T40" fmla="*/ 4 w 132"/>
                  <a:gd name="T41" fmla="*/ 189 h 235"/>
                  <a:gd name="T42" fmla="*/ 46 w 132"/>
                  <a:gd name="T43" fmla="*/ 144 h 235"/>
                  <a:gd name="T44" fmla="*/ 24 w 132"/>
                  <a:gd name="T45" fmla="*/ 86 h 235"/>
                  <a:gd name="T46" fmla="*/ 4 w 132"/>
                  <a:gd name="T47" fmla="*/ 15 h 235"/>
                  <a:gd name="T48" fmla="*/ 4 w 132"/>
                  <a:gd name="T49" fmla="*/ 15 h 235"/>
                  <a:gd name="T50" fmla="*/ 0 w 132"/>
                  <a:gd name="T5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35">
                    <a:moveTo>
                      <a:pt x="0" y="0"/>
                    </a:moveTo>
                    <a:cubicBezTo>
                      <a:pt x="37" y="0"/>
                      <a:pt x="37" y="0"/>
                      <a:pt x="37" y="0"/>
                    </a:cubicBezTo>
                    <a:cubicBezTo>
                      <a:pt x="41" y="15"/>
                      <a:pt x="41" y="15"/>
                      <a:pt x="41" y="15"/>
                    </a:cubicBezTo>
                    <a:cubicBezTo>
                      <a:pt x="41" y="15"/>
                      <a:pt x="41" y="15"/>
                      <a:pt x="41" y="15"/>
                    </a:cubicBezTo>
                    <a:cubicBezTo>
                      <a:pt x="49" y="43"/>
                      <a:pt x="49" y="43"/>
                      <a:pt x="49" y="43"/>
                    </a:cubicBezTo>
                    <a:cubicBezTo>
                      <a:pt x="55" y="69"/>
                      <a:pt x="61" y="88"/>
                      <a:pt x="65" y="101"/>
                    </a:cubicBezTo>
                    <a:cubicBezTo>
                      <a:pt x="71" y="85"/>
                      <a:pt x="80" y="56"/>
                      <a:pt x="90" y="15"/>
                    </a:cubicBezTo>
                    <a:cubicBezTo>
                      <a:pt x="90" y="15"/>
                      <a:pt x="90" y="15"/>
                      <a:pt x="90" y="15"/>
                    </a:cubicBezTo>
                    <a:cubicBezTo>
                      <a:pt x="95" y="0"/>
                      <a:pt x="95" y="0"/>
                      <a:pt x="95" y="0"/>
                    </a:cubicBezTo>
                    <a:cubicBezTo>
                      <a:pt x="132" y="0"/>
                      <a:pt x="132" y="0"/>
                      <a:pt x="132" y="0"/>
                    </a:cubicBezTo>
                    <a:cubicBezTo>
                      <a:pt x="131" y="3"/>
                      <a:pt x="130" y="6"/>
                      <a:pt x="129" y="10"/>
                    </a:cubicBezTo>
                    <a:cubicBezTo>
                      <a:pt x="127" y="15"/>
                      <a:pt x="127" y="15"/>
                      <a:pt x="127" y="15"/>
                    </a:cubicBezTo>
                    <a:cubicBezTo>
                      <a:pt x="128" y="15"/>
                      <a:pt x="128" y="15"/>
                      <a:pt x="128" y="15"/>
                    </a:cubicBezTo>
                    <a:cubicBezTo>
                      <a:pt x="124" y="26"/>
                      <a:pt x="119" y="45"/>
                      <a:pt x="112" y="72"/>
                    </a:cubicBezTo>
                    <a:cubicBezTo>
                      <a:pt x="104" y="100"/>
                      <a:pt x="95" y="124"/>
                      <a:pt x="85" y="143"/>
                    </a:cubicBezTo>
                    <a:cubicBezTo>
                      <a:pt x="97" y="160"/>
                      <a:pt x="111" y="176"/>
                      <a:pt x="127" y="191"/>
                    </a:cubicBezTo>
                    <a:cubicBezTo>
                      <a:pt x="127" y="235"/>
                      <a:pt x="127" y="235"/>
                      <a:pt x="127" y="235"/>
                    </a:cubicBezTo>
                    <a:cubicBezTo>
                      <a:pt x="107" y="223"/>
                      <a:pt x="86" y="203"/>
                      <a:pt x="66" y="177"/>
                    </a:cubicBezTo>
                    <a:cubicBezTo>
                      <a:pt x="56" y="190"/>
                      <a:pt x="47" y="201"/>
                      <a:pt x="38" y="209"/>
                    </a:cubicBezTo>
                    <a:cubicBezTo>
                      <a:pt x="30" y="216"/>
                      <a:pt x="19" y="225"/>
                      <a:pt x="4" y="235"/>
                    </a:cubicBezTo>
                    <a:cubicBezTo>
                      <a:pt x="4" y="189"/>
                      <a:pt x="4" y="189"/>
                      <a:pt x="4" y="189"/>
                    </a:cubicBezTo>
                    <a:cubicBezTo>
                      <a:pt x="23" y="174"/>
                      <a:pt x="37" y="159"/>
                      <a:pt x="46" y="144"/>
                    </a:cubicBezTo>
                    <a:cubicBezTo>
                      <a:pt x="37" y="123"/>
                      <a:pt x="29" y="104"/>
                      <a:pt x="24" y="86"/>
                    </a:cubicBezTo>
                    <a:cubicBezTo>
                      <a:pt x="4" y="15"/>
                      <a:pt x="4" y="15"/>
                      <a:pt x="4"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2" name="Freeform 32"/>
              <p:cNvSpPr/>
              <p:nvPr/>
            </p:nvSpPr>
            <p:spPr bwMode="auto">
              <a:xfrm>
                <a:off x="7837488" y="325438"/>
                <a:ext cx="169863" cy="300037"/>
              </a:xfrm>
              <a:custGeom>
                <a:avLst/>
                <a:gdLst>
                  <a:gd name="T0" fmla="*/ 0 w 133"/>
                  <a:gd name="T1" fmla="*/ 0 h 235"/>
                  <a:gd name="T2" fmla="*/ 37 w 133"/>
                  <a:gd name="T3" fmla="*/ 0 h 235"/>
                  <a:gd name="T4" fmla="*/ 42 w 133"/>
                  <a:gd name="T5" fmla="*/ 15 h 235"/>
                  <a:gd name="T6" fmla="*/ 42 w 133"/>
                  <a:gd name="T7" fmla="*/ 15 h 235"/>
                  <a:gd name="T8" fmla="*/ 66 w 133"/>
                  <a:gd name="T9" fmla="*/ 103 h 235"/>
                  <a:gd name="T10" fmla="*/ 80 w 133"/>
                  <a:gd name="T11" fmla="*/ 53 h 235"/>
                  <a:gd name="T12" fmla="*/ 91 w 133"/>
                  <a:gd name="T13" fmla="*/ 15 h 235"/>
                  <a:gd name="T14" fmla="*/ 91 w 133"/>
                  <a:gd name="T15" fmla="*/ 15 h 235"/>
                  <a:gd name="T16" fmla="*/ 95 w 133"/>
                  <a:gd name="T17" fmla="*/ 0 h 235"/>
                  <a:gd name="T18" fmla="*/ 133 w 133"/>
                  <a:gd name="T19" fmla="*/ 0 h 235"/>
                  <a:gd name="T20" fmla="*/ 130 w 133"/>
                  <a:gd name="T21" fmla="*/ 10 h 235"/>
                  <a:gd name="T22" fmla="*/ 128 w 133"/>
                  <a:gd name="T23" fmla="*/ 15 h 235"/>
                  <a:gd name="T24" fmla="*/ 128 w 133"/>
                  <a:gd name="T25" fmla="*/ 15 h 235"/>
                  <a:gd name="T26" fmla="*/ 120 w 133"/>
                  <a:gd name="T27" fmla="*/ 46 h 235"/>
                  <a:gd name="T28" fmla="*/ 113 w 133"/>
                  <a:gd name="T29" fmla="*/ 70 h 235"/>
                  <a:gd name="T30" fmla="*/ 101 w 133"/>
                  <a:gd name="T31" fmla="*/ 107 h 235"/>
                  <a:gd name="T32" fmla="*/ 86 w 133"/>
                  <a:gd name="T33" fmla="*/ 143 h 235"/>
                  <a:gd name="T34" fmla="*/ 105 w 133"/>
                  <a:gd name="T35" fmla="*/ 168 h 235"/>
                  <a:gd name="T36" fmla="*/ 128 w 133"/>
                  <a:gd name="T37" fmla="*/ 190 h 235"/>
                  <a:gd name="T38" fmla="*/ 128 w 133"/>
                  <a:gd name="T39" fmla="*/ 190 h 235"/>
                  <a:gd name="T40" fmla="*/ 128 w 133"/>
                  <a:gd name="T41" fmla="*/ 235 h 235"/>
                  <a:gd name="T42" fmla="*/ 128 w 133"/>
                  <a:gd name="T43" fmla="*/ 235 h 235"/>
                  <a:gd name="T44" fmla="*/ 88 w 133"/>
                  <a:gd name="T45" fmla="*/ 202 h 235"/>
                  <a:gd name="T46" fmla="*/ 66 w 133"/>
                  <a:gd name="T47" fmla="*/ 177 h 235"/>
                  <a:gd name="T48" fmla="*/ 4 w 133"/>
                  <a:gd name="T49" fmla="*/ 235 h 235"/>
                  <a:gd name="T50" fmla="*/ 4 w 133"/>
                  <a:gd name="T51" fmla="*/ 234 h 235"/>
                  <a:gd name="T52" fmla="*/ 4 w 133"/>
                  <a:gd name="T53" fmla="*/ 190 h 235"/>
                  <a:gd name="T54" fmla="*/ 4 w 133"/>
                  <a:gd name="T55" fmla="*/ 190 h 235"/>
                  <a:gd name="T56" fmla="*/ 28 w 133"/>
                  <a:gd name="T57" fmla="*/ 167 h 235"/>
                  <a:gd name="T58" fmla="*/ 46 w 133"/>
                  <a:gd name="T59" fmla="*/ 143 h 235"/>
                  <a:gd name="T60" fmla="*/ 32 w 133"/>
                  <a:gd name="T61" fmla="*/ 108 h 235"/>
                  <a:gd name="T62" fmla="*/ 23 w 133"/>
                  <a:gd name="T63" fmla="*/ 82 h 235"/>
                  <a:gd name="T64" fmla="*/ 21 w 133"/>
                  <a:gd name="T65" fmla="*/ 74 h 235"/>
                  <a:gd name="T66" fmla="*/ 20 w 133"/>
                  <a:gd name="T67" fmla="*/ 71 h 235"/>
                  <a:gd name="T68" fmla="*/ 19 w 133"/>
                  <a:gd name="T69" fmla="*/ 69 h 235"/>
                  <a:gd name="T70" fmla="*/ 18 w 133"/>
                  <a:gd name="T71" fmla="*/ 64 h 235"/>
                  <a:gd name="T72" fmla="*/ 16 w 133"/>
                  <a:gd name="T73" fmla="*/ 56 h 235"/>
                  <a:gd name="T74" fmla="*/ 16 w 133"/>
                  <a:gd name="T75" fmla="*/ 56 h 235"/>
                  <a:gd name="T76" fmla="*/ 15 w 133"/>
                  <a:gd name="T77" fmla="*/ 55 h 235"/>
                  <a:gd name="T78" fmla="*/ 11 w 133"/>
                  <a:gd name="T79" fmla="*/ 37 h 235"/>
                  <a:gd name="T80" fmla="*/ 5 w 133"/>
                  <a:gd name="T81" fmla="*/ 15 h 235"/>
                  <a:gd name="T82" fmla="*/ 4 w 133"/>
                  <a:gd name="T83" fmla="*/ 15 h 235"/>
                  <a:gd name="T84" fmla="*/ 0 w 133"/>
                  <a:gd name="T85"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35">
                    <a:moveTo>
                      <a:pt x="0" y="0"/>
                    </a:moveTo>
                    <a:cubicBezTo>
                      <a:pt x="37" y="0"/>
                      <a:pt x="37" y="0"/>
                      <a:pt x="37" y="0"/>
                    </a:cubicBezTo>
                    <a:cubicBezTo>
                      <a:pt x="42" y="15"/>
                      <a:pt x="42" y="15"/>
                      <a:pt x="42" y="15"/>
                    </a:cubicBezTo>
                    <a:cubicBezTo>
                      <a:pt x="42" y="15"/>
                      <a:pt x="42" y="15"/>
                      <a:pt x="42" y="15"/>
                    </a:cubicBezTo>
                    <a:cubicBezTo>
                      <a:pt x="49" y="45"/>
                      <a:pt x="57" y="74"/>
                      <a:pt x="66" y="103"/>
                    </a:cubicBezTo>
                    <a:cubicBezTo>
                      <a:pt x="66" y="102"/>
                      <a:pt x="71" y="85"/>
                      <a:pt x="80" y="53"/>
                    </a:cubicBezTo>
                    <a:cubicBezTo>
                      <a:pt x="91" y="15"/>
                      <a:pt x="91" y="15"/>
                      <a:pt x="91" y="15"/>
                    </a:cubicBezTo>
                    <a:cubicBezTo>
                      <a:pt x="91" y="15"/>
                      <a:pt x="91" y="15"/>
                      <a:pt x="91" y="15"/>
                    </a:cubicBezTo>
                    <a:cubicBezTo>
                      <a:pt x="95" y="0"/>
                      <a:pt x="95" y="0"/>
                      <a:pt x="95" y="0"/>
                    </a:cubicBezTo>
                    <a:cubicBezTo>
                      <a:pt x="133" y="0"/>
                      <a:pt x="133" y="0"/>
                      <a:pt x="133" y="0"/>
                    </a:cubicBezTo>
                    <a:cubicBezTo>
                      <a:pt x="132" y="3"/>
                      <a:pt x="131" y="6"/>
                      <a:pt x="130" y="10"/>
                    </a:cubicBezTo>
                    <a:cubicBezTo>
                      <a:pt x="128" y="15"/>
                      <a:pt x="128" y="15"/>
                      <a:pt x="128" y="15"/>
                    </a:cubicBezTo>
                    <a:cubicBezTo>
                      <a:pt x="128" y="15"/>
                      <a:pt x="128" y="15"/>
                      <a:pt x="128" y="15"/>
                    </a:cubicBezTo>
                    <a:cubicBezTo>
                      <a:pt x="120" y="46"/>
                      <a:pt x="120" y="46"/>
                      <a:pt x="120" y="46"/>
                    </a:cubicBezTo>
                    <a:cubicBezTo>
                      <a:pt x="117" y="55"/>
                      <a:pt x="115" y="63"/>
                      <a:pt x="113" y="70"/>
                    </a:cubicBezTo>
                    <a:cubicBezTo>
                      <a:pt x="109" y="82"/>
                      <a:pt x="105" y="94"/>
                      <a:pt x="101" y="107"/>
                    </a:cubicBezTo>
                    <a:cubicBezTo>
                      <a:pt x="86" y="143"/>
                      <a:pt x="86" y="143"/>
                      <a:pt x="86" y="143"/>
                    </a:cubicBezTo>
                    <a:cubicBezTo>
                      <a:pt x="105" y="168"/>
                      <a:pt x="105" y="168"/>
                      <a:pt x="105" y="168"/>
                    </a:cubicBezTo>
                    <a:cubicBezTo>
                      <a:pt x="112" y="175"/>
                      <a:pt x="119" y="183"/>
                      <a:pt x="128" y="190"/>
                    </a:cubicBezTo>
                    <a:cubicBezTo>
                      <a:pt x="128" y="190"/>
                      <a:pt x="128" y="190"/>
                      <a:pt x="128" y="190"/>
                    </a:cubicBezTo>
                    <a:cubicBezTo>
                      <a:pt x="128" y="235"/>
                      <a:pt x="128" y="235"/>
                      <a:pt x="128" y="235"/>
                    </a:cubicBezTo>
                    <a:cubicBezTo>
                      <a:pt x="128" y="235"/>
                      <a:pt x="128" y="235"/>
                      <a:pt x="128" y="235"/>
                    </a:cubicBezTo>
                    <a:cubicBezTo>
                      <a:pt x="115" y="226"/>
                      <a:pt x="101" y="216"/>
                      <a:pt x="88" y="202"/>
                    </a:cubicBezTo>
                    <a:cubicBezTo>
                      <a:pt x="79" y="192"/>
                      <a:pt x="71" y="184"/>
                      <a:pt x="66" y="177"/>
                    </a:cubicBezTo>
                    <a:cubicBezTo>
                      <a:pt x="48" y="201"/>
                      <a:pt x="27" y="220"/>
                      <a:pt x="4" y="235"/>
                    </a:cubicBezTo>
                    <a:cubicBezTo>
                      <a:pt x="4" y="234"/>
                      <a:pt x="4" y="234"/>
                      <a:pt x="4" y="234"/>
                    </a:cubicBezTo>
                    <a:cubicBezTo>
                      <a:pt x="4" y="190"/>
                      <a:pt x="4" y="190"/>
                      <a:pt x="4" y="190"/>
                    </a:cubicBezTo>
                    <a:cubicBezTo>
                      <a:pt x="4" y="190"/>
                      <a:pt x="4" y="190"/>
                      <a:pt x="4" y="190"/>
                    </a:cubicBezTo>
                    <a:cubicBezTo>
                      <a:pt x="13" y="182"/>
                      <a:pt x="21" y="175"/>
                      <a:pt x="28" y="167"/>
                    </a:cubicBezTo>
                    <a:cubicBezTo>
                      <a:pt x="46" y="143"/>
                      <a:pt x="46" y="143"/>
                      <a:pt x="46" y="143"/>
                    </a:cubicBezTo>
                    <a:cubicBezTo>
                      <a:pt x="32" y="108"/>
                      <a:pt x="32" y="108"/>
                      <a:pt x="32" y="108"/>
                    </a:cubicBezTo>
                    <a:cubicBezTo>
                      <a:pt x="28" y="98"/>
                      <a:pt x="25" y="89"/>
                      <a:pt x="23" y="82"/>
                    </a:cubicBezTo>
                    <a:cubicBezTo>
                      <a:pt x="21" y="74"/>
                      <a:pt x="21" y="74"/>
                      <a:pt x="21" y="74"/>
                    </a:cubicBezTo>
                    <a:cubicBezTo>
                      <a:pt x="20" y="71"/>
                      <a:pt x="20" y="71"/>
                      <a:pt x="20" y="71"/>
                    </a:cubicBezTo>
                    <a:cubicBezTo>
                      <a:pt x="19" y="69"/>
                      <a:pt x="19" y="69"/>
                      <a:pt x="19" y="69"/>
                    </a:cubicBezTo>
                    <a:cubicBezTo>
                      <a:pt x="18" y="64"/>
                      <a:pt x="18" y="64"/>
                      <a:pt x="18" y="64"/>
                    </a:cubicBezTo>
                    <a:cubicBezTo>
                      <a:pt x="16" y="56"/>
                      <a:pt x="16" y="56"/>
                      <a:pt x="16" y="56"/>
                    </a:cubicBezTo>
                    <a:cubicBezTo>
                      <a:pt x="16" y="56"/>
                      <a:pt x="16" y="56"/>
                      <a:pt x="16" y="56"/>
                    </a:cubicBezTo>
                    <a:cubicBezTo>
                      <a:pt x="15" y="55"/>
                      <a:pt x="15" y="55"/>
                      <a:pt x="15" y="55"/>
                    </a:cubicBezTo>
                    <a:cubicBezTo>
                      <a:pt x="11" y="37"/>
                      <a:pt x="11" y="37"/>
                      <a:pt x="11" y="37"/>
                    </a:cubicBezTo>
                    <a:cubicBezTo>
                      <a:pt x="5" y="15"/>
                      <a:pt x="5" y="15"/>
                      <a:pt x="5"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grpSp>
        <p:nvGrpSpPr>
          <p:cNvPr id="19" name="组合 18"/>
          <p:cNvGrpSpPr/>
          <p:nvPr userDrawn="1"/>
        </p:nvGrpSpPr>
        <p:grpSpPr>
          <a:xfrm>
            <a:off x="218004" y="185043"/>
            <a:ext cx="438850" cy="477252"/>
            <a:chOff x="9926228" y="-2346339"/>
            <a:chExt cx="3317091" cy="3607360"/>
          </a:xfrm>
          <a:solidFill>
            <a:schemeClr val="accent2"/>
          </a:solidFill>
        </p:grpSpPr>
        <p:sp>
          <p:nvSpPr>
            <p:cNvPr id="20" name="任意多边形 19"/>
            <p:cNvSpPr/>
            <p:nvPr/>
          </p:nvSpPr>
          <p:spPr bwMode="auto">
            <a:xfrm>
              <a:off x="10062650" y="-2346339"/>
              <a:ext cx="3063207" cy="1920282"/>
            </a:xfrm>
            <a:custGeom>
              <a:avLst/>
              <a:gdLst>
                <a:gd name="connsiteX0" fmla="*/ 473020 w 3063207"/>
                <a:gd name="connsiteY0" fmla="*/ 1110566 h 1920282"/>
                <a:gd name="connsiteX1" fmla="*/ 432202 w 3063207"/>
                <a:gd name="connsiteY1" fmla="*/ 1328689 h 1920282"/>
                <a:gd name="connsiteX2" fmla="*/ 1262177 w 3063207"/>
                <a:gd name="connsiteY2" fmla="*/ 1533180 h 1920282"/>
                <a:gd name="connsiteX3" fmla="*/ 2629595 w 3063207"/>
                <a:gd name="connsiteY3" fmla="*/ 1328689 h 1920282"/>
                <a:gd name="connsiteX4" fmla="*/ 2588776 w 3063207"/>
                <a:gd name="connsiteY4" fmla="*/ 1110566 h 1920282"/>
                <a:gd name="connsiteX5" fmla="*/ 1656755 w 3063207"/>
                <a:gd name="connsiteY5" fmla="*/ 1301424 h 1920282"/>
                <a:gd name="connsiteX6" fmla="*/ 473020 w 3063207"/>
                <a:gd name="connsiteY6" fmla="*/ 1110566 h 1920282"/>
                <a:gd name="connsiteX7" fmla="*/ 2297655 w 3063207"/>
                <a:gd name="connsiteY7" fmla="*/ 261723 h 1920282"/>
                <a:gd name="connsiteX8" fmla="*/ 1982484 w 3063207"/>
                <a:gd name="connsiteY8" fmla="*/ 294555 h 1920282"/>
                <a:gd name="connsiteX9" fmla="*/ 1113164 w 3063207"/>
                <a:gd name="connsiteY9" fmla="*/ 301422 h 1920282"/>
                <a:gd name="connsiteX10" fmla="*/ 2111524 w 3063207"/>
                <a:gd name="connsiteY10" fmla="*/ 335756 h 1920282"/>
                <a:gd name="connsiteX11" fmla="*/ 2403561 w 3063207"/>
                <a:gd name="connsiteY11" fmla="*/ 267087 h 1920282"/>
                <a:gd name="connsiteX12" fmla="*/ 2297655 w 3063207"/>
                <a:gd name="connsiteY12" fmla="*/ 261723 h 1920282"/>
                <a:gd name="connsiteX13" fmla="*/ 1613573 w 3063207"/>
                <a:gd name="connsiteY13" fmla="*/ 1082 h 1920282"/>
                <a:gd name="connsiteX14" fmla="*/ 2295539 w 3063207"/>
                <a:gd name="connsiteY14" fmla="*/ 96765 h 1920282"/>
                <a:gd name="connsiteX15" fmla="*/ 2472380 w 3063207"/>
                <a:gd name="connsiteY15" fmla="*/ 239653 h 1920282"/>
                <a:gd name="connsiteX16" fmla="*/ 2588008 w 3063207"/>
                <a:gd name="connsiteY16" fmla="*/ 1049349 h 1920282"/>
                <a:gd name="connsiteX17" fmla="*/ 2996103 w 3063207"/>
                <a:gd name="connsiteY17" fmla="*/ 1267082 h 1920282"/>
                <a:gd name="connsiteX18" fmla="*/ 3030111 w 3063207"/>
                <a:gd name="connsiteY18" fmla="*/ 1532445 h 1920282"/>
                <a:gd name="connsiteX19" fmla="*/ 2662825 w 3063207"/>
                <a:gd name="connsiteY19" fmla="*/ 1763786 h 1920282"/>
                <a:gd name="connsiteX20" fmla="*/ 1547363 w 3063207"/>
                <a:gd name="connsiteY20" fmla="*/ 1920282 h 1920282"/>
                <a:gd name="connsiteX21" fmla="*/ 527124 w 3063207"/>
                <a:gd name="connsiteY21" fmla="*/ 1804611 h 1920282"/>
                <a:gd name="connsiteX22" fmla="*/ 51012 w 3063207"/>
                <a:gd name="connsiteY22" fmla="*/ 1552857 h 1920282"/>
                <a:gd name="connsiteX23" fmla="*/ 51012 w 3063207"/>
                <a:gd name="connsiteY23" fmla="*/ 1280690 h 1920282"/>
                <a:gd name="connsiteX24" fmla="*/ 472711 w 3063207"/>
                <a:gd name="connsiteY24" fmla="*/ 1049349 h 1920282"/>
                <a:gd name="connsiteX25" fmla="*/ 595140 w 3063207"/>
                <a:gd name="connsiteY25" fmla="*/ 239653 h 1920282"/>
                <a:gd name="connsiteX26" fmla="*/ 751576 w 3063207"/>
                <a:gd name="connsiteY26" fmla="*/ 96765 h 1920282"/>
                <a:gd name="connsiteX27" fmla="*/ 1384125 w 3063207"/>
                <a:gd name="connsiteY27" fmla="*/ 1507 h 1920282"/>
                <a:gd name="connsiteX28" fmla="*/ 1613573 w 3063207"/>
                <a:gd name="connsiteY28" fmla="*/ 1082 h 192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63207" h="1920282">
                  <a:moveTo>
                    <a:pt x="473020" y="1110566"/>
                  </a:moveTo>
                  <a:cubicBezTo>
                    <a:pt x="459414" y="1185546"/>
                    <a:pt x="445808" y="1253709"/>
                    <a:pt x="432202" y="1328689"/>
                  </a:cubicBezTo>
                  <a:cubicBezTo>
                    <a:pt x="690719" y="1451384"/>
                    <a:pt x="976448" y="1505915"/>
                    <a:pt x="1262177" y="1533180"/>
                  </a:cubicBezTo>
                  <a:cubicBezTo>
                    <a:pt x="1724786" y="1574078"/>
                    <a:pt x="2207804" y="1519547"/>
                    <a:pt x="2629595" y="1328689"/>
                  </a:cubicBezTo>
                  <a:cubicBezTo>
                    <a:pt x="2615989" y="1253709"/>
                    <a:pt x="2602383" y="1178730"/>
                    <a:pt x="2588776" y="1110566"/>
                  </a:cubicBezTo>
                  <a:cubicBezTo>
                    <a:pt x="2296244" y="1240077"/>
                    <a:pt x="1976500" y="1287791"/>
                    <a:pt x="1656755" y="1301424"/>
                  </a:cubicBezTo>
                  <a:cubicBezTo>
                    <a:pt x="1255374" y="1315057"/>
                    <a:pt x="840386" y="1274159"/>
                    <a:pt x="473020" y="1110566"/>
                  </a:cubicBezTo>
                  <a:close/>
                  <a:moveTo>
                    <a:pt x="2297655" y="261723"/>
                  </a:moveTo>
                  <a:cubicBezTo>
                    <a:pt x="2192598" y="264942"/>
                    <a:pt x="2089451" y="289405"/>
                    <a:pt x="1982484" y="294555"/>
                  </a:cubicBezTo>
                  <a:cubicBezTo>
                    <a:pt x="1690447" y="328889"/>
                    <a:pt x="1398410" y="322022"/>
                    <a:pt x="1113164" y="301422"/>
                  </a:cubicBezTo>
                  <a:cubicBezTo>
                    <a:pt x="1439159" y="383824"/>
                    <a:pt x="1778737" y="370090"/>
                    <a:pt x="2111524" y="335756"/>
                  </a:cubicBezTo>
                  <a:cubicBezTo>
                    <a:pt x="2213397" y="328889"/>
                    <a:pt x="2322062" y="328889"/>
                    <a:pt x="2403561" y="267087"/>
                  </a:cubicBezTo>
                  <a:cubicBezTo>
                    <a:pt x="2367905" y="261937"/>
                    <a:pt x="2332674" y="260650"/>
                    <a:pt x="2297655" y="261723"/>
                  </a:cubicBezTo>
                  <a:close/>
                  <a:moveTo>
                    <a:pt x="1613573" y="1082"/>
                  </a:moveTo>
                  <a:cubicBezTo>
                    <a:pt x="1842807" y="6185"/>
                    <a:pt x="2071086" y="30425"/>
                    <a:pt x="2295539" y="96765"/>
                  </a:cubicBezTo>
                  <a:cubicBezTo>
                    <a:pt x="2363555" y="117178"/>
                    <a:pt x="2465579" y="151199"/>
                    <a:pt x="2472380" y="239653"/>
                  </a:cubicBezTo>
                  <a:cubicBezTo>
                    <a:pt x="2513190" y="511820"/>
                    <a:pt x="2547198" y="783986"/>
                    <a:pt x="2588008" y="1049349"/>
                  </a:cubicBezTo>
                  <a:cubicBezTo>
                    <a:pt x="2730841" y="1110586"/>
                    <a:pt x="2887278" y="1158215"/>
                    <a:pt x="2996103" y="1267082"/>
                  </a:cubicBezTo>
                  <a:cubicBezTo>
                    <a:pt x="3070921" y="1328320"/>
                    <a:pt x="3084524" y="1450795"/>
                    <a:pt x="3030111" y="1532445"/>
                  </a:cubicBezTo>
                  <a:cubicBezTo>
                    <a:pt x="2941690" y="1654920"/>
                    <a:pt x="2798857" y="1716157"/>
                    <a:pt x="2662825" y="1763786"/>
                  </a:cubicBezTo>
                  <a:cubicBezTo>
                    <a:pt x="2309142" y="1886261"/>
                    <a:pt x="1921451" y="1913478"/>
                    <a:pt x="1547363" y="1920282"/>
                  </a:cubicBezTo>
                  <a:cubicBezTo>
                    <a:pt x="1207283" y="1920282"/>
                    <a:pt x="860402" y="1893065"/>
                    <a:pt x="527124" y="1804611"/>
                  </a:cubicBezTo>
                  <a:cubicBezTo>
                    <a:pt x="357084" y="1756982"/>
                    <a:pt x="166639" y="1695745"/>
                    <a:pt x="51012" y="1552857"/>
                  </a:cubicBezTo>
                  <a:cubicBezTo>
                    <a:pt x="-17004" y="1471207"/>
                    <a:pt x="-17004" y="1348732"/>
                    <a:pt x="51012" y="1280690"/>
                  </a:cubicBezTo>
                  <a:cubicBezTo>
                    <a:pt x="166639" y="1158215"/>
                    <a:pt x="329877" y="1117390"/>
                    <a:pt x="472711" y="1049349"/>
                  </a:cubicBezTo>
                  <a:cubicBezTo>
                    <a:pt x="513520" y="783986"/>
                    <a:pt x="547528" y="511820"/>
                    <a:pt x="595140" y="239653"/>
                  </a:cubicBezTo>
                  <a:cubicBezTo>
                    <a:pt x="601941" y="151199"/>
                    <a:pt x="683560" y="123982"/>
                    <a:pt x="751576" y="96765"/>
                  </a:cubicBezTo>
                  <a:cubicBezTo>
                    <a:pt x="955624" y="35528"/>
                    <a:pt x="1173275" y="15115"/>
                    <a:pt x="1384125" y="1507"/>
                  </a:cubicBezTo>
                  <a:cubicBezTo>
                    <a:pt x="1460643" y="-194"/>
                    <a:pt x="1537161" y="-619"/>
                    <a:pt x="1613573" y="1082"/>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1" name="任意多边形 20"/>
            <p:cNvSpPr/>
            <p:nvPr/>
          </p:nvSpPr>
          <p:spPr bwMode="auto">
            <a:xfrm>
              <a:off x="10268199" y="-303027"/>
              <a:ext cx="2655802" cy="830437"/>
            </a:xfrm>
            <a:custGeom>
              <a:avLst/>
              <a:gdLst>
                <a:gd name="connsiteX0" fmla="*/ 322120 w 2655802"/>
                <a:gd name="connsiteY0" fmla="*/ 141312 h 830437"/>
                <a:gd name="connsiteX1" fmla="*/ 267780 w 2655802"/>
                <a:gd name="connsiteY1" fmla="*/ 291684 h 830437"/>
                <a:gd name="connsiteX2" fmla="*/ 410424 w 2655802"/>
                <a:gd name="connsiteY2" fmla="*/ 688117 h 830437"/>
                <a:gd name="connsiteX3" fmla="*/ 872321 w 2655802"/>
                <a:gd name="connsiteY3" fmla="*/ 729128 h 830437"/>
                <a:gd name="connsiteX4" fmla="*/ 1082891 w 2655802"/>
                <a:gd name="connsiteY4" fmla="*/ 503571 h 830437"/>
                <a:gd name="connsiteX5" fmla="*/ 1096476 w 2655802"/>
                <a:gd name="connsiteY5" fmla="*/ 237003 h 830437"/>
                <a:gd name="connsiteX6" fmla="*/ 797602 w 2655802"/>
                <a:gd name="connsiteY6" fmla="*/ 182323 h 830437"/>
                <a:gd name="connsiteX7" fmla="*/ 322120 w 2655802"/>
                <a:gd name="connsiteY7" fmla="*/ 141312 h 830437"/>
                <a:gd name="connsiteX8" fmla="*/ 2368286 w 2655802"/>
                <a:gd name="connsiteY8" fmla="*/ 134477 h 830437"/>
                <a:gd name="connsiteX9" fmla="*/ 1709946 w 2655802"/>
                <a:gd name="connsiteY9" fmla="*/ 195883 h 830437"/>
                <a:gd name="connsiteX10" fmla="*/ 1533484 w 2655802"/>
                <a:gd name="connsiteY10" fmla="*/ 298225 h 830437"/>
                <a:gd name="connsiteX11" fmla="*/ 1648863 w 2655802"/>
                <a:gd name="connsiteY11" fmla="*/ 646190 h 830437"/>
                <a:gd name="connsiteX12" fmla="*/ 1995001 w 2655802"/>
                <a:gd name="connsiteY12" fmla="*/ 734887 h 830437"/>
                <a:gd name="connsiteX13" fmla="*/ 2327564 w 2655802"/>
                <a:gd name="connsiteY13" fmla="*/ 598430 h 830437"/>
                <a:gd name="connsiteX14" fmla="*/ 2368286 w 2655802"/>
                <a:gd name="connsiteY14" fmla="*/ 134477 h 830437"/>
                <a:gd name="connsiteX15" fmla="*/ 1702 w 2655802"/>
                <a:gd name="connsiteY15" fmla="*/ 0 h 830437"/>
                <a:gd name="connsiteX16" fmla="*/ 961261 w 2655802"/>
                <a:gd name="connsiteY16" fmla="*/ 74876 h 830437"/>
                <a:gd name="connsiteX17" fmla="*/ 1267504 w 2655802"/>
                <a:gd name="connsiteY17" fmla="*/ 149751 h 830437"/>
                <a:gd name="connsiteX18" fmla="*/ 1451249 w 2655802"/>
                <a:gd name="connsiteY18" fmla="*/ 129330 h 830437"/>
                <a:gd name="connsiteX19" fmla="*/ 1879988 w 2655802"/>
                <a:gd name="connsiteY19" fmla="*/ 61262 h 830437"/>
                <a:gd name="connsiteX20" fmla="*/ 2655802 w 2655802"/>
                <a:gd name="connsiteY20" fmla="*/ 0 h 830437"/>
                <a:gd name="connsiteX21" fmla="*/ 2648997 w 2655802"/>
                <a:gd name="connsiteY21" fmla="*/ 149751 h 830437"/>
                <a:gd name="connsiteX22" fmla="*/ 2506083 w 2655802"/>
                <a:gd name="connsiteY22" fmla="*/ 340343 h 830437"/>
                <a:gd name="connsiteX23" fmla="*/ 2288311 w 2655802"/>
                <a:gd name="connsiteY23" fmla="*/ 775982 h 830437"/>
                <a:gd name="connsiteX24" fmla="*/ 1730270 w 2655802"/>
                <a:gd name="connsiteY24" fmla="*/ 810017 h 830437"/>
                <a:gd name="connsiteX25" fmla="*/ 1444444 w 2655802"/>
                <a:gd name="connsiteY25" fmla="*/ 517322 h 830437"/>
                <a:gd name="connsiteX26" fmla="*/ 1294725 w 2655802"/>
                <a:gd name="connsiteY26" fmla="*/ 353957 h 830437"/>
                <a:gd name="connsiteX27" fmla="*/ 1097369 w 2655802"/>
                <a:gd name="connsiteY27" fmla="*/ 701107 h 830437"/>
                <a:gd name="connsiteX28" fmla="*/ 675435 w 2655802"/>
                <a:gd name="connsiteY28" fmla="*/ 830437 h 830437"/>
                <a:gd name="connsiteX29" fmla="*/ 287529 w 2655802"/>
                <a:gd name="connsiteY29" fmla="*/ 721527 h 830437"/>
                <a:gd name="connsiteX30" fmla="*/ 137810 w 2655802"/>
                <a:gd name="connsiteY30" fmla="*/ 326729 h 830437"/>
                <a:gd name="connsiteX31" fmla="*/ 8508 w 2655802"/>
                <a:gd name="connsiteY31" fmla="*/ 149751 h 830437"/>
                <a:gd name="connsiteX32" fmla="*/ 1702 w 2655802"/>
                <a:gd name="connsiteY32" fmla="*/ 0 h 83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55802" h="830437">
                  <a:moveTo>
                    <a:pt x="322120" y="141312"/>
                  </a:moveTo>
                  <a:cubicBezTo>
                    <a:pt x="260987" y="148147"/>
                    <a:pt x="274572" y="243838"/>
                    <a:pt x="267780" y="291684"/>
                  </a:cubicBezTo>
                  <a:cubicBezTo>
                    <a:pt x="274572" y="428385"/>
                    <a:pt x="274572" y="606097"/>
                    <a:pt x="410424" y="688117"/>
                  </a:cubicBezTo>
                  <a:cubicBezTo>
                    <a:pt x="553069" y="749633"/>
                    <a:pt x="722883" y="742798"/>
                    <a:pt x="872321" y="729128"/>
                  </a:cubicBezTo>
                  <a:cubicBezTo>
                    <a:pt x="987795" y="708623"/>
                    <a:pt x="1042135" y="599262"/>
                    <a:pt x="1082891" y="503571"/>
                  </a:cubicBezTo>
                  <a:cubicBezTo>
                    <a:pt x="1116854" y="421550"/>
                    <a:pt x="1150817" y="319024"/>
                    <a:pt x="1096476" y="237003"/>
                  </a:cubicBezTo>
                  <a:cubicBezTo>
                    <a:pt x="1001380" y="195993"/>
                    <a:pt x="892698" y="195993"/>
                    <a:pt x="797602" y="182323"/>
                  </a:cubicBezTo>
                  <a:cubicBezTo>
                    <a:pt x="634580" y="175487"/>
                    <a:pt x="478350" y="134477"/>
                    <a:pt x="322120" y="141312"/>
                  </a:cubicBezTo>
                  <a:close/>
                  <a:moveTo>
                    <a:pt x="2368286" y="134477"/>
                  </a:moveTo>
                  <a:cubicBezTo>
                    <a:pt x="2144315" y="141300"/>
                    <a:pt x="1927130" y="182237"/>
                    <a:pt x="1709946" y="195883"/>
                  </a:cubicBezTo>
                  <a:cubicBezTo>
                    <a:pt x="1642076" y="209528"/>
                    <a:pt x="1547058" y="216351"/>
                    <a:pt x="1533484" y="298225"/>
                  </a:cubicBezTo>
                  <a:cubicBezTo>
                    <a:pt x="1519910" y="421036"/>
                    <a:pt x="1574206" y="543847"/>
                    <a:pt x="1648863" y="646190"/>
                  </a:cubicBezTo>
                  <a:cubicBezTo>
                    <a:pt x="1723520" y="755355"/>
                    <a:pt x="1879621" y="734887"/>
                    <a:pt x="1995001" y="734887"/>
                  </a:cubicBezTo>
                  <a:cubicBezTo>
                    <a:pt x="2117167" y="728064"/>
                    <a:pt x="2266481" y="721241"/>
                    <a:pt x="2327564" y="598430"/>
                  </a:cubicBezTo>
                  <a:cubicBezTo>
                    <a:pt x="2388647" y="455150"/>
                    <a:pt x="2395434" y="291402"/>
                    <a:pt x="2368286" y="134477"/>
                  </a:cubicBezTo>
                  <a:close/>
                  <a:moveTo>
                    <a:pt x="1702" y="0"/>
                  </a:moveTo>
                  <a:cubicBezTo>
                    <a:pt x="321555" y="6807"/>
                    <a:pt x="641408" y="54455"/>
                    <a:pt x="961261" y="74876"/>
                  </a:cubicBezTo>
                  <a:cubicBezTo>
                    <a:pt x="1070148" y="81682"/>
                    <a:pt x="1172228" y="115717"/>
                    <a:pt x="1267504" y="149751"/>
                  </a:cubicBezTo>
                  <a:cubicBezTo>
                    <a:pt x="1328752" y="183785"/>
                    <a:pt x="1396806" y="149751"/>
                    <a:pt x="1451249" y="129330"/>
                  </a:cubicBezTo>
                  <a:cubicBezTo>
                    <a:pt x="1587357" y="74876"/>
                    <a:pt x="1737075" y="74876"/>
                    <a:pt x="1879988" y="61262"/>
                  </a:cubicBezTo>
                  <a:cubicBezTo>
                    <a:pt x="2138593" y="40841"/>
                    <a:pt x="2397197" y="0"/>
                    <a:pt x="2655802" y="0"/>
                  </a:cubicBezTo>
                  <a:cubicBezTo>
                    <a:pt x="2655802" y="47648"/>
                    <a:pt x="2655802" y="102103"/>
                    <a:pt x="2648997" y="149751"/>
                  </a:cubicBezTo>
                  <a:cubicBezTo>
                    <a:pt x="2601359" y="211013"/>
                    <a:pt x="2519694" y="251854"/>
                    <a:pt x="2506083" y="340343"/>
                  </a:cubicBezTo>
                  <a:cubicBezTo>
                    <a:pt x="2465251" y="496901"/>
                    <a:pt x="2451641" y="694300"/>
                    <a:pt x="2288311" y="775982"/>
                  </a:cubicBezTo>
                  <a:cubicBezTo>
                    <a:pt x="2111371" y="837244"/>
                    <a:pt x="1914015" y="844051"/>
                    <a:pt x="1730270" y="810017"/>
                  </a:cubicBezTo>
                  <a:cubicBezTo>
                    <a:pt x="1587357" y="775982"/>
                    <a:pt x="1492081" y="646652"/>
                    <a:pt x="1444444" y="517322"/>
                  </a:cubicBezTo>
                  <a:cubicBezTo>
                    <a:pt x="1417222" y="449253"/>
                    <a:pt x="1390001" y="333536"/>
                    <a:pt x="1294725" y="353957"/>
                  </a:cubicBezTo>
                  <a:cubicBezTo>
                    <a:pt x="1206255" y="456060"/>
                    <a:pt x="1199450" y="605811"/>
                    <a:pt x="1097369" y="701107"/>
                  </a:cubicBezTo>
                  <a:cubicBezTo>
                    <a:pt x="995288" y="823630"/>
                    <a:pt x="818348" y="830437"/>
                    <a:pt x="675435" y="830437"/>
                  </a:cubicBezTo>
                  <a:cubicBezTo>
                    <a:pt x="539328" y="816824"/>
                    <a:pt x="389609" y="810017"/>
                    <a:pt x="287529" y="721527"/>
                  </a:cubicBezTo>
                  <a:cubicBezTo>
                    <a:pt x="185448" y="612618"/>
                    <a:pt x="178642" y="456060"/>
                    <a:pt x="137810" y="326729"/>
                  </a:cubicBezTo>
                  <a:cubicBezTo>
                    <a:pt x="124199" y="245047"/>
                    <a:pt x="49340" y="204206"/>
                    <a:pt x="8508" y="149751"/>
                  </a:cubicBezTo>
                  <a:cubicBezTo>
                    <a:pt x="-5103" y="102103"/>
                    <a:pt x="1702" y="47648"/>
                    <a:pt x="1702" y="0"/>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2" name="任意多边形 21"/>
            <p:cNvSpPr/>
            <p:nvPr/>
          </p:nvSpPr>
          <p:spPr>
            <a:xfrm>
              <a:off x="9926228" y="843512"/>
              <a:ext cx="3317091" cy="417509"/>
            </a:xfrm>
            <a:custGeom>
              <a:avLst/>
              <a:gdLst/>
              <a:ahLst/>
              <a:cxnLst/>
              <a:rect l="l" t="t" r="r" b="b"/>
              <a:pathLst>
                <a:path w="3317091" h="417509">
                  <a:moveTo>
                    <a:pt x="3169890" y="199765"/>
                  </a:moveTo>
                  <a:lnTo>
                    <a:pt x="3169890" y="379772"/>
                  </a:lnTo>
                  <a:lnTo>
                    <a:pt x="3202818" y="379772"/>
                  </a:lnTo>
                  <a:cubicBezTo>
                    <a:pt x="3218916" y="382699"/>
                    <a:pt x="3225502" y="375382"/>
                    <a:pt x="3222575" y="357820"/>
                  </a:cubicBezTo>
                  <a:lnTo>
                    <a:pt x="3222575" y="199765"/>
                  </a:lnTo>
                  <a:close/>
                  <a:moveTo>
                    <a:pt x="2906464" y="199765"/>
                  </a:moveTo>
                  <a:lnTo>
                    <a:pt x="2906464" y="379772"/>
                  </a:lnTo>
                  <a:lnTo>
                    <a:pt x="2937197" y="379772"/>
                  </a:lnTo>
                  <a:cubicBezTo>
                    <a:pt x="2953295" y="382699"/>
                    <a:pt x="2959881" y="375382"/>
                    <a:pt x="2956954" y="357820"/>
                  </a:cubicBezTo>
                  <a:lnTo>
                    <a:pt x="2956954" y="199765"/>
                  </a:lnTo>
                  <a:close/>
                  <a:moveTo>
                    <a:pt x="3075496" y="158056"/>
                  </a:moveTo>
                  <a:lnTo>
                    <a:pt x="3316969" y="158056"/>
                  </a:lnTo>
                  <a:lnTo>
                    <a:pt x="3316969" y="379772"/>
                  </a:lnTo>
                  <a:cubicBezTo>
                    <a:pt x="3318433" y="406115"/>
                    <a:pt x="3305261" y="418554"/>
                    <a:pt x="3277455" y="417091"/>
                  </a:cubicBezTo>
                  <a:lnTo>
                    <a:pt x="3075496" y="417091"/>
                  </a:lnTo>
                  <a:close/>
                  <a:moveTo>
                    <a:pt x="2812070" y="158056"/>
                  </a:moveTo>
                  <a:lnTo>
                    <a:pt x="3053543" y="158056"/>
                  </a:lnTo>
                  <a:lnTo>
                    <a:pt x="3053543" y="379772"/>
                  </a:lnTo>
                  <a:cubicBezTo>
                    <a:pt x="3055007" y="406115"/>
                    <a:pt x="3041104" y="418554"/>
                    <a:pt x="3011835" y="417091"/>
                  </a:cubicBezTo>
                  <a:lnTo>
                    <a:pt x="2812070" y="417091"/>
                  </a:lnTo>
                  <a:close/>
                  <a:moveTo>
                    <a:pt x="1312738" y="87809"/>
                  </a:moveTo>
                  <a:lnTo>
                    <a:pt x="1440061" y="87809"/>
                  </a:lnTo>
                  <a:lnTo>
                    <a:pt x="1286395" y="357820"/>
                  </a:lnTo>
                  <a:cubicBezTo>
                    <a:pt x="1280542" y="369528"/>
                    <a:pt x="1278346" y="376114"/>
                    <a:pt x="1279810" y="377577"/>
                  </a:cubicBezTo>
                  <a:cubicBezTo>
                    <a:pt x="1279810" y="379041"/>
                    <a:pt x="1284200" y="379772"/>
                    <a:pt x="1292981" y="379772"/>
                  </a:cubicBezTo>
                  <a:lnTo>
                    <a:pt x="1483965" y="379772"/>
                  </a:lnTo>
                  <a:cubicBezTo>
                    <a:pt x="1495673" y="379772"/>
                    <a:pt x="1501527" y="379041"/>
                    <a:pt x="1501527" y="377577"/>
                  </a:cubicBezTo>
                  <a:cubicBezTo>
                    <a:pt x="1502990" y="376114"/>
                    <a:pt x="1501527" y="369528"/>
                    <a:pt x="1497136" y="357820"/>
                  </a:cubicBezTo>
                  <a:lnTo>
                    <a:pt x="1459817" y="263426"/>
                  </a:lnTo>
                  <a:lnTo>
                    <a:pt x="1567383" y="263426"/>
                  </a:lnTo>
                  <a:lnTo>
                    <a:pt x="1613483" y="379772"/>
                  </a:lnTo>
                  <a:cubicBezTo>
                    <a:pt x="1623727" y="398798"/>
                    <a:pt x="1627385" y="409774"/>
                    <a:pt x="1624459" y="412701"/>
                  </a:cubicBezTo>
                  <a:cubicBezTo>
                    <a:pt x="1622995" y="415627"/>
                    <a:pt x="1610555" y="417091"/>
                    <a:pt x="1587140" y="417091"/>
                  </a:cubicBezTo>
                  <a:lnTo>
                    <a:pt x="1165659" y="417091"/>
                  </a:lnTo>
                  <a:cubicBezTo>
                    <a:pt x="1143707" y="417091"/>
                    <a:pt x="1132731" y="415627"/>
                    <a:pt x="1132731" y="412701"/>
                  </a:cubicBezTo>
                  <a:cubicBezTo>
                    <a:pt x="1129803" y="409774"/>
                    <a:pt x="1134194" y="398798"/>
                    <a:pt x="1145902" y="379772"/>
                  </a:cubicBezTo>
                  <a:close/>
                  <a:moveTo>
                    <a:pt x="799058" y="83418"/>
                  </a:moveTo>
                  <a:lnTo>
                    <a:pt x="921990" y="83418"/>
                  </a:lnTo>
                  <a:lnTo>
                    <a:pt x="941747" y="131713"/>
                  </a:lnTo>
                  <a:lnTo>
                    <a:pt x="1069069" y="83418"/>
                  </a:lnTo>
                  <a:lnTo>
                    <a:pt x="1069069" y="138299"/>
                  </a:lnTo>
                  <a:lnTo>
                    <a:pt x="961504" y="177812"/>
                  </a:lnTo>
                  <a:lnTo>
                    <a:pt x="1069069" y="417091"/>
                  </a:lnTo>
                  <a:lnTo>
                    <a:pt x="943942" y="417091"/>
                  </a:lnTo>
                  <a:close/>
                  <a:moveTo>
                    <a:pt x="722225" y="72442"/>
                  </a:moveTo>
                  <a:lnTo>
                    <a:pt x="722225" y="357820"/>
                  </a:lnTo>
                  <a:cubicBezTo>
                    <a:pt x="719298" y="375382"/>
                    <a:pt x="725884" y="382699"/>
                    <a:pt x="741982" y="379772"/>
                  </a:cubicBezTo>
                  <a:lnTo>
                    <a:pt x="783691" y="379772"/>
                  </a:lnTo>
                  <a:lnTo>
                    <a:pt x="783691" y="417091"/>
                  </a:lnTo>
                  <a:lnTo>
                    <a:pt x="647588" y="417091"/>
                  </a:lnTo>
                  <a:cubicBezTo>
                    <a:pt x="616855" y="420018"/>
                    <a:pt x="602952" y="407578"/>
                    <a:pt x="605879" y="379772"/>
                  </a:cubicBezTo>
                  <a:lnTo>
                    <a:pt x="605879" y="171227"/>
                  </a:lnTo>
                  <a:lnTo>
                    <a:pt x="564170" y="182203"/>
                  </a:lnTo>
                  <a:lnTo>
                    <a:pt x="564170" y="120737"/>
                  </a:lnTo>
                  <a:close/>
                  <a:moveTo>
                    <a:pt x="195374" y="70247"/>
                  </a:moveTo>
                  <a:lnTo>
                    <a:pt x="311720" y="70247"/>
                  </a:lnTo>
                  <a:lnTo>
                    <a:pt x="311720" y="94394"/>
                  </a:lnTo>
                  <a:lnTo>
                    <a:pt x="507094" y="94394"/>
                  </a:lnTo>
                  <a:lnTo>
                    <a:pt x="507094" y="379772"/>
                  </a:lnTo>
                  <a:cubicBezTo>
                    <a:pt x="510021" y="407578"/>
                    <a:pt x="496850" y="420018"/>
                    <a:pt x="467580" y="417091"/>
                  </a:cubicBezTo>
                  <a:lnTo>
                    <a:pt x="412700" y="417091"/>
                  </a:lnTo>
                  <a:lnTo>
                    <a:pt x="412700" y="138299"/>
                  </a:lnTo>
                  <a:lnTo>
                    <a:pt x="311720" y="138299"/>
                  </a:lnTo>
                  <a:lnTo>
                    <a:pt x="311720" y="417091"/>
                  </a:lnTo>
                  <a:lnTo>
                    <a:pt x="195374" y="417091"/>
                  </a:lnTo>
                  <a:lnTo>
                    <a:pt x="195374" y="138299"/>
                  </a:lnTo>
                  <a:lnTo>
                    <a:pt x="96589" y="138299"/>
                  </a:lnTo>
                  <a:lnTo>
                    <a:pt x="96589" y="417091"/>
                  </a:lnTo>
                  <a:lnTo>
                    <a:pt x="0" y="417091"/>
                  </a:lnTo>
                  <a:lnTo>
                    <a:pt x="0" y="94394"/>
                  </a:lnTo>
                  <a:lnTo>
                    <a:pt x="195374" y="94394"/>
                  </a:lnTo>
                  <a:close/>
                  <a:moveTo>
                    <a:pt x="2917440" y="41709"/>
                  </a:moveTo>
                  <a:lnTo>
                    <a:pt x="2917440" y="105370"/>
                  </a:lnTo>
                  <a:lnTo>
                    <a:pt x="3202818" y="105370"/>
                  </a:lnTo>
                  <a:cubicBezTo>
                    <a:pt x="3208672" y="105370"/>
                    <a:pt x="3211599" y="101712"/>
                    <a:pt x="3211599" y="94394"/>
                  </a:cubicBezTo>
                  <a:lnTo>
                    <a:pt x="3211599" y="41709"/>
                  </a:lnTo>
                  <a:close/>
                  <a:moveTo>
                    <a:pt x="2812070" y="0"/>
                  </a:moveTo>
                  <a:lnTo>
                    <a:pt x="3316969" y="0"/>
                  </a:lnTo>
                  <a:lnTo>
                    <a:pt x="3316969" y="100980"/>
                  </a:lnTo>
                  <a:cubicBezTo>
                    <a:pt x="3318433" y="133176"/>
                    <a:pt x="3306725" y="148543"/>
                    <a:pt x="3281846" y="147079"/>
                  </a:cubicBezTo>
                  <a:lnTo>
                    <a:pt x="2812070" y="147079"/>
                  </a:lnTo>
                  <a:close/>
                  <a:moveTo>
                    <a:pt x="2410345" y="0"/>
                  </a:moveTo>
                  <a:lnTo>
                    <a:pt x="2511325" y="0"/>
                  </a:lnTo>
                  <a:lnTo>
                    <a:pt x="2506935" y="21952"/>
                  </a:lnTo>
                  <a:lnTo>
                    <a:pt x="2754994" y="21952"/>
                  </a:lnTo>
                  <a:lnTo>
                    <a:pt x="2754994" y="63661"/>
                  </a:lnTo>
                  <a:lnTo>
                    <a:pt x="2520106" y="63661"/>
                  </a:lnTo>
                  <a:lnTo>
                    <a:pt x="2520106" y="125127"/>
                  </a:lnTo>
                  <a:lnTo>
                    <a:pt x="2754994" y="125127"/>
                  </a:lnTo>
                  <a:lnTo>
                    <a:pt x="2754994" y="166836"/>
                  </a:lnTo>
                  <a:lnTo>
                    <a:pt x="2520106" y="166836"/>
                  </a:lnTo>
                  <a:lnTo>
                    <a:pt x="2520106" y="324892"/>
                  </a:lnTo>
                  <a:lnTo>
                    <a:pt x="2754994" y="324892"/>
                  </a:lnTo>
                  <a:lnTo>
                    <a:pt x="2754994" y="366601"/>
                  </a:lnTo>
                  <a:lnTo>
                    <a:pt x="2520106" y="366601"/>
                  </a:lnTo>
                  <a:lnTo>
                    <a:pt x="2520106" y="417091"/>
                  </a:lnTo>
                  <a:lnTo>
                    <a:pt x="2414736" y="417091"/>
                  </a:lnTo>
                  <a:lnTo>
                    <a:pt x="2414736" y="63661"/>
                  </a:lnTo>
                  <a:lnTo>
                    <a:pt x="2394979" y="63661"/>
                  </a:lnTo>
                  <a:close/>
                  <a:moveTo>
                    <a:pt x="2381808" y="0"/>
                  </a:moveTo>
                  <a:lnTo>
                    <a:pt x="2381808" y="417091"/>
                  </a:lnTo>
                  <a:lnTo>
                    <a:pt x="2274242" y="417091"/>
                  </a:lnTo>
                  <a:lnTo>
                    <a:pt x="2274242" y="52685"/>
                  </a:lnTo>
                  <a:lnTo>
                    <a:pt x="2250095" y="54880"/>
                  </a:lnTo>
                  <a:lnTo>
                    <a:pt x="2250095" y="13171"/>
                  </a:lnTo>
                  <a:close/>
                  <a:moveTo>
                    <a:pt x="1685925" y="0"/>
                  </a:moveTo>
                  <a:lnTo>
                    <a:pt x="2193019" y="0"/>
                  </a:lnTo>
                  <a:lnTo>
                    <a:pt x="2193019" y="63661"/>
                  </a:lnTo>
                  <a:lnTo>
                    <a:pt x="2074478" y="96590"/>
                  </a:lnTo>
                  <a:lnTo>
                    <a:pt x="2074478" y="144884"/>
                  </a:lnTo>
                  <a:lnTo>
                    <a:pt x="2193019" y="144884"/>
                  </a:lnTo>
                  <a:lnTo>
                    <a:pt x="2193019" y="186593"/>
                  </a:lnTo>
                  <a:lnTo>
                    <a:pt x="2074478" y="186593"/>
                  </a:lnTo>
                  <a:lnTo>
                    <a:pt x="2074478" y="379772"/>
                  </a:lnTo>
                  <a:cubicBezTo>
                    <a:pt x="2075941" y="406115"/>
                    <a:pt x="2062038" y="418554"/>
                    <a:pt x="2032769" y="417091"/>
                  </a:cubicBezTo>
                  <a:lnTo>
                    <a:pt x="1775929" y="417091"/>
                  </a:lnTo>
                  <a:lnTo>
                    <a:pt x="1775929" y="379772"/>
                  </a:lnTo>
                  <a:lnTo>
                    <a:pt x="1931789" y="379772"/>
                  </a:lnTo>
                  <a:cubicBezTo>
                    <a:pt x="1946423" y="382699"/>
                    <a:pt x="1952277" y="376114"/>
                    <a:pt x="1949350" y="360015"/>
                  </a:cubicBezTo>
                  <a:lnTo>
                    <a:pt x="1949350" y="186593"/>
                  </a:lnTo>
                  <a:lnTo>
                    <a:pt x="1685925" y="186593"/>
                  </a:lnTo>
                  <a:lnTo>
                    <a:pt x="1685925" y="144884"/>
                  </a:lnTo>
                  <a:lnTo>
                    <a:pt x="1949350" y="144884"/>
                  </a:lnTo>
                  <a:lnTo>
                    <a:pt x="1949350" y="63661"/>
                  </a:lnTo>
                  <a:lnTo>
                    <a:pt x="2010817" y="41709"/>
                  </a:lnTo>
                  <a:lnTo>
                    <a:pt x="1685925" y="41709"/>
                  </a:lnTo>
                  <a:close/>
                  <a:moveTo>
                    <a:pt x="1176635" y="0"/>
                  </a:moveTo>
                  <a:lnTo>
                    <a:pt x="1569578" y="0"/>
                  </a:lnTo>
                  <a:lnTo>
                    <a:pt x="1580554" y="41709"/>
                  </a:lnTo>
                  <a:lnTo>
                    <a:pt x="1631044" y="208546"/>
                  </a:lnTo>
                  <a:lnTo>
                    <a:pt x="1523479" y="208546"/>
                  </a:lnTo>
                  <a:lnTo>
                    <a:pt x="1470794" y="41709"/>
                  </a:lnTo>
                  <a:lnTo>
                    <a:pt x="1286395" y="41709"/>
                  </a:lnTo>
                  <a:lnTo>
                    <a:pt x="1231515" y="208546"/>
                  </a:lnTo>
                  <a:lnTo>
                    <a:pt x="1126145" y="208546"/>
                  </a:lnTo>
                  <a:lnTo>
                    <a:pt x="1176635" y="41709"/>
                  </a:lnTo>
                  <a:close/>
                  <a:moveTo>
                    <a:pt x="748568" y="0"/>
                  </a:moveTo>
                  <a:lnTo>
                    <a:pt x="864914" y="0"/>
                  </a:lnTo>
                  <a:lnTo>
                    <a:pt x="873695" y="21952"/>
                  </a:lnTo>
                  <a:lnTo>
                    <a:pt x="1069069" y="21952"/>
                  </a:lnTo>
                  <a:lnTo>
                    <a:pt x="1069069" y="63661"/>
                  </a:lnTo>
                  <a:lnTo>
                    <a:pt x="564170" y="63661"/>
                  </a:lnTo>
                  <a:lnTo>
                    <a:pt x="564170" y="21952"/>
                  </a:lnTo>
                  <a:lnTo>
                    <a:pt x="759544" y="21952"/>
                  </a:lnTo>
                  <a:close/>
                  <a:moveTo>
                    <a:pt x="72442" y="0"/>
                  </a:moveTo>
                  <a:lnTo>
                    <a:pt x="188788" y="0"/>
                  </a:lnTo>
                  <a:lnTo>
                    <a:pt x="171226" y="21952"/>
                  </a:lnTo>
                  <a:lnTo>
                    <a:pt x="507094" y="21952"/>
                  </a:lnTo>
                  <a:lnTo>
                    <a:pt x="507094" y="63661"/>
                  </a:lnTo>
                  <a:lnTo>
                    <a:pt x="136103" y="63661"/>
                  </a:lnTo>
                  <a:lnTo>
                    <a:pt x="116346" y="90004"/>
                  </a:lnTo>
                  <a:lnTo>
                    <a:pt x="0" y="90004"/>
                  </a:lnTo>
                  <a:lnTo>
                    <a:pt x="21952" y="63661"/>
                  </a:lnTo>
                  <a:lnTo>
                    <a:pt x="0" y="63661"/>
                  </a:lnTo>
                  <a:lnTo>
                    <a:pt x="0" y="21952"/>
                  </a:lnTo>
                  <a:lnTo>
                    <a:pt x="54880" y="21952"/>
                  </a:ln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solidFill>
                  <a:schemeClr val="tx1"/>
                </a:solidFill>
                <a:ea typeface="微软雅黑" panose="020B0503020204020204" pitchFamily="34" charset="-122"/>
              </a:endParaRPr>
            </a:p>
          </p:txBody>
        </p:sp>
      </p:grpSp>
      <p:cxnSp>
        <p:nvCxnSpPr>
          <p:cNvPr id="23" name="直接连接符 22"/>
          <p:cNvCxnSpPr/>
          <p:nvPr userDrawn="1"/>
        </p:nvCxnSpPr>
        <p:spPr>
          <a:xfrm>
            <a:off x="761629" y="62650"/>
            <a:ext cx="0" cy="6161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userDrawn="1"/>
        </p:nvSpPr>
        <p:spPr>
          <a:xfrm>
            <a:off x="0" y="4900885"/>
            <a:ext cx="9144000" cy="242615"/>
          </a:xfrm>
          <a:prstGeom prst="rect">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Tree>
    <p:extLst>
      <p:ext uri="{BB962C8B-B14F-4D97-AF65-F5344CB8AC3E}">
        <p14:creationId xmlns:p14="http://schemas.microsoft.com/office/powerpoint/2010/main" val="1673911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比较">
    <p:spTree>
      <p:nvGrpSpPr>
        <p:cNvPr id="1" name=""/>
        <p:cNvGrpSpPr/>
        <p:nvPr/>
      </p:nvGrpSpPr>
      <p:grpSpPr>
        <a:xfrm>
          <a:off x="0" y="0"/>
          <a:ext cx="0" cy="0"/>
          <a:chOff x="0" y="0"/>
          <a:chExt cx="0" cy="0"/>
        </a:xfrm>
      </p:grpSpPr>
      <p:grpSp>
        <p:nvGrpSpPr>
          <p:cNvPr id="2" name="组合 1"/>
          <p:cNvGrpSpPr>
            <a:grpSpLocks noChangeAspect="1"/>
          </p:cNvGrpSpPr>
          <p:nvPr userDrawn="1"/>
        </p:nvGrpSpPr>
        <p:grpSpPr>
          <a:xfrm>
            <a:off x="790204" y="186614"/>
            <a:ext cx="671884" cy="474112"/>
            <a:chOff x="5455444" y="233363"/>
            <a:chExt cx="1281113" cy="904009"/>
          </a:xfrm>
        </p:grpSpPr>
        <p:grpSp>
          <p:nvGrpSpPr>
            <p:cNvPr id="3" name="组合 2"/>
            <p:cNvGrpSpPr/>
            <p:nvPr/>
          </p:nvGrpSpPr>
          <p:grpSpPr>
            <a:xfrm>
              <a:off x="5455444" y="233363"/>
              <a:ext cx="1281113" cy="661987"/>
              <a:chOff x="5194301" y="233363"/>
              <a:chExt cx="1281113" cy="661987"/>
            </a:xfrm>
          </p:grpSpPr>
          <p:sp>
            <p:nvSpPr>
              <p:cNvPr id="13" name="Freeform 24"/>
              <p:cNvSpPr/>
              <p:nvPr/>
            </p:nvSpPr>
            <p:spPr bwMode="auto">
              <a:xfrm>
                <a:off x="5964238" y="487363"/>
                <a:ext cx="260350" cy="223837"/>
              </a:xfrm>
              <a:custGeom>
                <a:avLst/>
                <a:gdLst>
                  <a:gd name="T0" fmla="*/ 183 w 204"/>
                  <a:gd name="T1" fmla="*/ 0 h 175"/>
                  <a:gd name="T2" fmla="*/ 191 w 204"/>
                  <a:gd name="T3" fmla="*/ 22 h 175"/>
                  <a:gd name="T4" fmla="*/ 203 w 204"/>
                  <a:gd name="T5" fmla="*/ 114 h 175"/>
                  <a:gd name="T6" fmla="*/ 198 w 204"/>
                  <a:gd name="T7" fmla="*/ 165 h 175"/>
                  <a:gd name="T8" fmla="*/ 196 w 204"/>
                  <a:gd name="T9" fmla="*/ 175 h 175"/>
                  <a:gd name="T10" fmla="*/ 186 w 204"/>
                  <a:gd name="T11" fmla="*/ 169 h 175"/>
                  <a:gd name="T12" fmla="*/ 27 w 204"/>
                  <a:gd name="T13" fmla="*/ 117 h 175"/>
                  <a:gd name="T14" fmla="*/ 0 w 204"/>
                  <a:gd name="T15" fmla="*/ 113 h 175"/>
                  <a:gd name="T16" fmla="*/ 14 w 204"/>
                  <a:gd name="T17" fmla="*/ 96 h 175"/>
                  <a:gd name="T18" fmla="*/ 158 w 204"/>
                  <a:gd name="T19" fmla="*/ 6 h 175"/>
                  <a:gd name="T20" fmla="*/ 183 w 204"/>
                  <a:gd name="T2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175">
                    <a:moveTo>
                      <a:pt x="183" y="0"/>
                    </a:moveTo>
                    <a:cubicBezTo>
                      <a:pt x="191" y="22"/>
                      <a:pt x="191" y="22"/>
                      <a:pt x="191" y="22"/>
                    </a:cubicBezTo>
                    <a:cubicBezTo>
                      <a:pt x="199" y="51"/>
                      <a:pt x="204" y="82"/>
                      <a:pt x="203" y="114"/>
                    </a:cubicBezTo>
                    <a:cubicBezTo>
                      <a:pt x="203" y="132"/>
                      <a:pt x="201" y="149"/>
                      <a:pt x="198" y="165"/>
                    </a:cubicBezTo>
                    <a:cubicBezTo>
                      <a:pt x="196" y="175"/>
                      <a:pt x="196" y="175"/>
                      <a:pt x="196" y="175"/>
                    </a:cubicBezTo>
                    <a:cubicBezTo>
                      <a:pt x="186" y="169"/>
                      <a:pt x="186" y="169"/>
                      <a:pt x="186" y="169"/>
                    </a:cubicBezTo>
                    <a:cubicBezTo>
                      <a:pt x="137" y="145"/>
                      <a:pt x="84" y="127"/>
                      <a:pt x="27" y="117"/>
                    </a:cubicBezTo>
                    <a:cubicBezTo>
                      <a:pt x="0" y="113"/>
                      <a:pt x="0" y="113"/>
                      <a:pt x="0" y="113"/>
                    </a:cubicBezTo>
                    <a:cubicBezTo>
                      <a:pt x="14" y="96"/>
                      <a:pt x="14" y="96"/>
                      <a:pt x="14" y="96"/>
                    </a:cubicBezTo>
                    <a:cubicBezTo>
                      <a:pt x="52" y="54"/>
                      <a:pt x="102" y="22"/>
                      <a:pt x="158" y="6"/>
                    </a:cubicBezTo>
                    <a:lnTo>
                      <a:pt x="183" y="0"/>
                    </a:lnTo>
                    <a:close/>
                  </a:path>
                </a:pathLst>
              </a:custGeom>
              <a:solidFill>
                <a:srgbClr val="1F99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4" name="Freeform 25"/>
              <p:cNvSpPr/>
              <p:nvPr/>
            </p:nvSpPr>
            <p:spPr bwMode="auto">
              <a:xfrm>
                <a:off x="5927726" y="273050"/>
                <a:ext cx="250825" cy="255587"/>
              </a:xfrm>
              <a:custGeom>
                <a:avLst/>
                <a:gdLst>
                  <a:gd name="T0" fmla="*/ 52 w 197"/>
                  <a:gd name="T1" fmla="*/ 0 h 200"/>
                  <a:gd name="T2" fmla="*/ 76 w 197"/>
                  <a:gd name="T3" fmla="*/ 12 h 200"/>
                  <a:gd name="T4" fmla="*/ 183 w 197"/>
                  <a:gd name="T5" fmla="*/ 113 h 200"/>
                  <a:gd name="T6" fmla="*/ 197 w 197"/>
                  <a:gd name="T7" fmla="*/ 137 h 200"/>
                  <a:gd name="T8" fmla="*/ 194 w 197"/>
                  <a:gd name="T9" fmla="*/ 139 h 200"/>
                  <a:gd name="T10" fmla="*/ 8 w 197"/>
                  <a:gd name="T11" fmla="*/ 200 h 200"/>
                  <a:gd name="T12" fmla="*/ 0 w 197"/>
                  <a:gd name="T13" fmla="*/ 200 h 200"/>
                  <a:gd name="T14" fmla="*/ 0 w 197"/>
                  <a:gd name="T15" fmla="*/ 196 h 200"/>
                  <a:gd name="T16" fmla="*/ 49 w 197"/>
                  <a:gd name="T17" fmla="*/ 4 h 200"/>
                  <a:gd name="T18" fmla="*/ 52 w 197"/>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200">
                    <a:moveTo>
                      <a:pt x="52" y="0"/>
                    </a:moveTo>
                    <a:cubicBezTo>
                      <a:pt x="76" y="12"/>
                      <a:pt x="76" y="12"/>
                      <a:pt x="76" y="12"/>
                    </a:cubicBezTo>
                    <a:cubicBezTo>
                      <a:pt x="119" y="37"/>
                      <a:pt x="156" y="71"/>
                      <a:pt x="183" y="113"/>
                    </a:cubicBezTo>
                    <a:cubicBezTo>
                      <a:pt x="197" y="137"/>
                      <a:pt x="197" y="137"/>
                      <a:pt x="197" y="137"/>
                    </a:cubicBezTo>
                    <a:cubicBezTo>
                      <a:pt x="194" y="139"/>
                      <a:pt x="194" y="139"/>
                      <a:pt x="194" y="139"/>
                    </a:cubicBezTo>
                    <a:cubicBezTo>
                      <a:pt x="139" y="173"/>
                      <a:pt x="76" y="194"/>
                      <a:pt x="8" y="200"/>
                    </a:cubicBezTo>
                    <a:cubicBezTo>
                      <a:pt x="0" y="200"/>
                      <a:pt x="0" y="200"/>
                      <a:pt x="0" y="200"/>
                    </a:cubicBezTo>
                    <a:cubicBezTo>
                      <a:pt x="0" y="196"/>
                      <a:pt x="0" y="196"/>
                      <a:pt x="0" y="196"/>
                    </a:cubicBezTo>
                    <a:cubicBezTo>
                      <a:pt x="1" y="127"/>
                      <a:pt x="19" y="62"/>
                      <a:pt x="49" y="4"/>
                    </a:cubicBezTo>
                    <a:lnTo>
                      <a:pt x="52" y="0"/>
                    </a:lnTo>
                    <a:close/>
                  </a:path>
                </a:pathLst>
              </a:custGeom>
              <a:solidFill>
                <a:srgbClr val="7BB8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5" name="Freeform 26"/>
              <p:cNvSpPr/>
              <p:nvPr/>
            </p:nvSpPr>
            <p:spPr bwMode="auto">
              <a:xfrm>
                <a:off x="5194301" y="649288"/>
                <a:ext cx="1281113" cy="246062"/>
              </a:xfrm>
              <a:custGeom>
                <a:avLst/>
                <a:gdLst>
                  <a:gd name="T0" fmla="*/ 511 w 1008"/>
                  <a:gd name="T1" fmla="*/ 0 h 193"/>
                  <a:gd name="T2" fmla="*/ 944 w 1008"/>
                  <a:gd name="T3" fmla="*/ 147 h 193"/>
                  <a:gd name="T4" fmla="*/ 989 w 1008"/>
                  <a:gd name="T5" fmla="*/ 178 h 193"/>
                  <a:gd name="T6" fmla="*/ 990 w 1008"/>
                  <a:gd name="T7" fmla="*/ 178 h 193"/>
                  <a:gd name="T8" fmla="*/ 995 w 1008"/>
                  <a:gd name="T9" fmla="*/ 181 h 193"/>
                  <a:gd name="T10" fmla="*/ 1007 w 1008"/>
                  <a:gd name="T11" fmla="*/ 192 h 193"/>
                  <a:gd name="T12" fmla="*/ 991 w 1008"/>
                  <a:gd name="T13" fmla="*/ 189 h 193"/>
                  <a:gd name="T14" fmla="*/ 989 w 1008"/>
                  <a:gd name="T15" fmla="*/ 188 h 193"/>
                  <a:gd name="T16" fmla="*/ 989 w 1008"/>
                  <a:gd name="T17" fmla="*/ 188 h 193"/>
                  <a:gd name="T18" fmla="*/ 503 w 1008"/>
                  <a:gd name="T19" fmla="*/ 101 h 193"/>
                  <a:gd name="T20" fmla="*/ 17 w 1008"/>
                  <a:gd name="T21" fmla="*/ 188 h 193"/>
                  <a:gd name="T22" fmla="*/ 17 w 1008"/>
                  <a:gd name="T23" fmla="*/ 188 h 193"/>
                  <a:gd name="T24" fmla="*/ 16 w 1008"/>
                  <a:gd name="T25" fmla="*/ 188 h 193"/>
                  <a:gd name="T26" fmla="*/ 0 w 1008"/>
                  <a:gd name="T27" fmla="*/ 191 h 193"/>
                  <a:gd name="T28" fmla="*/ 3 w 1008"/>
                  <a:gd name="T29" fmla="*/ 188 h 193"/>
                  <a:gd name="T30" fmla="*/ 6 w 1008"/>
                  <a:gd name="T31" fmla="*/ 185 h 193"/>
                  <a:gd name="T32" fmla="*/ 6 w 1008"/>
                  <a:gd name="T33" fmla="*/ 185 h 193"/>
                  <a:gd name="T34" fmla="*/ 62 w 1008"/>
                  <a:gd name="T35" fmla="*/ 147 h 193"/>
                  <a:gd name="T36" fmla="*/ 511 w 1008"/>
                  <a:gd name="T3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8" h="193">
                    <a:moveTo>
                      <a:pt x="511" y="0"/>
                    </a:moveTo>
                    <a:cubicBezTo>
                      <a:pt x="668" y="0"/>
                      <a:pt x="810" y="63"/>
                      <a:pt x="944" y="147"/>
                    </a:cubicBezTo>
                    <a:cubicBezTo>
                      <a:pt x="989" y="178"/>
                      <a:pt x="989" y="178"/>
                      <a:pt x="989" y="178"/>
                    </a:cubicBezTo>
                    <a:cubicBezTo>
                      <a:pt x="990" y="178"/>
                      <a:pt x="990" y="178"/>
                      <a:pt x="990" y="178"/>
                    </a:cubicBezTo>
                    <a:cubicBezTo>
                      <a:pt x="995" y="181"/>
                      <a:pt x="995" y="181"/>
                      <a:pt x="995" y="181"/>
                    </a:cubicBezTo>
                    <a:cubicBezTo>
                      <a:pt x="1003" y="187"/>
                      <a:pt x="1008" y="191"/>
                      <a:pt x="1007" y="192"/>
                    </a:cubicBezTo>
                    <a:cubicBezTo>
                      <a:pt x="1006" y="193"/>
                      <a:pt x="1001" y="192"/>
                      <a:pt x="991" y="189"/>
                    </a:cubicBezTo>
                    <a:cubicBezTo>
                      <a:pt x="989" y="188"/>
                      <a:pt x="989" y="188"/>
                      <a:pt x="989" y="188"/>
                    </a:cubicBezTo>
                    <a:cubicBezTo>
                      <a:pt x="989" y="188"/>
                      <a:pt x="989" y="188"/>
                      <a:pt x="989" y="188"/>
                    </a:cubicBezTo>
                    <a:cubicBezTo>
                      <a:pt x="839" y="132"/>
                      <a:pt x="675" y="101"/>
                      <a:pt x="503" y="101"/>
                    </a:cubicBezTo>
                    <a:cubicBezTo>
                      <a:pt x="330" y="101"/>
                      <a:pt x="166" y="132"/>
                      <a:pt x="17" y="188"/>
                    </a:cubicBezTo>
                    <a:cubicBezTo>
                      <a:pt x="17" y="188"/>
                      <a:pt x="17" y="188"/>
                      <a:pt x="17" y="188"/>
                    </a:cubicBezTo>
                    <a:cubicBezTo>
                      <a:pt x="16" y="188"/>
                      <a:pt x="16" y="188"/>
                      <a:pt x="16" y="188"/>
                    </a:cubicBezTo>
                    <a:cubicBezTo>
                      <a:pt x="6" y="192"/>
                      <a:pt x="1" y="193"/>
                      <a:pt x="0" y="191"/>
                    </a:cubicBezTo>
                    <a:cubicBezTo>
                      <a:pt x="0" y="191"/>
                      <a:pt x="1" y="189"/>
                      <a:pt x="3" y="188"/>
                    </a:cubicBezTo>
                    <a:cubicBezTo>
                      <a:pt x="6" y="185"/>
                      <a:pt x="6" y="185"/>
                      <a:pt x="6" y="185"/>
                    </a:cubicBezTo>
                    <a:cubicBezTo>
                      <a:pt x="6" y="185"/>
                      <a:pt x="6" y="185"/>
                      <a:pt x="6" y="185"/>
                    </a:cubicBezTo>
                    <a:cubicBezTo>
                      <a:pt x="62" y="147"/>
                      <a:pt x="62" y="147"/>
                      <a:pt x="62" y="147"/>
                    </a:cubicBezTo>
                    <a:cubicBezTo>
                      <a:pt x="197" y="63"/>
                      <a:pt x="353" y="0"/>
                      <a:pt x="511"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6" name="Freeform 27"/>
              <p:cNvSpPr/>
              <p:nvPr/>
            </p:nvSpPr>
            <p:spPr bwMode="auto">
              <a:xfrm>
                <a:off x="5703888" y="233363"/>
                <a:ext cx="255588" cy="257175"/>
              </a:xfrm>
              <a:custGeom>
                <a:avLst/>
                <a:gdLst>
                  <a:gd name="T0" fmla="*/ 0 w 201"/>
                  <a:gd name="T1" fmla="*/ 21 h 201"/>
                  <a:gd name="T2" fmla="*/ 26 w 201"/>
                  <a:gd name="T3" fmla="*/ 13 h 201"/>
                  <a:gd name="T4" fmla="*/ 174 w 201"/>
                  <a:gd name="T5" fmla="*/ 11 h 201"/>
                  <a:gd name="T6" fmla="*/ 201 w 201"/>
                  <a:gd name="T7" fmla="*/ 18 h 201"/>
                  <a:gd name="T8" fmla="*/ 200 w 201"/>
                  <a:gd name="T9" fmla="*/ 22 h 201"/>
                  <a:gd name="T10" fmla="*/ 108 w 201"/>
                  <a:gd name="T11" fmla="*/ 195 h 201"/>
                  <a:gd name="T12" fmla="*/ 102 w 201"/>
                  <a:gd name="T13" fmla="*/ 201 h 201"/>
                  <a:gd name="T14" fmla="*/ 100 w 201"/>
                  <a:gd name="T15" fmla="*/ 198 h 201"/>
                  <a:gd name="T16" fmla="*/ 2 w 201"/>
                  <a:gd name="T17" fmla="*/ 26 h 201"/>
                  <a:gd name="T18" fmla="*/ 0 w 201"/>
                  <a:gd name="T19" fmla="*/ 2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a:moveTo>
                      <a:pt x="0" y="21"/>
                    </a:moveTo>
                    <a:cubicBezTo>
                      <a:pt x="26" y="13"/>
                      <a:pt x="26" y="13"/>
                      <a:pt x="26" y="13"/>
                    </a:cubicBezTo>
                    <a:cubicBezTo>
                      <a:pt x="75" y="0"/>
                      <a:pt x="125" y="0"/>
                      <a:pt x="174" y="11"/>
                    </a:cubicBezTo>
                    <a:cubicBezTo>
                      <a:pt x="201" y="18"/>
                      <a:pt x="201" y="18"/>
                      <a:pt x="201" y="18"/>
                    </a:cubicBezTo>
                    <a:cubicBezTo>
                      <a:pt x="200" y="22"/>
                      <a:pt x="200" y="22"/>
                      <a:pt x="200" y="22"/>
                    </a:cubicBezTo>
                    <a:cubicBezTo>
                      <a:pt x="183" y="84"/>
                      <a:pt x="153" y="144"/>
                      <a:pt x="108" y="195"/>
                    </a:cubicBezTo>
                    <a:cubicBezTo>
                      <a:pt x="102" y="201"/>
                      <a:pt x="102" y="201"/>
                      <a:pt x="102" y="201"/>
                    </a:cubicBezTo>
                    <a:cubicBezTo>
                      <a:pt x="100" y="198"/>
                      <a:pt x="100" y="198"/>
                      <a:pt x="100" y="198"/>
                    </a:cubicBezTo>
                    <a:cubicBezTo>
                      <a:pt x="52" y="147"/>
                      <a:pt x="20" y="88"/>
                      <a:pt x="2" y="26"/>
                    </a:cubicBezTo>
                    <a:lnTo>
                      <a:pt x="0" y="21"/>
                    </a:lnTo>
                    <a:close/>
                  </a:path>
                </a:pathLst>
              </a:custGeom>
              <a:solidFill>
                <a:srgbClr val="EDA1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7" name="Freeform 28"/>
              <p:cNvSpPr/>
              <p:nvPr/>
            </p:nvSpPr>
            <p:spPr bwMode="auto">
              <a:xfrm>
                <a:off x="5491163" y="274638"/>
                <a:ext cx="252413" cy="254000"/>
              </a:xfrm>
              <a:custGeom>
                <a:avLst/>
                <a:gdLst>
                  <a:gd name="T0" fmla="*/ 0 w 199"/>
                  <a:gd name="T1" fmla="*/ 141 h 199"/>
                  <a:gd name="T2" fmla="*/ 13 w 199"/>
                  <a:gd name="T3" fmla="*/ 117 h 199"/>
                  <a:gd name="T4" fmla="*/ 118 w 199"/>
                  <a:gd name="T5" fmla="*/ 13 h 199"/>
                  <a:gd name="T6" fmla="*/ 143 w 199"/>
                  <a:gd name="T7" fmla="*/ 0 h 199"/>
                  <a:gd name="T8" fmla="*/ 145 w 199"/>
                  <a:gd name="T9" fmla="*/ 3 h 199"/>
                  <a:gd name="T10" fmla="*/ 199 w 199"/>
                  <a:gd name="T11" fmla="*/ 191 h 199"/>
                  <a:gd name="T12" fmla="*/ 199 w 199"/>
                  <a:gd name="T13" fmla="*/ 199 h 199"/>
                  <a:gd name="T14" fmla="*/ 195 w 199"/>
                  <a:gd name="T15" fmla="*/ 199 h 199"/>
                  <a:gd name="T16" fmla="*/ 5 w 199"/>
                  <a:gd name="T17" fmla="*/ 144 h 199"/>
                  <a:gd name="T18" fmla="*/ 0 w 199"/>
                  <a:gd name="T19" fmla="*/ 14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0" y="141"/>
                    </a:moveTo>
                    <a:cubicBezTo>
                      <a:pt x="13" y="117"/>
                      <a:pt x="13" y="117"/>
                      <a:pt x="13" y="117"/>
                    </a:cubicBezTo>
                    <a:cubicBezTo>
                      <a:pt x="40" y="74"/>
                      <a:pt x="76" y="39"/>
                      <a:pt x="118" y="13"/>
                    </a:cubicBezTo>
                    <a:cubicBezTo>
                      <a:pt x="143" y="0"/>
                      <a:pt x="143" y="0"/>
                      <a:pt x="143" y="0"/>
                    </a:cubicBezTo>
                    <a:cubicBezTo>
                      <a:pt x="145" y="3"/>
                      <a:pt x="145" y="3"/>
                      <a:pt x="145" y="3"/>
                    </a:cubicBezTo>
                    <a:cubicBezTo>
                      <a:pt x="176" y="59"/>
                      <a:pt x="196" y="123"/>
                      <a:pt x="199" y="191"/>
                    </a:cubicBezTo>
                    <a:cubicBezTo>
                      <a:pt x="199" y="199"/>
                      <a:pt x="199" y="199"/>
                      <a:pt x="199" y="199"/>
                    </a:cubicBezTo>
                    <a:cubicBezTo>
                      <a:pt x="195" y="199"/>
                      <a:pt x="195" y="199"/>
                      <a:pt x="195" y="199"/>
                    </a:cubicBezTo>
                    <a:cubicBezTo>
                      <a:pt x="126" y="196"/>
                      <a:pt x="61" y="176"/>
                      <a:pt x="5" y="144"/>
                    </a:cubicBezTo>
                    <a:lnTo>
                      <a:pt x="0" y="141"/>
                    </a:lnTo>
                    <a:close/>
                  </a:path>
                </a:pathLst>
              </a:custGeom>
              <a:solidFill>
                <a:srgbClr val="D073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8" name="Freeform 29"/>
              <p:cNvSpPr/>
              <p:nvPr/>
            </p:nvSpPr>
            <p:spPr bwMode="auto">
              <a:xfrm>
                <a:off x="5448301" y="488950"/>
                <a:ext cx="258763" cy="222250"/>
              </a:xfrm>
              <a:custGeom>
                <a:avLst/>
                <a:gdLst>
                  <a:gd name="T0" fmla="*/ 20 w 203"/>
                  <a:gd name="T1" fmla="*/ 0 h 174"/>
                  <a:gd name="T2" fmla="*/ 12 w 203"/>
                  <a:gd name="T3" fmla="*/ 21 h 174"/>
                  <a:gd name="T4" fmla="*/ 0 w 203"/>
                  <a:gd name="T5" fmla="*/ 114 h 174"/>
                  <a:gd name="T6" fmla="*/ 5 w 203"/>
                  <a:gd name="T7" fmla="*/ 165 h 174"/>
                  <a:gd name="T8" fmla="*/ 7 w 203"/>
                  <a:gd name="T9" fmla="*/ 174 h 174"/>
                  <a:gd name="T10" fmla="*/ 17 w 203"/>
                  <a:gd name="T11" fmla="*/ 169 h 174"/>
                  <a:gd name="T12" fmla="*/ 176 w 203"/>
                  <a:gd name="T13" fmla="*/ 117 h 174"/>
                  <a:gd name="T14" fmla="*/ 203 w 203"/>
                  <a:gd name="T15" fmla="*/ 113 h 174"/>
                  <a:gd name="T16" fmla="*/ 189 w 203"/>
                  <a:gd name="T17" fmla="*/ 96 h 174"/>
                  <a:gd name="T18" fmla="*/ 45 w 203"/>
                  <a:gd name="T19" fmla="*/ 5 h 174"/>
                  <a:gd name="T20" fmla="*/ 20 w 203"/>
                  <a:gd name="T2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74">
                    <a:moveTo>
                      <a:pt x="20" y="0"/>
                    </a:moveTo>
                    <a:cubicBezTo>
                      <a:pt x="12" y="21"/>
                      <a:pt x="12" y="21"/>
                      <a:pt x="12" y="21"/>
                    </a:cubicBezTo>
                    <a:cubicBezTo>
                      <a:pt x="4" y="51"/>
                      <a:pt x="0" y="82"/>
                      <a:pt x="0" y="114"/>
                    </a:cubicBezTo>
                    <a:cubicBezTo>
                      <a:pt x="0" y="131"/>
                      <a:pt x="2" y="148"/>
                      <a:pt x="5" y="165"/>
                    </a:cubicBezTo>
                    <a:cubicBezTo>
                      <a:pt x="7" y="174"/>
                      <a:pt x="7" y="174"/>
                      <a:pt x="7" y="174"/>
                    </a:cubicBezTo>
                    <a:cubicBezTo>
                      <a:pt x="17" y="169"/>
                      <a:pt x="17" y="169"/>
                      <a:pt x="17" y="169"/>
                    </a:cubicBezTo>
                    <a:cubicBezTo>
                      <a:pt x="66" y="144"/>
                      <a:pt x="120" y="126"/>
                      <a:pt x="176" y="117"/>
                    </a:cubicBezTo>
                    <a:cubicBezTo>
                      <a:pt x="203" y="113"/>
                      <a:pt x="203" y="113"/>
                      <a:pt x="203" y="113"/>
                    </a:cubicBezTo>
                    <a:cubicBezTo>
                      <a:pt x="189" y="96"/>
                      <a:pt x="189" y="96"/>
                      <a:pt x="189" y="96"/>
                    </a:cubicBezTo>
                    <a:cubicBezTo>
                      <a:pt x="151" y="54"/>
                      <a:pt x="101" y="22"/>
                      <a:pt x="45" y="5"/>
                    </a:cubicBezTo>
                    <a:lnTo>
                      <a:pt x="20" y="0"/>
                    </a:lnTo>
                    <a:close/>
                  </a:path>
                </a:pathLst>
              </a:custGeom>
              <a:solidFill>
                <a:srgbClr val="BF23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nvGrpSpPr>
            <p:cNvPr id="4" name="组合 3"/>
            <p:cNvGrpSpPr/>
            <p:nvPr/>
          </p:nvGrpSpPr>
          <p:grpSpPr>
            <a:xfrm>
              <a:off x="5653485" y="881618"/>
              <a:ext cx="885031" cy="255754"/>
              <a:chOff x="6484938" y="241300"/>
              <a:chExt cx="1598613" cy="461963"/>
            </a:xfrm>
          </p:grpSpPr>
          <p:sp>
            <p:nvSpPr>
              <p:cNvPr id="5" name="Freeform 19"/>
              <p:cNvSpPr/>
              <p:nvPr/>
            </p:nvSpPr>
            <p:spPr bwMode="auto">
              <a:xfrm>
                <a:off x="6484938" y="249238"/>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6" name="Freeform 20"/>
              <p:cNvSpPr/>
              <p:nvPr/>
            </p:nvSpPr>
            <p:spPr bwMode="auto">
              <a:xfrm>
                <a:off x="6484938" y="436563"/>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7" name="Freeform 21"/>
              <p:cNvSpPr/>
              <p:nvPr/>
            </p:nvSpPr>
            <p:spPr bwMode="auto">
              <a:xfrm>
                <a:off x="6870701" y="455613"/>
                <a:ext cx="358775" cy="247650"/>
              </a:xfrm>
              <a:custGeom>
                <a:avLst/>
                <a:gdLst>
                  <a:gd name="T0" fmla="*/ 227 w 282"/>
                  <a:gd name="T1" fmla="*/ 0 h 194"/>
                  <a:gd name="T2" fmla="*/ 282 w 282"/>
                  <a:gd name="T3" fmla="*/ 0 h 194"/>
                  <a:gd name="T4" fmla="*/ 269 w 282"/>
                  <a:gd name="T5" fmla="*/ 16 h 194"/>
                  <a:gd name="T6" fmla="*/ 257 w 282"/>
                  <a:gd name="T7" fmla="*/ 29 h 194"/>
                  <a:gd name="T8" fmla="*/ 229 w 282"/>
                  <a:gd name="T9" fmla="*/ 51 h 194"/>
                  <a:gd name="T10" fmla="*/ 229 w 282"/>
                  <a:gd name="T11" fmla="*/ 75 h 194"/>
                  <a:gd name="T12" fmla="*/ 222 w 282"/>
                  <a:gd name="T13" fmla="*/ 128 h 194"/>
                  <a:gd name="T14" fmla="*/ 172 w 282"/>
                  <a:gd name="T15" fmla="*/ 182 h 194"/>
                  <a:gd name="T16" fmla="*/ 128 w 282"/>
                  <a:gd name="T17" fmla="*/ 192 h 194"/>
                  <a:gd name="T18" fmla="*/ 64 w 282"/>
                  <a:gd name="T19" fmla="*/ 192 h 194"/>
                  <a:gd name="T20" fmla="*/ 28 w 282"/>
                  <a:gd name="T21" fmla="*/ 182 h 194"/>
                  <a:gd name="T22" fmla="*/ 0 w 282"/>
                  <a:gd name="T23" fmla="*/ 131 h 194"/>
                  <a:gd name="T24" fmla="*/ 38 w 282"/>
                  <a:gd name="T25" fmla="*/ 131 h 194"/>
                  <a:gd name="T26" fmla="*/ 54 w 282"/>
                  <a:gd name="T27" fmla="*/ 154 h 194"/>
                  <a:gd name="T28" fmla="*/ 128 w 282"/>
                  <a:gd name="T29" fmla="*/ 158 h 194"/>
                  <a:gd name="T30" fmla="*/ 180 w 282"/>
                  <a:gd name="T31" fmla="*/ 125 h 194"/>
                  <a:gd name="T32" fmla="*/ 190 w 282"/>
                  <a:gd name="T33" fmla="*/ 72 h 194"/>
                  <a:gd name="T34" fmla="*/ 128 w 282"/>
                  <a:gd name="T35" fmla="*/ 85 h 194"/>
                  <a:gd name="T36" fmla="*/ 128 w 282"/>
                  <a:gd name="T37" fmla="*/ 45 h 194"/>
                  <a:gd name="T38" fmla="*/ 184 w 282"/>
                  <a:gd name="T39" fmla="*/ 31 h 194"/>
                  <a:gd name="T40" fmla="*/ 215 w 282"/>
                  <a:gd name="T41" fmla="*/ 11 h 194"/>
                  <a:gd name="T42" fmla="*/ 227 w 282"/>
                  <a:gd name="T43"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2" h="194">
                    <a:moveTo>
                      <a:pt x="227" y="0"/>
                    </a:moveTo>
                    <a:cubicBezTo>
                      <a:pt x="282" y="0"/>
                      <a:pt x="282" y="0"/>
                      <a:pt x="282" y="0"/>
                    </a:cubicBezTo>
                    <a:cubicBezTo>
                      <a:pt x="269" y="16"/>
                      <a:pt x="269" y="16"/>
                      <a:pt x="269" y="16"/>
                    </a:cubicBezTo>
                    <a:cubicBezTo>
                      <a:pt x="265" y="21"/>
                      <a:pt x="260" y="25"/>
                      <a:pt x="257" y="29"/>
                    </a:cubicBezTo>
                    <a:cubicBezTo>
                      <a:pt x="250" y="34"/>
                      <a:pt x="241" y="42"/>
                      <a:pt x="229" y="51"/>
                    </a:cubicBezTo>
                    <a:cubicBezTo>
                      <a:pt x="229" y="63"/>
                      <a:pt x="229" y="71"/>
                      <a:pt x="229" y="75"/>
                    </a:cubicBezTo>
                    <a:cubicBezTo>
                      <a:pt x="229" y="97"/>
                      <a:pt x="227" y="115"/>
                      <a:pt x="222" y="128"/>
                    </a:cubicBezTo>
                    <a:cubicBezTo>
                      <a:pt x="212" y="153"/>
                      <a:pt x="190" y="174"/>
                      <a:pt x="172" y="182"/>
                    </a:cubicBezTo>
                    <a:cubicBezTo>
                      <a:pt x="160" y="190"/>
                      <a:pt x="138" y="191"/>
                      <a:pt x="128" y="192"/>
                    </a:cubicBezTo>
                    <a:cubicBezTo>
                      <a:pt x="117" y="194"/>
                      <a:pt x="77" y="194"/>
                      <a:pt x="64" y="192"/>
                    </a:cubicBezTo>
                    <a:cubicBezTo>
                      <a:pt x="61" y="191"/>
                      <a:pt x="39" y="189"/>
                      <a:pt x="28" y="182"/>
                    </a:cubicBezTo>
                    <a:cubicBezTo>
                      <a:pt x="13" y="173"/>
                      <a:pt x="1" y="142"/>
                      <a:pt x="0" y="131"/>
                    </a:cubicBezTo>
                    <a:cubicBezTo>
                      <a:pt x="38" y="131"/>
                      <a:pt x="38" y="131"/>
                      <a:pt x="38" y="131"/>
                    </a:cubicBezTo>
                    <a:cubicBezTo>
                      <a:pt x="41" y="139"/>
                      <a:pt x="47" y="150"/>
                      <a:pt x="54" y="154"/>
                    </a:cubicBezTo>
                    <a:cubicBezTo>
                      <a:pt x="66" y="162"/>
                      <a:pt x="105" y="161"/>
                      <a:pt x="128" y="158"/>
                    </a:cubicBezTo>
                    <a:cubicBezTo>
                      <a:pt x="150" y="156"/>
                      <a:pt x="171" y="142"/>
                      <a:pt x="180" y="125"/>
                    </a:cubicBezTo>
                    <a:cubicBezTo>
                      <a:pt x="186" y="113"/>
                      <a:pt x="190" y="95"/>
                      <a:pt x="190" y="72"/>
                    </a:cubicBezTo>
                    <a:cubicBezTo>
                      <a:pt x="173" y="78"/>
                      <a:pt x="152" y="82"/>
                      <a:pt x="128" y="85"/>
                    </a:cubicBezTo>
                    <a:cubicBezTo>
                      <a:pt x="128" y="45"/>
                      <a:pt x="128" y="45"/>
                      <a:pt x="128" y="45"/>
                    </a:cubicBezTo>
                    <a:cubicBezTo>
                      <a:pt x="150" y="43"/>
                      <a:pt x="169" y="38"/>
                      <a:pt x="184" y="31"/>
                    </a:cubicBezTo>
                    <a:cubicBezTo>
                      <a:pt x="193" y="28"/>
                      <a:pt x="203" y="21"/>
                      <a:pt x="215" y="11"/>
                    </a:cubicBezTo>
                    <a:lnTo>
                      <a:pt x="227"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8" name="Freeform 22"/>
              <p:cNvSpPr/>
              <p:nvPr/>
            </p:nvSpPr>
            <p:spPr bwMode="auto">
              <a:xfrm>
                <a:off x="7335838" y="241300"/>
                <a:ext cx="747713" cy="458787"/>
              </a:xfrm>
              <a:custGeom>
                <a:avLst/>
                <a:gdLst>
                  <a:gd name="T0" fmla="*/ 255 w 588"/>
                  <a:gd name="T1" fmla="*/ 0 h 359"/>
                  <a:gd name="T2" fmla="*/ 527 w 588"/>
                  <a:gd name="T3" fmla="*/ 0 h 359"/>
                  <a:gd name="T4" fmla="*/ 571 w 588"/>
                  <a:gd name="T5" fmla="*/ 14 h 359"/>
                  <a:gd name="T6" fmla="*/ 588 w 588"/>
                  <a:gd name="T7" fmla="*/ 56 h 359"/>
                  <a:gd name="T8" fmla="*/ 588 w 588"/>
                  <a:gd name="T9" fmla="*/ 304 h 359"/>
                  <a:gd name="T10" fmla="*/ 573 w 588"/>
                  <a:gd name="T11" fmla="*/ 342 h 359"/>
                  <a:gd name="T12" fmla="*/ 531 w 588"/>
                  <a:gd name="T13" fmla="*/ 358 h 359"/>
                  <a:gd name="T14" fmla="*/ 497 w 588"/>
                  <a:gd name="T15" fmla="*/ 358 h 359"/>
                  <a:gd name="T16" fmla="*/ 497 w 588"/>
                  <a:gd name="T17" fmla="*/ 359 h 359"/>
                  <a:gd name="T18" fmla="*/ 141 w 588"/>
                  <a:gd name="T19" fmla="*/ 359 h 359"/>
                  <a:gd name="T20" fmla="*/ 141 w 588"/>
                  <a:gd name="T21" fmla="*/ 359 h 359"/>
                  <a:gd name="T22" fmla="*/ 117 w 588"/>
                  <a:gd name="T23" fmla="*/ 359 h 359"/>
                  <a:gd name="T24" fmla="*/ 86 w 588"/>
                  <a:gd name="T25" fmla="*/ 350 h 359"/>
                  <a:gd name="T26" fmla="*/ 75 w 588"/>
                  <a:gd name="T27" fmla="*/ 327 h 359"/>
                  <a:gd name="T28" fmla="*/ 75 w 588"/>
                  <a:gd name="T29" fmla="*/ 304 h 359"/>
                  <a:gd name="T30" fmla="*/ 75 w 588"/>
                  <a:gd name="T31" fmla="*/ 304 h 359"/>
                  <a:gd name="T32" fmla="*/ 75 w 588"/>
                  <a:gd name="T33" fmla="*/ 230 h 359"/>
                  <a:gd name="T34" fmla="*/ 34 w 588"/>
                  <a:gd name="T35" fmla="*/ 202 h 359"/>
                  <a:gd name="T36" fmla="*/ 17 w 588"/>
                  <a:gd name="T37" fmla="*/ 187 h 359"/>
                  <a:gd name="T38" fmla="*/ 0 w 588"/>
                  <a:gd name="T39" fmla="*/ 167 h 359"/>
                  <a:gd name="T40" fmla="*/ 55 w 588"/>
                  <a:gd name="T41" fmla="*/ 167 h 359"/>
                  <a:gd name="T42" fmla="*/ 68 w 588"/>
                  <a:gd name="T43" fmla="*/ 178 h 359"/>
                  <a:gd name="T44" fmla="*/ 103 w 588"/>
                  <a:gd name="T45" fmla="*/ 200 h 359"/>
                  <a:gd name="T46" fmla="*/ 155 w 588"/>
                  <a:gd name="T47" fmla="*/ 212 h 359"/>
                  <a:gd name="T48" fmla="*/ 155 w 588"/>
                  <a:gd name="T49" fmla="*/ 252 h 359"/>
                  <a:gd name="T50" fmla="*/ 114 w 588"/>
                  <a:gd name="T51" fmla="*/ 246 h 359"/>
                  <a:gd name="T52" fmla="*/ 114 w 588"/>
                  <a:gd name="T53" fmla="*/ 303 h 359"/>
                  <a:gd name="T54" fmla="*/ 114 w 588"/>
                  <a:gd name="T55" fmla="*/ 303 h 359"/>
                  <a:gd name="T56" fmla="*/ 115 w 588"/>
                  <a:gd name="T57" fmla="*/ 312 h 359"/>
                  <a:gd name="T58" fmla="*/ 119 w 588"/>
                  <a:gd name="T59" fmla="*/ 320 h 359"/>
                  <a:gd name="T60" fmla="*/ 130 w 588"/>
                  <a:gd name="T61" fmla="*/ 323 h 359"/>
                  <a:gd name="T62" fmla="*/ 138 w 588"/>
                  <a:gd name="T63" fmla="*/ 324 h 359"/>
                  <a:gd name="T64" fmla="*/ 495 w 588"/>
                  <a:gd name="T65" fmla="*/ 324 h 359"/>
                  <a:gd name="T66" fmla="*/ 495 w 588"/>
                  <a:gd name="T67" fmla="*/ 324 h 359"/>
                  <a:gd name="T68" fmla="*/ 525 w 588"/>
                  <a:gd name="T69" fmla="*/ 323 h 359"/>
                  <a:gd name="T70" fmla="*/ 542 w 588"/>
                  <a:gd name="T71" fmla="*/ 314 h 359"/>
                  <a:gd name="T72" fmla="*/ 548 w 588"/>
                  <a:gd name="T73" fmla="*/ 299 h 359"/>
                  <a:gd name="T74" fmla="*/ 548 w 588"/>
                  <a:gd name="T75" fmla="*/ 65 h 359"/>
                  <a:gd name="T76" fmla="*/ 521 w 588"/>
                  <a:gd name="T77" fmla="*/ 39 h 359"/>
                  <a:gd name="T78" fmla="*/ 264 w 588"/>
                  <a:gd name="T79" fmla="*/ 39 h 359"/>
                  <a:gd name="T80" fmla="*/ 237 w 588"/>
                  <a:gd name="T81" fmla="*/ 65 h 359"/>
                  <a:gd name="T82" fmla="*/ 237 w 588"/>
                  <a:gd name="T83" fmla="*/ 300 h 359"/>
                  <a:gd name="T84" fmla="*/ 198 w 588"/>
                  <a:gd name="T85" fmla="*/ 300 h 359"/>
                  <a:gd name="T86" fmla="*/ 198 w 588"/>
                  <a:gd name="T87" fmla="*/ 54 h 359"/>
                  <a:gd name="T88" fmla="*/ 213 w 588"/>
                  <a:gd name="T89" fmla="*/ 15 h 359"/>
                  <a:gd name="T90" fmla="*/ 255 w 588"/>
                  <a:gd name="T9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8" h="359">
                    <a:moveTo>
                      <a:pt x="255" y="0"/>
                    </a:moveTo>
                    <a:cubicBezTo>
                      <a:pt x="527" y="0"/>
                      <a:pt x="527" y="0"/>
                      <a:pt x="527" y="0"/>
                    </a:cubicBezTo>
                    <a:cubicBezTo>
                      <a:pt x="546" y="0"/>
                      <a:pt x="560" y="4"/>
                      <a:pt x="571" y="14"/>
                    </a:cubicBezTo>
                    <a:cubicBezTo>
                      <a:pt x="582" y="24"/>
                      <a:pt x="588" y="38"/>
                      <a:pt x="588" y="56"/>
                    </a:cubicBezTo>
                    <a:cubicBezTo>
                      <a:pt x="588" y="304"/>
                      <a:pt x="588" y="304"/>
                      <a:pt x="588" y="304"/>
                    </a:cubicBezTo>
                    <a:cubicBezTo>
                      <a:pt x="588" y="319"/>
                      <a:pt x="583" y="332"/>
                      <a:pt x="573" y="342"/>
                    </a:cubicBezTo>
                    <a:cubicBezTo>
                      <a:pt x="563" y="353"/>
                      <a:pt x="549" y="358"/>
                      <a:pt x="531" y="358"/>
                    </a:cubicBezTo>
                    <a:cubicBezTo>
                      <a:pt x="497" y="358"/>
                      <a:pt x="497" y="358"/>
                      <a:pt x="497" y="358"/>
                    </a:cubicBezTo>
                    <a:cubicBezTo>
                      <a:pt x="497" y="359"/>
                      <a:pt x="497" y="359"/>
                      <a:pt x="497" y="359"/>
                    </a:cubicBezTo>
                    <a:cubicBezTo>
                      <a:pt x="141" y="359"/>
                      <a:pt x="141" y="359"/>
                      <a:pt x="141" y="359"/>
                    </a:cubicBezTo>
                    <a:cubicBezTo>
                      <a:pt x="141" y="359"/>
                      <a:pt x="141" y="359"/>
                      <a:pt x="141" y="359"/>
                    </a:cubicBezTo>
                    <a:cubicBezTo>
                      <a:pt x="117" y="359"/>
                      <a:pt x="117" y="359"/>
                      <a:pt x="117" y="359"/>
                    </a:cubicBezTo>
                    <a:cubicBezTo>
                      <a:pt x="103" y="359"/>
                      <a:pt x="93" y="356"/>
                      <a:pt x="86" y="350"/>
                    </a:cubicBezTo>
                    <a:cubicBezTo>
                      <a:pt x="78" y="343"/>
                      <a:pt x="75" y="336"/>
                      <a:pt x="75" y="327"/>
                    </a:cubicBezTo>
                    <a:cubicBezTo>
                      <a:pt x="75" y="304"/>
                      <a:pt x="75" y="304"/>
                      <a:pt x="75" y="304"/>
                    </a:cubicBezTo>
                    <a:cubicBezTo>
                      <a:pt x="75" y="304"/>
                      <a:pt x="75" y="304"/>
                      <a:pt x="75" y="304"/>
                    </a:cubicBezTo>
                    <a:cubicBezTo>
                      <a:pt x="75" y="230"/>
                      <a:pt x="75" y="230"/>
                      <a:pt x="75" y="230"/>
                    </a:cubicBezTo>
                    <a:cubicBezTo>
                      <a:pt x="58" y="221"/>
                      <a:pt x="44" y="212"/>
                      <a:pt x="34" y="202"/>
                    </a:cubicBezTo>
                    <a:cubicBezTo>
                      <a:pt x="29" y="198"/>
                      <a:pt x="23" y="193"/>
                      <a:pt x="17" y="187"/>
                    </a:cubicBezTo>
                    <a:cubicBezTo>
                      <a:pt x="0" y="167"/>
                      <a:pt x="0" y="167"/>
                      <a:pt x="0" y="167"/>
                    </a:cubicBezTo>
                    <a:cubicBezTo>
                      <a:pt x="55" y="167"/>
                      <a:pt x="55" y="167"/>
                      <a:pt x="55" y="167"/>
                    </a:cubicBezTo>
                    <a:cubicBezTo>
                      <a:pt x="68" y="178"/>
                      <a:pt x="68" y="178"/>
                      <a:pt x="68" y="178"/>
                    </a:cubicBezTo>
                    <a:cubicBezTo>
                      <a:pt x="81" y="188"/>
                      <a:pt x="92" y="195"/>
                      <a:pt x="103" y="200"/>
                    </a:cubicBezTo>
                    <a:cubicBezTo>
                      <a:pt x="116" y="205"/>
                      <a:pt x="133" y="209"/>
                      <a:pt x="155" y="212"/>
                    </a:cubicBezTo>
                    <a:cubicBezTo>
                      <a:pt x="155" y="252"/>
                      <a:pt x="155" y="252"/>
                      <a:pt x="155" y="252"/>
                    </a:cubicBezTo>
                    <a:cubicBezTo>
                      <a:pt x="140" y="251"/>
                      <a:pt x="127" y="249"/>
                      <a:pt x="114" y="246"/>
                    </a:cubicBezTo>
                    <a:cubicBezTo>
                      <a:pt x="114" y="303"/>
                      <a:pt x="114" y="303"/>
                      <a:pt x="114" y="303"/>
                    </a:cubicBezTo>
                    <a:cubicBezTo>
                      <a:pt x="114" y="303"/>
                      <a:pt x="114" y="303"/>
                      <a:pt x="114" y="303"/>
                    </a:cubicBezTo>
                    <a:cubicBezTo>
                      <a:pt x="115" y="312"/>
                      <a:pt x="115" y="312"/>
                      <a:pt x="115" y="312"/>
                    </a:cubicBezTo>
                    <a:cubicBezTo>
                      <a:pt x="115" y="315"/>
                      <a:pt x="116" y="318"/>
                      <a:pt x="119" y="320"/>
                    </a:cubicBezTo>
                    <a:cubicBezTo>
                      <a:pt x="121" y="322"/>
                      <a:pt x="125" y="323"/>
                      <a:pt x="130" y="323"/>
                    </a:cubicBezTo>
                    <a:cubicBezTo>
                      <a:pt x="138" y="324"/>
                      <a:pt x="138" y="324"/>
                      <a:pt x="138" y="324"/>
                    </a:cubicBezTo>
                    <a:cubicBezTo>
                      <a:pt x="495" y="324"/>
                      <a:pt x="495" y="324"/>
                      <a:pt x="495" y="324"/>
                    </a:cubicBezTo>
                    <a:cubicBezTo>
                      <a:pt x="495" y="324"/>
                      <a:pt x="495" y="324"/>
                      <a:pt x="495" y="324"/>
                    </a:cubicBezTo>
                    <a:cubicBezTo>
                      <a:pt x="508" y="323"/>
                      <a:pt x="514" y="324"/>
                      <a:pt x="525" y="323"/>
                    </a:cubicBezTo>
                    <a:cubicBezTo>
                      <a:pt x="531" y="323"/>
                      <a:pt x="539" y="318"/>
                      <a:pt x="542" y="314"/>
                    </a:cubicBezTo>
                    <a:cubicBezTo>
                      <a:pt x="546" y="310"/>
                      <a:pt x="547" y="306"/>
                      <a:pt x="548" y="299"/>
                    </a:cubicBezTo>
                    <a:cubicBezTo>
                      <a:pt x="548" y="221"/>
                      <a:pt x="548" y="143"/>
                      <a:pt x="548" y="65"/>
                    </a:cubicBezTo>
                    <a:cubicBezTo>
                      <a:pt x="548" y="47"/>
                      <a:pt x="539" y="39"/>
                      <a:pt x="521" y="39"/>
                    </a:cubicBezTo>
                    <a:cubicBezTo>
                      <a:pt x="264" y="39"/>
                      <a:pt x="264" y="39"/>
                      <a:pt x="264" y="39"/>
                    </a:cubicBezTo>
                    <a:cubicBezTo>
                      <a:pt x="246" y="39"/>
                      <a:pt x="237" y="47"/>
                      <a:pt x="237" y="65"/>
                    </a:cubicBezTo>
                    <a:cubicBezTo>
                      <a:pt x="237" y="300"/>
                      <a:pt x="237" y="300"/>
                      <a:pt x="237" y="300"/>
                    </a:cubicBezTo>
                    <a:cubicBezTo>
                      <a:pt x="198" y="300"/>
                      <a:pt x="198" y="300"/>
                      <a:pt x="198" y="300"/>
                    </a:cubicBezTo>
                    <a:cubicBezTo>
                      <a:pt x="198" y="54"/>
                      <a:pt x="198" y="54"/>
                      <a:pt x="198" y="54"/>
                    </a:cubicBezTo>
                    <a:cubicBezTo>
                      <a:pt x="198" y="39"/>
                      <a:pt x="203" y="26"/>
                      <a:pt x="213" y="15"/>
                    </a:cubicBezTo>
                    <a:cubicBezTo>
                      <a:pt x="224" y="5"/>
                      <a:pt x="237" y="0"/>
                      <a:pt x="25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9" name="Freeform 23"/>
              <p:cNvSpPr>
                <a:spLocks noEditPoints="1"/>
              </p:cNvSpPr>
              <p:nvPr/>
            </p:nvSpPr>
            <p:spPr bwMode="auto">
              <a:xfrm>
                <a:off x="7037388" y="241300"/>
                <a:ext cx="495300" cy="214312"/>
              </a:xfrm>
              <a:custGeom>
                <a:avLst/>
                <a:gdLst>
                  <a:gd name="T0" fmla="*/ 213 w 390"/>
                  <a:gd name="T1" fmla="*/ 127 h 167"/>
                  <a:gd name="T2" fmla="*/ 342 w 390"/>
                  <a:gd name="T3" fmla="*/ 127 h 167"/>
                  <a:gd name="T4" fmla="*/ 351 w 390"/>
                  <a:gd name="T5" fmla="*/ 104 h 167"/>
                  <a:gd name="T6" fmla="*/ 39 w 390"/>
                  <a:gd name="T7" fmla="*/ 103 h 167"/>
                  <a:gd name="T8" fmla="*/ 43 w 390"/>
                  <a:gd name="T9" fmla="*/ 127 h 167"/>
                  <a:gd name="T10" fmla="*/ 174 w 390"/>
                  <a:gd name="T11" fmla="*/ 127 h 167"/>
                  <a:gd name="T12" fmla="*/ 39 w 390"/>
                  <a:gd name="T13" fmla="*/ 104 h 167"/>
                  <a:gd name="T14" fmla="*/ 39 w 390"/>
                  <a:gd name="T15" fmla="*/ 103 h 167"/>
                  <a:gd name="T16" fmla="*/ 247 w 390"/>
                  <a:gd name="T17" fmla="*/ 39 h 167"/>
                  <a:gd name="T18" fmla="*/ 213 w 390"/>
                  <a:gd name="T19" fmla="*/ 64 h 167"/>
                  <a:gd name="T20" fmla="*/ 351 w 390"/>
                  <a:gd name="T21" fmla="*/ 51 h 167"/>
                  <a:gd name="T22" fmla="*/ 337 w 390"/>
                  <a:gd name="T23" fmla="*/ 39 h 167"/>
                  <a:gd name="T24" fmla="*/ 326 w 390"/>
                  <a:gd name="T25" fmla="*/ 39 h 167"/>
                  <a:gd name="T26" fmla="*/ 77 w 390"/>
                  <a:gd name="T27" fmla="*/ 39 h 167"/>
                  <a:gd name="T28" fmla="*/ 57 w 390"/>
                  <a:gd name="T29" fmla="*/ 39 h 167"/>
                  <a:gd name="T30" fmla="*/ 39 w 390"/>
                  <a:gd name="T31" fmla="*/ 54 h 167"/>
                  <a:gd name="T32" fmla="*/ 39 w 390"/>
                  <a:gd name="T33" fmla="*/ 64 h 167"/>
                  <a:gd name="T34" fmla="*/ 174 w 390"/>
                  <a:gd name="T35" fmla="*/ 64 h 167"/>
                  <a:gd name="T36" fmla="*/ 144 w 390"/>
                  <a:gd name="T37" fmla="*/ 39 h 167"/>
                  <a:gd name="T38" fmla="*/ 77 w 390"/>
                  <a:gd name="T39" fmla="*/ 39 h 167"/>
                  <a:gd name="T40" fmla="*/ 77 w 390"/>
                  <a:gd name="T41" fmla="*/ 39 h 167"/>
                  <a:gd name="T42" fmla="*/ 77 w 390"/>
                  <a:gd name="T43" fmla="*/ 0 h 167"/>
                  <a:gd name="T44" fmla="*/ 77 w 390"/>
                  <a:gd name="T45" fmla="*/ 4 h 167"/>
                  <a:gd name="T46" fmla="*/ 144 w 390"/>
                  <a:gd name="T47" fmla="*/ 0 h 167"/>
                  <a:gd name="T48" fmla="*/ 247 w 390"/>
                  <a:gd name="T49" fmla="*/ 0 h 167"/>
                  <a:gd name="T50" fmla="*/ 326 w 390"/>
                  <a:gd name="T51" fmla="*/ 0 h 167"/>
                  <a:gd name="T52" fmla="*/ 379 w 390"/>
                  <a:gd name="T53" fmla="*/ 10 h 167"/>
                  <a:gd name="T54" fmla="*/ 390 w 390"/>
                  <a:gd name="T55" fmla="*/ 125 h 167"/>
                  <a:gd name="T56" fmla="*/ 367 w 390"/>
                  <a:gd name="T57" fmla="*/ 165 h 167"/>
                  <a:gd name="T58" fmla="*/ 326 w 390"/>
                  <a:gd name="T59" fmla="*/ 167 h 167"/>
                  <a:gd name="T60" fmla="*/ 247 w 390"/>
                  <a:gd name="T61" fmla="*/ 167 h 167"/>
                  <a:gd name="T62" fmla="*/ 144 w 390"/>
                  <a:gd name="T63" fmla="*/ 167 h 167"/>
                  <a:gd name="T64" fmla="*/ 77 w 390"/>
                  <a:gd name="T65" fmla="*/ 166 h 167"/>
                  <a:gd name="T66" fmla="*/ 77 w 390"/>
                  <a:gd name="T67" fmla="*/ 167 h 167"/>
                  <a:gd name="T68" fmla="*/ 25 w 390"/>
                  <a:gd name="T69" fmla="*/ 165 h 167"/>
                  <a:gd name="T70" fmla="*/ 0 w 390"/>
                  <a:gd name="T71" fmla="*/ 3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0" h="167">
                    <a:moveTo>
                      <a:pt x="213" y="104"/>
                    </a:moveTo>
                    <a:cubicBezTo>
                      <a:pt x="213" y="127"/>
                      <a:pt x="213" y="127"/>
                      <a:pt x="213" y="127"/>
                    </a:cubicBezTo>
                    <a:cubicBezTo>
                      <a:pt x="340" y="127"/>
                      <a:pt x="340" y="127"/>
                      <a:pt x="340" y="127"/>
                    </a:cubicBezTo>
                    <a:cubicBezTo>
                      <a:pt x="342" y="127"/>
                      <a:pt x="342" y="127"/>
                      <a:pt x="342" y="127"/>
                    </a:cubicBezTo>
                    <a:cubicBezTo>
                      <a:pt x="348" y="125"/>
                      <a:pt x="351" y="121"/>
                      <a:pt x="351" y="114"/>
                    </a:cubicBezTo>
                    <a:cubicBezTo>
                      <a:pt x="351" y="104"/>
                      <a:pt x="351" y="104"/>
                      <a:pt x="351" y="104"/>
                    </a:cubicBezTo>
                    <a:cubicBezTo>
                      <a:pt x="213" y="104"/>
                      <a:pt x="213" y="104"/>
                      <a:pt x="213" y="104"/>
                    </a:cubicBezTo>
                    <a:close/>
                    <a:moveTo>
                      <a:pt x="39" y="103"/>
                    </a:moveTo>
                    <a:cubicBezTo>
                      <a:pt x="39" y="118"/>
                      <a:pt x="39" y="118"/>
                      <a:pt x="39" y="118"/>
                    </a:cubicBezTo>
                    <a:cubicBezTo>
                      <a:pt x="39" y="122"/>
                      <a:pt x="40" y="125"/>
                      <a:pt x="43" y="127"/>
                    </a:cubicBezTo>
                    <a:cubicBezTo>
                      <a:pt x="45" y="127"/>
                      <a:pt x="45" y="127"/>
                      <a:pt x="45" y="127"/>
                    </a:cubicBezTo>
                    <a:cubicBezTo>
                      <a:pt x="174" y="127"/>
                      <a:pt x="174" y="127"/>
                      <a:pt x="174" y="127"/>
                    </a:cubicBezTo>
                    <a:cubicBezTo>
                      <a:pt x="174" y="104"/>
                      <a:pt x="174" y="104"/>
                      <a:pt x="174" y="104"/>
                    </a:cubicBezTo>
                    <a:cubicBezTo>
                      <a:pt x="39" y="104"/>
                      <a:pt x="39" y="104"/>
                      <a:pt x="39" y="104"/>
                    </a:cubicBezTo>
                    <a:cubicBezTo>
                      <a:pt x="39" y="103"/>
                      <a:pt x="39" y="103"/>
                      <a:pt x="39" y="103"/>
                    </a:cubicBezTo>
                    <a:cubicBezTo>
                      <a:pt x="39" y="103"/>
                      <a:pt x="39" y="103"/>
                      <a:pt x="39" y="103"/>
                    </a:cubicBezTo>
                    <a:close/>
                    <a:moveTo>
                      <a:pt x="247" y="39"/>
                    </a:moveTo>
                    <a:cubicBezTo>
                      <a:pt x="247" y="39"/>
                      <a:pt x="247" y="39"/>
                      <a:pt x="247" y="39"/>
                    </a:cubicBezTo>
                    <a:cubicBezTo>
                      <a:pt x="213" y="39"/>
                      <a:pt x="213" y="39"/>
                      <a:pt x="213" y="39"/>
                    </a:cubicBezTo>
                    <a:cubicBezTo>
                      <a:pt x="213" y="64"/>
                      <a:pt x="213" y="64"/>
                      <a:pt x="213" y="64"/>
                    </a:cubicBezTo>
                    <a:cubicBezTo>
                      <a:pt x="351" y="64"/>
                      <a:pt x="351" y="64"/>
                      <a:pt x="351" y="64"/>
                    </a:cubicBezTo>
                    <a:cubicBezTo>
                      <a:pt x="351" y="51"/>
                      <a:pt x="351" y="51"/>
                      <a:pt x="351" y="51"/>
                    </a:cubicBezTo>
                    <a:cubicBezTo>
                      <a:pt x="351" y="48"/>
                      <a:pt x="350" y="45"/>
                      <a:pt x="348" y="42"/>
                    </a:cubicBezTo>
                    <a:cubicBezTo>
                      <a:pt x="345" y="40"/>
                      <a:pt x="342" y="39"/>
                      <a:pt x="337" y="39"/>
                    </a:cubicBezTo>
                    <a:cubicBezTo>
                      <a:pt x="326" y="39"/>
                      <a:pt x="326" y="39"/>
                      <a:pt x="326" y="39"/>
                    </a:cubicBezTo>
                    <a:cubicBezTo>
                      <a:pt x="326" y="39"/>
                      <a:pt x="326" y="39"/>
                      <a:pt x="326" y="39"/>
                    </a:cubicBezTo>
                    <a:cubicBezTo>
                      <a:pt x="247" y="39"/>
                      <a:pt x="247" y="39"/>
                      <a:pt x="247" y="39"/>
                    </a:cubicBezTo>
                    <a:close/>
                    <a:moveTo>
                      <a:pt x="77" y="39"/>
                    </a:moveTo>
                    <a:cubicBezTo>
                      <a:pt x="77" y="39"/>
                      <a:pt x="77" y="39"/>
                      <a:pt x="77" y="39"/>
                    </a:cubicBezTo>
                    <a:cubicBezTo>
                      <a:pt x="57" y="39"/>
                      <a:pt x="57" y="39"/>
                      <a:pt x="57" y="39"/>
                    </a:cubicBezTo>
                    <a:cubicBezTo>
                      <a:pt x="49" y="39"/>
                      <a:pt x="44" y="40"/>
                      <a:pt x="42" y="42"/>
                    </a:cubicBezTo>
                    <a:cubicBezTo>
                      <a:pt x="40" y="45"/>
                      <a:pt x="39" y="48"/>
                      <a:pt x="39" y="54"/>
                    </a:cubicBezTo>
                    <a:cubicBezTo>
                      <a:pt x="39" y="64"/>
                      <a:pt x="39" y="64"/>
                      <a:pt x="39" y="64"/>
                    </a:cubicBezTo>
                    <a:cubicBezTo>
                      <a:pt x="39" y="64"/>
                      <a:pt x="39" y="64"/>
                      <a:pt x="39" y="64"/>
                    </a:cubicBezTo>
                    <a:cubicBezTo>
                      <a:pt x="39" y="64"/>
                      <a:pt x="39" y="64"/>
                      <a:pt x="39" y="64"/>
                    </a:cubicBezTo>
                    <a:cubicBezTo>
                      <a:pt x="174" y="64"/>
                      <a:pt x="174" y="64"/>
                      <a:pt x="174" y="64"/>
                    </a:cubicBezTo>
                    <a:cubicBezTo>
                      <a:pt x="174" y="39"/>
                      <a:pt x="174" y="39"/>
                      <a:pt x="174" y="39"/>
                    </a:cubicBezTo>
                    <a:cubicBezTo>
                      <a:pt x="144" y="39"/>
                      <a:pt x="144" y="39"/>
                      <a:pt x="144" y="39"/>
                    </a:cubicBezTo>
                    <a:cubicBezTo>
                      <a:pt x="144" y="39"/>
                      <a:pt x="144" y="39"/>
                      <a:pt x="144" y="39"/>
                    </a:cubicBezTo>
                    <a:cubicBezTo>
                      <a:pt x="77" y="39"/>
                      <a:pt x="77" y="39"/>
                      <a:pt x="77" y="39"/>
                    </a:cubicBezTo>
                    <a:cubicBezTo>
                      <a:pt x="77" y="39"/>
                      <a:pt x="77" y="39"/>
                      <a:pt x="77" y="39"/>
                    </a:cubicBezTo>
                    <a:cubicBezTo>
                      <a:pt x="77" y="39"/>
                      <a:pt x="77" y="39"/>
                      <a:pt x="77" y="39"/>
                    </a:cubicBezTo>
                    <a:close/>
                    <a:moveTo>
                      <a:pt x="43" y="0"/>
                    </a:moveTo>
                    <a:cubicBezTo>
                      <a:pt x="77" y="0"/>
                      <a:pt x="77" y="0"/>
                      <a:pt x="77" y="0"/>
                    </a:cubicBezTo>
                    <a:cubicBezTo>
                      <a:pt x="77" y="4"/>
                      <a:pt x="77" y="4"/>
                      <a:pt x="77" y="4"/>
                    </a:cubicBezTo>
                    <a:cubicBezTo>
                      <a:pt x="77" y="4"/>
                      <a:pt x="77" y="4"/>
                      <a:pt x="77" y="4"/>
                    </a:cubicBezTo>
                    <a:cubicBezTo>
                      <a:pt x="77" y="0"/>
                      <a:pt x="77" y="0"/>
                      <a:pt x="77" y="0"/>
                    </a:cubicBezTo>
                    <a:cubicBezTo>
                      <a:pt x="144" y="0"/>
                      <a:pt x="144" y="0"/>
                      <a:pt x="144" y="0"/>
                    </a:cubicBezTo>
                    <a:cubicBezTo>
                      <a:pt x="144" y="0"/>
                      <a:pt x="144" y="0"/>
                      <a:pt x="144" y="0"/>
                    </a:cubicBezTo>
                    <a:cubicBezTo>
                      <a:pt x="247" y="0"/>
                      <a:pt x="247" y="0"/>
                      <a:pt x="247" y="0"/>
                    </a:cubicBezTo>
                    <a:cubicBezTo>
                      <a:pt x="247" y="0"/>
                      <a:pt x="247" y="0"/>
                      <a:pt x="247" y="0"/>
                    </a:cubicBezTo>
                    <a:cubicBezTo>
                      <a:pt x="326" y="0"/>
                      <a:pt x="326" y="0"/>
                      <a:pt x="326" y="0"/>
                    </a:cubicBezTo>
                    <a:cubicBezTo>
                      <a:pt x="350" y="0"/>
                      <a:pt x="350" y="0"/>
                      <a:pt x="350" y="0"/>
                    </a:cubicBezTo>
                    <a:cubicBezTo>
                      <a:pt x="363" y="0"/>
                      <a:pt x="373" y="3"/>
                      <a:pt x="379" y="10"/>
                    </a:cubicBezTo>
                    <a:cubicBezTo>
                      <a:pt x="387" y="17"/>
                      <a:pt x="390" y="25"/>
                      <a:pt x="390" y="34"/>
                    </a:cubicBezTo>
                    <a:cubicBezTo>
                      <a:pt x="390" y="125"/>
                      <a:pt x="390" y="125"/>
                      <a:pt x="390" y="125"/>
                    </a:cubicBezTo>
                    <a:cubicBezTo>
                      <a:pt x="390" y="139"/>
                      <a:pt x="387" y="150"/>
                      <a:pt x="379" y="157"/>
                    </a:cubicBezTo>
                    <a:cubicBezTo>
                      <a:pt x="376" y="161"/>
                      <a:pt x="372" y="163"/>
                      <a:pt x="367" y="165"/>
                    </a:cubicBezTo>
                    <a:cubicBezTo>
                      <a:pt x="355" y="167"/>
                      <a:pt x="355" y="167"/>
                      <a:pt x="355" y="167"/>
                    </a:cubicBezTo>
                    <a:cubicBezTo>
                      <a:pt x="326" y="167"/>
                      <a:pt x="326" y="167"/>
                      <a:pt x="326" y="167"/>
                    </a:cubicBezTo>
                    <a:cubicBezTo>
                      <a:pt x="247" y="167"/>
                      <a:pt x="247" y="167"/>
                      <a:pt x="247" y="167"/>
                    </a:cubicBezTo>
                    <a:cubicBezTo>
                      <a:pt x="247" y="167"/>
                      <a:pt x="247" y="167"/>
                      <a:pt x="247" y="167"/>
                    </a:cubicBezTo>
                    <a:cubicBezTo>
                      <a:pt x="144" y="167"/>
                      <a:pt x="144" y="167"/>
                      <a:pt x="144" y="167"/>
                    </a:cubicBezTo>
                    <a:cubicBezTo>
                      <a:pt x="144" y="167"/>
                      <a:pt x="144" y="167"/>
                      <a:pt x="144" y="167"/>
                    </a:cubicBezTo>
                    <a:cubicBezTo>
                      <a:pt x="77" y="167"/>
                      <a:pt x="77" y="167"/>
                      <a:pt x="77" y="167"/>
                    </a:cubicBezTo>
                    <a:cubicBezTo>
                      <a:pt x="77" y="166"/>
                      <a:pt x="77" y="166"/>
                      <a:pt x="77" y="166"/>
                    </a:cubicBezTo>
                    <a:cubicBezTo>
                      <a:pt x="77" y="166"/>
                      <a:pt x="77" y="166"/>
                      <a:pt x="77" y="166"/>
                    </a:cubicBezTo>
                    <a:cubicBezTo>
                      <a:pt x="77" y="167"/>
                      <a:pt x="77" y="167"/>
                      <a:pt x="77" y="167"/>
                    </a:cubicBezTo>
                    <a:cubicBezTo>
                      <a:pt x="41" y="167"/>
                      <a:pt x="41" y="167"/>
                      <a:pt x="41" y="167"/>
                    </a:cubicBezTo>
                    <a:cubicBezTo>
                      <a:pt x="25" y="165"/>
                      <a:pt x="25" y="165"/>
                      <a:pt x="25" y="165"/>
                    </a:cubicBezTo>
                    <a:cubicBezTo>
                      <a:pt x="8" y="160"/>
                      <a:pt x="0" y="149"/>
                      <a:pt x="0" y="131"/>
                    </a:cubicBezTo>
                    <a:cubicBezTo>
                      <a:pt x="0" y="39"/>
                      <a:pt x="0" y="39"/>
                      <a:pt x="0" y="39"/>
                    </a:cubicBezTo>
                    <a:cubicBezTo>
                      <a:pt x="0" y="13"/>
                      <a:pt x="14" y="0"/>
                      <a:pt x="43"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0" name="Freeform 30"/>
              <p:cNvSpPr>
                <a:spLocks noEditPoints="1"/>
              </p:cNvSpPr>
              <p:nvPr/>
            </p:nvSpPr>
            <p:spPr bwMode="auto">
              <a:xfrm>
                <a:off x="6484938" y="241300"/>
                <a:ext cx="495300" cy="458787"/>
              </a:xfrm>
              <a:custGeom>
                <a:avLst/>
                <a:gdLst>
                  <a:gd name="T0" fmla="*/ 267 w 390"/>
                  <a:gd name="T1" fmla="*/ 258 h 359"/>
                  <a:gd name="T2" fmla="*/ 341 w 390"/>
                  <a:gd name="T3" fmla="*/ 258 h 359"/>
                  <a:gd name="T4" fmla="*/ 350 w 390"/>
                  <a:gd name="T5" fmla="*/ 235 h 359"/>
                  <a:gd name="T6" fmla="*/ 147 w 390"/>
                  <a:gd name="T7" fmla="*/ 235 h 359"/>
                  <a:gd name="T8" fmla="*/ 152 w 390"/>
                  <a:gd name="T9" fmla="*/ 258 h 359"/>
                  <a:gd name="T10" fmla="*/ 228 w 390"/>
                  <a:gd name="T11" fmla="*/ 258 h 359"/>
                  <a:gd name="T12" fmla="*/ 147 w 390"/>
                  <a:gd name="T13" fmla="*/ 235 h 359"/>
                  <a:gd name="T14" fmla="*/ 301 w 390"/>
                  <a:gd name="T15" fmla="*/ 170 h 359"/>
                  <a:gd name="T16" fmla="*/ 267 w 390"/>
                  <a:gd name="T17" fmla="*/ 195 h 359"/>
                  <a:gd name="T18" fmla="*/ 350 w 390"/>
                  <a:gd name="T19" fmla="*/ 182 h 359"/>
                  <a:gd name="T20" fmla="*/ 336 w 390"/>
                  <a:gd name="T21" fmla="*/ 170 h 359"/>
                  <a:gd name="T22" fmla="*/ 325 w 390"/>
                  <a:gd name="T23" fmla="*/ 170 h 359"/>
                  <a:gd name="T24" fmla="*/ 186 w 390"/>
                  <a:gd name="T25" fmla="*/ 170 h 359"/>
                  <a:gd name="T26" fmla="*/ 166 w 390"/>
                  <a:gd name="T27" fmla="*/ 170 h 359"/>
                  <a:gd name="T28" fmla="*/ 147 w 390"/>
                  <a:gd name="T29" fmla="*/ 185 h 359"/>
                  <a:gd name="T30" fmla="*/ 228 w 390"/>
                  <a:gd name="T31" fmla="*/ 195 h 359"/>
                  <a:gd name="T32" fmla="*/ 198 w 390"/>
                  <a:gd name="T33" fmla="*/ 170 h 359"/>
                  <a:gd name="T34" fmla="*/ 186 w 390"/>
                  <a:gd name="T35" fmla="*/ 170 h 359"/>
                  <a:gd name="T36" fmla="*/ 163 w 390"/>
                  <a:gd name="T37" fmla="*/ 54 h 359"/>
                  <a:gd name="T38" fmla="*/ 147 w 390"/>
                  <a:gd name="T39" fmla="*/ 74 h 359"/>
                  <a:gd name="T40" fmla="*/ 351 w 390"/>
                  <a:gd name="T41" fmla="*/ 65 h 359"/>
                  <a:gd name="T42" fmla="*/ 225 w 390"/>
                  <a:gd name="T43" fmla="*/ 0 h 359"/>
                  <a:gd name="T44" fmla="*/ 265 w 390"/>
                  <a:gd name="T45" fmla="*/ 14 h 359"/>
                  <a:gd name="T46" fmla="*/ 377 w 390"/>
                  <a:gd name="T47" fmla="*/ 25 h 359"/>
                  <a:gd name="T48" fmla="*/ 390 w 390"/>
                  <a:gd name="T49" fmla="*/ 75 h 359"/>
                  <a:gd name="T50" fmla="*/ 269 w 390"/>
                  <a:gd name="T51" fmla="*/ 113 h 359"/>
                  <a:gd name="T52" fmla="*/ 301 w 390"/>
                  <a:gd name="T53" fmla="*/ 131 h 359"/>
                  <a:gd name="T54" fmla="*/ 325 w 390"/>
                  <a:gd name="T55" fmla="*/ 131 h 359"/>
                  <a:gd name="T56" fmla="*/ 353 w 390"/>
                  <a:gd name="T57" fmla="*/ 131 h 359"/>
                  <a:gd name="T58" fmla="*/ 378 w 390"/>
                  <a:gd name="T59" fmla="*/ 141 h 359"/>
                  <a:gd name="T60" fmla="*/ 390 w 390"/>
                  <a:gd name="T61" fmla="*/ 256 h 359"/>
                  <a:gd name="T62" fmla="*/ 367 w 390"/>
                  <a:gd name="T63" fmla="*/ 296 h 359"/>
                  <a:gd name="T64" fmla="*/ 350 w 390"/>
                  <a:gd name="T65" fmla="*/ 298 h 359"/>
                  <a:gd name="T66" fmla="*/ 301 w 390"/>
                  <a:gd name="T67" fmla="*/ 298 h 359"/>
                  <a:gd name="T68" fmla="*/ 198 w 390"/>
                  <a:gd name="T69" fmla="*/ 298 h 359"/>
                  <a:gd name="T70" fmla="*/ 196 w 390"/>
                  <a:gd name="T71" fmla="*/ 298 h 359"/>
                  <a:gd name="T72" fmla="*/ 194 w 390"/>
                  <a:gd name="T73" fmla="*/ 304 h 359"/>
                  <a:gd name="T74" fmla="*/ 170 w 390"/>
                  <a:gd name="T75" fmla="*/ 345 h 359"/>
                  <a:gd name="T76" fmla="*/ 123 w 390"/>
                  <a:gd name="T77" fmla="*/ 359 h 359"/>
                  <a:gd name="T78" fmla="*/ 0 w 390"/>
                  <a:gd name="T79" fmla="*/ 359 h 359"/>
                  <a:gd name="T80" fmla="*/ 123 w 390"/>
                  <a:gd name="T81" fmla="*/ 324 h 359"/>
                  <a:gd name="T82" fmla="*/ 148 w 390"/>
                  <a:gd name="T83" fmla="*/ 302 h 359"/>
                  <a:gd name="T84" fmla="*/ 134 w 390"/>
                  <a:gd name="T85" fmla="*/ 296 h 359"/>
                  <a:gd name="T86" fmla="*/ 108 w 390"/>
                  <a:gd name="T87" fmla="*/ 170 h 359"/>
                  <a:gd name="T88" fmla="*/ 148 w 390"/>
                  <a:gd name="T89" fmla="*/ 131 h 359"/>
                  <a:gd name="T90" fmla="*/ 186 w 390"/>
                  <a:gd name="T91" fmla="*/ 131 h 359"/>
                  <a:gd name="T92" fmla="*/ 198 w 390"/>
                  <a:gd name="T93" fmla="*/ 131 h 359"/>
                  <a:gd name="T94" fmla="*/ 230 w 390"/>
                  <a:gd name="T95" fmla="*/ 113 h 359"/>
                  <a:gd name="T96" fmla="*/ 108 w 390"/>
                  <a:gd name="T97" fmla="*/ 75 h 359"/>
                  <a:gd name="T98" fmla="*/ 108 w 390"/>
                  <a:gd name="T99" fmla="*/ 54 h 359"/>
                  <a:gd name="T100" fmla="*/ 152 w 390"/>
                  <a:gd name="T101" fmla="*/ 14 h 359"/>
                  <a:gd name="T102" fmla="*/ 225 w 390"/>
                  <a:gd name="T103"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0" h="359">
                    <a:moveTo>
                      <a:pt x="267" y="235"/>
                    </a:moveTo>
                    <a:cubicBezTo>
                      <a:pt x="267" y="258"/>
                      <a:pt x="267" y="258"/>
                      <a:pt x="267" y="258"/>
                    </a:cubicBezTo>
                    <a:cubicBezTo>
                      <a:pt x="339" y="258"/>
                      <a:pt x="339" y="258"/>
                      <a:pt x="339" y="258"/>
                    </a:cubicBezTo>
                    <a:cubicBezTo>
                      <a:pt x="341" y="258"/>
                      <a:pt x="341" y="258"/>
                      <a:pt x="341" y="258"/>
                    </a:cubicBezTo>
                    <a:cubicBezTo>
                      <a:pt x="347" y="257"/>
                      <a:pt x="350" y="252"/>
                      <a:pt x="350" y="245"/>
                    </a:cubicBezTo>
                    <a:cubicBezTo>
                      <a:pt x="350" y="235"/>
                      <a:pt x="350" y="235"/>
                      <a:pt x="350" y="235"/>
                    </a:cubicBezTo>
                    <a:cubicBezTo>
                      <a:pt x="267" y="235"/>
                      <a:pt x="267" y="235"/>
                      <a:pt x="267" y="235"/>
                    </a:cubicBezTo>
                    <a:close/>
                    <a:moveTo>
                      <a:pt x="147" y="235"/>
                    </a:moveTo>
                    <a:cubicBezTo>
                      <a:pt x="147" y="249"/>
                      <a:pt x="147" y="249"/>
                      <a:pt x="147" y="249"/>
                    </a:cubicBezTo>
                    <a:cubicBezTo>
                      <a:pt x="147" y="254"/>
                      <a:pt x="149" y="257"/>
                      <a:pt x="152" y="258"/>
                    </a:cubicBezTo>
                    <a:cubicBezTo>
                      <a:pt x="154" y="258"/>
                      <a:pt x="154" y="258"/>
                      <a:pt x="154" y="258"/>
                    </a:cubicBezTo>
                    <a:cubicBezTo>
                      <a:pt x="228" y="258"/>
                      <a:pt x="228" y="258"/>
                      <a:pt x="228" y="258"/>
                    </a:cubicBezTo>
                    <a:cubicBezTo>
                      <a:pt x="228" y="235"/>
                      <a:pt x="228" y="235"/>
                      <a:pt x="228" y="235"/>
                    </a:cubicBezTo>
                    <a:cubicBezTo>
                      <a:pt x="147" y="235"/>
                      <a:pt x="147" y="235"/>
                      <a:pt x="147" y="235"/>
                    </a:cubicBezTo>
                    <a:close/>
                    <a:moveTo>
                      <a:pt x="301" y="170"/>
                    </a:moveTo>
                    <a:cubicBezTo>
                      <a:pt x="301" y="170"/>
                      <a:pt x="301" y="170"/>
                      <a:pt x="301" y="170"/>
                    </a:cubicBezTo>
                    <a:cubicBezTo>
                      <a:pt x="267" y="170"/>
                      <a:pt x="267" y="170"/>
                      <a:pt x="267" y="170"/>
                    </a:cubicBezTo>
                    <a:cubicBezTo>
                      <a:pt x="267" y="195"/>
                      <a:pt x="267" y="195"/>
                      <a:pt x="267" y="195"/>
                    </a:cubicBezTo>
                    <a:cubicBezTo>
                      <a:pt x="350" y="195"/>
                      <a:pt x="350" y="195"/>
                      <a:pt x="350" y="195"/>
                    </a:cubicBezTo>
                    <a:cubicBezTo>
                      <a:pt x="350" y="182"/>
                      <a:pt x="350" y="182"/>
                      <a:pt x="350" y="182"/>
                    </a:cubicBezTo>
                    <a:cubicBezTo>
                      <a:pt x="350" y="179"/>
                      <a:pt x="349" y="176"/>
                      <a:pt x="347" y="173"/>
                    </a:cubicBezTo>
                    <a:cubicBezTo>
                      <a:pt x="345" y="171"/>
                      <a:pt x="341" y="170"/>
                      <a:pt x="336" y="170"/>
                    </a:cubicBezTo>
                    <a:cubicBezTo>
                      <a:pt x="325" y="170"/>
                      <a:pt x="325" y="170"/>
                      <a:pt x="325" y="170"/>
                    </a:cubicBezTo>
                    <a:cubicBezTo>
                      <a:pt x="325" y="170"/>
                      <a:pt x="325" y="170"/>
                      <a:pt x="325" y="170"/>
                    </a:cubicBezTo>
                    <a:cubicBezTo>
                      <a:pt x="301" y="170"/>
                      <a:pt x="301" y="170"/>
                      <a:pt x="301" y="170"/>
                    </a:cubicBezTo>
                    <a:close/>
                    <a:moveTo>
                      <a:pt x="186" y="170"/>
                    </a:moveTo>
                    <a:cubicBezTo>
                      <a:pt x="186" y="170"/>
                      <a:pt x="186" y="170"/>
                      <a:pt x="186" y="170"/>
                    </a:cubicBezTo>
                    <a:cubicBezTo>
                      <a:pt x="166" y="170"/>
                      <a:pt x="166" y="170"/>
                      <a:pt x="166" y="170"/>
                    </a:cubicBezTo>
                    <a:cubicBezTo>
                      <a:pt x="158" y="170"/>
                      <a:pt x="153" y="171"/>
                      <a:pt x="151" y="173"/>
                    </a:cubicBezTo>
                    <a:cubicBezTo>
                      <a:pt x="149" y="176"/>
                      <a:pt x="147" y="179"/>
                      <a:pt x="147" y="185"/>
                    </a:cubicBezTo>
                    <a:cubicBezTo>
                      <a:pt x="147" y="195"/>
                      <a:pt x="147" y="195"/>
                      <a:pt x="147" y="195"/>
                    </a:cubicBezTo>
                    <a:cubicBezTo>
                      <a:pt x="228" y="195"/>
                      <a:pt x="228" y="195"/>
                      <a:pt x="228" y="195"/>
                    </a:cubicBezTo>
                    <a:cubicBezTo>
                      <a:pt x="228" y="170"/>
                      <a:pt x="228" y="170"/>
                      <a:pt x="228" y="170"/>
                    </a:cubicBezTo>
                    <a:cubicBezTo>
                      <a:pt x="198" y="170"/>
                      <a:pt x="198" y="170"/>
                      <a:pt x="198" y="170"/>
                    </a:cubicBezTo>
                    <a:cubicBezTo>
                      <a:pt x="198" y="170"/>
                      <a:pt x="198" y="170"/>
                      <a:pt x="198" y="170"/>
                    </a:cubicBezTo>
                    <a:cubicBezTo>
                      <a:pt x="186" y="170"/>
                      <a:pt x="186" y="170"/>
                      <a:pt x="186" y="170"/>
                    </a:cubicBezTo>
                    <a:close/>
                    <a:moveTo>
                      <a:pt x="332" y="53"/>
                    </a:moveTo>
                    <a:cubicBezTo>
                      <a:pt x="163" y="54"/>
                      <a:pt x="163" y="54"/>
                      <a:pt x="163" y="54"/>
                    </a:cubicBezTo>
                    <a:cubicBezTo>
                      <a:pt x="153" y="54"/>
                      <a:pt x="148" y="58"/>
                      <a:pt x="148" y="66"/>
                    </a:cubicBezTo>
                    <a:cubicBezTo>
                      <a:pt x="147" y="74"/>
                      <a:pt x="147" y="74"/>
                      <a:pt x="147" y="74"/>
                    </a:cubicBezTo>
                    <a:cubicBezTo>
                      <a:pt x="350" y="74"/>
                      <a:pt x="350" y="74"/>
                      <a:pt x="350" y="74"/>
                    </a:cubicBezTo>
                    <a:cubicBezTo>
                      <a:pt x="351" y="65"/>
                      <a:pt x="351" y="65"/>
                      <a:pt x="351" y="65"/>
                    </a:cubicBezTo>
                    <a:cubicBezTo>
                      <a:pt x="351" y="57"/>
                      <a:pt x="344" y="53"/>
                      <a:pt x="332" y="53"/>
                    </a:cubicBezTo>
                    <a:close/>
                    <a:moveTo>
                      <a:pt x="225" y="0"/>
                    </a:moveTo>
                    <a:cubicBezTo>
                      <a:pt x="265" y="0"/>
                      <a:pt x="265" y="0"/>
                      <a:pt x="265" y="0"/>
                    </a:cubicBezTo>
                    <a:cubicBezTo>
                      <a:pt x="265" y="14"/>
                      <a:pt x="265" y="14"/>
                      <a:pt x="265" y="14"/>
                    </a:cubicBezTo>
                    <a:cubicBezTo>
                      <a:pt x="333" y="14"/>
                      <a:pt x="333" y="14"/>
                      <a:pt x="333" y="14"/>
                    </a:cubicBezTo>
                    <a:cubicBezTo>
                      <a:pt x="355" y="14"/>
                      <a:pt x="369" y="18"/>
                      <a:pt x="377" y="25"/>
                    </a:cubicBezTo>
                    <a:cubicBezTo>
                      <a:pt x="385" y="32"/>
                      <a:pt x="389" y="41"/>
                      <a:pt x="389" y="51"/>
                    </a:cubicBezTo>
                    <a:cubicBezTo>
                      <a:pt x="390" y="75"/>
                      <a:pt x="390" y="75"/>
                      <a:pt x="390" y="75"/>
                    </a:cubicBezTo>
                    <a:cubicBezTo>
                      <a:pt x="390" y="113"/>
                      <a:pt x="390" y="113"/>
                      <a:pt x="390" y="113"/>
                    </a:cubicBezTo>
                    <a:cubicBezTo>
                      <a:pt x="269" y="113"/>
                      <a:pt x="269" y="113"/>
                      <a:pt x="269" y="113"/>
                    </a:cubicBezTo>
                    <a:cubicBezTo>
                      <a:pt x="269" y="131"/>
                      <a:pt x="269" y="131"/>
                      <a:pt x="269" y="131"/>
                    </a:cubicBezTo>
                    <a:cubicBezTo>
                      <a:pt x="301" y="131"/>
                      <a:pt x="301" y="131"/>
                      <a:pt x="301" y="131"/>
                    </a:cubicBezTo>
                    <a:cubicBezTo>
                      <a:pt x="301" y="131"/>
                      <a:pt x="301" y="131"/>
                      <a:pt x="301" y="131"/>
                    </a:cubicBezTo>
                    <a:cubicBezTo>
                      <a:pt x="325" y="131"/>
                      <a:pt x="325" y="131"/>
                      <a:pt x="325" y="131"/>
                    </a:cubicBezTo>
                    <a:cubicBezTo>
                      <a:pt x="349" y="131"/>
                      <a:pt x="349" y="131"/>
                      <a:pt x="349" y="131"/>
                    </a:cubicBezTo>
                    <a:cubicBezTo>
                      <a:pt x="349" y="131"/>
                      <a:pt x="349" y="131"/>
                      <a:pt x="353" y="131"/>
                    </a:cubicBezTo>
                    <a:cubicBezTo>
                      <a:pt x="357" y="131"/>
                      <a:pt x="363" y="132"/>
                      <a:pt x="366" y="133"/>
                    </a:cubicBezTo>
                    <a:cubicBezTo>
                      <a:pt x="369" y="134"/>
                      <a:pt x="375" y="137"/>
                      <a:pt x="378" y="141"/>
                    </a:cubicBezTo>
                    <a:cubicBezTo>
                      <a:pt x="386" y="148"/>
                      <a:pt x="390" y="156"/>
                      <a:pt x="390" y="165"/>
                    </a:cubicBezTo>
                    <a:cubicBezTo>
                      <a:pt x="390" y="256"/>
                      <a:pt x="390" y="256"/>
                      <a:pt x="390" y="256"/>
                    </a:cubicBezTo>
                    <a:cubicBezTo>
                      <a:pt x="390" y="270"/>
                      <a:pt x="386" y="281"/>
                      <a:pt x="378" y="288"/>
                    </a:cubicBezTo>
                    <a:cubicBezTo>
                      <a:pt x="375" y="292"/>
                      <a:pt x="371" y="294"/>
                      <a:pt x="367" y="296"/>
                    </a:cubicBezTo>
                    <a:cubicBezTo>
                      <a:pt x="354" y="298"/>
                      <a:pt x="354" y="298"/>
                      <a:pt x="354" y="298"/>
                    </a:cubicBezTo>
                    <a:cubicBezTo>
                      <a:pt x="350" y="298"/>
                      <a:pt x="350" y="298"/>
                      <a:pt x="350" y="298"/>
                    </a:cubicBezTo>
                    <a:cubicBezTo>
                      <a:pt x="325" y="298"/>
                      <a:pt x="325" y="298"/>
                      <a:pt x="325" y="298"/>
                    </a:cubicBezTo>
                    <a:cubicBezTo>
                      <a:pt x="301" y="298"/>
                      <a:pt x="301" y="298"/>
                      <a:pt x="301" y="298"/>
                    </a:cubicBezTo>
                    <a:cubicBezTo>
                      <a:pt x="301" y="298"/>
                      <a:pt x="301" y="298"/>
                      <a:pt x="301" y="298"/>
                    </a:cubicBezTo>
                    <a:cubicBezTo>
                      <a:pt x="198" y="298"/>
                      <a:pt x="198" y="298"/>
                      <a:pt x="198" y="298"/>
                    </a:cubicBezTo>
                    <a:cubicBezTo>
                      <a:pt x="198" y="298"/>
                      <a:pt x="198" y="298"/>
                      <a:pt x="198" y="298"/>
                    </a:cubicBezTo>
                    <a:cubicBezTo>
                      <a:pt x="196" y="298"/>
                      <a:pt x="196" y="298"/>
                      <a:pt x="196" y="298"/>
                    </a:cubicBezTo>
                    <a:cubicBezTo>
                      <a:pt x="194" y="304"/>
                      <a:pt x="194" y="304"/>
                      <a:pt x="194" y="304"/>
                    </a:cubicBezTo>
                    <a:cubicBezTo>
                      <a:pt x="194" y="304"/>
                      <a:pt x="194" y="304"/>
                      <a:pt x="194" y="304"/>
                    </a:cubicBezTo>
                    <a:cubicBezTo>
                      <a:pt x="193" y="308"/>
                      <a:pt x="193" y="308"/>
                      <a:pt x="193" y="308"/>
                    </a:cubicBezTo>
                    <a:cubicBezTo>
                      <a:pt x="189" y="321"/>
                      <a:pt x="180" y="336"/>
                      <a:pt x="170" y="345"/>
                    </a:cubicBezTo>
                    <a:cubicBezTo>
                      <a:pt x="161" y="352"/>
                      <a:pt x="150" y="359"/>
                      <a:pt x="128" y="359"/>
                    </a:cubicBezTo>
                    <a:cubicBezTo>
                      <a:pt x="127" y="359"/>
                      <a:pt x="123" y="359"/>
                      <a:pt x="123" y="359"/>
                    </a:cubicBezTo>
                    <a:cubicBezTo>
                      <a:pt x="122" y="359"/>
                      <a:pt x="122" y="359"/>
                      <a:pt x="122" y="359"/>
                    </a:cubicBezTo>
                    <a:cubicBezTo>
                      <a:pt x="0" y="359"/>
                      <a:pt x="0" y="359"/>
                      <a:pt x="0" y="359"/>
                    </a:cubicBezTo>
                    <a:cubicBezTo>
                      <a:pt x="0" y="324"/>
                      <a:pt x="0" y="324"/>
                      <a:pt x="0" y="324"/>
                    </a:cubicBezTo>
                    <a:cubicBezTo>
                      <a:pt x="123" y="324"/>
                      <a:pt x="123" y="324"/>
                      <a:pt x="123" y="324"/>
                    </a:cubicBezTo>
                    <a:cubicBezTo>
                      <a:pt x="123" y="324"/>
                      <a:pt x="127" y="324"/>
                      <a:pt x="130" y="322"/>
                    </a:cubicBezTo>
                    <a:cubicBezTo>
                      <a:pt x="136" y="318"/>
                      <a:pt x="144" y="311"/>
                      <a:pt x="148" y="302"/>
                    </a:cubicBezTo>
                    <a:cubicBezTo>
                      <a:pt x="150" y="298"/>
                      <a:pt x="150" y="298"/>
                      <a:pt x="150" y="298"/>
                    </a:cubicBezTo>
                    <a:cubicBezTo>
                      <a:pt x="134" y="296"/>
                      <a:pt x="134" y="296"/>
                      <a:pt x="134" y="296"/>
                    </a:cubicBezTo>
                    <a:cubicBezTo>
                      <a:pt x="117" y="292"/>
                      <a:pt x="108" y="280"/>
                      <a:pt x="108" y="262"/>
                    </a:cubicBezTo>
                    <a:cubicBezTo>
                      <a:pt x="108" y="170"/>
                      <a:pt x="108" y="170"/>
                      <a:pt x="108" y="170"/>
                    </a:cubicBezTo>
                    <a:cubicBezTo>
                      <a:pt x="108" y="150"/>
                      <a:pt x="117" y="138"/>
                      <a:pt x="133" y="133"/>
                    </a:cubicBezTo>
                    <a:cubicBezTo>
                      <a:pt x="133" y="133"/>
                      <a:pt x="141" y="131"/>
                      <a:pt x="148" y="131"/>
                    </a:cubicBezTo>
                    <a:cubicBezTo>
                      <a:pt x="152" y="131"/>
                      <a:pt x="152" y="131"/>
                      <a:pt x="152" y="131"/>
                    </a:cubicBezTo>
                    <a:cubicBezTo>
                      <a:pt x="186" y="131"/>
                      <a:pt x="186" y="131"/>
                      <a:pt x="186" y="131"/>
                    </a:cubicBezTo>
                    <a:cubicBezTo>
                      <a:pt x="198" y="131"/>
                      <a:pt x="198" y="131"/>
                      <a:pt x="198" y="131"/>
                    </a:cubicBezTo>
                    <a:cubicBezTo>
                      <a:pt x="198" y="131"/>
                      <a:pt x="198" y="131"/>
                      <a:pt x="198" y="131"/>
                    </a:cubicBezTo>
                    <a:cubicBezTo>
                      <a:pt x="230" y="131"/>
                      <a:pt x="230" y="131"/>
                      <a:pt x="230" y="131"/>
                    </a:cubicBezTo>
                    <a:cubicBezTo>
                      <a:pt x="230" y="113"/>
                      <a:pt x="230" y="113"/>
                      <a:pt x="230" y="113"/>
                    </a:cubicBezTo>
                    <a:cubicBezTo>
                      <a:pt x="108" y="113"/>
                      <a:pt x="108" y="113"/>
                      <a:pt x="108" y="113"/>
                    </a:cubicBezTo>
                    <a:cubicBezTo>
                      <a:pt x="108" y="75"/>
                      <a:pt x="108" y="75"/>
                      <a:pt x="108" y="75"/>
                    </a:cubicBezTo>
                    <a:cubicBezTo>
                      <a:pt x="108" y="75"/>
                      <a:pt x="108" y="75"/>
                      <a:pt x="108" y="75"/>
                    </a:cubicBezTo>
                    <a:cubicBezTo>
                      <a:pt x="108" y="54"/>
                      <a:pt x="108" y="54"/>
                      <a:pt x="108" y="54"/>
                    </a:cubicBezTo>
                    <a:cubicBezTo>
                      <a:pt x="108" y="42"/>
                      <a:pt x="112" y="32"/>
                      <a:pt x="120" y="25"/>
                    </a:cubicBezTo>
                    <a:cubicBezTo>
                      <a:pt x="127" y="18"/>
                      <a:pt x="138" y="14"/>
                      <a:pt x="152" y="14"/>
                    </a:cubicBezTo>
                    <a:cubicBezTo>
                      <a:pt x="225" y="14"/>
                      <a:pt x="225" y="14"/>
                      <a:pt x="225" y="14"/>
                    </a:cubicBezTo>
                    <a:cubicBezTo>
                      <a:pt x="225" y="0"/>
                      <a:pt x="225" y="0"/>
                      <a:pt x="22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1" name="Freeform 31"/>
              <p:cNvSpPr/>
              <p:nvPr/>
            </p:nvSpPr>
            <p:spPr bwMode="auto">
              <a:xfrm>
                <a:off x="7656513" y="325438"/>
                <a:ext cx="166688" cy="300037"/>
              </a:xfrm>
              <a:custGeom>
                <a:avLst/>
                <a:gdLst>
                  <a:gd name="T0" fmla="*/ 0 w 132"/>
                  <a:gd name="T1" fmla="*/ 0 h 235"/>
                  <a:gd name="T2" fmla="*/ 37 w 132"/>
                  <a:gd name="T3" fmla="*/ 0 h 235"/>
                  <a:gd name="T4" fmla="*/ 41 w 132"/>
                  <a:gd name="T5" fmla="*/ 15 h 235"/>
                  <a:gd name="T6" fmla="*/ 41 w 132"/>
                  <a:gd name="T7" fmla="*/ 15 h 235"/>
                  <a:gd name="T8" fmla="*/ 49 w 132"/>
                  <a:gd name="T9" fmla="*/ 43 h 235"/>
                  <a:gd name="T10" fmla="*/ 65 w 132"/>
                  <a:gd name="T11" fmla="*/ 101 h 235"/>
                  <a:gd name="T12" fmla="*/ 90 w 132"/>
                  <a:gd name="T13" fmla="*/ 15 h 235"/>
                  <a:gd name="T14" fmla="*/ 90 w 132"/>
                  <a:gd name="T15" fmla="*/ 15 h 235"/>
                  <a:gd name="T16" fmla="*/ 95 w 132"/>
                  <a:gd name="T17" fmla="*/ 0 h 235"/>
                  <a:gd name="T18" fmla="*/ 132 w 132"/>
                  <a:gd name="T19" fmla="*/ 0 h 235"/>
                  <a:gd name="T20" fmla="*/ 129 w 132"/>
                  <a:gd name="T21" fmla="*/ 10 h 235"/>
                  <a:gd name="T22" fmla="*/ 127 w 132"/>
                  <a:gd name="T23" fmla="*/ 15 h 235"/>
                  <a:gd name="T24" fmla="*/ 128 w 132"/>
                  <a:gd name="T25" fmla="*/ 15 h 235"/>
                  <a:gd name="T26" fmla="*/ 112 w 132"/>
                  <a:gd name="T27" fmla="*/ 72 h 235"/>
                  <a:gd name="T28" fmla="*/ 85 w 132"/>
                  <a:gd name="T29" fmla="*/ 143 h 235"/>
                  <a:gd name="T30" fmla="*/ 127 w 132"/>
                  <a:gd name="T31" fmla="*/ 191 h 235"/>
                  <a:gd name="T32" fmla="*/ 127 w 132"/>
                  <a:gd name="T33" fmla="*/ 235 h 235"/>
                  <a:gd name="T34" fmla="*/ 66 w 132"/>
                  <a:gd name="T35" fmla="*/ 177 h 235"/>
                  <a:gd name="T36" fmla="*/ 38 w 132"/>
                  <a:gd name="T37" fmla="*/ 209 h 235"/>
                  <a:gd name="T38" fmla="*/ 4 w 132"/>
                  <a:gd name="T39" fmla="*/ 235 h 235"/>
                  <a:gd name="T40" fmla="*/ 4 w 132"/>
                  <a:gd name="T41" fmla="*/ 189 h 235"/>
                  <a:gd name="T42" fmla="*/ 46 w 132"/>
                  <a:gd name="T43" fmla="*/ 144 h 235"/>
                  <a:gd name="T44" fmla="*/ 24 w 132"/>
                  <a:gd name="T45" fmla="*/ 86 h 235"/>
                  <a:gd name="T46" fmla="*/ 4 w 132"/>
                  <a:gd name="T47" fmla="*/ 15 h 235"/>
                  <a:gd name="T48" fmla="*/ 4 w 132"/>
                  <a:gd name="T49" fmla="*/ 15 h 235"/>
                  <a:gd name="T50" fmla="*/ 0 w 132"/>
                  <a:gd name="T5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35">
                    <a:moveTo>
                      <a:pt x="0" y="0"/>
                    </a:moveTo>
                    <a:cubicBezTo>
                      <a:pt x="37" y="0"/>
                      <a:pt x="37" y="0"/>
                      <a:pt x="37" y="0"/>
                    </a:cubicBezTo>
                    <a:cubicBezTo>
                      <a:pt x="41" y="15"/>
                      <a:pt x="41" y="15"/>
                      <a:pt x="41" y="15"/>
                    </a:cubicBezTo>
                    <a:cubicBezTo>
                      <a:pt x="41" y="15"/>
                      <a:pt x="41" y="15"/>
                      <a:pt x="41" y="15"/>
                    </a:cubicBezTo>
                    <a:cubicBezTo>
                      <a:pt x="49" y="43"/>
                      <a:pt x="49" y="43"/>
                      <a:pt x="49" y="43"/>
                    </a:cubicBezTo>
                    <a:cubicBezTo>
                      <a:pt x="55" y="69"/>
                      <a:pt x="61" y="88"/>
                      <a:pt x="65" y="101"/>
                    </a:cubicBezTo>
                    <a:cubicBezTo>
                      <a:pt x="71" y="85"/>
                      <a:pt x="80" y="56"/>
                      <a:pt x="90" y="15"/>
                    </a:cubicBezTo>
                    <a:cubicBezTo>
                      <a:pt x="90" y="15"/>
                      <a:pt x="90" y="15"/>
                      <a:pt x="90" y="15"/>
                    </a:cubicBezTo>
                    <a:cubicBezTo>
                      <a:pt x="95" y="0"/>
                      <a:pt x="95" y="0"/>
                      <a:pt x="95" y="0"/>
                    </a:cubicBezTo>
                    <a:cubicBezTo>
                      <a:pt x="132" y="0"/>
                      <a:pt x="132" y="0"/>
                      <a:pt x="132" y="0"/>
                    </a:cubicBezTo>
                    <a:cubicBezTo>
                      <a:pt x="131" y="3"/>
                      <a:pt x="130" y="6"/>
                      <a:pt x="129" y="10"/>
                    </a:cubicBezTo>
                    <a:cubicBezTo>
                      <a:pt x="127" y="15"/>
                      <a:pt x="127" y="15"/>
                      <a:pt x="127" y="15"/>
                    </a:cubicBezTo>
                    <a:cubicBezTo>
                      <a:pt x="128" y="15"/>
                      <a:pt x="128" y="15"/>
                      <a:pt x="128" y="15"/>
                    </a:cubicBezTo>
                    <a:cubicBezTo>
                      <a:pt x="124" y="26"/>
                      <a:pt x="119" y="45"/>
                      <a:pt x="112" y="72"/>
                    </a:cubicBezTo>
                    <a:cubicBezTo>
                      <a:pt x="104" y="100"/>
                      <a:pt x="95" y="124"/>
                      <a:pt x="85" y="143"/>
                    </a:cubicBezTo>
                    <a:cubicBezTo>
                      <a:pt x="97" y="160"/>
                      <a:pt x="111" y="176"/>
                      <a:pt x="127" y="191"/>
                    </a:cubicBezTo>
                    <a:cubicBezTo>
                      <a:pt x="127" y="235"/>
                      <a:pt x="127" y="235"/>
                      <a:pt x="127" y="235"/>
                    </a:cubicBezTo>
                    <a:cubicBezTo>
                      <a:pt x="107" y="223"/>
                      <a:pt x="86" y="203"/>
                      <a:pt x="66" y="177"/>
                    </a:cubicBezTo>
                    <a:cubicBezTo>
                      <a:pt x="56" y="190"/>
                      <a:pt x="47" y="201"/>
                      <a:pt x="38" y="209"/>
                    </a:cubicBezTo>
                    <a:cubicBezTo>
                      <a:pt x="30" y="216"/>
                      <a:pt x="19" y="225"/>
                      <a:pt x="4" y="235"/>
                    </a:cubicBezTo>
                    <a:cubicBezTo>
                      <a:pt x="4" y="189"/>
                      <a:pt x="4" y="189"/>
                      <a:pt x="4" y="189"/>
                    </a:cubicBezTo>
                    <a:cubicBezTo>
                      <a:pt x="23" y="174"/>
                      <a:pt x="37" y="159"/>
                      <a:pt x="46" y="144"/>
                    </a:cubicBezTo>
                    <a:cubicBezTo>
                      <a:pt x="37" y="123"/>
                      <a:pt x="29" y="104"/>
                      <a:pt x="24" y="86"/>
                    </a:cubicBezTo>
                    <a:cubicBezTo>
                      <a:pt x="4" y="15"/>
                      <a:pt x="4" y="15"/>
                      <a:pt x="4"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2" name="Freeform 32"/>
              <p:cNvSpPr/>
              <p:nvPr/>
            </p:nvSpPr>
            <p:spPr bwMode="auto">
              <a:xfrm>
                <a:off x="7837488" y="325438"/>
                <a:ext cx="169863" cy="300037"/>
              </a:xfrm>
              <a:custGeom>
                <a:avLst/>
                <a:gdLst>
                  <a:gd name="T0" fmla="*/ 0 w 133"/>
                  <a:gd name="T1" fmla="*/ 0 h 235"/>
                  <a:gd name="T2" fmla="*/ 37 w 133"/>
                  <a:gd name="T3" fmla="*/ 0 h 235"/>
                  <a:gd name="T4" fmla="*/ 42 w 133"/>
                  <a:gd name="T5" fmla="*/ 15 h 235"/>
                  <a:gd name="T6" fmla="*/ 42 w 133"/>
                  <a:gd name="T7" fmla="*/ 15 h 235"/>
                  <a:gd name="T8" fmla="*/ 66 w 133"/>
                  <a:gd name="T9" fmla="*/ 103 h 235"/>
                  <a:gd name="T10" fmla="*/ 80 w 133"/>
                  <a:gd name="T11" fmla="*/ 53 h 235"/>
                  <a:gd name="T12" fmla="*/ 91 w 133"/>
                  <a:gd name="T13" fmla="*/ 15 h 235"/>
                  <a:gd name="T14" fmla="*/ 91 w 133"/>
                  <a:gd name="T15" fmla="*/ 15 h 235"/>
                  <a:gd name="T16" fmla="*/ 95 w 133"/>
                  <a:gd name="T17" fmla="*/ 0 h 235"/>
                  <a:gd name="T18" fmla="*/ 133 w 133"/>
                  <a:gd name="T19" fmla="*/ 0 h 235"/>
                  <a:gd name="T20" fmla="*/ 130 w 133"/>
                  <a:gd name="T21" fmla="*/ 10 h 235"/>
                  <a:gd name="T22" fmla="*/ 128 w 133"/>
                  <a:gd name="T23" fmla="*/ 15 h 235"/>
                  <a:gd name="T24" fmla="*/ 128 w 133"/>
                  <a:gd name="T25" fmla="*/ 15 h 235"/>
                  <a:gd name="T26" fmla="*/ 120 w 133"/>
                  <a:gd name="T27" fmla="*/ 46 h 235"/>
                  <a:gd name="T28" fmla="*/ 113 w 133"/>
                  <a:gd name="T29" fmla="*/ 70 h 235"/>
                  <a:gd name="T30" fmla="*/ 101 w 133"/>
                  <a:gd name="T31" fmla="*/ 107 h 235"/>
                  <a:gd name="T32" fmla="*/ 86 w 133"/>
                  <a:gd name="T33" fmla="*/ 143 h 235"/>
                  <a:gd name="T34" fmla="*/ 105 w 133"/>
                  <a:gd name="T35" fmla="*/ 168 h 235"/>
                  <a:gd name="T36" fmla="*/ 128 w 133"/>
                  <a:gd name="T37" fmla="*/ 190 h 235"/>
                  <a:gd name="T38" fmla="*/ 128 w 133"/>
                  <a:gd name="T39" fmla="*/ 190 h 235"/>
                  <a:gd name="T40" fmla="*/ 128 w 133"/>
                  <a:gd name="T41" fmla="*/ 235 h 235"/>
                  <a:gd name="T42" fmla="*/ 128 w 133"/>
                  <a:gd name="T43" fmla="*/ 235 h 235"/>
                  <a:gd name="T44" fmla="*/ 88 w 133"/>
                  <a:gd name="T45" fmla="*/ 202 h 235"/>
                  <a:gd name="T46" fmla="*/ 66 w 133"/>
                  <a:gd name="T47" fmla="*/ 177 h 235"/>
                  <a:gd name="T48" fmla="*/ 4 w 133"/>
                  <a:gd name="T49" fmla="*/ 235 h 235"/>
                  <a:gd name="T50" fmla="*/ 4 w 133"/>
                  <a:gd name="T51" fmla="*/ 234 h 235"/>
                  <a:gd name="T52" fmla="*/ 4 w 133"/>
                  <a:gd name="T53" fmla="*/ 190 h 235"/>
                  <a:gd name="T54" fmla="*/ 4 w 133"/>
                  <a:gd name="T55" fmla="*/ 190 h 235"/>
                  <a:gd name="T56" fmla="*/ 28 w 133"/>
                  <a:gd name="T57" fmla="*/ 167 h 235"/>
                  <a:gd name="T58" fmla="*/ 46 w 133"/>
                  <a:gd name="T59" fmla="*/ 143 h 235"/>
                  <a:gd name="T60" fmla="*/ 32 w 133"/>
                  <a:gd name="T61" fmla="*/ 108 h 235"/>
                  <a:gd name="T62" fmla="*/ 23 w 133"/>
                  <a:gd name="T63" fmla="*/ 82 h 235"/>
                  <a:gd name="T64" fmla="*/ 21 w 133"/>
                  <a:gd name="T65" fmla="*/ 74 h 235"/>
                  <a:gd name="T66" fmla="*/ 20 w 133"/>
                  <a:gd name="T67" fmla="*/ 71 h 235"/>
                  <a:gd name="T68" fmla="*/ 19 w 133"/>
                  <a:gd name="T69" fmla="*/ 69 h 235"/>
                  <a:gd name="T70" fmla="*/ 18 w 133"/>
                  <a:gd name="T71" fmla="*/ 64 h 235"/>
                  <a:gd name="T72" fmla="*/ 16 w 133"/>
                  <a:gd name="T73" fmla="*/ 56 h 235"/>
                  <a:gd name="T74" fmla="*/ 16 w 133"/>
                  <a:gd name="T75" fmla="*/ 56 h 235"/>
                  <a:gd name="T76" fmla="*/ 15 w 133"/>
                  <a:gd name="T77" fmla="*/ 55 h 235"/>
                  <a:gd name="T78" fmla="*/ 11 w 133"/>
                  <a:gd name="T79" fmla="*/ 37 h 235"/>
                  <a:gd name="T80" fmla="*/ 5 w 133"/>
                  <a:gd name="T81" fmla="*/ 15 h 235"/>
                  <a:gd name="T82" fmla="*/ 4 w 133"/>
                  <a:gd name="T83" fmla="*/ 15 h 235"/>
                  <a:gd name="T84" fmla="*/ 0 w 133"/>
                  <a:gd name="T85"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35">
                    <a:moveTo>
                      <a:pt x="0" y="0"/>
                    </a:moveTo>
                    <a:cubicBezTo>
                      <a:pt x="37" y="0"/>
                      <a:pt x="37" y="0"/>
                      <a:pt x="37" y="0"/>
                    </a:cubicBezTo>
                    <a:cubicBezTo>
                      <a:pt x="42" y="15"/>
                      <a:pt x="42" y="15"/>
                      <a:pt x="42" y="15"/>
                    </a:cubicBezTo>
                    <a:cubicBezTo>
                      <a:pt x="42" y="15"/>
                      <a:pt x="42" y="15"/>
                      <a:pt x="42" y="15"/>
                    </a:cubicBezTo>
                    <a:cubicBezTo>
                      <a:pt x="49" y="45"/>
                      <a:pt x="57" y="74"/>
                      <a:pt x="66" y="103"/>
                    </a:cubicBezTo>
                    <a:cubicBezTo>
                      <a:pt x="66" y="102"/>
                      <a:pt x="71" y="85"/>
                      <a:pt x="80" y="53"/>
                    </a:cubicBezTo>
                    <a:cubicBezTo>
                      <a:pt x="91" y="15"/>
                      <a:pt x="91" y="15"/>
                      <a:pt x="91" y="15"/>
                    </a:cubicBezTo>
                    <a:cubicBezTo>
                      <a:pt x="91" y="15"/>
                      <a:pt x="91" y="15"/>
                      <a:pt x="91" y="15"/>
                    </a:cubicBezTo>
                    <a:cubicBezTo>
                      <a:pt x="95" y="0"/>
                      <a:pt x="95" y="0"/>
                      <a:pt x="95" y="0"/>
                    </a:cubicBezTo>
                    <a:cubicBezTo>
                      <a:pt x="133" y="0"/>
                      <a:pt x="133" y="0"/>
                      <a:pt x="133" y="0"/>
                    </a:cubicBezTo>
                    <a:cubicBezTo>
                      <a:pt x="132" y="3"/>
                      <a:pt x="131" y="6"/>
                      <a:pt x="130" y="10"/>
                    </a:cubicBezTo>
                    <a:cubicBezTo>
                      <a:pt x="128" y="15"/>
                      <a:pt x="128" y="15"/>
                      <a:pt x="128" y="15"/>
                    </a:cubicBezTo>
                    <a:cubicBezTo>
                      <a:pt x="128" y="15"/>
                      <a:pt x="128" y="15"/>
                      <a:pt x="128" y="15"/>
                    </a:cubicBezTo>
                    <a:cubicBezTo>
                      <a:pt x="120" y="46"/>
                      <a:pt x="120" y="46"/>
                      <a:pt x="120" y="46"/>
                    </a:cubicBezTo>
                    <a:cubicBezTo>
                      <a:pt x="117" y="55"/>
                      <a:pt x="115" y="63"/>
                      <a:pt x="113" y="70"/>
                    </a:cubicBezTo>
                    <a:cubicBezTo>
                      <a:pt x="109" y="82"/>
                      <a:pt x="105" y="94"/>
                      <a:pt x="101" y="107"/>
                    </a:cubicBezTo>
                    <a:cubicBezTo>
                      <a:pt x="86" y="143"/>
                      <a:pt x="86" y="143"/>
                      <a:pt x="86" y="143"/>
                    </a:cubicBezTo>
                    <a:cubicBezTo>
                      <a:pt x="105" y="168"/>
                      <a:pt x="105" y="168"/>
                      <a:pt x="105" y="168"/>
                    </a:cubicBezTo>
                    <a:cubicBezTo>
                      <a:pt x="112" y="175"/>
                      <a:pt x="119" y="183"/>
                      <a:pt x="128" y="190"/>
                    </a:cubicBezTo>
                    <a:cubicBezTo>
                      <a:pt x="128" y="190"/>
                      <a:pt x="128" y="190"/>
                      <a:pt x="128" y="190"/>
                    </a:cubicBezTo>
                    <a:cubicBezTo>
                      <a:pt x="128" y="235"/>
                      <a:pt x="128" y="235"/>
                      <a:pt x="128" y="235"/>
                    </a:cubicBezTo>
                    <a:cubicBezTo>
                      <a:pt x="128" y="235"/>
                      <a:pt x="128" y="235"/>
                      <a:pt x="128" y="235"/>
                    </a:cubicBezTo>
                    <a:cubicBezTo>
                      <a:pt x="115" y="226"/>
                      <a:pt x="101" y="216"/>
                      <a:pt x="88" y="202"/>
                    </a:cubicBezTo>
                    <a:cubicBezTo>
                      <a:pt x="79" y="192"/>
                      <a:pt x="71" y="184"/>
                      <a:pt x="66" y="177"/>
                    </a:cubicBezTo>
                    <a:cubicBezTo>
                      <a:pt x="48" y="201"/>
                      <a:pt x="27" y="220"/>
                      <a:pt x="4" y="235"/>
                    </a:cubicBezTo>
                    <a:cubicBezTo>
                      <a:pt x="4" y="234"/>
                      <a:pt x="4" y="234"/>
                      <a:pt x="4" y="234"/>
                    </a:cubicBezTo>
                    <a:cubicBezTo>
                      <a:pt x="4" y="190"/>
                      <a:pt x="4" y="190"/>
                      <a:pt x="4" y="190"/>
                    </a:cubicBezTo>
                    <a:cubicBezTo>
                      <a:pt x="4" y="190"/>
                      <a:pt x="4" y="190"/>
                      <a:pt x="4" y="190"/>
                    </a:cubicBezTo>
                    <a:cubicBezTo>
                      <a:pt x="13" y="182"/>
                      <a:pt x="21" y="175"/>
                      <a:pt x="28" y="167"/>
                    </a:cubicBezTo>
                    <a:cubicBezTo>
                      <a:pt x="46" y="143"/>
                      <a:pt x="46" y="143"/>
                      <a:pt x="46" y="143"/>
                    </a:cubicBezTo>
                    <a:cubicBezTo>
                      <a:pt x="32" y="108"/>
                      <a:pt x="32" y="108"/>
                      <a:pt x="32" y="108"/>
                    </a:cubicBezTo>
                    <a:cubicBezTo>
                      <a:pt x="28" y="98"/>
                      <a:pt x="25" y="89"/>
                      <a:pt x="23" y="82"/>
                    </a:cubicBezTo>
                    <a:cubicBezTo>
                      <a:pt x="21" y="74"/>
                      <a:pt x="21" y="74"/>
                      <a:pt x="21" y="74"/>
                    </a:cubicBezTo>
                    <a:cubicBezTo>
                      <a:pt x="20" y="71"/>
                      <a:pt x="20" y="71"/>
                      <a:pt x="20" y="71"/>
                    </a:cubicBezTo>
                    <a:cubicBezTo>
                      <a:pt x="19" y="69"/>
                      <a:pt x="19" y="69"/>
                      <a:pt x="19" y="69"/>
                    </a:cubicBezTo>
                    <a:cubicBezTo>
                      <a:pt x="18" y="64"/>
                      <a:pt x="18" y="64"/>
                      <a:pt x="18" y="64"/>
                    </a:cubicBezTo>
                    <a:cubicBezTo>
                      <a:pt x="16" y="56"/>
                      <a:pt x="16" y="56"/>
                      <a:pt x="16" y="56"/>
                    </a:cubicBezTo>
                    <a:cubicBezTo>
                      <a:pt x="16" y="56"/>
                      <a:pt x="16" y="56"/>
                      <a:pt x="16" y="56"/>
                    </a:cubicBezTo>
                    <a:cubicBezTo>
                      <a:pt x="15" y="55"/>
                      <a:pt x="15" y="55"/>
                      <a:pt x="15" y="55"/>
                    </a:cubicBezTo>
                    <a:cubicBezTo>
                      <a:pt x="11" y="37"/>
                      <a:pt x="11" y="37"/>
                      <a:pt x="11" y="37"/>
                    </a:cubicBezTo>
                    <a:cubicBezTo>
                      <a:pt x="5" y="15"/>
                      <a:pt x="5" y="15"/>
                      <a:pt x="5"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grpSp>
        <p:nvGrpSpPr>
          <p:cNvPr id="19" name="组合 18"/>
          <p:cNvGrpSpPr/>
          <p:nvPr userDrawn="1"/>
        </p:nvGrpSpPr>
        <p:grpSpPr>
          <a:xfrm>
            <a:off x="218004" y="185043"/>
            <a:ext cx="438850" cy="477252"/>
            <a:chOff x="9926228" y="-2346339"/>
            <a:chExt cx="3317091" cy="3607360"/>
          </a:xfrm>
          <a:solidFill>
            <a:schemeClr val="accent2"/>
          </a:solidFill>
        </p:grpSpPr>
        <p:sp>
          <p:nvSpPr>
            <p:cNvPr id="20" name="任意多边形 19"/>
            <p:cNvSpPr/>
            <p:nvPr/>
          </p:nvSpPr>
          <p:spPr bwMode="auto">
            <a:xfrm>
              <a:off x="10062650" y="-2346339"/>
              <a:ext cx="3063207" cy="1920282"/>
            </a:xfrm>
            <a:custGeom>
              <a:avLst/>
              <a:gdLst>
                <a:gd name="connsiteX0" fmla="*/ 473020 w 3063207"/>
                <a:gd name="connsiteY0" fmla="*/ 1110566 h 1920282"/>
                <a:gd name="connsiteX1" fmla="*/ 432202 w 3063207"/>
                <a:gd name="connsiteY1" fmla="*/ 1328689 h 1920282"/>
                <a:gd name="connsiteX2" fmla="*/ 1262177 w 3063207"/>
                <a:gd name="connsiteY2" fmla="*/ 1533180 h 1920282"/>
                <a:gd name="connsiteX3" fmla="*/ 2629595 w 3063207"/>
                <a:gd name="connsiteY3" fmla="*/ 1328689 h 1920282"/>
                <a:gd name="connsiteX4" fmla="*/ 2588776 w 3063207"/>
                <a:gd name="connsiteY4" fmla="*/ 1110566 h 1920282"/>
                <a:gd name="connsiteX5" fmla="*/ 1656755 w 3063207"/>
                <a:gd name="connsiteY5" fmla="*/ 1301424 h 1920282"/>
                <a:gd name="connsiteX6" fmla="*/ 473020 w 3063207"/>
                <a:gd name="connsiteY6" fmla="*/ 1110566 h 1920282"/>
                <a:gd name="connsiteX7" fmla="*/ 2297655 w 3063207"/>
                <a:gd name="connsiteY7" fmla="*/ 261723 h 1920282"/>
                <a:gd name="connsiteX8" fmla="*/ 1982484 w 3063207"/>
                <a:gd name="connsiteY8" fmla="*/ 294555 h 1920282"/>
                <a:gd name="connsiteX9" fmla="*/ 1113164 w 3063207"/>
                <a:gd name="connsiteY9" fmla="*/ 301422 h 1920282"/>
                <a:gd name="connsiteX10" fmla="*/ 2111524 w 3063207"/>
                <a:gd name="connsiteY10" fmla="*/ 335756 h 1920282"/>
                <a:gd name="connsiteX11" fmla="*/ 2403561 w 3063207"/>
                <a:gd name="connsiteY11" fmla="*/ 267087 h 1920282"/>
                <a:gd name="connsiteX12" fmla="*/ 2297655 w 3063207"/>
                <a:gd name="connsiteY12" fmla="*/ 261723 h 1920282"/>
                <a:gd name="connsiteX13" fmla="*/ 1613573 w 3063207"/>
                <a:gd name="connsiteY13" fmla="*/ 1082 h 1920282"/>
                <a:gd name="connsiteX14" fmla="*/ 2295539 w 3063207"/>
                <a:gd name="connsiteY14" fmla="*/ 96765 h 1920282"/>
                <a:gd name="connsiteX15" fmla="*/ 2472380 w 3063207"/>
                <a:gd name="connsiteY15" fmla="*/ 239653 h 1920282"/>
                <a:gd name="connsiteX16" fmla="*/ 2588008 w 3063207"/>
                <a:gd name="connsiteY16" fmla="*/ 1049349 h 1920282"/>
                <a:gd name="connsiteX17" fmla="*/ 2996103 w 3063207"/>
                <a:gd name="connsiteY17" fmla="*/ 1267082 h 1920282"/>
                <a:gd name="connsiteX18" fmla="*/ 3030111 w 3063207"/>
                <a:gd name="connsiteY18" fmla="*/ 1532445 h 1920282"/>
                <a:gd name="connsiteX19" fmla="*/ 2662825 w 3063207"/>
                <a:gd name="connsiteY19" fmla="*/ 1763786 h 1920282"/>
                <a:gd name="connsiteX20" fmla="*/ 1547363 w 3063207"/>
                <a:gd name="connsiteY20" fmla="*/ 1920282 h 1920282"/>
                <a:gd name="connsiteX21" fmla="*/ 527124 w 3063207"/>
                <a:gd name="connsiteY21" fmla="*/ 1804611 h 1920282"/>
                <a:gd name="connsiteX22" fmla="*/ 51012 w 3063207"/>
                <a:gd name="connsiteY22" fmla="*/ 1552857 h 1920282"/>
                <a:gd name="connsiteX23" fmla="*/ 51012 w 3063207"/>
                <a:gd name="connsiteY23" fmla="*/ 1280690 h 1920282"/>
                <a:gd name="connsiteX24" fmla="*/ 472711 w 3063207"/>
                <a:gd name="connsiteY24" fmla="*/ 1049349 h 1920282"/>
                <a:gd name="connsiteX25" fmla="*/ 595140 w 3063207"/>
                <a:gd name="connsiteY25" fmla="*/ 239653 h 1920282"/>
                <a:gd name="connsiteX26" fmla="*/ 751576 w 3063207"/>
                <a:gd name="connsiteY26" fmla="*/ 96765 h 1920282"/>
                <a:gd name="connsiteX27" fmla="*/ 1384125 w 3063207"/>
                <a:gd name="connsiteY27" fmla="*/ 1507 h 1920282"/>
                <a:gd name="connsiteX28" fmla="*/ 1613573 w 3063207"/>
                <a:gd name="connsiteY28" fmla="*/ 1082 h 192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63207" h="1920282">
                  <a:moveTo>
                    <a:pt x="473020" y="1110566"/>
                  </a:moveTo>
                  <a:cubicBezTo>
                    <a:pt x="459414" y="1185546"/>
                    <a:pt x="445808" y="1253709"/>
                    <a:pt x="432202" y="1328689"/>
                  </a:cubicBezTo>
                  <a:cubicBezTo>
                    <a:pt x="690719" y="1451384"/>
                    <a:pt x="976448" y="1505915"/>
                    <a:pt x="1262177" y="1533180"/>
                  </a:cubicBezTo>
                  <a:cubicBezTo>
                    <a:pt x="1724786" y="1574078"/>
                    <a:pt x="2207804" y="1519547"/>
                    <a:pt x="2629595" y="1328689"/>
                  </a:cubicBezTo>
                  <a:cubicBezTo>
                    <a:pt x="2615989" y="1253709"/>
                    <a:pt x="2602383" y="1178730"/>
                    <a:pt x="2588776" y="1110566"/>
                  </a:cubicBezTo>
                  <a:cubicBezTo>
                    <a:pt x="2296244" y="1240077"/>
                    <a:pt x="1976500" y="1287791"/>
                    <a:pt x="1656755" y="1301424"/>
                  </a:cubicBezTo>
                  <a:cubicBezTo>
                    <a:pt x="1255374" y="1315057"/>
                    <a:pt x="840386" y="1274159"/>
                    <a:pt x="473020" y="1110566"/>
                  </a:cubicBezTo>
                  <a:close/>
                  <a:moveTo>
                    <a:pt x="2297655" y="261723"/>
                  </a:moveTo>
                  <a:cubicBezTo>
                    <a:pt x="2192598" y="264942"/>
                    <a:pt x="2089451" y="289405"/>
                    <a:pt x="1982484" y="294555"/>
                  </a:cubicBezTo>
                  <a:cubicBezTo>
                    <a:pt x="1690447" y="328889"/>
                    <a:pt x="1398410" y="322022"/>
                    <a:pt x="1113164" y="301422"/>
                  </a:cubicBezTo>
                  <a:cubicBezTo>
                    <a:pt x="1439159" y="383824"/>
                    <a:pt x="1778737" y="370090"/>
                    <a:pt x="2111524" y="335756"/>
                  </a:cubicBezTo>
                  <a:cubicBezTo>
                    <a:pt x="2213397" y="328889"/>
                    <a:pt x="2322062" y="328889"/>
                    <a:pt x="2403561" y="267087"/>
                  </a:cubicBezTo>
                  <a:cubicBezTo>
                    <a:pt x="2367905" y="261937"/>
                    <a:pt x="2332674" y="260650"/>
                    <a:pt x="2297655" y="261723"/>
                  </a:cubicBezTo>
                  <a:close/>
                  <a:moveTo>
                    <a:pt x="1613573" y="1082"/>
                  </a:moveTo>
                  <a:cubicBezTo>
                    <a:pt x="1842807" y="6185"/>
                    <a:pt x="2071086" y="30425"/>
                    <a:pt x="2295539" y="96765"/>
                  </a:cubicBezTo>
                  <a:cubicBezTo>
                    <a:pt x="2363555" y="117178"/>
                    <a:pt x="2465579" y="151199"/>
                    <a:pt x="2472380" y="239653"/>
                  </a:cubicBezTo>
                  <a:cubicBezTo>
                    <a:pt x="2513190" y="511820"/>
                    <a:pt x="2547198" y="783986"/>
                    <a:pt x="2588008" y="1049349"/>
                  </a:cubicBezTo>
                  <a:cubicBezTo>
                    <a:pt x="2730841" y="1110586"/>
                    <a:pt x="2887278" y="1158215"/>
                    <a:pt x="2996103" y="1267082"/>
                  </a:cubicBezTo>
                  <a:cubicBezTo>
                    <a:pt x="3070921" y="1328320"/>
                    <a:pt x="3084524" y="1450795"/>
                    <a:pt x="3030111" y="1532445"/>
                  </a:cubicBezTo>
                  <a:cubicBezTo>
                    <a:pt x="2941690" y="1654920"/>
                    <a:pt x="2798857" y="1716157"/>
                    <a:pt x="2662825" y="1763786"/>
                  </a:cubicBezTo>
                  <a:cubicBezTo>
                    <a:pt x="2309142" y="1886261"/>
                    <a:pt x="1921451" y="1913478"/>
                    <a:pt x="1547363" y="1920282"/>
                  </a:cubicBezTo>
                  <a:cubicBezTo>
                    <a:pt x="1207283" y="1920282"/>
                    <a:pt x="860402" y="1893065"/>
                    <a:pt x="527124" y="1804611"/>
                  </a:cubicBezTo>
                  <a:cubicBezTo>
                    <a:pt x="357084" y="1756982"/>
                    <a:pt x="166639" y="1695745"/>
                    <a:pt x="51012" y="1552857"/>
                  </a:cubicBezTo>
                  <a:cubicBezTo>
                    <a:pt x="-17004" y="1471207"/>
                    <a:pt x="-17004" y="1348732"/>
                    <a:pt x="51012" y="1280690"/>
                  </a:cubicBezTo>
                  <a:cubicBezTo>
                    <a:pt x="166639" y="1158215"/>
                    <a:pt x="329877" y="1117390"/>
                    <a:pt x="472711" y="1049349"/>
                  </a:cubicBezTo>
                  <a:cubicBezTo>
                    <a:pt x="513520" y="783986"/>
                    <a:pt x="547528" y="511820"/>
                    <a:pt x="595140" y="239653"/>
                  </a:cubicBezTo>
                  <a:cubicBezTo>
                    <a:pt x="601941" y="151199"/>
                    <a:pt x="683560" y="123982"/>
                    <a:pt x="751576" y="96765"/>
                  </a:cubicBezTo>
                  <a:cubicBezTo>
                    <a:pt x="955624" y="35528"/>
                    <a:pt x="1173275" y="15115"/>
                    <a:pt x="1384125" y="1507"/>
                  </a:cubicBezTo>
                  <a:cubicBezTo>
                    <a:pt x="1460643" y="-194"/>
                    <a:pt x="1537161" y="-619"/>
                    <a:pt x="1613573" y="1082"/>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1" name="任意多边形 20"/>
            <p:cNvSpPr/>
            <p:nvPr/>
          </p:nvSpPr>
          <p:spPr bwMode="auto">
            <a:xfrm>
              <a:off x="10268199" y="-303027"/>
              <a:ext cx="2655802" cy="830437"/>
            </a:xfrm>
            <a:custGeom>
              <a:avLst/>
              <a:gdLst>
                <a:gd name="connsiteX0" fmla="*/ 322120 w 2655802"/>
                <a:gd name="connsiteY0" fmla="*/ 141312 h 830437"/>
                <a:gd name="connsiteX1" fmla="*/ 267780 w 2655802"/>
                <a:gd name="connsiteY1" fmla="*/ 291684 h 830437"/>
                <a:gd name="connsiteX2" fmla="*/ 410424 w 2655802"/>
                <a:gd name="connsiteY2" fmla="*/ 688117 h 830437"/>
                <a:gd name="connsiteX3" fmla="*/ 872321 w 2655802"/>
                <a:gd name="connsiteY3" fmla="*/ 729128 h 830437"/>
                <a:gd name="connsiteX4" fmla="*/ 1082891 w 2655802"/>
                <a:gd name="connsiteY4" fmla="*/ 503571 h 830437"/>
                <a:gd name="connsiteX5" fmla="*/ 1096476 w 2655802"/>
                <a:gd name="connsiteY5" fmla="*/ 237003 h 830437"/>
                <a:gd name="connsiteX6" fmla="*/ 797602 w 2655802"/>
                <a:gd name="connsiteY6" fmla="*/ 182323 h 830437"/>
                <a:gd name="connsiteX7" fmla="*/ 322120 w 2655802"/>
                <a:gd name="connsiteY7" fmla="*/ 141312 h 830437"/>
                <a:gd name="connsiteX8" fmla="*/ 2368286 w 2655802"/>
                <a:gd name="connsiteY8" fmla="*/ 134477 h 830437"/>
                <a:gd name="connsiteX9" fmla="*/ 1709946 w 2655802"/>
                <a:gd name="connsiteY9" fmla="*/ 195883 h 830437"/>
                <a:gd name="connsiteX10" fmla="*/ 1533484 w 2655802"/>
                <a:gd name="connsiteY10" fmla="*/ 298225 h 830437"/>
                <a:gd name="connsiteX11" fmla="*/ 1648863 w 2655802"/>
                <a:gd name="connsiteY11" fmla="*/ 646190 h 830437"/>
                <a:gd name="connsiteX12" fmla="*/ 1995001 w 2655802"/>
                <a:gd name="connsiteY12" fmla="*/ 734887 h 830437"/>
                <a:gd name="connsiteX13" fmla="*/ 2327564 w 2655802"/>
                <a:gd name="connsiteY13" fmla="*/ 598430 h 830437"/>
                <a:gd name="connsiteX14" fmla="*/ 2368286 w 2655802"/>
                <a:gd name="connsiteY14" fmla="*/ 134477 h 830437"/>
                <a:gd name="connsiteX15" fmla="*/ 1702 w 2655802"/>
                <a:gd name="connsiteY15" fmla="*/ 0 h 830437"/>
                <a:gd name="connsiteX16" fmla="*/ 961261 w 2655802"/>
                <a:gd name="connsiteY16" fmla="*/ 74876 h 830437"/>
                <a:gd name="connsiteX17" fmla="*/ 1267504 w 2655802"/>
                <a:gd name="connsiteY17" fmla="*/ 149751 h 830437"/>
                <a:gd name="connsiteX18" fmla="*/ 1451249 w 2655802"/>
                <a:gd name="connsiteY18" fmla="*/ 129330 h 830437"/>
                <a:gd name="connsiteX19" fmla="*/ 1879988 w 2655802"/>
                <a:gd name="connsiteY19" fmla="*/ 61262 h 830437"/>
                <a:gd name="connsiteX20" fmla="*/ 2655802 w 2655802"/>
                <a:gd name="connsiteY20" fmla="*/ 0 h 830437"/>
                <a:gd name="connsiteX21" fmla="*/ 2648997 w 2655802"/>
                <a:gd name="connsiteY21" fmla="*/ 149751 h 830437"/>
                <a:gd name="connsiteX22" fmla="*/ 2506083 w 2655802"/>
                <a:gd name="connsiteY22" fmla="*/ 340343 h 830437"/>
                <a:gd name="connsiteX23" fmla="*/ 2288311 w 2655802"/>
                <a:gd name="connsiteY23" fmla="*/ 775982 h 830437"/>
                <a:gd name="connsiteX24" fmla="*/ 1730270 w 2655802"/>
                <a:gd name="connsiteY24" fmla="*/ 810017 h 830437"/>
                <a:gd name="connsiteX25" fmla="*/ 1444444 w 2655802"/>
                <a:gd name="connsiteY25" fmla="*/ 517322 h 830437"/>
                <a:gd name="connsiteX26" fmla="*/ 1294725 w 2655802"/>
                <a:gd name="connsiteY26" fmla="*/ 353957 h 830437"/>
                <a:gd name="connsiteX27" fmla="*/ 1097369 w 2655802"/>
                <a:gd name="connsiteY27" fmla="*/ 701107 h 830437"/>
                <a:gd name="connsiteX28" fmla="*/ 675435 w 2655802"/>
                <a:gd name="connsiteY28" fmla="*/ 830437 h 830437"/>
                <a:gd name="connsiteX29" fmla="*/ 287529 w 2655802"/>
                <a:gd name="connsiteY29" fmla="*/ 721527 h 830437"/>
                <a:gd name="connsiteX30" fmla="*/ 137810 w 2655802"/>
                <a:gd name="connsiteY30" fmla="*/ 326729 h 830437"/>
                <a:gd name="connsiteX31" fmla="*/ 8508 w 2655802"/>
                <a:gd name="connsiteY31" fmla="*/ 149751 h 830437"/>
                <a:gd name="connsiteX32" fmla="*/ 1702 w 2655802"/>
                <a:gd name="connsiteY32" fmla="*/ 0 h 83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55802" h="830437">
                  <a:moveTo>
                    <a:pt x="322120" y="141312"/>
                  </a:moveTo>
                  <a:cubicBezTo>
                    <a:pt x="260987" y="148147"/>
                    <a:pt x="274572" y="243838"/>
                    <a:pt x="267780" y="291684"/>
                  </a:cubicBezTo>
                  <a:cubicBezTo>
                    <a:pt x="274572" y="428385"/>
                    <a:pt x="274572" y="606097"/>
                    <a:pt x="410424" y="688117"/>
                  </a:cubicBezTo>
                  <a:cubicBezTo>
                    <a:pt x="553069" y="749633"/>
                    <a:pt x="722883" y="742798"/>
                    <a:pt x="872321" y="729128"/>
                  </a:cubicBezTo>
                  <a:cubicBezTo>
                    <a:pt x="987795" y="708623"/>
                    <a:pt x="1042135" y="599262"/>
                    <a:pt x="1082891" y="503571"/>
                  </a:cubicBezTo>
                  <a:cubicBezTo>
                    <a:pt x="1116854" y="421550"/>
                    <a:pt x="1150817" y="319024"/>
                    <a:pt x="1096476" y="237003"/>
                  </a:cubicBezTo>
                  <a:cubicBezTo>
                    <a:pt x="1001380" y="195993"/>
                    <a:pt x="892698" y="195993"/>
                    <a:pt x="797602" y="182323"/>
                  </a:cubicBezTo>
                  <a:cubicBezTo>
                    <a:pt x="634580" y="175487"/>
                    <a:pt x="478350" y="134477"/>
                    <a:pt x="322120" y="141312"/>
                  </a:cubicBezTo>
                  <a:close/>
                  <a:moveTo>
                    <a:pt x="2368286" y="134477"/>
                  </a:moveTo>
                  <a:cubicBezTo>
                    <a:pt x="2144315" y="141300"/>
                    <a:pt x="1927130" y="182237"/>
                    <a:pt x="1709946" y="195883"/>
                  </a:cubicBezTo>
                  <a:cubicBezTo>
                    <a:pt x="1642076" y="209528"/>
                    <a:pt x="1547058" y="216351"/>
                    <a:pt x="1533484" y="298225"/>
                  </a:cubicBezTo>
                  <a:cubicBezTo>
                    <a:pt x="1519910" y="421036"/>
                    <a:pt x="1574206" y="543847"/>
                    <a:pt x="1648863" y="646190"/>
                  </a:cubicBezTo>
                  <a:cubicBezTo>
                    <a:pt x="1723520" y="755355"/>
                    <a:pt x="1879621" y="734887"/>
                    <a:pt x="1995001" y="734887"/>
                  </a:cubicBezTo>
                  <a:cubicBezTo>
                    <a:pt x="2117167" y="728064"/>
                    <a:pt x="2266481" y="721241"/>
                    <a:pt x="2327564" y="598430"/>
                  </a:cubicBezTo>
                  <a:cubicBezTo>
                    <a:pt x="2388647" y="455150"/>
                    <a:pt x="2395434" y="291402"/>
                    <a:pt x="2368286" y="134477"/>
                  </a:cubicBezTo>
                  <a:close/>
                  <a:moveTo>
                    <a:pt x="1702" y="0"/>
                  </a:moveTo>
                  <a:cubicBezTo>
                    <a:pt x="321555" y="6807"/>
                    <a:pt x="641408" y="54455"/>
                    <a:pt x="961261" y="74876"/>
                  </a:cubicBezTo>
                  <a:cubicBezTo>
                    <a:pt x="1070148" y="81682"/>
                    <a:pt x="1172228" y="115717"/>
                    <a:pt x="1267504" y="149751"/>
                  </a:cubicBezTo>
                  <a:cubicBezTo>
                    <a:pt x="1328752" y="183785"/>
                    <a:pt x="1396806" y="149751"/>
                    <a:pt x="1451249" y="129330"/>
                  </a:cubicBezTo>
                  <a:cubicBezTo>
                    <a:pt x="1587357" y="74876"/>
                    <a:pt x="1737075" y="74876"/>
                    <a:pt x="1879988" y="61262"/>
                  </a:cubicBezTo>
                  <a:cubicBezTo>
                    <a:pt x="2138593" y="40841"/>
                    <a:pt x="2397197" y="0"/>
                    <a:pt x="2655802" y="0"/>
                  </a:cubicBezTo>
                  <a:cubicBezTo>
                    <a:pt x="2655802" y="47648"/>
                    <a:pt x="2655802" y="102103"/>
                    <a:pt x="2648997" y="149751"/>
                  </a:cubicBezTo>
                  <a:cubicBezTo>
                    <a:pt x="2601359" y="211013"/>
                    <a:pt x="2519694" y="251854"/>
                    <a:pt x="2506083" y="340343"/>
                  </a:cubicBezTo>
                  <a:cubicBezTo>
                    <a:pt x="2465251" y="496901"/>
                    <a:pt x="2451641" y="694300"/>
                    <a:pt x="2288311" y="775982"/>
                  </a:cubicBezTo>
                  <a:cubicBezTo>
                    <a:pt x="2111371" y="837244"/>
                    <a:pt x="1914015" y="844051"/>
                    <a:pt x="1730270" y="810017"/>
                  </a:cubicBezTo>
                  <a:cubicBezTo>
                    <a:pt x="1587357" y="775982"/>
                    <a:pt x="1492081" y="646652"/>
                    <a:pt x="1444444" y="517322"/>
                  </a:cubicBezTo>
                  <a:cubicBezTo>
                    <a:pt x="1417222" y="449253"/>
                    <a:pt x="1390001" y="333536"/>
                    <a:pt x="1294725" y="353957"/>
                  </a:cubicBezTo>
                  <a:cubicBezTo>
                    <a:pt x="1206255" y="456060"/>
                    <a:pt x="1199450" y="605811"/>
                    <a:pt x="1097369" y="701107"/>
                  </a:cubicBezTo>
                  <a:cubicBezTo>
                    <a:pt x="995288" y="823630"/>
                    <a:pt x="818348" y="830437"/>
                    <a:pt x="675435" y="830437"/>
                  </a:cubicBezTo>
                  <a:cubicBezTo>
                    <a:pt x="539328" y="816824"/>
                    <a:pt x="389609" y="810017"/>
                    <a:pt x="287529" y="721527"/>
                  </a:cubicBezTo>
                  <a:cubicBezTo>
                    <a:pt x="185448" y="612618"/>
                    <a:pt x="178642" y="456060"/>
                    <a:pt x="137810" y="326729"/>
                  </a:cubicBezTo>
                  <a:cubicBezTo>
                    <a:pt x="124199" y="245047"/>
                    <a:pt x="49340" y="204206"/>
                    <a:pt x="8508" y="149751"/>
                  </a:cubicBezTo>
                  <a:cubicBezTo>
                    <a:pt x="-5103" y="102103"/>
                    <a:pt x="1702" y="47648"/>
                    <a:pt x="1702" y="0"/>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2" name="任意多边形 21"/>
            <p:cNvSpPr/>
            <p:nvPr/>
          </p:nvSpPr>
          <p:spPr>
            <a:xfrm>
              <a:off x="9926228" y="843512"/>
              <a:ext cx="3317091" cy="417509"/>
            </a:xfrm>
            <a:custGeom>
              <a:avLst/>
              <a:gdLst/>
              <a:ahLst/>
              <a:cxnLst/>
              <a:rect l="l" t="t" r="r" b="b"/>
              <a:pathLst>
                <a:path w="3317091" h="417509">
                  <a:moveTo>
                    <a:pt x="3169890" y="199765"/>
                  </a:moveTo>
                  <a:lnTo>
                    <a:pt x="3169890" y="379772"/>
                  </a:lnTo>
                  <a:lnTo>
                    <a:pt x="3202818" y="379772"/>
                  </a:lnTo>
                  <a:cubicBezTo>
                    <a:pt x="3218916" y="382699"/>
                    <a:pt x="3225502" y="375382"/>
                    <a:pt x="3222575" y="357820"/>
                  </a:cubicBezTo>
                  <a:lnTo>
                    <a:pt x="3222575" y="199765"/>
                  </a:lnTo>
                  <a:close/>
                  <a:moveTo>
                    <a:pt x="2906464" y="199765"/>
                  </a:moveTo>
                  <a:lnTo>
                    <a:pt x="2906464" y="379772"/>
                  </a:lnTo>
                  <a:lnTo>
                    <a:pt x="2937197" y="379772"/>
                  </a:lnTo>
                  <a:cubicBezTo>
                    <a:pt x="2953295" y="382699"/>
                    <a:pt x="2959881" y="375382"/>
                    <a:pt x="2956954" y="357820"/>
                  </a:cubicBezTo>
                  <a:lnTo>
                    <a:pt x="2956954" y="199765"/>
                  </a:lnTo>
                  <a:close/>
                  <a:moveTo>
                    <a:pt x="3075496" y="158056"/>
                  </a:moveTo>
                  <a:lnTo>
                    <a:pt x="3316969" y="158056"/>
                  </a:lnTo>
                  <a:lnTo>
                    <a:pt x="3316969" y="379772"/>
                  </a:lnTo>
                  <a:cubicBezTo>
                    <a:pt x="3318433" y="406115"/>
                    <a:pt x="3305261" y="418554"/>
                    <a:pt x="3277455" y="417091"/>
                  </a:cubicBezTo>
                  <a:lnTo>
                    <a:pt x="3075496" y="417091"/>
                  </a:lnTo>
                  <a:close/>
                  <a:moveTo>
                    <a:pt x="2812070" y="158056"/>
                  </a:moveTo>
                  <a:lnTo>
                    <a:pt x="3053543" y="158056"/>
                  </a:lnTo>
                  <a:lnTo>
                    <a:pt x="3053543" y="379772"/>
                  </a:lnTo>
                  <a:cubicBezTo>
                    <a:pt x="3055007" y="406115"/>
                    <a:pt x="3041104" y="418554"/>
                    <a:pt x="3011835" y="417091"/>
                  </a:cubicBezTo>
                  <a:lnTo>
                    <a:pt x="2812070" y="417091"/>
                  </a:lnTo>
                  <a:close/>
                  <a:moveTo>
                    <a:pt x="1312738" y="87809"/>
                  </a:moveTo>
                  <a:lnTo>
                    <a:pt x="1440061" y="87809"/>
                  </a:lnTo>
                  <a:lnTo>
                    <a:pt x="1286395" y="357820"/>
                  </a:lnTo>
                  <a:cubicBezTo>
                    <a:pt x="1280542" y="369528"/>
                    <a:pt x="1278346" y="376114"/>
                    <a:pt x="1279810" y="377577"/>
                  </a:cubicBezTo>
                  <a:cubicBezTo>
                    <a:pt x="1279810" y="379041"/>
                    <a:pt x="1284200" y="379772"/>
                    <a:pt x="1292981" y="379772"/>
                  </a:cubicBezTo>
                  <a:lnTo>
                    <a:pt x="1483965" y="379772"/>
                  </a:lnTo>
                  <a:cubicBezTo>
                    <a:pt x="1495673" y="379772"/>
                    <a:pt x="1501527" y="379041"/>
                    <a:pt x="1501527" y="377577"/>
                  </a:cubicBezTo>
                  <a:cubicBezTo>
                    <a:pt x="1502990" y="376114"/>
                    <a:pt x="1501527" y="369528"/>
                    <a:pt x="1497136" y="357820"/>
                  </a:cubicBezTo>
                  <a:lnTo>
                    <a:pt x="1459817" y="263426"/>
                  </a:lnTo>
                  <a:lnTo>
                    <a:pt x="1567383" y="263426"/>
                  </a:lnTo>
                  <a:lnTo>
                    <a:pt x="1613483" y="379772"/>
                  </a:lnTo>
                  <a:cubicBezTo>
                    <a:pt x="1623727" y="398798"/>
                    <a:pt x="1627385" y="409774"/>
                    <a:pt x="1624459" y="412701"/>
                  </a:cubicBezTo>
                  <a:cubicBezTo>
                    <a:pt x="1622995" y="415627"/>
                    <a:pt x="1610555" y="417091"/>
                    <a:pt x="1587140" y="417091"/>
                  </a:cubicBezTo>
                  <a:lnTo>
                    <a:pt x="1165659" y="417091"/>
                  </a:lnTo>
                  <a:cubicBezTo>
                    <a:pt x="1143707" y="417091"/>
                    <a:pt x="1132731" y="415627"/>
                    <a:pt x="1132731" y="412701"/>
                  </a:cubicBezTo>
                  <a:cubicBezTo>
                    <a:pt x="1129803" y="409774"/>
                    <a:pt x="1134194" y="398798"/>
                    <a:pt x="1145902" y="379772"/>
                  </a:cubicBezTo>
                  <a:close/>
                  <a:moveTo>
                    <a:pt x="799058" y="83418"/>
                  </a:moveTo>
                  <a:lnTo>
                    <a:pt x="921990" y="83418"/>
                  </a:lnTo>
                  <a:lnTo>
                    <a:pt x="941747" y="131713"/>
                  </a:lnTo>
                  <a:lnTo>
                    <a:pt x="1069069" y="83418"/>
                  </a:lnTo>
                  <a:lnTo>
                    <a:pt x="1069069" y="138299"/>
                  </a:lnTo>
                  <a:lnTo>
                    <a:pt x="961504" y="177812"/>
                  </a:lnTo>
                  <a:lnTo>
                    <a:pt x="1069069" y="417091"/>
                  </a:lnTo>
                  <a:lnTo>
                    <a:pt x="943942" y="417091"/>
                  </a:lnTo>
                  <a:close/>
                  <a:moveTo>
                    <a:pt x="722225" y="72442"/>
                  </a:moveTo>
                  <a:lnTo>
                    <a:pt x="722225" y="357820"/>
                  </a:lnTo>
                  <a:cubicBezTo>
                    <a:pt x="719298" y="375382"/>
                    <a:pt x="725884" y="382699"/>
                    <a:pt x="741982" y="379772"/>
                  </a:cubicBezTo>
                  <a:lnTo>
                    <a:pt x="783691" y="379772"/>
                  </a:lnTo>
                  <a:lnTo>
                    <a:pt x="783691" y="417091"/>
                  </a:lnTo>
                  <a:lnTo>
                    <a:pt x="647588" y="417091"/>
                  </a:lnTo>
                  <a:cubicBezTo>
                    <a:pt x="616855" y="420018"/>
                    <a:pt x="602952" y="407578"/>
                    <a:pt x="605879" y="379772"/>
                  </a:cubicBezTo>
                  <a:lnTo>
                    <a:pt x="605879" y="171227"/>
                  </a:lnTo>
                  <a:lnTo>
                    <a:pt x="564170" y="182203"/>
                  </a:lnTo>
                  <a:lnTo>
                    <a:pt x="564170" y="120737"/>
                  </a:lnTo>
                  <a:close/>
                  <a:moveTo>
                    <a:pt x="195374" y="70247"/>
                  </a:moveTo>
                  <a:lnTo>
                    <a:pt x="311720" y="70247"/>
                  </a:lnTo>
                  <a:lnTo>
                    <a:pt x="311720" y="94394"/>
                  </a:lnTo>
                  <a:lnTo>
                    <a:pt x="507094" y="94394"/>
                  </a:lnTo>
                  <a:lnTo>
                    <a:pt x="507094" y="379772"/>
                  </a:lnTo>
                  <a:cubicBezTo>
                    <a:pt x="510021" y="407578"/>
                    <a:pt x="496850" y="420018"/>
                    <a:pt x="467580" y="417091"/>
                  </a:cubicBezTo>
                  <a:lnTo>
                    <a:pt x="412700" y="417091"/>
                  </a:lnTo>
                  <a:lnTo>
                    <a:pt x="412700" y="138299"/>
                  </a:lnTo>
                  <a:lnTo>
                    <a:pt x="311720" y="138299"/>
                  </a:lnTo>
                  <a:lnTo>
                    <a:pt x="311720" y="417091"/>
                  </a:lnTo>
                  <a:lnTo>
                    <a:pt x="195374" y="417091"/>
                  </a:lnTo>
                  <a:lnTo>
                    <a:pt x="195374" y="138299"/>
                  </a:lnTo>
                  <a:lnTo>
                    <a:pt x="96589" y="138299"/>
                  </a:lnTo>
                  <a:lnTo>
                    <a:pt x="96589" y="417091"/>
                  </a:lnTo>
                  <a:lnTo>
                    <a:pt x="0" y="417091"/>
                  </a:lnTo>
                  <a:lnTo>
                    <a:pt x="0" y="94394"/>
                  </a:lnTo>
                  <a:lnTo>
                    <a:pt x="195374" y="94394"/>
                  </a:lnTo>
                  <a:close/>
                  <a:moveTo>
                    <a:pt x="2917440" y="41709"/>
                  </a:moveTo>
                  <a:lnTo>
                    <a:pt x="2917440" y="105370"/>
                  </a:lnTo>
                  <a:lnTo>
                    <a:pt x="3202818" y="105370"/>
                  </a:lnTo>
                  <a:cubicBezTo>
                    <a:pt x="3208672" y="105370"/>
                    <a:pt x="3211599" y="101712"/>
                    <a:pt x="3211599" y="94394"/>
                  </a:cubicBezTo>
                  <a:lnTo>
                    <a:pt x="3211599" y="41709"/>
                  </a:lnTo>
                  <a:close/>
                  <a:moveTo>
                    <a:pt x="2812070" y="0"/>
                  </a:moveTo>
                  <a:lnTo>
                    <a:pt x="3316969" y="0"/>
                  </a:lnTo>
                  <a:lnTo>
                    <a:pt x="3316969" y="100980"/>
                  </a:lnTo>
                  <a:cubicBezTo>
                    <a:pt x="3318433" y="133176"/>
                    <a:pt x="3306725" y="148543"/>
                    <a:pt x="3281846" y="147079"/>
                  </a:cubicBezTo>
                  <a:lnTo>
                    <a:pt x="2812070" y="147079"/>
                  </a:lnTo>
                  <a:close/>
                  <a:moveTo>
                    <a:pt x="2410345" y="0"/>
                  </a:moveTo>
                  <a:lnTo>
                    <a:pt x="2511325" y="0"/>
                  </a:lnTo>
                  <a:lnTo>
                    <a:pt x="2506935" y="21952"/>
                  </a:lnTo>
                  <a:lnTo>
                    <a:pt x="2754994" y="21952"/>
                  </a:lnTo>
                  <a:lnTo>
                    <a:pt x="2754994" y="63661"/>
                  </a:lnTo>
                  <a:lnTo>
                    <a:pt x="2520106" y="63661"/>
                  </a:lnTo>
                  <a:lnTo>
                    <a:pt x="2520106" y="125127"/>
                  </a:lnTo>
                  <a:lnTo>
                    <a:pt x="2754994" y="125127"/>
                  </a:lnTo>
                  <a:lnTo>
                    <a:pt x="2754994" y="166836"/>
                  </a:lnTo>
                  <a:lnTo>
                    <a:pt x="2520106" y="166836"/>
                  </a:lnTo>
                  <a:lnTo>
                    <a:pt x="2520106" y="324892"/>
                  </a:lnTo>
                  <a:lnTo>
                    <a:pt x="2754994" y="324892"/>
                  </a:lnTo>
                  <a:lnTo>
                    <a:pt x="2754994" y="366601"/>
                  </a:lnTo>
                  <a:lnTo>
                    <a:pt x="2520106" y="366601"/>
                  </a:lnTo>
                  <a:lnTo>
                    <a:pt x="2520106" y="417091"/>
                  </a:lnTo>
                  <a:lnTo>
                    <a:pt x="2414736" y="417091"/>
                  </a:lnTo>
                  <a:lnTo>
                    <a:pt x="2414736" y="63661"/>
                  </a:lnTo>
                  <a:lnTo>
                    <a:pt x="2394979" y="63661"/>
                  </a:lnTo>
                  <a:close/>
                  <a:moveTo>
                    <a:pt x="2381808" y="0"/>
                  </a:moveTo>
                  <a:lnTo>
                    <a:pt x="2381808" y="417091"/>
                  </a:lnTo>
                  <a:lnTo>
                    <a:pt x="2274242" y="417091"/>
                  </a:lnTo>
                  <a:lnTo>
                    <a:pt x="2274242" y="52685"/>
                  </a:lnTo>
                  <a:lnTo>
                    <a:pt x="2250095" y="54880"/>
                  </a:lnTo>
                  <a:lnTo>
                    <a:pt x="2250095" y="13171"/>
                  </a:lnTo>
                  <a:close/>
                  <a:moveTo>
                    <a:pt x="1685925" y="0"/>
                  </a:moveTo>
                  <a:lnTo>
                    <a:pt x="2193019" y="0"/>
                  </a:lnTo>
                  <a:lnTo>
                    <a:pt x="2193019" y="63661"/>
                  </a:lnTo>
                  <a:lnTo>
                    <a:pt x="2074478" y="96590"/>
                  </a:lnTo>
                  <a:lnTo>
                    <a:pt x="2074478" y="144884"/>
                  </a:lnTo>
                  <a:lnTo>
                    <a:pt x="2193019" y="144884"/>
                  </a:lnTo>
                  <a:lnTo>
                    <a:pt x="2193019" y="186593"/>
                  </a:lnTo>
                  <a:lnTo>
                    <a:pt x="2074478" y="186593"/>
                  </a:lnTo>
                  <a:lnTo>
                    <a:pt x="2074478" y="379772"/>
                  </a:lnTo>
                  <a:cubicBezTo>
                    <a:pt x="2075941" y="406115"/>
                    <a:pt x="2062038" y="418554"/>
                    <a:pt x="2032769" y="417091"/>
                  </a:cubicBezTo>
                  <a:lnTo>
                    <a:pt x="1775929" y="417091"/>
                  </a:lnTo>
                  <a:lnTo>
                    <a:pt x="1775929" y="379772"/>
                  </a:lnTo>
                  <a:lnTo>
                    <a:pt x="1931789" y="379772"/>
                  </a:lnTo>
                  <a:cubicBezTo>
                    <a:pt x="1946423" y="382699"/>
                    <a:pt x="1952277" y="376114"/>
                    <a:pt x="1949350" y="360015"/>
                  </a:cubicBezTo>
                  <a:lnTo>
                    <a:pt x="1949350" y="186593"/>
                  </a:lnTo>
                  <a:lnTo>
                    <a:pt x="1685925" y="186593"/>
                  </a:lnTo>
                  <a:lnTo>
                    <a:pt x="1685925" y="144884"/>
                  </a:lnTo>
                  <a:lnTo>
                    <a:pt x="1949350" y="144884"/>
                  </a:lnTo>
                  <a:lnTo>
                    <a:pt x="1949350" y="63661"/>
                  </a:lnTo>
                  <a:lnTo>
                    <a:pt x="2010817" y="41709"/>
                  </a:lnTo>
                  <a:lnTo>
                    <a:pt x="1685925" y="41709"/>
                  </a:lnTo>
                  <a:close/>
                  <a:moveTo>
                    <a:pt x="1176635" y="0"/>
                  </a:moveTo>
                  <a:lnTo>
                    <a:pt x="1569578" y="0"/>
                  </a:lnTo>
                  <a:lnTo>
                    <a:pt x="1580554" y="41709"/>
                  </a:lnTo>
                  <a:lnTo>
                    <a:pt x="1631044" y="208546"/>
                  </a:lnTo>
                  <a:lnTo>
                    <a:pt x="1523479" y="208546"/>
                  </a:lnTo>
                  <a:lnTo>
                    <a:pt x="1470794" y="41709"/>
                  </a:lnTo>
                  <a:lnTo>
                    <a:pt x="1286395" y="41709"/>
                  </a:lnTo>
                  <a:lnTo>
                    <a:pt x="1231515" y="208546"/>
                  </a:lnTo>
                  <a:lnTo>
                    <a:pt x="1126145" y="208546"/>
                  </a:lnTo>
                  <a:lnTo>
                    <a:pt x="1176635" y="41709"/>
                  </a:lnTo>
                  <a:close/>
                  <a:moveTo>
                    <a:pt x="748568" y="0"/>
                  </a:moveTo>
                  <a:lnTo>
                    <a:pt x="864914" y="0"/>
                  </a:lnTo>
                  <a:lnTo>
                    <a:pt x="873695" y="21952"/>
                  </a:lnTo>
                  <a:lnTo>
                    <a:pt x="1069069" y="21952"/>
                  </a:lnTo>
                  <a:lnTo>
                    <a:pt x="1069069" y="63661"/>
                  </a:lnTo>
                  <a:lnTo>
                    <a:pt x="564170" y="63661"/>
                  </a:lnTo>
                  <a:lnTo>
                    <a:pt x="564170" y="21952"/>
                  </a:lnTo>
                  <a:lnTo>
                    <a:pt x="759544" y="21952"/>
                  </a:lnTo>
                  <a:close/>
                  <a:moveTo>
                    <a:pt x="72442" y="0"/>
                  </a:moveTo>
                  <a:lnTo>
                    <a:pt x="188788" y="0"/>
                  </a:lnTo>
                  <a:lnTo>
                    <a:pt x="171226" y="21952"/>
                  </a:lnTo>
                  <a:lnTo>
                    <a:pt x="507094" y="21952"/>
                  </a:lnTo>
                  <a:lnTo>
                    <a:pt x="507094" y="63661"/>
                  </a:lnTo>
                  <a:lnTo>
                    <a:pt x="136103" y="63661"/>
                  </a:lnTo>
                  <a:lnTo>
                    <a:pt x="116346" y="90004"/>
                  </a:lnTo>
                  <a:lnTo>
                    <a:pt x="0" y="90004"/>
                  </a:lnTo>
                  <a:lnTo>
                    <a:pt x="21952" y="63661"/>
                  </a:lnTo>
                  <a:lnTo>
                    <a:pt x="0" y="63661"/>
                  </a:lnTo>
                  <a:lnTo>
                    <a:pt x="0" y="21952"/>
                  </a:lnTo>
                  <a:lnTo>
                    <a:pt x="54880" y="21952"/>
                  </a:ln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solidFill>
                  <a:schemeClr val="tx1"/>
                </a:solidFill>
                <a:ea typeface="微软雅黑" panose="020B0503020204020204" pitchFamily="34" charset="-122"/>
              </a:endParaRPr>
            </a:p>
          </p:txBody>
        </p:sp>
      </p:grpSp>
      <p:cxnSp>
        <p:nvCxnSpPr>
          <p:cNvPr id="23" name="直接连接符 22"/>
          <p:cNvCxnSpPr/>
          <p:nvPr userDrawn="1"/>
        </p:nvCxnSpPr>
        <p:spPr>
          <a:xfrm>
            <a:off x="761629" y="62650"/>
            <a:ext cx="0" cy="6161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userDrawn="1"/>
        </p:nvSpPr>
        <p:spPr>
          <a:xfrm>
            <a:off x="0" y="4900885"/>
            <a:ext cx="9144000" cy="242615"/>
          </a:xfrm>
          <a:prstGeom prst="rect">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Tree>
    <p:extLst>
      <p:ext uri="{BB962C8B-B14F-4D97-AF65-F5344CB8AC3E}">
        <p14:creationId xmlns:p14="http://schemas.microsoft.com/office/powerpoint/2010/main" val="4044801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比较">
    <p:spTree>
      <p:nvGrpSpPr>
        <p:cNvPr id="1" name=""/>
        <p:cNvGrpSpPr/>
        <p:nvPr/>
      </p:nvGrpSpPr>
      <p:grpSpPr>
        <a:xfrm>
          <a:off x="0" y="0"/>
          <a:ext cx="0" cy="0"/>
          <a:chOff x="0" y="0"/>
          <a:chExt cx="0" cy="0"/>
        </a:xfrm>
      </p:grpSpPr>
      <p:grpSp>
        <p:nvGrpSpPr>
          <p:cNvPr id="2" name="组合 1"/>
          <p:cNvGrpSpPr>
            <a:grpSpLocks noChangeAspect="1"/>
          </p:cNvGrpSpPr>
          <p:nvPr userDrawn="1"/>
        </p:nvGrpSpPr>
        <p:grpSpPr>
          <a:xfrm>
            <a:off x="790204" y="186614"/>
            <a:ext cx="671884" cy="474112"/>
            <a:chOff x="5455444" y="233363"/>
            <a:chExt cx="1281113" cy="904009"/>
          </a:xfrm>
        </p:grpSpPr>
        <p:grpSp>
          <p:nvGrpSpPr>
            <p:cNvPr id="3" name="组合 2"/>
            <p:cNvGrpSpPr/>
            <p:nvPr/>
          </p:nvGrpSpPr>
          <p:grpSpPr>
            <a:xfrm>
              <a:off x="5455444" y="233363"/>
              <a:ext cx="1281113" cy="661987"/>
              <a:chOff x="5194301" y="233363"/>
              <a:chExt cx="1281113" cy="661987"/>
            </a:xfrm>
          </p:grpSpPr>
          <p:sp>
            <p:nvSpPr>
              <p:cNvPr id="13" name="Freeform 24"/>
              <p:cNvSpPr/>
              <p:nvPr/>
            </p:nvSpPr>
            <p:spPr bwMode="auto">
              <a:xfrm>
                <a:off x="5964238" y="487363"/>
                <a:ext cx="260350" cy="223837"/>
              </a:xfrm>
              <a:custGeom>
                <a:avLst/>
                <a:gdLst>
                  <a:gd name="T0" fmla="*/ 183 w 204"/>
                  <a:gd name="T1" fmla="*/ 0 h 175"/>
                  <a:gd name="T2" fmla="*/ 191 w 204"/>
                  <a:gd name="T3" fmla="*/ 22 h 175"/>
                  <a:gd name="T4" fmla="*/ 203 w 204"/>
                  <a:gd name="T5" fmla="*/ 114 h 175"/>
                  <a:gd name="T6" fmla="*/ 198 w 204"/>
                  <a:gd name="T7" fmla="*/ 165 h 175"/>
                  <a:gd name="T8" fmla="*/ 196 w 204"/>
                  <a:gd name="T9" fmla="*/ 175 h 175"/>
                  <a:gd name="T10" fmla="*/ 186 w 204"/>
                  <a:gd name="T11" fmla="*/ 169 h 175"/>
                  <a:gd name="T12" fmla="*/ 27 w 204"/>
                  <a:gd name="T13" fmla="*/ 117 h 175"/>
                  <a:gd name="T14" fmla="*/ 0 w 204"/>
                  <a:gd name="T15" fmla="*/ 113 h 175"/>
                  <a:gd name="T16" fmla="*/ 14 w 204"/>
                  <a:gd name="T17" fmla="*/ 96 h 175"/>
                  <a:gd name="T18" fmla="*/ 158 w 204"/>
                  <a:gd name="T19" fmla="*/ 6 h 175"/>
                  <a:gd name="T20" fmla="*/ 183 w 204"/>
                  <a:gd name="T2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175">
                    <a:moveTo>
                      <a:pt x="183" y="0"/>
                    </a:moveTo>
                    <a:cubicBezTo>
                      <a:pt x="191" y="22"/>
                      <a:pt x="191" y="22"/>
                      <a:pt x="191" y="22"/>
                    </a:cubicBezTo>
                    <a:cubicBezTo>
                      <a:pt x="199" y="51"/>
                      <a:pt x="204" y="82"/>
                      <a:pt x="203" y="114"/>
                    </a:cubicBezTo>
                    <a:cubicBezTo>
                      <a:pt x="203" y="132"/>
                      <a:pt x="201" y="149"/>
                      <a:pt x="198" y="165"/>
                    </a:cubicBezTo>
                    <a:cubicBezTo>
                      <a:pt x="196" y="175"/>
                      <a:pt x="196" y="175"/>
                      <a:pt x="196" y="175"/>
                    </a:cubicBezTo>
                    <a:cubicBezTo>
                      <a:pt x="186" y="169"/>
                      <a:pt x="186" y="169"/>
                      <a:pt x="186" y="169"/>
                    </a:cubicBezTo>
                    <a:cubicBezTo>
                      <a:pt x="137" y="145"/>
                      <a:pt x="84" y="127"/>
                      <a:pt x="27" y="117"/>
                    </a:cubicBezTo>
                    <a:cubicBezTo>
                      <a:pt x="0" y="113"/>
                      <a:pt x="0" y="113"/>
                      <a:pt x="0" y="113"/>
                    </a:cubicBezTo>
                    <a:cubicBezTo>
                      <a:pt x="14" y="96"/>
                      <a:pt x="14" y="96"/>
                      <a:pt x="14" y="96"/>
                    </a:cubicBezTo>
                    <a:cubicBezTo>
                      <a:pt x="52" y="54"/>
                      <a:pt x="102" y="22"/>
                      <a:pt x="158" y="6"/>
                    </a:cubicBezTo>
                    <a:lnTo>
                      <a:pt x="183" y="0"/>
                    </a:lnTo>
                    <a:close/>
                  </a:path>
                </a:pathLst>
              </a:custGeom>
              <a:solidFill>
                <a:srgbClr val="1F99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4" name="Freeform 25"/>
              <p:cNvSpPr/>
              <p:nvPr/>
            </p:nvSpPr>
            <p:spPr bwMode="auto">
              <a:xfrm>
                <a:off x="5927726" y="273050"/>
                <a:ext cx="250825" cy="255587"/>
              </a:xfrm>
              <a:custGeom>
                <a:avLst/>
                <a:gdLst>
                  <a:gd name="T0" fmla="*/ 52 w 197"/>
                  <a:gd name="T1" fmla="*/ 0 h 200"/>
                  <a:gd name="T2" fmla="*/ 76 w 197"/>
                  <a:gd name="T3" fmla="*/ 12 h 200"/>
                  <a:gd name="T4" fmla="*/ 183 w 197"/>
                  <a:gd name="T5" fmla="*/ 113 h 200"/>
                  <a:gd name="T6" fmla="*/ 197 w 197"/>
                  <a:gd name="T7" fmla="*/ 137 h 200"/>
                  <a:gd name="T8" fmla="*/ 194 w 197"/>
                  <a:gd name="T9" fmla="*/ 139 h 200"/>
                  <a:gd name="T10" fmla="*/ 8 w 197"/>
                  <a:gd name="T11" fmla="*/ 200 h 200"/>
                  <a:gd name="T12" fmla="*/ 0 w 197"/>
                  <a:gd name="T13" fmla="*/ 200 h 200"/>
                  <a:gd name="T14" fmla="*/ 0 w 197"/>
                  <a:gd name="T15" fmla="*/ 196 h 200"/>
                  <a:gd name="T16" fmla="*/ 49 w 197"/>
                  <a:gd name="T17" fmla="*/ 4 h 200"/>
                  <a:gd name="T18" fmla="*/ 52 w 197"/>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200">
                    <a:moveTo>
                      <a:pt x="52" y="0"/>
                    </a:moveTo>
                    <a:cubicBezTo>
                      <a:pt x="76" y="12"/>
                      <a:pt x="76" y="12"/>
                      <a:pt x="76" y="12"/>
                    </a:cubicBezTo>
                    <a:cubicBezTo>
                      <a:pt x="119" y="37"/>
                      <a:pt x="156" y="71"/>
                      <a:pt x="183" y="113"/>
                    </a:cubicBezTo>
                    <a:cubicBezTo>
                      <a:pt x="197" y="137"/>
                      <a:pt x="197" y="137"/>
                      <a:pt x="197" y="137"/>
                    </a:cubicBezTo>
                    <a:cubicBezTo>
                      <a:pt x="194" y="139"/>
                      <a:pt x="194" y="139"/>
                      <a:pt x="194" y="139"/>
                    </a:cubicBezTo>
                    <a:cubicBezTo>
                      <a:pt x="139" y="173"/>
                      <a:pt x="76" y="194"/>
                      <a:pt x="8" y="200"/>
                    </a:cubicBezTo>
                    <a:cubicBezTo>
                      <a:pt x="0" y="200"/>
                      <a:pt x="0" y="200"/>
                      <a:pt x="0" y="200"/>
                    </a:cubicBezTo>
                    <a:cubicBezTo>
                      <a:pt x="0" y="196"/>
                      <a:pt x="0" y="196"/>
                      <a:pt x="0" y="196"/>
                    </a:cubicBezTo>
                    <a:cubicBezTo>
                      <a:pt x="1" y="127"/>
                      <a:pt x="19" y="62"/>
                      <a:pt x="49" y="4"/>
                    </a:cubicBezTo>
                    <a:lnTo>
                      <a:pt x="52" y="0"/>
                    </a:lnTo>
                    <a:close/>
                  </a:path>
                </a:pathLst>
              </a:custGeom>
              <a:solidFill>
                <a:srgbClr val="7BB8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5" name="Freeform 26"/>
              <p:cNvSpPr/>
              <p:nvPr/>
            </p:nvSpPr>
            <p:spPr bwMode="auto">
              <a:xfrm>
                <a:off x="5194301" y="649288"/>
                <a:ext cx="1281113" cy="246062"/>
              </a:xfrm>
              <a:custGeom>
                <a:avLst/>
                <a:gdLst>
                  <a:gd name="T0" fmla="*/ 511 w 1008"/>
                  <a:gd name="T1" fmla="*/ 0 h 193"/>
                  <a:gd name="T2" fmla="*/ 944 w 1008"/>
                  <a:gd name="T3" fmla="*/ 147 h 193"/>
                  <a:gd name="T4" fmla="*/ 989 w 1008"/>
                  <a:gd name="T5" fmla="*/ 178 h 193"/>
                  <a:gd name="T6" fmla="*/ 990 w 1008"/>
                  <a:gd name="T7" fmla="*/ 178 h 193"/>
                  <a:gd name="T8" fmla="*/ 995 w 1008"/>
                  <a:gd name="T9" fmla="*/ 181 h 193"/>
                  <a:gd name="T10" fmla="*/ 1007 w 1008"/>
                  <a:gd name="T11" fmla="*/ 192 h 193"/>
                  <a:gd name="T12" fmla="*/ 991 w 1008"/>
                  <a:gd name="T13" fmla="*/ 189 h 193"/>
                  <a:gd name="T14" fmla="*/ 989 w 1008"/>
                  <a:gd name="T15" fmla="*/ 188 h 193"/>
                  <a:gd name="T16" fmla="*/ 989 w 1008"/>
                  <a:gd name="T17" fmla="*/ 188 h 193"/>
                  <a:gd name="T18" fmla="*/ 503 w 1008"/>
                  <a:gd name="T19" fmla="*/ 101 h 193"/>
                  <a:gd name="T20" fmla="*/ 17 w 1008"/>
                  <a:gd name="T21" fmla="*/ 188 h 193"/>
                  <a:gd name="T22" fmla="*/ 17 w 1008"/>
                  <a:gd name="T23" fmla="*/ 188 h 193"/>
                  <a:gd name="T24" fmla="*/ 16 w 1008"/>
                  <a:gd name="T25" fmla="*/ 188 h 193"/>
                  <a:gd name="T26" fmla="*/ 0 w 1008"/>
                  <a:gd name="T27" fmla="*/ 191 h 193"/>
                  <a:gd name="T28" fmla="*/ 3 w 1008"/>
                  <a:gd name="T29" fmla="*/ 188 h 193"/>
                  <a:gd name="T30" fmla="*/ 6 w 1008"/>
                  <a:gd name="T31" fmla="*/ 185 h 193"/>
                  <a:gd name="T32" fmla="*/ 6 w 1008"/>
                  <a:gd name="T33" fmla="*/ 185 h 193"/>
                  <a:gd name="T34" fmla="*/ 62 w 1008"/>
                  <a:gd name="T35" fmla="*/ 147 h 193"/>
                  <a:gd name="T36" fmla="*/ 511 w 1008"/>
                  <a:gd name="T3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8" h="193">
                    <a:moveTo>
                      <a:pt x="511" y="0"/>
                    </a:moveTo>
                    <a:cubicBezTo>
                      <a:pt x="668" y="0"/>
                      <a:pt x="810" y="63"/>
                      <a:pt x="944" y="147"/>
                    </a:cubicBezTo>
                    <a:cubicBezTo>
                      <a:pt x="989" y="178"/>
                      <a:pt x="989" y="178"/>
                      <a:pt x="989" y="178"/>
                    </a:cubicBezTo>
                    <a:cubicBezTo>
                      <a:pt x="990" y="178"/>
                      <a:pt x="990" y="178"/>
                      <a:pt x="990" y="178"/>
                    </a:cubicBezTo>
                    <a:cubicBezTo>
                      <a:pt x="995" y="181"/>
                      <a:pt x="995" y="181"/>
                      <a:pt x="995" y="181"/>
                    </a:cubicBezTo>
                    <a:cubicBezTo>
                      <a:pt x="1003" y="187"/>
                      <a:pt x="1008" y="191"/>
                      <a:pt x="1007" y="192"/>
                    </a:cubicBezTo>
                    <a:cubicBezTo>
                      <a:pt x="1006" y="193"/>
                      <a:pt x="1001" y="192"/>
                      <a:pt x="991" y="189"/>
                    </a:cubicBezTo>
                    <a:cubicBezTo>
                      <a:pt x="989" y="188"/>
                      <a:pt x="989" y="188"/>
                      <a:pt x="989" y="188"/>
                    </a:cubicBezTo>
                    <a:cubicBezTo>
                      <a:pt x="989" y="188"/>
                      <a:pt x="989" y="188"/>
                      <a:pt x="989" y="188"/>
                    </a:cubicBezTo>
                    <a:cubicBezTo>
                      <a:pt x="839" y="132"/>
                      <a:pt x="675" y="101"/>
                      <a:pt x="503" y="101"/>
                    </a:cubicBezTo>
                    <a:cubicBezTo>
                      <a:pt x="330" y="101"/>
                      <a:pt x="166" y="132"/>
                      <a:pt x="17" y="188"/>
                    </a:cubicBezTo>
                    <a:cubicBezTo>
                      <a:pt x="17" y="188"/>
                      <a:pt x="17" y="188"/>
                      <a:pt x="17" y="188"/>
                    </a:cubicBezTo>
                    <a:cubicBezTo>
                      <a:pt x="16" y="188"/>
                      <a:pt x="16" y="188"/>
                      <a:pt x="16" y="188"/>
                    </a:cubicBezTo>
                    <a:cubicBezTo>
                      <a:pt x="6" y="192"/>
                      <a:pt x="1" y="193"/>
                      <a:pt x="0" y="191"/>
                    </a:cubicBezTo>
                    <a:cubicBezTo>
                      <a:pt x="0" y="191"/>
                      <a:pt x="1" y="189"/>
                      <a:pt x="3" y="188"/>
                    </a:cubicBezTo>
                    <a:cubicBezTo>
                      <a:pt x="6" y="185"/>
                      <a:pt x="6" y="185"/>
                      <a:pt x="6" y="185"/>
                    </a:cubicBezTo>
                    <a:cubicBezTo>
                      <a:pt x="6" y="185"/>
                      <a:pt x="6" y="185"/>
                      <a:pt x="6" y="185"/>
                    </a:cubicBezTo>
                    <a:cubicBezTo>
                      <a:pt x="62" y="147"/>
                      <a:pt x="62" y="147"/>
                      <a:pt x="62" y="147"/>
                    </a:cubicBezTo>
                    <a:cubicBezTo>
                      <a:pt x="197" y="63"/>
                      <a:pt x="353" y="0"/>
                      <a:pt x="511"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6" name="Freeform 27"/>
              <p:cNvSpPr/>
              <p:nvPr/>
            </p:nvSpPr>
            <p:spPr bwMode="auto">
              <a:xfrm>
                <a:off x="5703888" y="233363"/>
                <a:ext cx="255588" cy="257175"/>
              </a:xfrm>
              <a:custGeom>
                <a:avLst/>
                <a:gdLst>
                  <a:gd name="T0" fmla="*/ 0 w 201"/>
                  <a:gd name="T1" fmla="*/ 21 h 201"/>
                  <a:gd name="T2" fmla="*/ 26 w 201"/>
                  <a:gd name="T3" fmla="*/ 13 h 201"/>
                  <a:gd name="T4" fmla="*/ 174 w 201"/>
                  <a:gd name="T5" fmla="*/ 11 h 201"/>
                  <a:gd name="T6" fmla="*/ 201 w 201"/>
                  <a:gd name="T7" fmla="*/ 18 h 201"/>
                  <a:gd name="T8" fmla="*/ 200 w 201"/>
                  <a:gd name="T9" fmla="*/ 22 h 201"/>
                  <a:gd name="T10" fmla="*/ 108 w 201"/>
                  <a:gd name="T11" fmla="*/ 195 h 201"/>
                  <a:gd name="T12" fmla="*/ 102 w 201"/>
                  <a:gd name="T13" fmla="*/ 201 h 201"/>
                  <a:gd name="T14" fmla="*/ 100 w 201"/>
                  <a:gd name="T15" fmla="*/ 198 h 201"/>
                  <a:gd name="T16" fmla="*/ 2 w 201"/>
                  <a:gd name="T17" fmla="*/ 26 h 201"/>
                  <a:gd name="T18" fmla="*/ 0 w 201"/>
                  <a:gd name="T19" fmla="*/ 2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a:moveTo>
                      <a:pt x="0" y="21"/>
                    </a:moveTo>
                    <a:cubicBezTo>
                      <a:pt x="26" y="13"/>
                      <a:pt x="26" y="13"/>
                      <a:pt x="26" y="13"/>
                    </a:cubicBezTo>
                    <a:cubicBezTo>
                      <a:pt x="75" y="0"/>
                      <a:pt x="125" y="0"/>
                      <a:pt x="174" y="11"/>
                    </a:cubicBezTo>
                    <a:cubicBezTo>
                      <a:pt x="201" y="18"/>
                      <a:pt x="201" y="18"/>
                      <a:pt x="201" y="18"/>
                    </a:cubicBezTo>
                    <a:cubicBezTo>
                      <a:pt x="200" y="22"/>
                      <a:pt x="200" y="22"/>
                      <a:pt x="200" y="22"/>
                    </a:cubicBezTo>
                    <a:cubicBezTo>
                      <a:pt x="183" y="84"/>
                      <a:pt x="153" y="144"/>
                      <a:pt x="108" y="195"/>
                    </a:cubicBezTo>
                    <a:cubicBezTo>
                      <a:pt x="102" y="201"/>
                      <a:pt x="102" y="201"/>
                      <a:pt x="102" y="201"/>
                    </a:cubicBezTo>
                    <a:cubicBezTo>
                      <a:pt x="100" y="198"/>
                      <a:pt x="100" y="198"/>
                      <a:pt x="100" y="198"/>
                    </a:cubicBezTo>
                    <a:cubicBezTo>
                      <a:pt x="52" y="147"/>
                      <a:pt x="20" y="88"/>
                      <a:pt x="2" y="26"/>
                    </a:cubicBezTo>
                    <a:lnTo>
                      <a:pt x="0" y="21"/>
                    </a:lnTo>
                    <a:close/>
                  </a:path>
                </a:pathLst>
              </a:custGeom>
              <a:solidFill>
                <a:srgbClr val="EDA1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7" name="Freeform 28"/>
              <p:cNvSpPr/>
              <p:nvPr/>
            </p:nvSpPr>
            <p:spPr bwMode="auto">
              <a:xfrm>
                <a:off x="5491163" y="274638"/>
                <a:ext cx="252413" cy="254000"/>
              </a:xfrm>
              <a:custGeom>
                <a:avLst/>
                <a:gdLst>
                  <a:gd name="T0" fmla="*/ 0 w 199"/>
                  <a:gd name="T1" fmla="*/ 141 h 199"/>
                  <a:gd name="T2" fmla="*/ 13 w 199"/>
                  <a:gd name="T3" fmla="*/ 117 h 199"/>
                  <a:gd name="T4" fmla="*/ 118 w 199"/>
                  <a:gd name="T5" fmla="*/ 13 h 199"/>
                  <a:gd name="T6" fmla="*/ 143 w 199"/>
                  <a:gd name="T7" fmla="*/ 0 h 199"/>
                  <a:gd name="T8" fmla="*/ 145 w 199"/>
                  <a:gd name="T9" fmla="*/ 3 h 199"/>
                  <a:gd name="T10" fmla="*/ 199 w 199"/>
                  <a:gd name="T11" fmla="*/ 191 h 199"/>
                  <a:gd name="T12" fmla="*/ 199 w 199"/>
                  <a:gd name="T13" fmla="*/ 199 h 199"/>
                  <a:gd name="T14" fmla="*/ 195 w 199"/>
                  <a:gd name="T15" fmla="*/ 199 h 199"/>
                  <a:gd name="T16" fmla="*/ 5 w 199"/>
                  <a:gd name="T17" fmla="*/ 144 h 199"/>
                  <a:gd name="T18" fmla="*/ 0 w 199"/>
                  <a:gd name="T19" fmla="*/ 14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0" y="141"/>
                    </a:moveTo>
                    <a:cubicBezTo>
                      <a:pt x="13" y="117"/>
                      <a:pt x="13" y="117"/>
                      <a:pt x="13" y="117"/>
                    </a:cubicBezTo>
                    <a:cubicBezTo>
                      <a:pt x="40" y="74"/>
                      <a:pt x="76" y="39"/>
                      <a:pt x="118" y="13"/>
                    </a:cubicBezTo>
                    <a:cubicBezTo>
                      <a:pt x="143" y="0"/>
                      <a:pt x="143" y="0"/>
                      <a:pt x="143" y="0"/>
                    </a:cubicBezTo>
                    <a:cubicBezTo>
                      <a:pt x="145" y="3"/>
                      <a:pt x="145" y="3"/>
                      <a:pt x="145" y="3"/>
                    </a:cubicBezTo>
                    <a:cubicBezTo>
                      <a:pt x="176" y="59"/>
                      <a:pt x="196" y="123"/>
                      <a:pt x="199" y="191"/>
                    </a:cubicBezTo>
                    <a:cubicBezTo>
                      <a:pt x="199" y="199"/>
                      <a:pt x="199" y="199"/>
                      <a:pt x="199" y="199"/>
                    </a:cubicBezTo>
                    <a:cubicBezTo>
                      <a:pt x="195" y="199"/>
                      <a:pt x="195" y="199"/>
                      <a:pt x="195" y="199"/>
                    </a:cubicBezTo>
                    <a:cubicBezTo>
                      <a:pt x="126" y="196"/>
                      <a:pt x="61" y="176"/>
                      <a:pt x="5" y="144"/>
                    </a:cubicBezTo>
                    <a:lnTo>
                      <a:pt x="0" y="141"/>
                    </a:lnTo>
                    <a:close/>
                  </a:path>
                </a:pathLst>
              </a:custGeom>
              <a:solidFill>
                <a:srgbClr val="D073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8" name="Freeform 29"/>
              <p:cNvSpPr/>
              <p:nvPr/>
            </p:nvSpPr>
            <p:spPr bwMode="auto">
              <a:xfrm>
                <a:off x="5448301" y="488950"/>
                <a:ext cx="258763" cy="222250"/>
              </a:xfrm>
              <a:custGeom>
                <a:avLst/>
                <a:gdLst>
                  <a:gd name="T0" fmla="*/ 20 w 203"/>
                  <a:gd name="T1" fmla="*/ 0 h 174"/>
                  <a:gd name="T2" fmla="*/ 12 w 203"/>
                  <a:gd name="T3" fmla="*/ 21 h 174"/>
                  <a:gd name="T4" fmla="*/ 0 w 203"/>
                  <a:gd name="T5" fmla="*/ 114 h 174"/>
                  <a:gd name="T6" fmla="*/ 5 w 203"/>
                  <a:gd name="T7" fmla="*/ 165 h 174"/>
                  <a:gd name="T8" fmla="*/ 7 w 203"/>
                  <a:gd name="T9" fmla="*/ 174 h 174"/>
                  <a:gd name="T10" fmla="*/ 17 w 203"/>
                  <a:gd name="T11" fmla="*/ 169 h 174"/>
                  <a:gd name="T12" fmla="*/ 176 w 203"/>
                  <a:gd name="T13" fmla="*/ 117 h 174"/>
                  <a:gd name="T14" fmla="*/ 203 w 203"/>
                  <a:gd name="T15" fmla="*/ 113 h 174"/>
                  <a:gd name="T16" fmla="*/ 189 w 203"/>
                  <a:gd name="T17" fmla="*/ 96 h 174"/>
                  <a:gd name="T18" fmla="*/ 45 w 203"/>
                  <a:gd name="T19" fmla="*/ 5 h 174"/>
                  <a:gd name="T20" fmla="*/ 20 w 203"/>
                  <a:gd name="T2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74">
                    <a:moveTo>
                      <a:pt x="20" y="0"/>
                    </a:moveTo>
                    <a:cubicBezTo>
                      <a:pt x="12" y="21"/>
                      <a:pt x="12" y="21"/>
                      <a:pt x="12" y="21"/>
                    </a:cubicBezTo>
                    <a:cubicBezTo>
                      <a:pt x="4" y="51"/>
                      <a:pt x="0" y="82"/>
                      <a:pt x="0" y="114"/>
                    </a:cubicBezTo>
                    <a:cubicBezTo>
                      <a:pt x="0" y="131"/>
                      <a:pt x="2" y="148"/>
                      <a:pt x="5" y="165"/>
                    </a:cubicBezTo>
                    <a:cubicBezTo>
                      <a:pt x="7" y="174"/>
                      <a:pt x="7" y="174"/>
                      <a:pt x="7" y="174"/>
                    </a:cubicBezTo>
                    <a:cubicBezTo>
                      <a:pt x="17" y="169"/>
                      <a:pt x="17" y="169"/>
                      <a:pt x="17" y="169"/>
                    </a:cubicBezTo>
                    <a:cubicBezTo>
                      <a:pt x="66" y="144"/>
                      <a:pt x="120" y="126"/>
                      <a:pt x="176" y="117"/>
                    </a:cubicBezTo>
                    <a:cubicBezTo>
                      <a:pt x="203" y="113"/>
                      <a:pt x="203" y="113"/>
                      <a:pt x="203" y="113"/>
                    </a:cubicBezTo>
                    <a:cubicBezTo>
                      <a:pt x="189" y="96"/>
                      <a:pt x="189" y="96"/>
                      <a:pt x="189" y="96"/>
                    </a:cubicBezTo>
                    <a:cubicBezTo>
                      <a:pt x="151" y="54"/>
                      <a:pt x="101" y="22"/>
                      <a:pt x="45" y="5"/>
                    </a:cubicBezTo>
                    <a:lnTo>
                      <a:pt x="20" y="0"/>
                    </a:lnTo>
                    <a:close/>
                  </a:path>
                </a:pathLst>
              </a:custGeom>
              <a:solidFill>
                <a:srgbClr val="BF23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nvGrpSpPr>
            <p:cNvPr id="4" name="组合 3"/>
            <p:cNvGrpSpPr/>
            <p:nvPr/>
          </p:nvGrpSpPr>
          <p:grpSpPr>
            <a:xfrm>
              <a:off x="5653485" y="881618"/>
              <a:ext cx="885031" cy="255754"/>
              <a:chOff x="6484938" y="241300"/>
              <a:chExt cx="1598613" cy="461963"/>
            </a:xfrm>
          </p:grpSpPr>
          <p:sp>
            <p:nvSpPr>
              <p:cNvPr id="5" name="Freeform 19"/>
              <p:cNvSpPr/>
              <p:nvPr/>
            </p:nvSpPr>
            <p:spPr bwMode="auto">
              <a:xfrm>
                <a:off x="6484938" y="249238"/>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6" name="Freeform 20"/>
              <p:cNvSpPr/>
              <p:nvPr/>
            </p:nvSpPr>
            <p:spPr bwMode="auto">
              <a:xfrm>
                <a:off x="6484938" y="436563"/>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7" name="Freeform 21"/>
              <p:cNvSpPr/>
              <p:nvPr/>
            </p:nvSpPr>
            <p:spPr bwMode="auto">
              <a:xfrm>
                <a:off x="6870701" y="455613"/>
                <a:ext cx="358775" cy="247650"/>
              </a:xfrm>
              <a:custGeom>
                <a:avLst/>
                <a:gdLst>
                  <a:gd name="T0" fmla="*/ 227 w 282"/>
                  <a:gd name="T1" fmla="*/ 0 h 194"/>
                  <a:gd name="T2" fmla="*/ 282 w 282"/>
                  <a:gd name="T3" fmla="*/ 0 h 194"/>
                  <a:gd name="T4" fmla="*/ 269 w 282"/>
                  <a:gd name="T5" fmla="*/ 16 h 194"/>
                  <a:gd name="T6" fmla="*/ 257 w 282"/>
                  <a:gd name="T7" fmla="*/ 29 h 194"/>
                  <a:gd name="T8" fmla="*/ 229 w 282"/>
                  <a:gd name="T9" fmla="*/ 51 h 194"/>
                  <a:gd name="T10" fmla="*/ 229 w 282"/>
                  <a:gd name="T11" fmla="*/ 75 h 194"/>
                  <a:gd name="T12" fmla="*/ 222 w 282"/>
                  <a:gd name="T13" fmla="*/ 128 h 194"/>
                  <a:gd name="T14" fmla="*/ 172 w 282"/>
                  <a:gd name="T15" fmla="*/ 182 h 194"/>
                  <a:gd name="T16" fmla="*/ 128 w 282"/>
                  <a:gd name="T17" fmla="*/ 192 h 194"/>
                  <a:gd name="T18" fmla="*/ 64 w 282"/>
                  <a:gd name="T19" fmla="*/ 192 h 194"/>
                  <a:gd name="T20" fmla="*/ 28 w 282"/>
                  <a:gd name="T21" fmla="*/ 182 h 194"/>
                  <a:gd name="T22" fmla="*/ 0 w 282"/>
                  <a:gd name="T23" fmla="*/ 131 h 194"/>
                  <a:gd name="T24" fmla="*/ 38 w 282"/>
                  <a:gd name="T25" fmla="*/ 131 h 194"/>
                  <a:gd name="T26" fmla="*/ 54 w 282"/>
                  <a:gd name="T27" fmla="*/ 154 h 194"/>
                  <a:gd name="T28" fmla="*/ 128 w 282"/>
                  <a:gd name="T29" fmla="*/ 158 h 194"/>
                  <a:gd name="T30" fmla="*/ 180 w 282"/>
                  <a:gd name="T31" fmla="*/ 125 h 194"/>
                  <a:gd name="T32" fmla="*/ 190 w 282"/>
                  <a:gd name="T33" fmla="*/ 72 h 194"/>
                  <a:gd name="T34" fmla="*/ 128 w 282"/>
                  <a:gd name="T35" fmla="*/ 85 h 194"/>
                  <a:gd name="T36" fmla="*/ 128 w 282"/>
                  <a:gd name="T37" fmla="*/ 45 h 194"/>
                  <a:gd name="T38" fmla="*/ 184 w 282"/>
                  <a:gd name="T39" fmla="*/ 31 h 194"/>
                  <a:gd name="T40" fmla="*/ 215 w 282"/>
                  <a:gd name="T41" fmla="*/ 11 h 194"/>
                  <a:gd name="T42" fmla="*/ 227 w 282"/>
                  <a:gd name="T43"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2" h="194">
                    <a:moveTo>
                      <a:pt x="227" y="0"/>
                    </a:moveTo>
                    <a:cubicBezTo>
                      <a:pt x="282" y="0"/>
                      <a:pt x="282" y="0"/>
                      <a:pt x="282" y="0"/>
                    </a:cubicBezTo>
                    <a:cubicBezTo>
                      <a:pt x="269" y="16"/>
                      <a:pt x="269" y="16"/>
                      <a:pt x="269" y="16"/>
                    </a:cubicBezTo>
                    <a:cubicBezTo>
                      <a:pt x="265" y="21"/>
                      <a:pt x="260" y="25"/>
                      <a:pt x="257" y="29"/>
                    </a:cubicBezTo>
                    <a:cubicBezTo>
                      <a:pt x="250" y="34"/>
                      <a:pt x="241" y="42"/>
                      <a:pt x="229" y="51"/>
                    </a:cubicBezTo>
                    <a:cubicBezTo>
                      <a:pt x="229" y="63"/>
                      <a:pt x="229" y="71"/>
                      <a:pt x="229" y="75"/>
                    </a:cubicBezTo>
                    <a:cubicBezTo>
                      <a:pt x="229" y="97"/>
                      <a:pt x="227" y="115"/>
                      <a:pt x="222" y="128"/>
                    </a:cubicBezTo>
                    <a:cubicBezTo>
                      <a:pt x="212" y="153"/>
                      <a:pt x="190" y="174"/>
                      <a:pt x="172" y="182"/>
                    </a:cubicBezTo>
                    <a:cubicBezTo>
                      <a:pt x="160" y="190"/>
                      <a:pt x="138" y="191"/>
                      <a:pt x="128" y="192"/>
                    </a:cubicBezTo>
                    <a:cubicBezTo>
                      <a:pt x="117" y="194"/>
                      <a:pt x="77" y="194"/>
                      <a:pt x="64" y="192"/>
                    </a:cubicBezTo>
                    <a:cubicBezTo>
                      <a:pt x="61" y="191"/>
                      <a:pt x="39" y="189"/>
                      <a:pt x="28" y="182"/>
                    </a:cubicBezTo>
                    <a:cubicBezTo>
                      <a:pt x="13" y="173"/>
                      <a:pt x="1" y="142"/>
                      <a:pt x="0" y="131"/>
                    </a:cubicBezTo>
                    <a:cubicBezTo>
                      <a:pt x="38" y="131"/>
                      <a:pt x="38" y="131"/>
                      <a:pt x="38" y="131"/>
                    </a:cubicBezTo>
                    <a:cubicBezTo>
                      <a:pt x="41" y="139"/>
                      <a:pt x="47" y="150"/>
                      <a:pt x="54" y="154"/>
                    </a:cubicBezTo>
                    <a:cubicBezTo>
                      <a:pt x="66" y="162"/>
                      <a:pt x="105" y="161"/>
                      <a:pt x="128" y="158"/>
                    </a:cubicBezTo>
                    <a:cubicBezTo>
                      <a:pt x="150" y="156"/>
                      <a:pt x="171" y="142"/>
                      <a:pt x="180" y="125"/>
                    </a:cubicBezTo>
                    <a:cubicBezTo>
                      <a:pt x="186" y="113"/>
                      <a:pt x="190" y="95"/>
                      <a:pt x="190" y="72"/>
                    </a:cubicBezTo>
                    <a:cubicBezTo>
                      <a:pt x="173" y="78"/>
                      <a:pt x="152" y="82"/>
                      <a:pt x="128" y="85"/>
                    </a:cubicBezTo>
                    <a:cubicBezTo>
                      <a:pt x="128" y="45"/>
                      <a:pt x="128" y="45"/>
                      <a:pt x="128" y="45"/>
                    </a:cubicBezTo>
                    <a:cubicBezTo>
                      <a:pt x="150" y="43"/>
                      <a:pt x="169" y="38"/>
                      <a:pt x="184" y="31"/>
                    </a:cubicBezTo>
                    <a:cubicBezTo>
                      <a:pt x="193" y="28"/>
                      <a:pt x="203" y="21"/>
                      <a:pt x="215" y="11"/>
                    </a:cubicBezTo>
                    <a:lnTo>
                      <a:pt x="227"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8" name="Freeform 22"/>
              <p:cNvSpPr/>
              <p:nvPr/>
            </p:nvSpPr>
            <p:spPr bwMode="auto">
              <a:xfrm>
                <a:off x="7335838" y="241300"/>
                <a:ext cx="747713" cy="458787"/>
              </a:xfrm>
              <a:custGeom>
                <a:avLst/>
                <a:gdLst>
                  <a:gd name="T0" fmla="*/ 255 w 588"/>
                  <a:gd name="T1" fmla="*/ 0 h 359"/>
                  <a:gd name="T2" fmla="*/ 527 w 588"/>
                  <a:gd name="T3" fmla="*/ 0 h 359"/>
                  <a:gd name="T4" fmla="*/ 571 w 588"/>
                  <a:gd name="T5" fmla="*/ 14 h 359"/>
                  <a:gd name="T6" fmla="*/ 588 w 588"/>
                  <a:gd name="T7" fmla="*/ 56 h 359"/>
                  <a:gd name="T8" fmla="*/ 588 w 588"/>
                  <a:gd name="T9" fmla="*/ 304 h 359"/>
                  <a:gd name="T10" fmla="*/ 573 w 588"/>
                  <a:gd name="T11" fmla="*/ 342 h 359"/>
                  <a:gd name="T12" fmla="*/ 531 w 588"/>
                  <a:gd name="T13" fmla="*/ 358 h 359"/>
                  <a:gd name="T14" fmla="*/ 497 w 588"/>
                  <a:gd name="T15" fmla="*/ 358 h 359"/>
                  <a:gd name="T16" fmla="*/ 497 w 588"/>
                  <a:gd name="T17" fmla="*/ 359 h 359"/>
                  <a:gd name="T18" fmla="*/ 141 w 588"/>
                  <a:gd name="T19" fmla="*/ 359 h 359"/>
                  <a:gd name="T20" fmla="*/ 141 w 588"/>
                  <a:gd name="T21" fmla="*/ 359 h 359"/>
                  <a:gd name="T22" fmla="*/ 117 w 588"/>
                  <a:gd name="T23" fmla="*/ 359 h 359"/>
                  <a:gd name="T24" fmla="*/ 86 w 588"/>
                  <a:gd name="T25" fmla="*/ 350 h 359"/>
                  <a:gd name="T26" fmla="*/ 75 w 588"/>
                  <a:gd name="T27" fmla="*/ 327 h 359"/>
                  <a:gd name="T28" fmla="*/ 75 w 588"/>
                  <a:gd name="T29" fmla="*/ 304 h 359"/>
                  <a:gd name="T30" fmla="*/ 75 w 588"/>
                  <a:gd name="T31" fmla="*/ 304 h 359"/>
                  <a:gd name="T32" fmla="*/ 75 w 588"/>
                  <a:gd name="T33" fmla="*/ 230 h 359"/>
                  <a:gd name="T34" fmla="*/ 34 w 588"/>
                  <a:gd name="T35" fmla="*/ 202 h 359"/>
                  <a:gd name="T36" fmla="*/ 17 w 588"/>
                  <a:gd name="T37" fmla="*/ 187 h 359"/>
                  <a:gd name="T38" fmla="*/ 0 w 588"/>
                  <a:gd name="T39" fmla="*/ 167 h 359"/>
                  <a:gd name="T40" fmla="*/ 55 w 588"/>
                  <a:gd name="T41" fmla="*/ 167 h 359"/>
                  <a:gd name="T42" fmla="*/ 68 w 588"/>
                  <a:gd name="T43" fmla="*/ 178 h 359"/>
                  <a:gd name="T44" fmla="*/ 103 w 588"/>
                  <a:gd name="T45" fmla="*/ 200 h 359"/>
                  <a:gd name="T46" fmla="*/ 155 w 588"/>
                  <a:gd name="T47" fmla="*/ 212 h 359"/>
                  <a:gd name="T48" fmla="*/ 155 w 588"/>
                  <a:gd name="T49" fmla="*/ 252 h 359"/>
                  <a:gd name="T50" fmla="*/ 114 w 588"/>
                  <a:gd name="T51" fmla="*/ 246 h 359"/>
                  <a:gd name="T52" fmla="*/ 114 w 588"/>
                  <a:gd name="T53" fmla="*/ 303 h 359"/>
                  <a:gd name="T54" fmla="*/ 114 w 588"/>
                  <a:gd name="T55" fmla="*/ 303 h 359"/>
                  <a:gd name="T56" fmla="*/ 115 w 588"/>
                  <a:gd name="T57" fmla="*/ 312 h 359"/>
                  <a:gd name="T58" fmla="*/ 119 w 588"/>
                  <a:gd name="T59" fmla="*/ 320 h 359"/>
                  <a:gd name="T60" fmla="*/ 130 w 588"/>
                  <a:gd name="T61" fmla="*/ 323 h 359"/>
                  <a:gd name="T62" fmla="*/ 138 w 588"/>
                  <a:gd name="T63" fmla="*/ 324 h 359"/>
                  <a:gd name="T64" fmla="*/ 495 w 588"/>
                  <a:gd name="T65" fmla="*/ 324 h 359"/>
                  <a:gd name="T66" fmla="*/ 495 w 588"/>
                  <a:gd name="T67" fmla="*/ 324 h 359"/>
                  <a:gd name="T68" fmla="*/ 525 w 588"/>
                  <a:gd name="T69" fmla="*/ 323 h 359"/>
                  <a:gd name="T70" fmla="*/ 542 w 588"/>
                  <a:gd name="T71" fmla="*/ 314 h 359"/>
                  <a:gd name="T72" fmla="*/ 548 w 588"/>
                  <a:gd name="T73" fmla="*/ 299 h 359"/>
                  <a:gd name="T74" fmla="*/ 548 w 588"/>
                  <a:gd name="T75" fmla="*/ 65 h 359"/>
                  <a:gd name="T76" fmla="*/ 521 w 588"/>
                  <a:gd name="T77" fmla="*/ 39 h 359"/>
                  <a:gd name="T78" fmla="*/ 264 w 588"/>
                  <a:gd name="T79" fmla="*/ 39 h 359"/>
                  <a:gd name="T80" fmla="*/ 237 w 588"/>
                  <a:gd name="T81" fmla="*/ 65 h 359"/>
                  <a:gd name="T82" fmla="*/ 237 w 588"/>
                  <a:gd name="T83" fmla="*/ 300 h 359"/>
                  <a:gd name="T84" fmla="*/ 198 w 588"/>
                  <a:gd name="T85" fmla="*/ 300 h 359"/>
                  <a:gd name="T86" fmla="*/ 198 w 588"/>
                  <a:gd name="T87" fmla="*/ 54 h 359"/>
                  <a:gd name="T88" fmla="*/ 213 w 588"/>
                  <a:gd name="T89" fmla="*/ 15 h 359"/>
                  <a:gd name="T90" fmla="*/ 255 w 588"/>
                  <a:gd name="T9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8" h="359">
                    <a:moveTo>
                      <a:pt x="255" y="0"/>
                    </a:moveTo>
                    <a:cubicBezTo>
                      <a:pt x="527" y="0"/>
                      <a:pt x="527" y="0"/>
                      <a:pt x="527" y="0"/>
                    </a:cubicBezTo>
                    <a:cubicBezTo>
                      <a:pt x="546" y="0"/>
                      <a:pt x="560" y="4"/>
                      <a:pt x="571" y="14"/>
                    </a:cubicBezTo>
                    <a:cubicBezTo>
                      <a:pt x="582" y="24"/>
                      <a:pt x="588" y="38"/>
                      <a:pt x="588" y="56"/>
                    </a:cubicBezTo>
                    <a:cubicBezTo>
                      <a:pt x="588" y="304"/>
                      <a:pt x="588" y="304"/>
                      <a:pt x="588" y="304"/>
                    </a:cubicBezTo>
                    <a:cubicBezTo>
                      <a:pt x="588" y="319"/>
                      <a:pt x="583" y="332"/>
                      <a:pt x="573" y="342"/>
                    </a:cubicBezTo>
                    <a:cubicBezTo>
                      <a:pt x="563" y="353"/>
                      <a:pt x="549" y="358"/>
                      <a:pt x="531" y="358"/>
                    </a:cubicBezTo>
                    <a:cubicBezTo>
                      <a:pt x="497" y="358"/>
                      <a:pt x="497" y="358"/>
                      <a:pt x="497" y="358"/>
                    </a:cubicBezTo>
                    <a:cubicBezTo>
                      <a:pt x="497" y="359"/>
                      <a:pt x="497" y="359"/>
                      <a:pt x="497" y="359"/>
                    </a:cubicBezTo>
                    <a:cubicBezTo>
                      <a:pt x="141" y="359"/>
                      <a:pt x="141" y="359"/>
                      <a:pt x="141" y="359"/>
                    </a:cubicBezTo>
                    <a:cubicBezTo>
                      <a:pt x="141" y="359"/>
                      <a:pt x="141" y="359"/>
                      <a:pt x="141" y="359"/>
                    </a:cubicBezTo>
                    <a:cubicBezTo>
                      <a:pt x="117" y="359"/>
                      <a:pt x="117" y="359"/>
                      <a:pt x="117" y="359"/>
                    </a:cubicBezTo>
                    <a:cubicBezTo>
                      <a:pt x="103" y="359"/>
                      <a:pt x="93" y="356"/>
                      <a:pt x="86" y="350"/>
                    </a:cubicBezTo>
                    <a:cubicBezTo>
                      <a:pt x="78" y="343"/>
                      <a:pt x="75" y="336"/>
                      <a:pt x="75" y="327"/>
                    </a:cubicBezTo>
                    <a:cubicBezTo>
                      <a:pt x="75" y="304"/>
                      <a:pt x="75" y="304"/>
                      <a:pt x="75" y="304"/>
                    </a:cubicBezTo>
                    <a:cubicBezTo>
                      <a:pt x="75" y="304"/>
                      <a:pt x="75" y="304"/>
                      <a:pt x="75" y="304"/>
                    </a:cubicBezTo>
                    <a:cubicBezTo>
                      <a:pt x="75" y="230"/>
                      <a:pt x="75" y="230"/>
                      <a:pt x="75" y="230"/>
                    </a:cubicBezTo>
                    <a:cubicBezTo>
                      <a:pt x="58" y="221"/>
                      <a:pt x="44" y="212"/>
                      <a:pt x="34" y="202"/>
                    </a:cubicBezTo>
                    <a:cubicBezTo>
                      <a:pt x="29" y="198"/>
                      <a:pt x="23" y="193"/>
                      <a:pt x="17" y="187"/>
                    </a:cubicBezTo>
                    <a:cubicBezTo>
                      <a:pt x="0" y="167"/>
                      <a:pt x="0" y="167"/>
                      <a:pt x="0" y="167"/>
                    </a:cubicBezTo>
                    <a:cubicBezTo>
                      <a:pt x="55" y="167"/>
                      <a:pt x="55" y="167"/>
                      <a:pt x="55" y="167"/>
                    </a:cubicBezTo>
                    <a:cubicBezTo>
                      <a:pt x="68" y="178"/>
                      <a:pt x="68" y="178"/>
                      <a:pt x="68" y="178"/>
                    </a:cubicBezTo>
                    <a:cubicBezTo>
                      <a:pt x="81" y="188"/>
                      <a:pt x="92" y="195"/>
                      <a:pt x="103" y="200"/>
                    </a:cubicBezTo>
                    <a:cubicBezTo>
                      <a:pt x="116" y="205"/>
                      <a:pt x="133" y="209"/>
                      <a:pt x="155" y="212"/>
                    </a:cubicBezTo>
                    <a:cubicBezTo>
                      <a:pt x="155" y="252"/>
                      <a:pt x="155" y="252"/>
                      <a:pt x="155" y="252"/>
                    </a:cubicBezTo>
                    <a:cubicBezTo>
                      <a:pt x="140" y="251"/>
                      <a:pt x="127" y="249"/>
                      <a:pt x="114" y="246"/>
                    </a:cubicBezTo>
                    <a:cubicBezTo>
                      <a:pt x="114" y="303"/>
                      <a:pt x="114" y="303"/>
                      <a:pt x="114" y="303"/>
                    </a:cubicBezTo>
                    <a:cubicBezTo>
                      <a:pt x="114" y="303"/>
                      <a:pt x="114" y="303"/>
                      <a:pt x="114" y="303"/>
                    </a:cubicBezTo>
                    <a:cubicBezTo>
                      <a:pt x="115" y="312"/>
                      <a:pt x="115" y="312"/>
                      <a:pt x="115" y="312"/>
                    </a:cubicBezTo>
                    <a:cubicBezTo>
                      <a:pt x="115" y="315"/>
                      <a:pt x="116" y="318"/>
                      <a:pt x="119" y="320"/>
                    </a:cubicBezTo>
                    <a:cubicBezTo>
                      <a:pt x="121" y="322"/>
                      <a:pt x="125" y="323"/>
                      <a:pt x="130" y="323"/>
                    </a:cubicBezTo>
                    <a:cubicBezTo>
                      <a:pt x="138" y="324"/>
                      <a:pt x="138" y="324"/>
                      <a:pt x="138" y="324"/>
                    </a:cubicBezTo>
                    <a:cubicBezTo>
                      <a:pt x="495" y="324"/>
                      <a:pt x="495" y="324"/>
                      <a:pt x="495" y="324"/>
                    </a:cubicBezTo>
                    <a:cubicBezTo>
                      <a:pt x="495" y="324"/>
                      <a:pt x="495" y="324"/>
                      <a:pt x="495" y="324"/>
                    </a:cubicBezTo>
                    <a:cubicBezTo>
                      <a:pt x="508" y="323"/>
                      <a:pt x="514" y="324"/>
                      <a:pt x="525" y="323"/>
                    </a:cubicBezTo>
                    <a:cubicBezTo>
                      <a:pt x="531" y="323"/>
                      <a:pt x="539" y="318"/>
                      <a:pt x="542" y="314"/>
                    </a:cubicBezTo>
                    <a:cubicBezTo>
                      <a:pt x="546" y="310"/>
                      <a:pt x="547" y="306"/>
                      <a:pt x="548" y="299"/>
                    </a:cubicBezTo>
                    <a:cubicBezTo>
                      <a:pt x="548" y="221"/>
                      <a:pt x="548" y="143"/>
                      <a:pt x="548" y="65"/>
                    </a:cubicBezTo>
                    <a:cubicBezTo>
                      <a:pt x="548" y="47"/>
                      <a:pt x="539" y="39"/>
                      <a:pt x="521" y="39"/>
                    </a:cubicBezTo>
                    <a:cubicBezTo>
                      <a:pt x="264" y="39"/>
                      <a:pt x="264" y="39"/>
                      <a:pt x="264" y="39"/>
                    </a:cubicBezTo>
                    <a:cubicBezTo>
                      <a:pt x="246" y="39"/>
                      <a:pt x="237" y="47"/>
                      <a:pt x="237" y="65"/>
                    </a:cubicBezTo>
                    <a:cubicBezTo>
                      <a:pt x="237" y="300"/>
                      <a:pt x="237" y="300"/>
                      <a:pt x="237" y="300"/>
                    </a:cubicBezTo>
                    <a:cubicBezTo>
                      <a:pt x="198" y="300"/>
                      <a:pt x="198" y="300"/>
                      <a:pt x="198" y="300"/>
                    </a:cubicBezTo>
                    <a:cubicBezTo>
                      <a:pt x="198" y="54"/>
                      <a:pt x="198" y="54"/>
                      <a:pt x="198" y="54"/>
                    </a:cubicBezTo>
                    <a:cubicBezTo>
                      <a:pt x="198" y="39"/>
                      <a:pt x="203" y="26"/>
                      <a:pt x="213" y="15"/>
                    </a:cubicBezTo>
                    <a:cubicBezTo>
                      <a:pt x="224" y="5"/>
                      <a:pt x="237" y="0"/>
                      <a:pt x="25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9" name="Freeform 23"/>
              <p:cNvSpPr>
                <a:spLocks noEditPoints="1"/>
              </p:cNvSpPr>
              <p:nvPr/>
            </p:nvSpPr>
            <p:spPr bwMode="auto">
              <a:xfrm>
                <a:off x="7037388" y="241300"/>
                <a:ext cx="495300" cy="214312"/>
              </a:xfrm>
              <a:custGeom>
                <a:avLst/>
                <a:gdLst>
                  <a:gd name="T0" fmla="*/ 213 w 390"/>
                  <a:gd name="T1" fmla="*/ 127 h 167"/>
                  <a:gd name="T2" fmla="*/ 342 w 390"/>
                  <a:gd name="T3" fmla="*/ 127 h 167"/>
                  <a:gd name="T4" fmla="*/ 351 w 390"/>
                  <a:gd name="T5" fmla="*/ 104 h 167"/>
                  <a:gd name="T6" fmla="*/ 39 w 390"/>
                  <a:gd name="T7" fmla="*/ 103 h 167"/>
                  <a:gd name="T8" fmla="*/ 43 w 390"/>
                  <a:gd name="T9" fmla="*/ 127 h 167"/>
                  <a:gd name="T10" fmla="*/ 174 w 390"/>
                  <a:gd name="T11" fmla="*/ 127 h 167"/>
                  <a:gd name="T12" fmla="*/ 39 w 390"/>
                  <a:gd name="T13" fmla="*/ 104 h 167"/>
                  <a:gd name="T14" fmla="*/ 39 w 390"/>
                  <a:gd name="T15" fmla="*/ 103 h 167"/>
                  <a:gd name="T16" fmla="*/ 247 w 390"/>
                  <a:gd name="T17" fmla="*/ 39 h 167"/>
                  <a:gd name="T18" fmla="*/ 213 w 390"/>
                  <a:gd name="T19" fmla="*/ 64 h 167"/>
                  <a:gd name="T20" fmla="*/ 351 w 390"/>
                  <a:gd name="T21" fmla="*/ 51 h 167"/>
                  <a:gd name="T22" fmla="*/ 337 w 390"/>
                  <a:gd name="T23" fmla="*/ 39 h 167"/>
                  <a:gd name="T24" fmla="*/ 326 w 390"/>
                  <a:gd name="T25" fmla="*/ 39 h 167"/>
                  <a:gd name="T26" fmla="*/ 77 w 390"/>
                  <a:gd name="T27" fmla="*/ 39 h 167"/>
                  <a:gd name="T28" fmla="*/ 57 w 390"/>
                  <a:gd name="T29" fmla="*/ 39 h 167"/>
                  <a:gd name="T30" fmla="*/ 39 w 390"/>
                  <a:gd name="T31" fmla="*/ 54 h 167"/>
                  <a:gd name="T32" fmla="*/ 39 w 390"/>
                  <a:gd name="T33" fmla="*/ 64 h 167"/>
                  <a:gd name="T34" fmla="*/ 174 w 390"/>
                  <a:gd name="T35" fmla="*/ 64 h 167"/>
                  <a:gd name="T36" fmla="*/ 144 w 390"/>
                  <a:gd name="T37" fmla="*/ 39 h 167"/>
                  <a:gd name="T38" fmla="*/ 77 w 390"/>
                  <a:gd name="T39" fmla="*/ 39 h 167"/>
                  <a:gd name="T40" fmla="*/ 77 w 390"/>
                  <a:gd name="T41" fmla="*/ 39 h 167"/>
                  <a:gd name="T42" fmla="*/ 77 w 390"/>
                  <a:gd name="T43" fmla="*/ 0 h 167"/>
                  <a:gd name="T44" fmla="*/ 77 w 390"/>
                  <a:gd name="T45" fmla="*/ 4 h 167"/>
                  <a:gd name="T46" fmla="*/ 144 w 390"/>
                  <a:gd name="T47" fmla="*/ 0 h 167"/>
                  <a:gd name="T48" fmla="*/ 247 w 390"/>
                  <a:gd name="T49" fmla="*/ 0 h 167"/>
                  <a:gd name="T50" fmla="*/ 326 w 390"/>
                  <a:gd name="T51" fmla="*/ 0 h 167"/>
                  <a:gd name="T52" fmla="*/ 379 w 390"/>
                  <a:gd name="T53" fmla="*/ 10 h 167"/>
                  <a:gd name="T54" fmla="*/ 390 w 390"/>
                  <a:gd name="T55" fmla="*/ 125 h 167"/>
                  <a:gd name="T56" fmla="*/ 367 w 390"/>
                  <a:gd name="T57" fmla="*/ 165 h 167"/>
                  <a:gd name="T58" fmla="*/ 326 w 390"/>
                  <a:gd name="T59" fmla="*/ 167 h 167"/>
                  <a:gd name="T60" fmla="*/ 247 w 390"/>
                  <a:gd name="T61" fmla="*/ 167 h 167"/>
                  <a:gd name="T62" fmla="*/ 144 w 390"/>
                  <a:gd name="T63" fmla="*/ 167 h 167"/>
                  <a:gd name="T64" fmla="*/ 77 w 390"/>
                  <a:gd name="T65" fmla="*/ 166 h 167"/>
                  <a:gd name="T66" fmla="*/ 77 w 390"/>
                  <a:gd name="T67" fmla="*/ 167 h 167"/>
                  <a:gd name="T68" fmla="*/ 25 w 390"/>
                  <a:gd name="T69" fmla="*/ 165 h 167"/>
                  <a:gd name="T70" fmla="*/ 0 w 390"/>
                  <a:gd name="T71" fmla="*/ 3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0" h="167">
                    <a:moveTo>
                      <a:pt x="213" y="104"/>
                    </a:moveTo>
                    <a:cubicBezTo>
                      <a:pt x="213" y="127"/>
                      <a:pt x="213" y="127"/>
                      <a:pt x="213" y="127"/>
                    </a:cubicBezTo>
                    <a:cubicBezTo>
                      <a:pt x="340" y="127"/>
                      <a:pt x="340" y="127"/>
                      <a:pt x="340" y="127"/>
                    </a:cubicBezTo>
                    <a:cubicBezTo>
                      <a:pt x="342" y="127"/>
                      <a:pt x="342" y="127"/>
                      <a:pt x="342" y="127"/>
                    </a:cubicBezTo>
                    <a:cubicBezTo>
                      <a:pt x="348" y="125"/>
                      <a:pt x="351" y="121"/>
                      <a:pt x="351" y="114"/>
                    </a:cubicBezTo>
                    <a:cubicBezTo>
                      <a:pt x="351" y="104"/>
                      <a:pt x="351" y="104"/>
                      <a:pt x="351" y="104"/>
                    </a:cubicBezTo>
                    <a:cubicBezTo>
                      <a:pt x="213" y="104"/>
                      <a:pt x="213" y="104"/>
                      <a:pt x="213" y="104"/>
                    </a:cubicBezTo>
                    <a:close/>
                    <a:moveTo>
                      <a:pt x="39" y="103"/>
                    </a:moveTo>
                    <a:cubicBezTo>
                      <a:pt x="39" y="118"/>
                      <a:pt x="39" y="118"/>
                      <a:pt x="39" y="118"/>
                    </a:cubicBezTo>
                    <a:cubicBezTo>
                      <a:pt x="39" y="122"/>
                      <a:pt x="40" y="125"/>
                      <a:pt x="43" y="127"/>
                    </a:cubicBezTo>
                    <a:cubicBezTo>
                      <a:pt x="45" y="127"/>
                      <a:pt x="45" y="127"/>
                      <a:pt x="45" y="127"/>
                    </a:cubicBezTo>
                    <a:cubicBezTo>
                      <a:pt x="174" y="127"/>
                      <a:pt x="174" y="127"/>
                      <a:pt x="174" y="127"/>
                    </a:cubicBezTo>
                    <a:cubicBezTo>
                      <a:pt x="174" y="104"/>
                      <a:pt x="174" y="104"/>
                      <a:pt x="174" y="104"/>
                    </a:cubicBezTo>
                    <a:cubicBezTo>
                      <a:pt x="39" y="104"/>
                      <a:pt x="39" y="104"/>
                      <a:pt x="39" y="104"/>
                    </a:cubicBezTo>
                    <a:cubicBezTo>
                      <a:pt x="39" y="103"/>
                      <a:pt x="39" y="103"/>
                      <a:pt x="39" y="103"/>
                    </a:cubicBezTo>
                    <a:cubicBezTo>
                      <a:pt x="39" y="103"/>
                      <a:pt x="39" y="103"/>
                      <a:pt x="39" y="103"/>
                    </a:cubicBezTo>
                    <a:close/>
                    <a:moveTo>
                      <a:pt x="247" y="39"/>
                    </a:moveTo>
                    <a:cubicBezTo>
                      <a:pt x="247" y="39"/>
                      <a:pt x="247" y="39"/>
                      <a:pt x="247" y="39"/>
                    </a:cubicBezTo>
                    <a:cubicBezTo>
                      <a:pt x="213" y="39"/>
                      <a:pt x="213" y="39"/>
                      <a:pt x="213" y="39"/>
                    </a:cubicBezTo>
                    <a:cubicBezTo>
                      <a:pt x="213" y="64"/>
                      <a:pt x="213" y="64"/>
                      <a:pt x="213" y="64"/>
                    </a:cubicBezTo>
                    <a:cubicBezTo>
                      <a:pt x="351" y="64"/>
                      <a:pt x="351" y="64"/>
                      <a:pt x="351" y="64"/>
                    </a:cubicBezTo>
                    <a:cubicBezTo>
                      <a:pt x="351" y="51"/>
                      <a:pt x="351" y="51"/>
                      <a:pt x="351" y="51"/>
                    </a:cubicBezTo>
                    <a:cubicBezTo>
                      <a:pt x="351" y="48"/>
                      <a:pt x="350" y="45"/>
                      <a:pt x="348" y="42"/>
                    </a:cubicBezTo>
                    <a:cubicBezTo>
                      <a:pt x="345" y="40"/>
                      <a:pt x="342" y="39"/>
                      <a:pt x="337" y="39"/>
                    </a:cubicBezTo>
                    <a:cubicBezTo>
                      <a:pt x="326" y="39"/>
                      <a:pt x="326" y="39"/>
                      <a:pt x="326" y="39"/>
                    </a:cubicBezTo>
                    <a:cubicBezTo>
                      <a:pt x="326" y="39"/>
                      <a:pt x="326" y="39"/>
                      <a:pt x="326" y="39"/>
                    </a:cubicBezTo>
                    <a:cubicBezTo>
                      <a:pt x="247" y="39"/>
                      <a:pt x="247" y="39"/>
                      <a:pt x="247" y="39"/>
                    </a:cubicBezTo>
                    <a:close/>
                    <a:moveTo>
                      <a:pt x="77" y="39"/>
                    </a:moveTo>
                    <a:cubicBezTo>
                      <a:pt x="77" y="39"/>
                      <a:pt x="77" y="39"/>
                      <a:pt x="77" y="39"/>
                    </a:cubicBezTo>
                    <a:cubicBezTo>
                      <a:pt x="57" y="39"/>
                      <a:pt x="57" y="39"/>
                      <a:pt x="57" y="39"/>
                    </a:cubicBezTo>
                    <a:cubicBezTo>
                      <a:pt x="49" y="39"/>
                      <a:pt x="44" y="40"/>
                      <a:pt x="42" y="42"/>
                    </a:cubicBezTo>
                    <a:cubicBezTo>
                      <a:pt x="40" y="45"/>
                      <a:pt x="39" y="48"/>
                      <a:pt x="39" y="54"/>
                    </a:cubicBezTo>
                    <a:cubicBezTo>
                      <a:pt x="39" y="64"/>
                      <a:pt x="39" y="64"/>
                      <a:pt x="39" y="64"/>
                    </a:cubicBezTo>
                    <a:cubicBezTo>
                      <a:pt x="39" y="64"/>
                      <a:pt x="39" y="64"/>
                      <a:pt x="39" y="64"/>
                    </a:cubicBezTo>
                    <a:cubicBezTo>
                      <a:pt x="39" y="64"/>
                      <a:pt x="39" y="64"/>
                      <a:pt x="39" y="64"/>
                    </a:cubicBezTo>
                    <a:cubicBezTo>
                      <a:pt x="174" y="64"/>
                      <a:pt x="174" y="64"/>
                      <a:pt x="174" y="64"/>
                    </a:cubicBezTo>
                    <a:cubicBezTo>
                      <a:pt x="174" y="39"/>
                      <a:pt x="174" y="39"/>
                      <a:pt x="174" y="39"/>
                    </a:cubicBezTo>
                    <a:cubicBezTo>
                      <a:pt x="144" y="39"/>
                      <a:pt x="144" y="39"/>
                      <a:pt x="144" y="39"/>
                    </a:cubicBezTo>
                    <a:cubicBezTo>
                      <a:pt x="144" y="39"/>
                      <a:pt x="144" y="39"/>
                      <a:pt x="144" y="39"/>
                    </a:cubicBezTo>
                    <a:cubicBezTo>
                      <a:pt x="77" y="39"/>
                      <a:pt x="77" y="39"/>
                      <a:pt x="77" y="39"/>
                    </a:cubicBezTo>
                    <a:cubicBezTo>
                      <a:pt x="77" y="39"/>
                      <a:pt x="77" y="39"/>
                      <a:pt x="77" y="39"/>
                    </a:cubicBezTo>
                    <a:cubicBezTo>
                      <a:pt x="77" y="39"/>
                      <a:pt x="77" y="39"/>
                      <a:pt x="77" y="39"/>
                    </a:cubicBezTo>
                    <a:close/>
                    <a:moveTo>
                      <a:pt x="43" y="0"/>
                    </a:moveTo>
                    <a:cubicBezTo>
                      <a:pt x="77" y="0"/>
                      <a:pt x="77" y="0"/>
                      <a:pt x="77" y="0"/>
                    </a:cubicBezTo>
                    <a:cubicBezTo>
                      <a:pt x="77" y="4"/>
                      <a:pt x="77" y="4"/>
                      <a:pt x="77" y="4"/>
                    </a:cubicBezTo>
                    <a:cubicBezTo>
                      <a:pt x="77" y="4"/>
                      <a:pt x="77" y="4"/>
                      <a:pt x="77" y="4"/>
                    </a:cubicBezTo>
                    <a:cubicBezTo>
                      <a:pt x="77" y="0"/>
                      <a:pt x="77" y="0"/>
                      <a:pt x="77" y="0"/>
                    </a:cubicBezTo>
                    <a:cubicBezTo>
                      <a:pt x="144" y="0"/>
                      <a:pt x="144" y="0"/>
                      <a:pt x="144" y="0"/>
                    </a:cubicBezTo>
                    <a:cubicBezTo>
                      <a:pt x="144" y="0"/>
                      <a:pt x="144" y="0"/>
                      <a:pt x="144" y="0"/>
                    </a:cubicBezTo>
                    <a:cubicBezTo>
                      <a:pt x="247" y="0"/>
                      <a:pt x="247" y="0"/>
                      <a:pt x="247" y="0"/>
                    </a:cubicBezTo>
                    <a:cubicBezTo>
                      <a:pt x="247" y="0"/>
                      <a:pt x="247" y="0"/>
                      <a:pt x="247" y="0"/>
                    </a:cubicBezTo>
                    <a:cubicBezTo>
                      <a:pt x="326" y="0"/>
                      <a:pt x="326" y="0"/>
                      <a:pt x="326" y="0"/>
                    </a:cubicBezTo>
                    <a:cubicBezTo>
                      <a:pt x="350" y="0"/>
                      <a:pt x="350" y="0"/>
                      <a:pt x="350" y="0"/>
                    </a:cubicBezTo>
                    <a:cubicBezTo>
                      <a:pt x="363" y="0"/>
                      <a:pt x="373" y="3"/>
                      <a:pt x="379" y="10"/>
                    </a:cubicBezTo>
                    <a:cubicBezTo>
                      <a:pt x="387" y="17"/>
                      <a:pt x="390" y="25"/>
                      <a:pt x="390" y="34"/>
                    </a:cubicBezTo>
                    <a:cubicBezTo>
                      <a:pt x="390" y="125"/>
                      <a:pt x="390" y="125"/>
                      <a:pt x="390" y="125"/>
                    </a:cubicBezTo>
                    <a:cubicBezTo>
                      <a:pt x="390" y="139"/>
                      <a:pt x="387" y="150"/>
                      <a:pt x="379" y="157"/>
                    </a:cubicBezTo>
                    <a:cubicBezTo>
                      <a:pt x="376" y="161"/>
                      <a:pt x="372" y="163"/>
                      <a:pt x="367" y="165"/>
                    </a:cubicBezTo>
                    <a:cubicBezTo>
                      <a:pt x="355" y="167"/>
                      <a:pt x="355" y="167"/>
                      <a:pt x="355" y="167"/>
                    </a:cubicBezTo>
                    <a:cubicBezTo>
                      <a:pt x="326" y="167"/>
                      <a:pt x="326" y="167"/>
                      <a:pt x="326" y="167"/>
                    </a:cubicBezTo>
                    <a:cubicBezTo>
                      <a:pt x="247" y="167"/>
                      <a:pt x="247" y="167"/>
                      <a:pt x="247" y="167"/>
                    </a:cubicBezTo>
                    <a:cubicBezTo>
                      <a:pt x="247" y="167"/>
                      <a:pt x="247" y="167"/>
                      <a:pt x="247" y="167"/>
                    </a:cubicBezTo>
                    <a:cubicBezTo>
                      <a:pt x="144" y="167"/>
                      <a:pt x="144" y="167"/>
                      <a:pt x="144" y="167"/>
                    </a:cubicBezTo>
                    <a:cubicBezTo>
                      <a:pt x="144" y="167"/>
                      <a:pt x="144" y="167"/>
                      <a:pt x="144" y="167"/>
                    </a:cubicBezTo>
                    <a:cubicBezTo>
                      <a:pt x="77" y="167"/>
                      <a:pt x="77" y="167"/>
                      <a:pt x="77" y="167"/>
                    </a:cubicBezTo>
                    <a:cubicBezTo>
                      <a:pt x="77" y="166"/>
                      <a:pt x="77" y="166"/>
                      <a:pt x="77" y="166"/>
                    </a:cubicBezTo>
                    <a:cubicBezTo>
                      <a:pt x="77" y="166"/>
                      <a:pt x="77" y="166"/>
                      <a:pt x="77" y="166"/>
                    </a:cubicBezTo>
                    <a:cubicBezTo>
                      <a:pt x="77" y="167"/>
                      <a:pt x="77" y="167"/>
                      <a:pt x="77" y="167"/>
                    </a:cubicBezTo>
                    <a:cubicBezTo>
                      <a:pt x="41" y="167"/>
                      <a:pt x="41" y="167"/>
                      <a:pt x="41" y="167"/>
                    </a:cubicBezTo>
                    <a:cubicBezTo>
                      <a:pt x="25" y="165"/>
                      <a:pt x="25" y="165"/>
                      <a:pt x="25" y="165"/>
                    </a:cubicBezTo>
                    <a:cubicBezTo>
                      <a:pt x="8" y="160"/>
                      <a:pt x="0" y="149"/>
                      <a:pt x="0" y="131"/>
                    </a:cubicBezTo>
                    <a:cubicBezTo>
                      <a:pt x="0" y="39"/>
                      <a:pt x="0" y="39"/>
                      <a:pt x="0" y="39"/>
                    </a:cubicBezTo>
                    <a:cubicBezTo>
                      <a:pt x="0" y="13"/>
                      <a:pt x="14" y="0"/>
                      <a:pt x="43"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0" name="Freeform 30"/>
              <p:cNvSpPr>
                <a:spLocks noEditPoints="1"/>
              </p:cNvSpPr>
              <p:nvPr/>
            </p:nvSpPr>
            <p:spPr bwMode="auto">
              <a:xfrm>
                <a:off x="6484938" y="241300"/>
                <a:ext cx="495300" cy="458787"/>
              </a:xfrm>
              <a:custGeom>
                <a:avLst/>
                <a:gdLst>
                  <a:gd name="T0" fmla="*/ 267 w 390"/>
                  <a:gd name="T1" fmla="*/ 258 h 359"/>
                  <a:gd name="T2" fmla="*/ 341 w 390"/>
                  <a:gd name="T3" fmla="*/ 258 h 359"/>
                  <a:gd name="T4" fmla="*/ 350 w 390"/>
                  <a:gd name="T5" fmla="*/ 235 h 359"/>
                  <a:gd name="T6" fmla="*/ 147 w 390"/>
                  <a:gd name="T7" fmla="*/ 235 h 359"/>
                  <a:gd name="T8" fmla="*/ 152 w 390"/>
                  <a:gd name="T9" fmla="*/ 258 h 359"/>
                  <a:gd name="T10" fmla="*/ 228 w 390"/>
                  <a:gd name="T11" fmla="*/ 258 h 359"/>
                  <a:gd name="T12" fmla="*/ 147 w 390"/>
                  <a:gd name="T13" fmla="*/ 235 h 359"/>
                  <a:gd name="T14" fmla="*/ 301 w 390"/>
                  <a:gd name="T15" fmla="*/ 170 h 359"/>
                  <a:gd name="T16" fmla="*/ 267 w 390"/>
                  <a:gd name="T17" fmla="*/ 195 h 359"/>
                  <a:gd name="T18" fmla="*/ 350 w 390"/>
                  <a:gd name="T19" fmla="*/ 182 h 359"/>
                  <a:gd name="T20" fmla="*/ 336 w 390"/>
                  <a:gd name="T21" fmla="*/ 170 h 359"/>
                  <a:gd name="T22" fmla="*/ 325 w 390"/>
                  <a:gd name="T23" fmla="*/ 170 h 359"/>
                  <a:gd name="T24" fmla="*/ 186 w 390"/>
                  <a:gd name="T25" fmla="*/ 170 h 359"/>
                  <a:gd name="T26" fmla="*/ 166 w 390"/>
                  <a:gd name="T27" fmla="*/ 170 h 359"/>
                  <a:gd name="T28" fmla="*/ 147 w 390"/>
                  <a:gd name="T29" fmla="*/ 185 h 359"/>
                  <a:gd name="T30" fmla="*/ 228 w 390"/>
                  <a:gd name="T31" fmla="*/ 195 h 359"/>
                  <a:gd name="T32" fmla="*/ 198 w 390"/>
                  <a:gd name="T33" fmla="*/ 170 h 359"/>
                  <a:gd name="T34" fmla="*/ 186 w 390"/>
                  <a:gd name="T35" fmla="*/ 170 h 359"/>
                  <a:gd name="T36" fmla="*/ 163 w 390"/>
                  <a:gd name="T37" fmla="*/ 54 h 359"/>
                  <a:gd name="T38" fmla="*/ 147 w 390"/>
                  <a:gd name="T39" fmla="*/ 74 h 359"/>
                  <a:gd name="T40" fmla="*/ 351 w 390"/>
                  <a:gd name="T41" fmla="*/ 65 h 359"/>
                  <a:gd name="T42" fmla="*/ 225 w 390"/>
                  <a:gd name="T43" fmla="*/ 0 h 359"/>
                  <a:gd name="T44" fmla="*/ 265 w 390"/>
                  <a:gd name="T45" fmla="*/ 14 h 359"/>
                  <a:gd name="T46" fmla="*/ 377 w 390"/>
                  <a:gd name="T47" fmla="*/ 25 h 359"/>
                  <a:gd name="T48" fmla="*/ 390 w 390"/>
                  <a:gd name="T49" fmla="*/ 75 h 359"/>
                  <a:gd name="T50" fmla="*/ 269 w 390"/>
                  <a:gd name="T51" fmla="*/ 113 h 359"/>
                  <a:gd name="T52" fmla="*/ 301 w 390"/>
                  <a:gd name="T53" fmla="*/ 131 h 359"/>
                  <a:gd name="T54" fmla="*/ 325 w 390"/>
                  <a:gd name="T55" fmla="*/ 131 h 359"/>
                  <a:gd name="T56" fmla="*/ 353 w 390"/>
                  <a:gd name="T57" fmla="*/ 131 h 359"/>
                  <a:gd name="T58" fmla="*/ 378 w 390"/>
                  <a:gd name="T59" fmla="*/ 141 h 359"/>
                  <a:gd name="T60" fmla="*/ 390 w 390"/>
                  <a:gd name="T61" fmla="*/ 256 h 359"/>
                  <a:gd name="T62" fmla="*/ 367 w 390"/>
                  <a:gd name="T63" fmla="*/ 296 h 359"/>
                  <a:gd name="T64" fmla="*/ 350 w 390"/>
                  <a:gd name="T65" fmla="*/ 298 h 359"/>
                  <a:gd name="T66" fmla="*/ 301 w 390"/>
                  <a:gd name="T67" fmla="*/ 298 h 359"/>
                  <a:gd name="T68" fmla="*/ 198 w 390"/>
                  <a:gd name="T69" fmla="*/ 298 h 359"/>
                  <a:gd name="T70" fmla="*/ 196 w 390"/>
                  <a:gd name="T71" fmla="*/ 298 h 359"/>
                  <a:gd name="T72" fmla="*/ 194 w 390"/>
                  <a:gd name="T73" fmla="*/ 304 h 359"/>
                  <a:gd name="T74" fmla="*/ 170 w 390"/>
                  <a:gd name="T75" fmla="*/ 345 h 359"/>
                  <a:gd name="T76" fmla="*/ 123 w 390"/>
                  <a:gd name="T77" fmla="*/ 359 h 359"/>
                  <a:gd name="T78" fmla="*/ 0 w 390"/>
                  <a:gd name="T79" fmla="*/ 359 h 359"/>
                  <a:gd name="T80" fmla="*/ 123 w 390"/>
                  <a:gd name="T81" fmla="*/ 324 h 359"/>
                  <a:gd name="T82" fmla="*/ 148 w 390"/>
                  <a:gd name="T83" fmla="*/ 302 h 359"/>
                  <a:gd name="T84" fmla="*/ 134 w 390"/>
                  <a:gd name="T85" fmla="*/ 296 h 359"/>
                  <a:gd name="T86" fmla="*/ 108 w 390"/>
                  <a:gd name="T87" fmla="*/ 170 h 359"/>
                  <a:gd name="T88" fmla="*/ 148 w 390"/>
                  <a:gd name="T89" fmla="*/ 131 h 359"/>
                  <a:gd name="T90" fmla="*/ 186 w 390"/>
                  <a:gd name="T91" fmla="*/ 131 h 359"/>
                  <a:gd name="T92" fmla="*/ 198 w 390"/>
                  <a:gd name="T93" fmla="*/ 131 h 359"/>
                  <a:gd name="T94" fmla="*/ 230 w 390"/>
                  <a:gd name="T95" fmla="*/ 113 h 359"/>
                  <a:gd name="T96" fmla="*/ 108 w 390"/>
                  <a:gd name="T97" fmla="*/ 75 h 359"/>
                  <a:gd name="T98" fmla="*/ 108 w 390"/>
                  <a:gd name="T99" fmla="*/ 54 h 359"/>
                  <a:gd name="T100" fmla="*/ 152 w 390"/>
                  <a:gd name="T101" fmla="*/ 14 h 359"/>
                  <a:gd name="T102" fmla="*/ 225 w 390"/>
                  <a:gd name="T103"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0" h="359">
                    <a:moveTo>
                      <a:pt x="267" y="235"/>
                    </a:moveTo>
                    <a:cubicBezTo>
                      <a:pt x="267" y="258"/>
                      <a:pt x="267" y="258"/>
                      <a:pt x="267" y="258"/>
                    </a:cubicBezTo>
                    <a:cubicBezTo>
                      <a:pt x="339" y="258"/>
                      <a:pt x="339" y="258"/>
                      <a:pt x="339" y="258"/>
                    </a:cubicBezTo>
                    <a:cubicBezTo>
                      <a:pt x="341" y="258"/>
                      <a:pt x="341" y="258"/>
                      <a:pt x="341" y="258"/>
                    </a:cubicBezTo>
                    <a:cubicBezTo>
                      <a:pt x="347" y="257"/>
                      <a:pt x="350" y="252"/>
                      <a:pt x="350" y="245"/>
                    </a:cubicBezTo>
                    <a:cubicBezTo>
                      <a:pt x="350" y="235"/>
                      <a:pt x="350" y="235"/>
                      <a:pt x="350" y="235"/>
                    </a:cubicBezTo>
                    <a:cubicBezTo>
                      <a:pt x="267" y="235"/>
                      <a:pt x="267" y="235"/>
                      <a:pt x="267" y="235"/>
                    </a:cubicBezTo>
                    <a:close/>
                    <a:moveTo>
                      <a:pt x="147" y="235"/>
                    </a:moveTo>
                    <a:cubicBezTo>
                      <a:pt x="147" y="249"/>
                      <a:pt x="147" y="249"/>
                      <a:pt x="147" y="249"/>
                    </a:cubicBezTo>
                    <a:cubicBezTo>
                      <a:pt x="147" y="254"/>
                      <a:pt x="149" y="257"/>
                      <a:pt x="152" y="258"/>
                    </a:cubicBezTo>
                    <a:cubicBezTo>
                      <a:pt x="154" y="258"/>
                      <a:pt x="154" y="258"/>
                      <a:pt x="154" y="258"/>
                    </a:cubicBezTo>
                    <a:cubicBezTo>
                      <a:pt x="228" y="258"/>
                      <a:pt x="228" y="258"/>
                      <a:pt x="228" y="258"/>
                    </a:cubicBezTo>
                    <a:cubicBezTo>
                      <a:pt x="228" y="235"/>
                      <a:pt x="228" y="235"/>
                      <a:pt x="228" y="235"/>
                    </a:cubicBezTo>
                    <a:cubicBezTo>
                      <a:pt x="147" y="235"/>
                      <a:pt x="147" y="235"/>
                      <a:pt x="147" y="235"/>
                    </a:cubicBezTo>
                    <a:close/>
                    <a:moveTo>
                      <a:pt x="301" y="170"/>
                    </a:moveTo>
                    <a:cubicBezTo>
                      <a:pt x="301" y="170"/>
                      <a:pt x="301" y="170"/>
                      <a:pt x="301" y="170"/>
                    </a:cubicBezTo>
                    <a:cubicBezTo>
                      <a:pt x="267" y="170"/>
                      <a:pt x="267" y="170"/>
                      <a:pt x="267" y="170"/>
                    </a:cubicBezTo>
                    <a:cubicBezTo>
                      <a:pt x="267" y="195"/>
                      <a:pt x="267" y="195"/>
                      <a:pt x="267" y="195"/>
                    </a:cubicBezTo>
                    <a:cubicBezTo>
                      <a:pt x="350" y="195"/>
                      <a:pt x="350" y="195"/>
                      <a:pt x="350" y="195"/>
                    </a:cubicBezTo>
                    <a:cubicBezTo>
                      <a:pt x="350" y="182"/>
                      <a:pt x="350" y="182"/>
                      <a:pt x="350" y="182"/>
                    </a:cubicBezTo>
                    <a:cubicBezTo>
                      <a:pt x="350" y="179"/>
                      <a:pt x="349" y="176"/>
                      <a:pt x="347" y="173"/>
                    </a:cubicBezTo>
                    <a:cubicBezTo>
                      <a:pt x="345" y="171"/>
                      <a:pt x="341" y="170"/>
                      <a:pt x="336" y="170"/>
                    </a:cubicBezTo>
                    <a:cubicBezTo>
                      <a:pt x="325" y="170"/>
                      <a:pt x="325" y="170"/>
                      <a:pt x="325" y="170"/>
                    </a:cubicBezTo>
                    <a:cubicBezTo>
                      <a:pt x="325" y="170"/>
                      <a:pt x="325" y="170"/>
                      <a:pt x="325" y="170"/>
                    </a:cubicBezTo>
                    <a:cubicBezTo>
                      <a:pt x="301" y="170"/>
                      <a:pt x="301" y="170"/>
                      <a:pt x="301" y="170"/>
                    </a:cubicBezTo>
                    <a:close/>
                    <a:moveTo>
                      <a:pt x="186" y="170"/>
                    </a:moveTo>
                    <a:cubicBezTo>
                      <a:pt x="186" y="170"/>
                      <a:pt x="186" y="170"/>
                      <a:pt x="186" y="170"/>
                    </a:cubicBezTo>
                    <a:cubicBezTo>
                      <a:pt x="166" y="170"/>
                      <a:pt x="166" y="170"/>
                      <a:pt x="166" y="170"/>
                    </a:cubicBezTo>
                    <a:cubicBezTo>
                      <a:pt x="158" y="170"/>
                      <a:pt x="153" y="171"/>
                      <a:pt x="151" y="173"/>
                    </a:cubicBezTo>
                    <a:cubicBezTo>
                      <a:pt x="149" y="176"/>
                      <a:pt x="147" y="179"/>
                      <a:pt x="147" y="185"/>
                    </a:cubicBezTo>
                    <a:cubicBezTo>
                      <a:pt x="147" y="195"/>
                      <a:pt x="147" y="195"/>
                      <a:pt x="147" y="195"/>
                    </a:cubicBezTo>
                    <a:cubicBezTo>
                      <a:pt x="228" y="195"/>
                      <a:pt x="228" y="195"/>
                      <a:pt x="228" y="195"/>
                    </a:cubicBezTo>
                    <a:cubicBezTo>
                      <a:pt x="228" y="170"/>
                      <a:pt x="228" y="170"/>
                      <a:pt x="228" y="170"/>
                    </a:cubicBezTo>
                    <a:cubicBezTo>
                      <a:pt x="198" y="170"/>
                      <a:pt x="198" y="170"/>
                      <a:pt x="198" y="170"/>
                    </a:cubicBezTo>
                    <a:cubicBezTo>
                      <a:pt x="198" y="170"/>
                      <a:pt x="198" y="170"/>
                      <a:pt x="198" y="170"/>
                    </a:cubicBezTo>
                    <a:cubicBezTo>
                      <a:pt x="186" y="170"/>
                      <a:pt x="186" y="170"/>
                      <a:pt x="186" y="170"/>
                    </a:cubicBezTo>
                    <a:close/>
                    <a:moveTo>
                      <a:pt x="332" y="53"/>
                    </a:moveTo>
                    <a:cubicBezTo>
                      <a:pt x="163" y="54"/>
                      <a:pt x="163" y="54"/>
                      <a:pt x="163" y="54"/>
                    </a:cubicBezTo>
                    <a:cubicBezTo>
                      <a:pt x="153" y="54"/>
                      <a:pt x="148" y="58"/>
                      <a:pt x="148" y="66"/>
                    </a:cubicBezTo>
                    <a:cubicBezTo>
                      <a:pt x="147" y="74"/>
                      <a:pt x="147" y="74"/>
                      <a:pt x="147" y="74"/>
                    </a:cubicBezTo>
                    <a:cubicBezTo>
                      <a:pt x="350" y="74"/>
                      <a:pt x="350" y="74"/>
                      <a:pt x="350" y="74"/>
                    </a:cubicBezTo>
                    <a:cubicBezTo>
                      <a:pt x="351" y="65"/>
                      <a:pt x="351" y="65"/>
                      <a:pt x="351" y="65"/>
                    </a:cubicBezTo>
                    <a:cubicBezTo>
                      <a:pt x="351" y="57"/>
                      <a:pt x="344" y="53"/>
                      <a:pt x="332" y="53"/>
                    </a:cubicBezTo>
                    <a:close/>
                    <a:moveTo>
                      <a:pt x="225" y="0"/>
                    </a:moveTo>
                    <a:cubicBezTo>
                      <a:pt x="265" y="0"/>
                      <a:pt x="265" y="0"/>
                      <a:pt x="265" y="0"/>
                    </a:cubicBezTo>
                    <a:cubicBezTo>
                      <a:pt x="265" y="14"/>
                      <a:pt x="265" y="14"/>
                      <a:pt x="265" y="14"/>
                    </a:cubicBezTo>
                    <a:cubicBezTo>
                      <a:pt x="333" y="14"/>
                      <a:pt x="333" y="14"/>
                      <a:pt x="333" y="14"/>
                    </a:cubicBezTo>
                    <a:cubicBezTo>
                      <a:pt x="355" y="14"/>
                      <a:pt x="369" y="18"/>
                      <a:pt x="377" y="25"/>
                    </a:cubicBezTo>
                    <a:cubicBezTo>
                      <a:pt x="385" y="32"/>
                      <a:pt x="389" y="41"/>
                      <a:pt x="389" y="51"/>
                    </a:cubicBezTo>
                    <a:cubicBezTo>
                      <a:pt x="390" y="75"/>
                      <a:pt x="390" y="75"/>
                      <a:pt x="390" y="75"/>
                    </a:cubicBezTo>
                    <a:cubicBezTo>
                      <a:pt x="390" y="113"/>
                      <a:pt x="390" y="113"/>
                      <a:pt x="390" y="113"/>
                    </a:cubicBezTo>
                    <a:cubicBezTo>
                      <a:pt x="269" y="113"/>
                      <a:pt x="269" y="113"/>
                      <a:pt x="269" y="113"/>
                    </a:cubicBezTo>
                    <a:cubicBezTo>
                      <a:pt x="269" y="131"/>
                      <a:pt x="269" y="131"/>
                      <a:pt x="269" y="131"/>
                    </a:cubicBezTo>
                    <a:cubicBezTo>
                      <a:pt x="301" y="131"/>
                      <a:pt x="301" y="131"/>
                      <a:pt x="301" y="131"/>
                    </a:cubicBezTo>
                    <a:cubicBezTo>
                      <a:pt x="301" y="131"/>
                      <a:pt x="301" y="131"/>
                      <a:pt x="301" y="131"/>
                    </a:cubicBezTo>
                    <a:cubicBezTo>
                      <a:pt x="325" y="131"/>
                      <a:pt x="325" y="131"/>
                      <a:pt x="325" y="131"/>
                    </a:cubicBezTo>
                    <a:cubicBezTo>
                      <a:pt x="349" y="131"/>
                      <a:pt x="349" y="131"/>
                      <a:pt x="349" y="131"/>
                    </a:cubicBezTo>
                    <a:cubicBezTo>
                      <a:pt x="349" y="131"/>
                      <a:pt x="349" y="131"/>
                      <a:pt x="353" y="131"/>
                    </a:cubicBezTo>
                    <a:cubicBezTo>
                      <a:pt x="357" y="131"/>
                      <a:pt x="363" y="132"/>
                      <a:pt x="366" y="133"/>
                    </a:cubicBezTo>
                    <a:cubicBezTo>
                      <a:pt x="369" y="134"/>
                      <a:pt x="375" y="137"/>
                      <a:pt x="378" y="141"/>
                    </a:cubicBezTo>
                    <a:cubicBezTo>
                      <a:pt x="386" y="148"/>
                      <a:pt x="390" y="156"/>
                      <a:pt x="390" y="165"/>
                    </a:cubicBezTo>
                    <a:cubicBezTo>
                      <a:pt x="390" y="256"/>
                      <a:pt x="390" y="256"/>
                      <a:pt x="390" y="256"/>
                    </a:cubicBezTo>
                    <a:cubicBezTo>
                      <a:pt x="390" y="270"/>
                      <a:pt x="386" y="281"/>
                      <a:pt x="378" y="288"/>
                    </a:cubicBezTo>
                    <a:cubicBezTo>
                      <a:pt x="375" y="292"/>
                      <a:pt x="371" y="294"/>
                      <a:pt x="367" y="296"/>
                    </a:cubicBezTo>
                    <a:cubicBezTo>
                      <a:pt x="354" y="298"/>
                      <a:pt x="354" y="298"/>
                      <a:pt x="354" y="298"/>
                    </a:cubicBezTo>
                    <a:cubicBezTo>
                      <a:pt x="350" y="298"/>
                      <a:pt x="350" y="298"/>
                      <a:pt x="350" y="298"/>
                    </a:cubicBezTo>
                    <a:cubicBezTo>
                      <a:pt x="325" y="298"/>
                      <a:pt x="325" y="298"/>
                      <a:pt x="325" y="298"/>
                    </a:cubicBezTo>
                    <a:cubicBezTo>
                      <a:pt x="301" y="298"/>
                      <a:pt x="301" y="298"/>
                      <a:pt x="301" y="298"/>
                    </a:cubicBezTo>
                    <a:cubicBezTo>
                      <a:pt x="301" y="298"/>
                      <a:pt x="301" y="298"/>
                      <a:pt x="301" y="298"/>
                    </a:cubicBezTo>
                    <a:cubicBezTo>
                      <a:pt x="198" y="298"/>
                      <a:pt x="198" y="298"/>
                      <a:pt x="198" y="298"/>
                    </a:cubicBezTo>
                    <a:cubicBezTo>
                      <a:pt x="198" y="298"/>
                      <a:pt x="198" y="298"/>
                      <a:pt x="198" y="298"/>
                    </a:cubicBezTo>
                    <a:cubicBezTo>
                      <a:pt x="196" y="298"/>
                      <a:pt x="196" y="298"/>
                      <a:pt x="196" y="298"/>
                    </a:cubicBezTo>
                    <a:cubicBezTo>
                      <a:pt x="194" y="304"/>
                      <a:pt x="194" y="304"/>
                      <a:pt x="194" y="304"/>
                    </a:cubicBezTo>
                    <a:cubicBezTo>
                      <a:pt x="194" y="304"/>
                      <a:pt x="194" y="304"/>
                      <a:pt x="194" y="304"/>
                    </a:cubicBezTo>
                    <a:cubicBezTo>
                      <a:pt x="193" y="308"/>
                      <a:pt x="193" y="308"/>
                      <a:pt x="193" y="308"/>
                    </a:cubicBezTo>
                    <a:cubicBezTo>
                      <a:pt x="189" y="321"/>
                      <a:pt x="180" y="336"/>
                      <a:pt x="170" y="345"/>
                    </a:cubicBezTo>
                    <a:cubicBezTo>
                      <a:pt x="161" y="352"/>
                      <a:pt x="150" y="359"/>
                      <a:pt x="128" y="359"/>
                    </a:cubicBezTo>
                    <a:cubicBezTo>
                      <a:pt x="127" y="359"/>
                      <a:pt x="123" y="359"/>
                      <a:pt x="123" y="359"/>
                    </a:cubicBezTo>
                    <a:cubicBezTo>
                      <a:pt x="122" y="359"/>
                      <a:pt x="122" y="359"/>
                      <a:pt x="122" y="359"/>
                    </a:cubicBezTo>
                    <a:cubicBezTo>
                      <a:pt x="0" y="359"/>
                      <a:pt x="0" y="359"/>
                      <a:pt x="0" y="359"/>
                    </a:cubicBezTo>
                    <a:cubicBezTo>
                      <a:pt x="0" y="324"/>
                      <a:pt x="0" y="324"/>
                      <a:pt x="0" y="324"/>
                    </a:cubicBezTo>
                    <a:cubicBezTo>
                      <a:pt x="123" y="324"/>
                      <a:pt x="123" y="324"/>
                      <a:pt x="123" y="324"/>
                    </a:cubicBezTo>
                    <a:cubicBezTo>
                      <a:pt x="123" y="324"/>
                      <a:pt x="127" y="324"/>
                      <a:pt x="130" y="322"/>
                    </a:cubicBezTo>
                    <a:cubicBezTo>
                      <a:pt x="136" y="318"/>
                      <a:pt x="144" y="311"/>
                      <a:pt x="148" y="302"/>
                    </a:cubicBezTo>
                    <a:cubicBezTo>
                      <a:pt x="150" y="298"/>
                      <a:pt x="150" y="298"/>
                      <a:pt x="150" y="298"/>
                    </a:cubicBezTo>
                    <a:cubicBezTo>
                      <a:pt x="134" y="296"/>
                      <a:pt x="134" y="296"/>
                      <a:pt x="134" y="296"/>
                    </a:cubicBezTo>
                    <a:cubicBezTo>
                      <a:pt x="117" y="292"/>
                      <a:pt x="108" y="280"/>
                      <a:pt x="108" y="262"/>
                    </a:cubicBezTo>
                    <a:cubicBezTo>
                      <a:pt x="108" y="170"/>
                      <a:pt x="108" y="170"/>
                      <a:pt x="108" y="170"/>
                    </a:cubicBezTo>
                    <a:cubicBezTo>
                      <a:pt x="108" y="150"/>
                      <a:pt x="117" y="138"/>
                      <a:pt x="133" y="133"/>
                    </a:cubicBezTo>
                    <a:cubicBezTo>
                      <a:pt x="133" y="133"/>
                      <a:pt x="141" y="131"/>
                      <a:pt x="148" y="131"/>
                    </a:cubicBezTo>
                    <a:cubicBezTo>
                      <a:pt x="152" y="131"/>
                      <a:pt x="152" y="131"/>
                      <a:pt x="152" y="131"/>
                    </a:cubicBezTo>
                    <a:cubicBezTo>
                      <a:pt x="186" y="131"/>
                      <a:pt x="186" y="131"/>
                      <a:pt x="186" y="131"/>
                    </a:cubicBezTo>
                    <a:cubicBezTo>
                      <a:pt x="198" y="131"/>
                      <a:pt x="198" y="131"/>
                      <a:pt x="198" y="131"/>
                    </a:cubicBezTo>
                    <a:cubicBezTo>
                      <a:pt x="198" y="131"/>
                      <a:pt x="198" y="131"/>
                      <a:pt x="198" y="131"/>
                    </a:cubicBezTo>
                    <a:cubicBezTo>
                      <a:pt x="230" y="131"/>
                      <a:pt x="230" y="131"/>
                      <a:pt x="230" y="131"/>
                    </a:cubicBezTo>
                    <a:cubicBezTo>
                      <a:pt x="230" y="113"/>
                      <a:pt x="230" y="113"/>
                      <a:pt x="230" y="113"/>
                    </a:cubicBezTo>
                    <a:cubicBezTo>
                      <a:pt x="108" y="113"/>
                      <a:pt x="108" y="113"/>
                      <a:pt x="108" y="113"/>
                    </a:cubicBezTo>
                    <a:cubicBezTo>
                      <a:pt x="108" y="75"/>
                      <a:pt x="108" y="75"/>
                      <a:pt x="108" y="75"/>
                    </a:cubicBezTo>
                    <a:cubicBezTo>
                      <a:pt x="108" y="75"/>
                      <a:pt x="108" y="75"/>
                      <a:pt x="108" y="75"/>
                    </a:cubicBezTo>
                    <a:cubicBezTo>
                      <a:pt x="108" y="54"/>
                      <a:pt x="108" y="54"/>
                      <a:pt x="108" y="54"/>
                    </a:cubicBezTo>
                    <a:cubicBezTo>
                      <a:pt x="108" y="42"/>
                      <a:pt x="112" y="32"/>
                      <a:pt x="120" y="25"/>
                    </a:cubicBezTo>
                    <a:cubicBezTo>
                      <a:pt x="127" y="18"/>
                      <a:pt x="138" y="14"/>
                      <a:pt x="152" y="14"/>
                    </a:cubicBezTo>
                    <a:cubicBezTo>
                      <a:pt x="225" y="14"/>
                      <a:pt x="225" y="14"/>
                      <a:pt x="225" y="14"/>
                    </a:cubicBezTo>
                    <a:cubicBezTo>
                      <a:pt x="225" y="0"/>
                      <a:pt x="225" y="0"/>
                      <a:pt x="22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1" name="Freeform 31"/>
              <p:cNvSpPr/>
              <p:nvPr/>
            </p:nvSpPr>
            <p:spPr bwMode="auto">
              <a:xfrm>
                <a:off x="7656513" y="325438"/>
                <a:ext cx="166688" cy="300037"/>
              </a:xfrm>
              <a:custGeom>
                <a:avLst/>
                <a:gdLst>
                  <a:gd name="T0" fmla="*/ 0 w 132"/>
                  <a:gd name="T1" fmla="*/ 0 h 235"/>
                  <a:gd name="T2" fmla="*/ 37 w 132"/>
                  <a:gd name="T3" fmla="*/ 0 h 235"/>
                  <a:gd name="T4" fmla="*/ 41 w 132"/>
                  <a:gd name="T5" fmla="*/ 15 h 235"/>
                  <a:gd name="T6" fmla="*/ 41 w 132"/>
                  <a:gd name="T7" fmla="*/ 15 h 235"/>
                  <a:gd name="T8" fmla="*/ 49 w 132"/>
                  <a:gd name="T9" fmla="*/ 43 h 235"/>
                  <a:gd name="T10" fmla="*/ 65 w 132"/>
                  <a:gd name="T11" fmla="*/ 101 h 235"/>
                  <a:gd name="T12" fmla="*/ 90 w 132"/>
                  <a:gd name="T13" fmla="*/ 15 h 235"/>
                  <a:gd name="T14" fmla="*/ 90 w 132"/>
                  <a:gd name="T15" fmla="*/ 15 h 235"/>
                  <a:gd name="T16" fmla="*/ 95 w 132"/>
                  <a:gd name="T17" fmla="*/ 0 h 235"/>
                  <a:gd name="T18" fmla="*/ 132 w 132"/>
                  <a:gd name="T19" fmla="*/ 0 h 235"/>
                  <a:gd name="T20" fmla="*/ 129 w 132"/>
                  <a:gd name="T21" fmla="*/ 10 h 235"/>
                  <a:gd name="T22" fmla="*/ 127 w 132"/>
                  <a:gd name="T23" fmla="*/ 15 h 235"/>
                  <a:gd name="T24" fmla="*/ 128 w 132"/>
                  <a:gd name="T25" fmla="*/ 15 h 235"/>
                  <a:gd name="T26" fmla="*/ 112 w 132"/>
                  <a:gd name="T27" fmla="*/ 72 h 235"/>
                  <a:gd name="T28" fmla="*/ 85 w 132"/>
                  <a:gd name="T29" fmla="*/ 143 h 235"/>
                  <a:gd name="T30" fmla="*/ 127 w 132"/>
                  <a:gd name="T31" fmla="*/ 191 h 235"/>
                  <a:gd name="T32" fmla="*/ 127 w 132"/>
                  <a:gd name="T33" fmla="*/ 235 h 235"/>
                  <a:gd name="T34" fmla="*/ 66 w 132"/>
                  <a:gd name="T35" fmla="*/ 177 h 235"/>
                  <a:gd name="T36" fmla="*/ 38 w 132"/>
                  <a:gd name="T37" fmla="*/ 209 h 235"/>
                  <a:gd name="T38" fmla="*/ 4 w 132"/>
                  <a:gd name="T39" fmla="*/ 235 h 235"/>
                  <a:gd name="T40" fmla="*/ 4 w 132"/>
                  <a:gd name="T41" fmla="*/ 189 h 235"/>
                  <a:gd name="T42" fmla="*/ 46 w 132"/>
                  <a:gd name="T43" fmla="*/ 144 h 235"/>
                  <a:gd name="T44" fmla="*/ 24 w 132"/>
                  <a:gd name="T45" fmla="*/ 86 h 235"/>
                  <a:gd name="T46" fmla="*/ 4 w 132"/>
                  <a:gd name="T47" fmla="*/ 15 h 235"/>
                  <a:gd name="T48" fmla="*/ 4 w 132"/>
                  <a:gd name="T49" fmla="*/ 15 h 235"/>
                  <a:gd name="T50" fmla="*/ 0 w 132"/>
                  <a:gd name="T5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35">
                    <a:moveTo>
                      <a:pt x="0" y="0"/>
                    </a:moveTo>
                    <a:cubicBezTo>
                      <a:pt x="37" y="0"/>
                      <a:pt x="37" y="0"/>
                      <a:pt x="37" y="0"/>
                    </a:cubicBezTo>
                    <a:cubicBezTo>
                      <a:pt x="41" y="15"/>
                      <a:pt x="41" y="15"/>
                      <a:pt x="41" y="15"/>
                    </a:cubicBezTo>
                    <a:cubicBezTo>
                      <a:pt x="41" y="15"/>
                      <a:pt x="41" y="15"/>
                      <a:pt x="41" y="15"/>
                    </a:cubicBezTo>
                    <a:cubicBezTo>
                      <a:pt x="49" y="43"/>
                      <a:pt x="49" y="43"/>
                      <a:pt x="49" y="43"/>
                    </a:cubicBezTo>
                    <a:cubicBezTo>
                      <a:pt x="55" y="69"/>
                      <a:pt x="61" y="88"/>
                      <a:pt x="65" y="101"/>
                    </a:cubicBezTo>
                    <a:cubicBezTo>
                      <a:pt x="71" y="85"/>
                      <a:pt x="80" y="56"/>
                      <a:pt x="90" y="15"/>
                    </a:cubicBezTo>
                    <a:cubicBezTo>
                      <a:pt x="90" y="15"/>
                      <a:pt x="90" y="15"/>
                      <a:pt x="90" y="15"/>
                    </a:cubicBezTo>
                    <a:cubicBezTo>
                      <a:pt x="95" y="0"/>
                      <a:pt x="95" y="0"/>
                      <a:pt x="95" y="0"/>
                    </a:cubicBezTo>
                    <a:cubicBezTo>
                      <a:pt x="132" y="0"/>
                      <a:pt x="132" y="0"/>
                      <a:pt x="132" y="0"/>
                    </a:cubicBezTo>
                    <a:cubicBezTo>
                      <a:pt x="131" y="3"/>
                      <a:pt x="130" y="6"/>
                      <a:pt x="129" y="10"/>
                    </a:cubicBezTo>
                    <a:cubicBezTo>
                      <a:pt x="127" y="15"/>
                      <a:pt x="127" y="15"/>
                      <a:pt x="127" y="15"/>
                    </a:cubicBezTo>
                    <a:cubicBezTo>
                      <a:pt x="128" y="15"/>
                      <a:pt x="128" y="15"/>
                      <a:pt x="128" y="15"/>
                    </a:cubicBezTo>
                    <a:cubicBezTo>
                      <a:pt x="124" y="26"/>
                      <a:pt x="119" y="45"/>
                      <a:pt x="112" y="72"/>
                    </a:cubicBezTo>
                    <a:cubicBezTo>
                      <a:pt x="104" y="100"/>
                      <a:pt x="95" y="124"/>
                      <a:pt x="85" y="143"/>
                    </a:cubicBezTo>
                    <a:cubicBezTo>
                      <a:pt x="97" y="160"/>
                      <a:pt x="111" y="176"/>
                      <a:pt x="127" y="191"/>
                    </a:cubicBezTo>
                    <a:cubicBezTo>
                      <a:pt x="127" y="235"/>
                      <a:pt x="127" y="235"/>
                      <a:pt x="127" y="235"/>
                    </a:cubicBezTo>
                    <a:cubicBezTo>
                      <a:pt x="107" y="223"/>
                      <a:pt x="86" y="203"/>
                      <a:pt x="66" y="177"/>
                    </a:cubicBezTo>
                    <a:cubicBezTo>
                      <a:pt x="56" y="190"/>
                      <a:pt x="47" y="201"/>
                      <a:pt x="38" y="209"/>
                    </a:cubicBezTo>
                    <a:cubicBezTo>
                      <a:pt x="30" y="216"/>
                      <a:pt x="19" y="225"/>
                      <a:pt x="4" y="235"/>
                    </a:cubicBezTo>
                    <a:cubicBezTo>
                      <a:pt x="4" y="189"/>
                      <a:pt x="4" y="189"/>
                      <a:pt x="4" y="189"/>
                    </a:cubicBezTo>
                    <a:cubicBezTo>
                      <a:pt x="23" y="174"/>
                      <a:pt x="37" y="159"/>
                      <a:pt x="46" y="144"/>
                    </a:cubicBezTo>
                    <a:cubicBezTo>
                      <a:pt x="37" y="123"/>
                      <a:pt x="29" y="104"/>
                      <a:pt x="24" y="86"/>
                    </a:cubicBezTo>
                    <a:cubicBezTo>
                      <a:pt x="4" y="15"/>
                      <a:pt x="4" y="15"/>
                      <a:pt x="4"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2" name="Freeform 32"/>
              <p:cNvSpPr/>
              <p:nvPr/>
            </p:nvSpPr>
            <p:spPr bwMode="auto">
              <a:xfrm>
                <a:off x="7837488" y="325438"/>
                <a:ext cx="169863" cy="300037"/>
              </a:xfrm>
              <a:custGeom>
                <a:avLst/>
                <a:gdLst>
                  <a:gd name="T0" fmla="*/ 0 w 133"/>
                  <a:gd name="T1" fmla="*/ 0 h 235"/>
                  <a:gd name="T2" fmla="*/ 37 w 133"/>
                  <a:gd name="T3" fmla="*/ 0 h 235"/>
                  <a:gd name="T4" fmla="*/ 42 w 133"/>
                  <a:gd name="T5" fmla="*/ 15 h 235"/>
                  <a:gd name="T6" fmla="*/ 42 w 133"/>
                  <a:gd name="T7" fmla="*/ 15 h 235"/>
                  <a:gd name="T8" fmla="*/ 66 w 133"/>
                  <a:gd name="T9" fmla="*/ 103 h 235"/>
                  <a:gd name="T10" fmla="*/ 80 w 133"/>
                  <a:gd name="T11" fmla="*/ 53 h 235"/>
                  <a:gd name="T12" fmla="*/ 91 w 133"/>
                  <a:gd name="T13" fmla="*/ 15 h 235"/>
                  <a:gd name="T14" fmla="*/ 91 w 133"/>
                  <a:gd name="T15" fmla="*/ 15 h 235"/>
                  <a:gd name="T16" fmla="*/ 95 w 133"/>
                  <a:gd name="T17" fmla="*/ 0 h 235"/>
                  <a:gd name="T18" fmla="*/ 133 w 133"/>
                  <a:gd name="T19" fmla="*/ 0 h 235"/>
                  <a:gd name="T20" fmla="*/ 130 w 133"/>
                  <a:gd name="T21" fmla="*/ 10 h 235"/>
                  <a:gd name="T22" fmla="*/ 128 w 133"/>
                  <a:gd name="T23" fmla="*/ 15 h 235"/>
                  <a:gd name="T24" fmla="*/ 128 w 133"/>
                  <a:gd name="T25" fmla="*/ 15 h 235"/>
                  <a:gd name="T26" fmla="*/ 120 w 133"/>
                  <a:gd name="T27" fmla="*/ 46 h 235"/>
                  <a:gd name="T28" fmla="*/ 113 w 133"/>
                  <a:gd name="T29" fmla="*/ 70 h 235"/>
                  <a:gd name="T30" fmla="*/ 101 w 133"/>
                  <a:gd name="T31" fmla="*/ 107 h 235"/>
                  <a:gd name="T32" fmla="*/ 86 w 133"/>
                  <a:gd name="T33" fmla="*/ 143 h 235"/>
                  <a:gd name="T34" fmla="*/ 105 w 133"/>
                  <a:gd name="T35" fmla="*/ 168 h 235"/>
                  <a:gd name="T36" fmla="*/ 128 w 133"/>
                  <a:gd name="T37" fmla="*/ 190 h 235"/>
                  <a:gd name="T38" fmla="*/ 128 w 133"/>
                  <a:gd name="T39" fmla="*/ 190 h 235"/>
                  <a:gd name="T40" fmla="*/ 128 w 133"/>
                  <a:gd name="T41" fmla="*/ 235 h 235"/>
                  <a:gd name="T42" fmla="*/ 128 w 133"/>
                  <a:gd name="T43" fmla="*/ 235 h 235"/>
                  <a:gd name="T44" fmla="*/ 88 w 133"/>
                  <a:gd name="T45" fmla="*/ 202 h 235"/>
                  <a:gd name="T46" fmla="*/ 66 w 133"/>
                  <a:gd name="T47" fmla="*/ 177 h 235"/>
                  <a:gd name="T48" fmla="*/ 4 w 133"/>
                  <a:gd name="T49" fmla="*/ 235 h 235"/>
                  <a:gd name="T50" fmla="*/ 4 w 133"/>
                  <a:gd name="T51" fmla="*/ 234 h 235"/>
                  <a:gd name="T52" fmla="*/ 4 w 133"/>
                  <a:gd name="T53" fmla="*/ 190 h 235"/>
                  <a:gd name="T54" fmla="*/ 4 w 133"/>
                  <a:gd name="T55" fmla="*/ 190 h 235"/>
                  <a:gd name="T56" fmla="*/ 28 w 133"/>
                  <a:gd name="T57" fmla="*/ 167 h 235"/>
                  <a:gd name="T58" fmla="*/ 46 w 133"/>
                  <a:gd name="T59" fmla="*/ 143 h 235"/>
                  <a:gd name="T60" fmla="*/ 32 w 133"/>
                  <a:gd name="T61" fmla="*/ 108 h 235"/>
                  <a:gd name="T62" fmla="*/ 23 w 133"/>
                  <a:gd name="T63" fmla="*/ 82 h 235"/>
                  <a:gd name="T64" fmla="*/ 21 w 133"/>
                  <a:gd name="T65" fmla="*/ 74 h 235"/>
                  <a:gd name="T66" fmla="*/ 20 w 133"/>
                  <a:gd name="T67" fmla="*/ 71 h 235"/>
                  <a:gd name="T68" fmla="*/ 19 w 133"/>
                  <a:gd name="T69" fmla="*/ 69 h 235"/>
                  <a:gd name="T70" fmla="*/ 18 w 133"/>
                  <a:gd name="T71" fmla="*/ 64 h 235"/>
                  <a:gd name="T72" fmla="*/ 16 w 133"/>
                  <a:gd name="T73" fmla="*/ 56 h 235"/>
                  <a:gd name="T74" fmla="*/ 16 w 133"/>
                  <a:gd name="T75" fmla="*/ 56 h 235"/>
                  <a:gd name="T76" fmla="*/ 15 w 133"/>
                  <a:gd name="T77" fmla="*/ 55 h 235"/>
                  <a:gd name="T78" fmla="*/ 11 w 133"/>
                  <a:gd name="T79" fmla="*/ 37 h 235"/>
                  <a:gd name="T80" fmla="*/ 5 w 133"/>
                  <a:gd name="T81" fmla="*/ 15 h 235"/>
                  <a:gd name="T82" fmla="*/ 4 w 133"/>
                  <a:gd name="T83" fmla="*/ 15 h 235"/>
                  <a:gd name="T84" fmla="*/ 0 w 133"/>
                  <a:gd name="T85"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35">
                    <a:moveTo>
                      <a:pt x="0" y="0"/>
                    </a:moveTo>
                    <a:cubicBezTo>
                      <a:pt x="37" y="0"/>
                      <a:pt x="37" y="0"/>
                      <a:pt x="37" y="0"/>
                    </a:cubicBezTo>
                    <a:cubicBezTo>
                      <a:pt x="42" y="15"/>
                      <a:pt x="42" y="15"/>
                      <a:pt x="42" y="15"/>
                    </a:cubicBezTo>
                    <a:cubicBezTo>
                      <a:pt x="42" y="15"/>
                      <a:pt x="42" y="15"/>
                      <a:pt x="42" y="15"/>
                    </a:cubicBezTo>
                    <a:cubicBezTo>
                      <a:pt x="49" y="45"/>
                      <a:pt x="57" y="74"/>
                      <a:pt x="66" y="103"/>
                    </a:cubicBezTo>
                    <a:cubicBezTo>
                      <a:pt x="66" y="102"/>
                      <a:pt x="71" y="85"/>
                      <a:pt x="80" y="53"/>
                    </a:cubicBezTo>
                    <a:cubicBezTo>
                      <a:pt x="91" y="15"/>
                      <a:pt x="91" y="15"/>
                      <a:pt x="91" y="15"/>
                    </a:cubicBezTo>
                    <a:cubicBezTo>
                      <a:pt x="91" y="15"/>
                      <a:pt x="91" y="15"/>
                      <a:pt x="91" y="15"/>
                    </a:cubicBezTo>
                    <a:cubicBezTo>
                      <a:pt x="95" y="0"/>
                      <a:pt x="95" y="0"/>
                      <a:pt x="95" y="0"/>
                    </a:cubicBezTo>
                    <a:cubicBezTo>
                      <a:pt x="133" y="0"/>
                      <a:pt x="133" y="0"/>
                      <a:pt x="133" y="0"/>
                    </a:cubicBezTo>
                    <a:cubicBezTo>
                      <a:pt x="132" y="3"/>
                      <a:pt x="131" y="6"/>
                      <a:pt x="130" y="10"/>
                    </a:cubicBezTo>
                    <a:cubicBezTo>
                      <a:pt x="128" y="15"/>
                      <a:pt x="128" y="15"/>
                      <a:pt x="128" y="15"/>
                    </a:cubicBezTo>
                    <a:cubicBezTo>
                      <a:pt x="128" y="15"/>
                      <a:pt x="128" y="15"/>
                      <a:pt x="128" y="15"/>
                    </a:cubicBezTo>
                    <a:cubicBezTo>
                      <a:pt x="120" y="46"/>
                      <a:pt x="120" y="46"/>
                      <a:pt x="120" y="46"/>
                    </a:cubicBezTo>
                    <a:cubicBezTo>
                      <a:pt x="117" y="55"/>
                      <a:pt x="115" y="63"/>
                      <a:pt x="113" y="70"/>
                    </a:cubicBezTo>
                    <a:cubicBezTo>
                      <a:pt x="109" y="82"/>
                      <a:pt x="105" y="94"/>
                      <a:pt x="101" y="107"/>
                    </a:cubicBezTo>
                    <a:cubicBezTo>
                      <a:pt x="86" y="143"/>
                      <a:pt x="86" y="143"/>
                      <a:pt x="86" y="143"/>
                    </a:cubicBezTo>
                    <a:cubicBezTo>
                      <a:pt x="105" y="168"/>
                      <a:pt x="105" y="168"/>
                      <a:pt x="105" y="168"/>
                    </a:cubicBezTo>
                    <a:cubicBezTo>
                      <a:pt x="112" y="175"/>
                      <a:pt x="119" y="183"/>
                      <a:pt x="128" y="190"/>
                    </a:cubicBezTo>
                    <a:cubicBezTo>
                      <a:pt x="128" y="190"/>
                      <a:pt x="128" y="190"/>
                      <a:pt x="128" y="190"/>
                    </a:cubicBezTo>
                    <a:cubicBezTo>
                      <a:pt x="128" y="235"/>
                      <a:pt x="128" y="235"/>
                      <a:pt x="128" y="235"/>
                    </a:cubicBezTo>
                    <a:cubicBezTo>
                      <a:pt x="128" y="235"/>
                      <a:pt x="128" y="235"/>
                      <a:pt x="128" y="235"/>
                    </a:cubicBezTo>
                    <a:cubicBezTo>
                      <a:pt x="115" y="226"/>
                      <a:pt x="101" y="216"/>
                      <a:pt x="88" y="202"/>
                    </a:cubicBezTo>
                    <a:cubicBezTo>
                      <a:pt x="79" y="192"/>
                      <a:pt x="71" y="184"/>
                      <a:pt x="66" y="177"/>
                    </a:cubicBezTo>
                    <a:cubicBezTo>
                      <a:pt x="48" y="201"/>
                      <a:pt x="27" y="220"/>
                      <a:pt x="4" y="235"/>
                    </a:cubicBezTo>
                    <a:cubicBezTo>
                      <a:pt x="4" y="234"/>
                      <a:pt x="4" y="234"/>
                      <a:pt x="4" y="234"/>
                    </a:cubicBezTo>
                    <a:cubicBezTo>
                      <a:pt x="4" y="190"/>
                      <a:pt x="4" y="190"/>
                      <a:pt x="4" y="190"/>
                    </a:cubicBezTo>
                    <a:cubicBezTo>
                      <a:pt x="4" y="190"/>
                      <a:pt x="4" y="190"/>
                      <a:pt x="4" y="190"/>
                    </a:cubicBezTo>
                    <a:cubicBezTo>
                      <a:pt x="13" y="182"/>
                      <a:pt x="21" y="175"/>
                      <a:pt x="28" y="167"/>
                    </a:cubicBezTo>
                    <a:cubicBezTo>
                      <a:pt x="46" y="143"/>
                      <a:pt x="46" y="143"/>
                      <a:pt x="46" y="143"/>
                    </a:cubicBezTo>
                    <a:cubicBezTo>
                      <a:pt x="32" y="108"/>
                      <a:pt x="32" y="108"/>
                      <a:pt x="32" y="108"/>
                    </a:cubicBezTo>
                    <a:cubicBezTo>
                      <a:pt x="28" y="98"/>
                      <a:pt x="25" y="89"/>
                      <a:pt x="23" y="82"/>
                    </a:cubicBezTo>
                    <a:cubicBezTo>
                      <a:pt x="21" y="74"/>
                      <a:pt x="21" y="74"/>
                      <a:pt x="21" y="74"/>
                    </a:cubicBezTo>
                    <a:cubicBezTo>
                      <a:pt x="20" y="71"/>
                      <a:pt x="20" y="71"/>
                      <a:pt x="20" y="71"/>
                    </a:cubicBezTo>
                    <a:cubicBezTo>
                      <a:pt x="19" y="69"/>
                      <a:pt x="19" y="69"/>
                      <a:pt x="19" y="69"/>
                    </a:cubicBezTo>
                    <a:cubicBezTo>
                      <a:pt x="18" y="64"/>
                      <a:pt x="18" y="64"/>
                      <a:pt x="18" y="64"/>
                    </a:cubicBezTo>
                    <a:cubicBezTo>
                      <a:pt x="16" y="56"/>
                      <a:pt x="16" y="56"/>
                      <a:pt x="16" y="56"/>
                    </a:cubicBezTo>
                    <a:cubicBezTo>
                      <a:pt x="16" y="56"/>
                      <a:pt x="16" y="56"/>
                      <a:pt x="16" y="56"/>
                    </a:cubicBezTo>
                    <a:cubicBezTo>
                      <a:pt x="15" y="55"/>
                      <a:pt x="15" y="55"/>
                      <a:pt x="15" y="55"/>
                    </a:cubicBezTo>
                    <a:cubicBezTo>
                      <a:pt x="11" y="37"/>
                      <a:pt x="11" y="37"/>
                      <a:pt x="11" y="37"/>
                    </a:cubicBezTo>
                    <a:cubicBezTo>
                      <a:pt x="5" y="15"/>
                      <a:pt x="5" y="15"/>
                      <a:pt x="5"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grpSp>
        <p:nvGrpSpPr>
          <p:cNvPr id="19" name="组合 18"/>
          <p:cNvGrpSpPr/>
          <p:nvPr userDrawn="1"/>
        </p:nvGrpSpPr>
        <p:grpSpPr>
          <a:xfrm>
            <a:off x="218004" y="185043"/>
            <a:ext cx="438850" cy="477252"/>
            <a:chOff x="9926228" y="-2346339"/>
            <a:chExt cx="3317091" cy="3607360"/>
          </a:xfrm>
          <a:solidFill>
            <a:schemeClr val="accent2"/>
          </a:solidFill>
        </p:grpSpPr>
        <p:sp>
          <p:nvSpPr>
            <p:cNvPr id="20" name="任意多边形 19"/>
            <p:cNvSpPr/>
            <p:nvPr/>
          </p:nvSpPr>
          <p:spPr bwMode="auto">
            <a:xfrm>
              <a:off x="10062650" y="-2346339"/>
              <a:ext cx="3063207" cy="1920282"/>
            </a:xfrm>
            <a:custGeom>
              <a:avLst/>
              <a:gdLst>
                <a:gd name="connsiteX0" fmla="*/ 473020 w 3063207"/>
                <a:gd name="connsiteY0" fmla="*/ 1110566 h 1920282"/>
                <a:gd name="connsiteX1" fmla="*/ 432202 w 3063207"/>
                <a:gd name="connsiteY1" fmla="*/ 1328689 h 1920282"/>
                <a:gd name="connsiteX2" fmla="*/ 1262177 w 3063207"/>
                <a:gd name="connsiteY2" fmla="*/ 1533180 h 1920282"/>
                <a:gd name="connsiteX3" fmla="*/ 2629595 w 3063207"/>
                <a:gd name="connsiteY3" fmla="*/ 1328689 h 1920282"/>
                <a:gd name="connsiteX4" fmla="*/ 2588776 w 3063207"/>
                <a:gd name="connsiteY4" fmla="*/ 1110566 h 1920282"/>
                <a:gd name="connsiteX5" fmla="*/ 1656755 w 3063207"/>
                <a:gd name="connsiteY5" fmla="*/ 1301424 h 1920282"/>
                <a:gd name="connsiteX6" fmla="*/ 473020 w 3063207"/>
                <a:gd name="connsiteY6" fmla="*/ 1110566 h 1920282"/>
                <a:gd name="connsiteX7" fmla="*/ 2297655 w 3063207"/>
                <a:gd name="connsiteY7" fmla="*/ 261723 h 1920282"/>
                <a:gd name="connsiteX8" fmla="*/ 1982484 w 3063207"/>
                <a:gd name="connsiteY8" fmla="*/ 294555 h 1920282"/>
                <a:gd name="connsiteX9" fmla="*/ 1113164 w 3063207"/>
                <a:gd name="connsiteY9" fmla="*/ 301422 h 1920282"/>
                <a:gd name="connsiteX10" fmla="*/ 2111524 w 3063207"/>
                <a:gd name="connsiteY10" fmla="*/ 335756 h 1920282"/>
                <a:gd name="connsiteX11" fmla="*/ 2403561 w 3063207"/>
                <a:gd name="connsiteY11" fmla="*/ 267087 h 1920282"/>
                <a:gd name="connsiteX12" fmla="*/ 2297655 w 3063207"/>
                <a:gd name="connsiteY12" fmla="*/ 261723 h 1920282"/>
                <a:gd name="connsiteX13" fmla="*/ 1613573 w 3063207"/>
                <a:gd name="connsiteY13" fmla="*/ 1082 h 1920282"/>
                <a:gd name="connsiteX14" fmla="*/ 2295539 w 3063207"/>
                <a:gd name="connsiteY14" fmla="*/ 96765 h 1920282"/>
                <a:gd name="connsiteX15" fmla="*/ 2472380 w 3063207"/>
                <a:gd name="connsiteY15" fmla="*/ 239653 h 1920282"/>
                <a:gd name="connsiteX16" fmla="*/ 2588008 w 3063207"/>
                <a:gd name="connsiteY16" fmla="*/ 1049349 h 1920282"/>
                <a:gd name="connsiteX17" fmla="*/ 2996103 w 3063207"/>
                <a:gd name="connsiteY17" fmla="*/ 1267082 h 1920282"/>
                <a:gd name="connsiteX18" fmla="*/ 3030111 w 3063207"/>
                <a:gd name="connsiteY18" fmla="*/ 1532445 h 1920282"/>
                <a:gd name="connsiteX19" fmla="*/ 2662825 w 3063207"/>
                <a:gd name="connsiteY19" fmla="*/ 1763786 h 1920282"/>
                <a:gd name="connsiteX20" fmla="*/ 1547363 w 3063207"/>
                <a:gd name="connsiteY20" fmla="*/ 1920282 h 1920282"/>
                <a:gd name="connsiteX21" fmla="*/ 527124 w 3063207"/>
                <a:gd name="connsiteY21" fmla="*/ 1804611 h 1920282"/>
                <a:gd name="connsiteX22" fmla="*/ 51012 w 3063207"/>
                <a:gd name="connsiteY22" fmla="*/ 1552857 h 1920282"/>
                <a:gd name="connsiteX23" fmla="*/ 51012 w 3063207"/>
                <a:gd name="connsiteY23" fmla="*/ 1280690 h 1920282"/>
                <a:gd name="connsiteX24" fmla="*/ 472711 w 3063207"/>
                <a:gd name="connsiteY24" fmla="*/ 1049349 h 1920282"/>
                <a:gd name="connsiteX25" fmla="*/ 595140 w 3063207"/>
                <a:gd name="connsiteY25" fmla="*/ 239653 h 1920282"/>
                <a:gd name="connsiteX26" fmla="*/ 751576 w 3063207"/>
                <a:gd name="connsiteY26" fmla="*/ 96765 h 1920282"/>
                <a:gd name="connsiteX27" fmla="*/ 1384125 w 3063207"/>
                <a:gd name="connsiteY27" fmla="*/ 1507 h 1920282"/>
                <a:gd name="connsiteX28" fmla="*/ 1613573 w 3063207"/>
                <a:gd name="connsiteY28" fmla="*/ 1082 h 192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63207" h="1920282">
                  <a:moveTo>
                    <a:pt x="473020" y="1110566"/>
                  </a:moveTo>
                  <a:cubicBezTo>
                    <a:pt x="459414" y="1185546"/>
                    <a:pt x="445808" y="1253709"/>
                    <a:pt x="432202" y="1328689"/>
                  </a:cubicBezTo>
                  <a:cubicBezTo>
                    <a:pt x="690719" y="1451384"/>
                    <a:pt x="976448" y="1505915"/>
                    <a:pt x="1262177" y="1533180"/>
                  </a:cubicBezTo>
                  <a:cubicBezTo>
                    <a:pt x="1724786" y="1574078"/>
                    <a:pt x="2207804" y="1519547"/>
                    <a:pt x="2629595" y="1328689"/>
                  </a:cubicBezTo>
                  <a:cubicBezTo>
                    <a:pt x="2615989" y="1253709"/>
                    <a:pt x="2602383" y="1178730"/>
                    <a:pt x="2588776" y="1110566"/>
                  </a:cubicBezTo>
                  <a:cubicBezTo>
                    <a:pt x="2296244" y="1240077"/>
                    <a:pt x="1976500" y="1287791"/>
                    <a:pt x="1656755" y="1301424"/>
                  </a:cubicBezTo>
                  <a:cubicBezTo>
                    <a:pt x="1255374" y="1315057"/>
                    <a:pt x="840386" y="1274159"/>
                    <a:pt x="473020" y="1110566"/>
                  </a:cubicBezTo>
                  <a:close/>
                  <a:moveTo>
                    <a:pt x="2297655" y="261723"/>
                  </a:moveTo>
                  <a:cubicBezTo>
                    <a:pt x="2192598" y="264942"/>
                    <a:pt x="2089451" y="289405"/>
                    <a:pt x="1982484" y="294555"/>
                  </a:cubicBezTo>
                  <a:cubicBezTo>
                    <a:pt x="1690447" y="328889"/>
                    <a:pt x="1398410" y="322022"/>
                    <a:pt x="1113164" y="301422"/>
                  </a:cubicBezTo>
                  <a:cubicBezTo>
                    <a:pt x="1439159" y="383824"/>
                    <a:pt x="1778737" y="370090"/>
                    <a:pt x="2111524" y="335756"/>
                  </a:cubicBezTo>
                  <a:cubicBezTo>
                    <a:pt x="2213397" y="328889"/>
                    <a:pt x="2322062" y="328889"/>
                    <a:pt x="2403561" y="267087"/>
                  </a:cubicBezTo>
                  <a:cubicBezTo>
                    <a:pt x="2367905" y="261937"/>
                    <a:pt x="2332674" y="260650"/>
                    <a:pt x="2297655" y="261723"/>
                  </a:cubicBezTo>
                  <a:close/>
                  <a:moveTo>
                    <a:pt x="1613573" y="1082"/>
                  </a:moveTo>
                  <a:cubicBezTo>
                    <a:pt x="1842807" y="6185"/>
                    <a:pt x="2071086" y="30425"/>
                    <a:pt x="2295539" y="96765"/>
                  </a:cubicBezTo>
                  <a:cubicBezTo>
                    <a:pt x="2363555" y="117178"/>
                    <a:pt x="2465579" y="151199"/>
                    <a:pt x="2472380" y="239653"/>
                  </a:cubicBezTo>
                  <a:cubicBezTo>
                    <a:pt x="2513190" y="511820"/>
                    <a:pt x="2547198" y="783986"/>
                    <a:pt x="2588008" y="1049349"/>
                  </a:cubicBezTo>
                  <a:cubicBezTo>
                    <a:pt x="2730841" y="1110586"/>
                    <a:pt x="2887278" y="1158215"/>
                    <a:pt x="2996103" y="1267082"/>
                  </a:cubicBezTo>
                  <a:cubicBezTo>
                    <a:pt x="3070921" y="1328320"/>
                    <a:pt x="3084524" y="1450795"/>
                    <a:pt x="3030111" y="1532445"/>
                  </a:cubicBezTo>
                  <a:cubicBezTo>
                    <a:pt x="2941690" y="1654920"/>
                    <a:pt x="2798857" y="1716157"/>
                    <a:pt x="2662825" y="1763786"/>
                  </a:cubicBezTo>
                  <a:cubicBezTo>
                    <a:pt x="2309142" y="1886261"/>
                    <a:pt x="1921451" y="1913478"/>
                    <a:pt x="1547363" y="1920282"/>
                  </a:cubicBezTo>
                  <a:cubicBezTo>
                    <a:pt x="1207283" y="1920282"/>
                    <a:pt x="860402" y="1893065"/>
                    <a:pt x="527124" y="1804611"/>
                  </a:cubicBezTo>
                  <a:cubicBezTo>
                    <a:pt x="357084" y="1756982"/>
                    <a:pt x="166639" y="1695745"/>
                    <a:pt x="51012" y="1552857"/>
                  </a:cubicBezTo>
                  <a:cubicBezTo>
                    <a:pt x="-17004" y="1471207"/>
                    <a:pt x="-17004" y="1348732"/>
                    <a:pt x="51012" y="1280690"/>
                  </a:cubicBezTo>
                  <a:cubicBezTo>
                    <a:pt x="166639" y="1158215"/>
                    <a:pt x="329877" y="1117390"/>
                    <a:pt x="472711" y="1049349"/>
                  </a:cubicBezTo>
                  <a:cubicBezTo>
                    <a:pt x="513520" y="783986"/>
                    <a:pt x="547528" y="511820"/>
                    <a:pt x="595140" y="239653"/>
                  </a:cubicBezTo>
                  <a:cubicBezTo>
                    <a:pt x="601941" y="151199"/>
                    <a:pt x="683560" y="123982"/>
                    <a:pt x="751576" y="96765"/>
                  </a:cubicBezTo>
                  <a:cubicBezTo>
                    <a:pt x="955624" y="35528"/>
                    <a:pt x="1173275" y="15115"/>
                    <a:pt x="1384125" y="1507"/>
                  </a:cubicBezTo>
                  <a:cubicBezTo>
                    <a:pt x="1460643" y="-194"/>
                    <a:pt x="1537161" y="-619"/>
                    <a:pt x="1613573" y="1082"/>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1" name="任意多边形 20"/>
            <p:cNvSpPr/>
            <p:nvPr/>
          </p:nvSpPr>
          <p:spPr bwMode="auto">
            <a:xfrm>
              <a:off x="10268199" y="-303027"/>
              <a:ext cx="2655802" cy="830437"/>
            </a:xfrm>
            <a:custGeom>
              <a:avLst/>
              <a:gdLst>
                <a:gd name="connsiteX0" fmla="*/ 322120 w 2655802"/>
                <a:gd name="connsiteY0" fmla="*/ 141312 h 830437"/>
                <a:gd name="connsiteX1" fmla="*/ 267780 w 2655802"/>
                <a:gd name="connsiteY1" fmla="*/ 291684 h 830437"/>
                <a:gd name="connsiteX2" fmla="*/ 410424 w 2655802"/>
                <a:gd name="connsiteY2" fmla="*/ 688117 h 830437"/>
                <a:gd name="connsiteX3" fmla="*/ 872321 w 2655802"/>
                <a:gd name="connsiteY3" fmla="*/ 729128 h 830437"/>
                <a:gd name="connsiteX4" fmla="*/ 1082891 w 2655802"/>
                <a:gd name="connsiteY4" fmla="*/ 503571 h 830437"/>
                <a:gd name="connsiteX5" fmla="*/ 1096476 w 2655802"/>
                <a:gd name="connsiteY5" fmla="*/ 237003 h 830437"/>
                <a:gd name="connsiteX6" fmla="*/ 797602 w 2655802"/>
                <a:gd name="connsiteY6" fmla="*/ 182323 h 830437"/>
                <a:gd name="connsiteX7" fmla="*/ 322120 w 2655802"/>
                <a:gd name="connsiteY7" fmla="*/ 141312 h 830437"/>
                <a:gd name="connsiteX8" fmla="*/ 2368286 w 2655802"/>
                <a:gd name="connsiteY8" fmla="*/ 134477 h 830437"/>
                <a:gd name="connsiteX9" fmla="*/ 1709946 w 2655802"/>
                <a:gd name="connsiteY9" fmla="*/ 195883 h 830437"/>
                <a:gd name="connsiteX10" fmla="*/ 1533484 w 2655802"/>
                <a:gd name="connsiteY10" fmla="*/ 298225 h 830437"/>
                <a:gd name="connsiteX11" fmla="*/ 1648863 w 2655802"/>
                <a:gd name="connsiteY11" fmla="*/ 646190 h 830437"/>
                <a:gd name="connsiteX12" fmla="*/ 1995001 w 2655802"/>
                <a:gd name="connsiteY12" fmla="*/ 734887 h 830437"/>
                <a:gd name="connsiteX13" fmla="*/ 2327564 w 2655802"/>
                <a:gd name="connsiteY13" fmla="*/ 598430 h 830437"/>
                <a:gd name="connsiteX14" fmla="*/ 2368286 w 2655802"/>
                <a:gd name="connsiteY14" fmla="*/ 134477 h 830437"/>
                <a:gd name="connsiteX15" fmla="*/ 1702 w 2655802"/>
                <a:gd name="connsiteY15" fmla="*/ 0 h 830437"/>
                <a:gd name="connsiteX16" fmla="*/ 961261 w 2655802"/>
                <a:gd name="connsiteY16" fmla="*/ 74876 h 830437"/>
                <a:gd name="connsiteX17" fmla="*/ 1267504 w 2655802"/>
                <a:gd name="connsiteY17" fmla="*/ 149751 h 830437"/>
                <a:gd name="connsiteX18" fmla="*/ 1451249 w 2655802"/>
                <a:gd name="connsiteY18" fmla="*/ 129330 h 830437"/>
                <a:gd name="connsiteX19" fmla="*/ 1879988 w 2655802"/>
                <a:gd name="connsiteY19" fmla="*/ 61262 h 830437"/>
                <a:gd name="connsiteX20" fmla="*/ 2655802 w 2655802"/>
                <a:gd name="connsiteY20" fmla="*/ 0 h 830437"/>
                <a:gd name="connsiteX21" fmla="*/ 2648997 w 2655802"/>
                <a:gd name="connsiteY21" fmla="*/ 149751 h 830437"/>
                <a:gd name="connsiteX22" fmla="*/ 2506083 w 2655802"/>
                <a:gd name="connsiteY22" fmla="*/ 340343 h 830437"/>
                <a:gd name="connsiteX23" fmla="*/ 2288311 w 2655802"/>
                <a:gd name="connsiteY23" fmla="*/ 775982 h 830437"/>
                <a:gd name="connsiteX24" fmla="*/ 1730270 w 2655802"/>
                <a:gd name="connsiteY24" fmla="*/ 810017 h 830437"/>
                <a:gd name="connsiteX25" fmla="*/ 1444444 w 2655802"/>
                <a:gd name="connsiteY25" fmla="*/ 517322 h 830437"/>
                <a:gd name="connsiteX26" fmla="*/ 1294725 w 2655802"/>
                <a:gd name="connsiteY26" fmla="*/ 353957 h 830437"/>
                <a:gd name="connsiteX27" fmla="*/ 1097369 w 2655802"/>
                <a:gd name="connsiteY27" fmla="*/ 701107 h 830437"/>
                <a:gd name="connsiteX28" fmla="*/ 675435 w 2655802"/>
                <a:gd name="connsiteY28" fmla="*/ 830437 h 830437"/>
                <a:gd name="connsiteX29" fmla="*/ 287529 w 2655802"/>
                <a:gd name="connsiteY29" fmla="*/ 721527 h 830437"/>
                <a:gd name="connsiteX30" fmla="*/ 137810 w 2655802"/>
                <a:gd name="connsiteY30" fmla="*/ 326729 h 830437"/>
                <a:gd name="connsiteX31" fmla="*/ 8508 w 2655802"/>
                <a:gd name="connsiteY31" fmla="*/ 149751 h 830437"/>
                <a:gd name="connsiteX32" fmla="*/ 1702 w 2655802"/>
                <a:gd name="connsiteY32" fmla="*/ 0 h 83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55802" h="830437">
                  <a:moveTo>
                    <a:pt x="322120" y="141312"/>
                  </a:moveTo>
                  <a:cubicBezTo>
                    <a:pt x="260987" y="148147"/>
                    <a:pt x="274572" y="243838"/>
                    <a:pt x="267780" y="291684"/>
                  </a:cubicBezTo>
                  <a:cubicBezTo>
                    <a:pt x="274572" y="428385"/>
                    <a:pt x="274572" y="606097"/>
                    <a:pt x="410424" y="688117"/>
                  </a:cubicBezTo>
                  <a:cubicBezTo>
                    <a:pt x="553069" y="749633"/>
                    <a:pt x="722883" y="742798"/>
                    <a:pt x="872321" y="729128"/>
                  </a:cubicBezTo>
                  <a:cubicBezTo>
                    <a:pt x="987795" y="708623"/>
                    <a:pt x="1042135" y="599262"/>
                    <a:pt x="1082891" y="503571"/>
                  </a:cubicBezTo>
                  <a:cubicBezTo>
                    <a:pt x="1116854" y="421550"/>
                    <a:pt x="1150817" y="319024"/>
                    <a:pt x="1096476" y="237003"/>
                  </a:cubicBezTo>
                  <a:cubicBezTo>
                    <a:pt x="1001380" y="195993"/>
                    <a:pt x="892698" y="195993"/>
                    <a:pt x="797602" y="182323"/>
                  </a:cubicBezTo>
                  <a:cubicBezTo>
                    <a:pt x="634580" y="175487"/>
                    <a:pt x="478350" y="134477"/>
                    <a:pt x="322120" y="141312"/>
                  </a:cubicBezTo>
                  <a:close/>
                  <a:moveTo>
                    <a:pt x="2368286" y="134477"/>
                  </a:moveTo>
                  <a:cubicBezTo>
                    <a:pt x="2144315" y="141300"/>
                    <a:pt x="1927130" y="182237"/>
                    <a:pt x="1709946" y="195883"/>
                  </a:cubicBezTo>
                  <a:cubicBezTo>
                    <a:pt x="1642076" y="209528"/>
                    <a:pt x="1547058" y="216351"/>
                    <a:pt x="1533484" y="298225"/>
                  </a:cubicBezTo>
                  <a:cubicBezTo>
                    <a:pt x="1519910" y="421036"/>
                    <a:pt x="1574206" y="543847"/>
                    <a:pt x="1648863" y="646190"/>
                  </a:cubicBezTo>
                  <a:cubicBezTo>
                    <a:pt x="1723520" y="755355"/>
                    <a:pt x="1879621" y="734887"/>
                    <a:pt x="1995001" y="734887"/>
                  </a:cubicBezTo>
                  <a:cubicBezTo>
                    <a:pt x="2117167" y="728064"/>
                    <a:pt x="2266481" y="721241"/>
                    <a:pt x="2327564" y="598430"/>
                  </a:cubicBezTo>
                  <a:cubicBezTo>
                    <a:pt x="2388647" y="455150"/>
                    <a:pt x="2395434" y="291402"/>
                    <a:pt x="2368286" y="134477"/>
                  </a:cubicBezTo>
                  <a:close/>
                  <a:moveTo>
                    <a:pt x="1702" y="0"/>
                  </a:moveTo>
                  <a:cubicBezTo>
                    <a:pt x="321555" y="6807"/>
                    <a:pt x="641408" y="54455"/>
                    <a:pt x="961261" y="74876"/>
                  </a:cubicBezTo>
                  <a:cubicBezTo>
                    <a:pt x="1070148" y="81682"/>
                    <a:pt x="1172228" y="115717"/>
                    <a:pt x="1267504" y="149751"/>
                  </a:cubicBezTo>
                  <a:cubicBezTo>
                    <a:pt x="1328752" y="183785"/>
                    <a:pt x="1396806" y="149751"/>
                    <a:pt x="1451249" y="129330"/>
                  </a:cubicBezTo>
                  <a:cubicBezTo>
                    <a:pt x="1587357" y="74876"/>
                    <a:pt x="1737075" y="74876"/>
                    <a:pt x="1879988" y="61262"/>
                  </a:cubicBezTo>
                  <a:cubicBezTo>
                    <a:pt x="2138593" y="40841"/>
                    <a:pt x="2397197" y="0"/>
                    <a:pt x="2655802" y="0"/>
                  </a:cubicBezTo>
                  <a:cubicBezTo>
                    <a:pt x="2655802" y="47648"/>
                    <a:pt x="2655802" y="102103"/>
                    <a:pt x="2648997" y="149751"/>
                  </a:cubicBezTo>
                  <a:cubicBezTo>
                    <a:pt x="2601359" y="211013"/>
                    <a:pt x="2519694" y="251854"/>
                    <a:pt x="2506083" y="340343"/>
                  </a:cubicBezTo>
                  <a:cubicBezTo>
                    <a:pt x="2465251" y="496901"/>
                    <a:pt x="2451641" y="694300"/>
                    <a:pt x="2288311" y="775982"/>
                  </a:cubicBezTo>
                  <a:cubicBezTo>
                    <a:pt x="2111371" y="837244"/>
                    <a:pt x="1914015" y="844051"/>
                    <a:pt x="1730270" y="810017"/>
                  </a:cubicBezTo>
                  <a:cubicBezTo>
                    <a:pt x="1587357" y="775982"/>
                    <a:pt x="1492081" y="646652"/>
                    <a:pt x="1444444" y="517322"/>
                  </a:cubicBezTo>
                  <a:cubicBezTo>
                    <a:pt x="1417222" y="449253"/>
                    <a:pt x="1390001" y="333536"/>
                    <a:pt x="1294725" y="353957"/>
                  </a:cubicBezTo>
                  <a:cubicBezTo>
                    <a:pt x="1206255" y="456060"/>
                    <a:pt x="1199450" y="605811"/>
                    <a:pt x="1097369" y="701107"/>
                  </a:cubicBezTo>
                  <a:cubicBezTo>
                    <a:pt x="995288" y="823630"/>
                    <a:pt x="818348" y="830437"/>
                    <a:pt x="675435" y="830437"/>
                  </a:cubicBezTo>
                  <a:cubicBezTo>
                    <a:pt x="539328" y="816824"/>
                    <a:pt x="389609" y="810017"/>
                    <a:pt x="287529" y="721527"/>
                  </a:cubicBezTo>
                  <a:cubicBezTo>
                    <a:pt x="185448" y="612618"/>
                    <a:pt x="178642" y="456060"/>
                    <a:pt x="137810" y="326729"/>
                  </a:cubicBezTo>
                  <a:cubicBezTo>
                    <a:pt x="124199" y="245047"/>
                    <a:pt x="49340" y="204206"/>
                    <a:pt x="8508" y="149751"/>
                  </a:cubicBezTo>
                  <a:cubicBezTo>
                    <a:pt x="-5103" y="102103"/>
                    <a:pt x="1702" y="47648"/>
                    <a:pt x="1702" y="0"/>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2" name="任意多边形 21"/>
            <p:cNvSpPr/>
            <p:nvPr/>
          </p:nvSpPr>
          <p:spPr>
            <a:xfrm>
              <a:off x="9926228" y="843512"/>
              <a:ext cx="3317091" cy="417509"/>
            </a:xfrm>
            <a:custGeom>
              <a:avLst/>
              <a:gdLst/>
              <a:ahLst/>
              <a:cxnLst/>
              <a:rect l="l" t="t" r="r" b="b"/>
              <a:pathLst>
                <a:path w="3317091" h="417509">
                  <a:moveTo>
                    <a:pt x="3169890" y="199765"/>
                  </a:moveTo>
                  <a:lnTo>
                    <a:pt x="3169890" y="379772"/>
                  </a:lnTo>
                  <a:lnTo>
                    <a:pt x="3202818" y="379772"/>
                  </a:lnTo>
                  <a:cubicBezTo>
                    <a:pt x="3218916" y="382699"/>
                    <a:pt x="3225502" y="375382"/>
                    <a:pt x="3222575" y="357820"/>
                  </a:cubicBezTo>
                  <a:lnTo>
                    <a:pt x="3222575" y="199765"/>
                  </a:lnTo>
                  <a:close/>
                  <a:moveTo>
                    <a:pt x="2906464" y="199765"/>
                  </a:moveTo>
                  <a:lnTo>
                    <a:pt x="2906464" y="379772"/>
                  </a:lnTo>
                  <a:lnTo>
                    <a:pt x="2937197" y="379772"/>
                  </a:lnTo>
                  <a:cubicBezTo>
                    <a:pt x="2953295" y="382699"/>
                    <a:pt x="2959881" y="375382"/>
                    <a:pt x="2956954" y="357820"/>
                  </a:cubicBezTo>
                  <a:lnTo>
                    <a:pt x="2956954" y="199765"/>
                  </a:lnTo>
                  <a:close/>
                  <a:moveTo>
                    <a:pt x="3075496" y="158056"/>
                  </a:moveTo>
                  <a:lnTo>
                    <a:pt x="3316969" y="158056"/>
                  </a:lnTo>
                  <a:lnTo>
                    <a:pt x="3316969" y="379772"/>
                  </a:lnTo>
                  <a:cubicBezTo>
                    <a:pt x="3318433" y="406115"/>
                    <a:pt x="3305261" y="418554"/>
                    <a:pt x="3277455" y="417091"/>
                  </a:cubicBezTo>
                  <a:lnTo>
                    <a:pt x="3075496" y="417091"/>
                  </a:lnTo>
                  <a:close/>
                  <a:moveTo>
                    <a:pt x="2812070" y="158056"/>
                  </a:moveTo>
                  <a:lnTo>
                    <a:pt x="3053543" y="158056"/>
                  </a:lnTo>
                  <a:lnTo>
                    <a:pt x="3053543" y="379772"/>
                  </a:lnTo>
                  <a:cubicBezTo>
                    <a:pt x="3055007" y="406115"/>
                    <a:pt x="3041104" y="418554"/>
                    <a:pt x="3011835" y="417091"/>
                  </a:cubicBezTo>
                  <a:lnTo>
                    <a:pt x="2812070" y="417091"/>
                  </a:lnTo>
                  <a:close/>
                  <a:moveTo>
                    <a:pt x="1312738" y="87809"/>
                  </a:moveTo>
                  <a:lnTo>
                    <a:pt x="1440061" y="87809"/>
                  </a:lnTo>
                  <a:lnTo>
                    <a:pt x="1286395" y="357820"/>
                  </a:lnTo>
                  <a:cubicBezTo>
                    <a:pt x="1280542" y="369528"/>
                    <a:pt x="1278346" y="376114"/>
                    <a:pt x="1279810" y="377577"/>
                  </a:cubicBezTo>
                  <a:cubicBezTo>
                    <a:pt x="1279810" y="379041"/>
                    <a:pt x="1284200" y="379772"/>
                    <a:pt x="1292981" y="379772"/>
                  </a:cubicBezTo>
                  <a:lnTo>
                    <a:pt x="1483965" y="379772"/>
                  </a:lnTo>
                  <a:cubicBezTo>
                    <a:pt x="1495673" y="379772"/>
                    <a:pt x="1501527" y="379041"/>
                    <a:pt x="1501527" y="377577"/>
                  </a:cubicBezTo>
                  <a:cubicBezTo>
                    <a:pt x="1502990" y="376114"/>
                    <a:pt x="1501527" y="369528"/>
                    <a:pt x="1497136" y="357820"/>
                  </a:cubicBezTo>
                  <a:lnTo>
                    <a:pt x="1459817" y="263426"/>
                  </a:lnTo>
                  <a:lnTo>
                    <a:pt x="1567383" y="263426"/>
                  </a:lnTo>
                  <a:lnTo>
                    <a:pt x="1613483" y="379772"/>
                  </a:lnTo>
                  <a:cubicBezTo>
                    <a:pt x="1623727" y="398798"/>
                    <a:pt x="1627385" y="409774"/>
                    <a:pt x="1624459" y="412701"/>
                  </a:cubicBezTo>
                  <a:cubicBezTo>
                    <a:pt x="1622995" y="415627"/>
                    <a:pt x="1610555" y="417091"/>
                    <a:pt x="1587140" y="417091"/>
                  </a:cubicBezTo>
                  <a:lnTo>
                    <a:pt x="1165659" y="417091"/>
                  </a:lnTo>
                  <a:cubicBezTo>
                    <a:pt x="1143707" y="417091"/>
                    <a:pt x="1132731" y="415627"/>
                    <a:pt x="1132731" y="412701"/>
                  </a:cubicBezTo>
                  <a:cubicBezTo>
                    <a:pt x="1129803" y="409774"/>
                    <a:pt x="1134194" y="398798"/>
                    <a:pt x="1145902" y="379772"/>
                  </a:cubicBezTo>
                  <a:close/>
                  <a:moveTo>
                    <a:pt x="799058" y="83418"/>
                  </a:moveTo>
                  <a:lnTo>
                    <a:pt x="921990" y="83418"/>
                  </a:lnTo>
                  <a:lnTo>
                    <a:pt x="941747" y="131713"/>
                  </a:lnTo>
                  <a:lnTo>
                    <a:pt x="1069069" y="83418"/>
                  </a:lnTo>
                  <a:lnTo>
                    <a:pt x="1069069" y="138299"/>
                  </a:lnTo>
                  <a:lnTo>
                    <a:pt x="961504" y="177812"/>
                  </a:lnTo>
                  <a:lnTo>
                    <a:pt x="1069069" y="417091"/>
                  </a:lnTo>
                  <a:lnTo>
                    <a:pt x="943942" y="417091"/>
                  </a:lnTo>
                  <a:close/>
                  <a:moveTo>
                    <a:pt x="722225" y="72442"/>
                  </a:moveTo>
                  <a:lnTo>
                    <a:pt x="722225" y="357820"/>
                  </a:lnTo>
                  <a:cubicBezTo>
                    <a:pt x="719298" y="375382"/>
                    <a:pt x="725884" y="382699"/>
                    <a:pt x="741982" y="379772"/>
                  </a:cubicBezTo>
                  <a:lnTo>
                    <a:pt x="783691" y="379772"/>
                  </a:lnTo>
                  <a:lnTo>
                    <a:pt x="783691" y="417091"/>
                  </a:lnTo>
                  <a:lnTo>
                    <a:pt x="647588" y="417091"/>
                  </a:lnTo>
                  <a:cubicBezTo>
                    <a:pt x="616855" y="420018"/>
                    <a:pt x="602952" y="407578"/>
                    <a:pt x="605879" y="379772"/>
                  </a:cubicBezTo>
                  <a:lnTo>
                    <a:pt x="605879" y="171227"/>
                  </a:lnTo>
                  <a:lnTo>
                    <a:pt x="564170" y="182203"/>
                  </a:lnTo>
                  <a:lnTo>
                    <a:pt x="564170" y="120737"/>
                  </a:lnTo>
                  <a:close/>
                  <a:moveTo>
                    <a:pt x="195374" y="70247"/>
                  </a:moveTo>
                  <a:lnTo>
                    <a:pt x="311720" y="70247"/>
                  </a:lnTo>
                  <a:lnTo>
                    <a:pt x="311720" y="94394"/>
                  </a:lnTo>
                  <a:lnTo>
                    <a:pt x="507094" y="94394"/>
                  </a:lnTo>
                  <a:lnTo>
                    <a:pt x="507094" y="379772"/>
                  </a:lnTo>
                  <a:cubicBezTo>
                    <a:pt x="510021" y="407578"/>
                    <a:pt x="496850" y="420018"/>
                    <a:pt x="467580" y="417091"/>
                  </a:cubicBezTo>
                  <a:lnTo>
                    <a:pt x="412700" y="417091"/>
                  </a:lnTo>
                  <a:lnTo>
                    <a:pt x="412700" y="138299"/>
                  </a:lnTo>
                  <a:lnTo>
                    <a:pt x="311720" y="138299"/>
                  </a:lnTo>
                  <a:lnTo>
                    <a:pt x="311720" y="417091"/>
                  </a:lnTo>
                  <a:lnTo>
                    <a:pt x="195374" y="417091"/>
                  </a:lnTo>
                  <a:lnTo>
                    <a:pt x="195374" y="138299"/>
                  </a:lnTo>
                  <a:lnTo>
                    <a:pt x="96589" y="138299"/>
                  </a:lnTo>
                  <a:lnTo>
                    <a:pt x="96589" y="417091"/>
                  </a:lnTo>
                  <a:lnTo>
                    <a:pt x="0" y="417091"/>
                  </a:lnTo>
                  <a:lnTo>
                    <a:pt x="0" y="94394"/>
                  </a:lnTo>
                  <a:lnTo>
                    <a:pt x="195374" y="94394"/>
                  </a:lnTo>
                  <a:close/>
                  <a:moveTo>
                    <a:pt x="2917440" y="41709"/>
                  </a:moveTo>
                  <a:lnTo>
                    <a:pt x="2917440" y="105370"/>
                  </a:lnTo>
                  <a:lnTo>
                    <a:pt x="3202818" y="105370"/>
                  </a:lnTo>
                  <a:cubicBezTo>
                    <a:pt x="3208672" y="105370"/>
                    <a:pt x="3211599" y="101712"/>
                    <a:pt x="3211599" y="94394"/>
                  </a:cubicBezTo>
                  <a:lnTo>
                    <a:pt x="3211599" y="41709"/>
                  </a:lnTo>
                  <a:close/>
                  <a:moveTo>
                    <a:pt x="2812070" y="0"/>
                  </a:moveTo>
                  <a:lnTo>
                    <a:pt x="3316969" y="0"/>
                  </a:lnTo>
                  <a:lnTo>
                    <a:pt x="3316969" y="100980"/>
                  </a:lnTo>
                  <a:cubicBezTo>
                    <a:pt x="3318433" y="133176"/>
                    <a:pt x="3306725" y="148543"/>
                    <a:pt x="3281846" y="147079"/>
                  </a:cubicBezTo>
                  <a:lnTo>
                    <a:pt x="2812070" y="147079"/>
                  </a:lnTo>
                  <a:close/>
                  <a:moveTo>
                    <a:pt x="2410345" y="0"/>
                  </a:moveTo>
                  <a:lnTo>
                    <a:pt x="2511325" y="0"/>
                  </a:lnTo>
                  <a:lnTo>
                    <a:pt x="2506935" y="21952"/>
                  </a:lnTo>
                  <a:lnTo>
                    <a:pt x="2754994" y="21952"/>
                  </a:lnTo>
                  <a:lnTo>
                    <a:pt x="2754994" y="63661"/>
                  </a:lnTo>
                  <a:lnTo>
                    <a:pt x="2520106" y="63661"/>
                  </a:lnTo>
                  <a:lnTo>
                    <a:pt x="2520106" y="125127"/>
                  </a:lnTo>
                  <a:lnTo>
                    <a:pt x="2754994" y="125127"/>
                  </a:lnTo>
                  <a:lnTo>
                    <a:pt x="2754994" y="166836"/>
                  </a:lnTo>
                  <a:lnTo>
                    <a:pt x="2520106" y="166836"/>
                  </a:lnTo>
                  <a:lnTo>
                    <a:pt x="2520106" y="324892"/>
                  </a:lnTo>
                  <a:lnTo>
                    <a:pt x="2754994" y="324892"/>
                  </a:lnTo>
                  <a:lnTo>
                    <a:pt x="2754994" y="366601"/>
                  </a:lnTo>
                  <a:lnTo>
                    <a:pt x="2520106" y="366601"/>
                  </a:lnTo>
                  <a:lnTo>
                    <a:pt x="2520106" y="417091"/>
                  </a:lnTo>
                  <a:lnTo>
                    <a:pt x="2414736" y="417091"/>
                  </a:lnTo>
                  <a:lnTo>
                    <a:pt x="2414736" y="63661"/>
                  </a:lnTo>
                  <a:lnTo>
                    <a:pt x="2394979" y="63661"/>
                  </a:lnTo>
                  <a:close/>
                  <a:moveTo>
                    <a:pt x="2381808" y="0"/>
                  </a:moveTo>
                  <a:lnTo>
                    <a:pt x="2381808" y="417091"/>
                  </a:lnTo>
                  <a:lnTo>
                    <a:pt x="2274242" y="417091"/>
                  </a:lnTo>
                  <a:lnTo>
                    <a:pt x="2274242" y="52685"/>
                  </a:lnTo>
                  <a:lnTo>
                    <a:pt x="2250095" y="54880"/>
                  </a:lnTo>
                  <a:lnTo>
                    <a:pt x="2250095" y="13171"/>
                  </a:lnTo>
                  <a:close/>
                  <a:moveTo>
                    <a:pt x="1685925" y="0"/>
                  </a:moveTo>
                  <a:lnTo>
                    <a:pt x="2193019" y="0"/>
                  </a:lnTo>
                  <a:lnTo>
                    <a:pt x="2193019" y="63661"/>
                  </a:lnTo>
                  <a:lnTo>
                    <a:pt x="2074478" y="96590"/>
                  </a:lnTo>
                  <a:lnTo>
                    <a:pt x="2074478" y="144884"/>
                  </a:lnTo>
                  <a:lnTo>
                    <a:pt x="2193019" y="144884"/>
                  </a:lnTo>
                  <a:lnTo>
                    <a:pt x="2193019" y="186593"/>
                  </a:lnTo>
                  <a:lnTo>
                    <a:pt x="2074478" y="186593"/>
                  </a:lnTo>
                  <a:lnTo>
                    <a:pt x="2074478" y="379772"/>
                  </a:lnTo>
                  <a:cubicBezTo>
                    <a:pt x="2075941" y="406115"/>
                    <a:pt x="2062038" y="418554"/>
                    <a:pt x="2032769" y="417091"/>
                  </a:cubicBezTo>
                  <a:lnTo>
                    <a:pt x="1775929" y="417091"/>
                  </a:lnTo>
                  <a:lnTo>
                    <a:pt x="1775929" y="379772"/>
                  </a:lnTo>
                  <a:lnTo>
                    <a:pt x="1931789" y="379772"/>
                  </a:lnTo>
                  <a:cubicBezTo>
                    <a:pt x="1946423" y="382699"/>
                    <a:pt x="1952277" y="376114"/>
                    <a:pt x="1949350" y="360015"/>
                  </a:cubicBezTo>
                  <a:lnTo>
                    <a:pt x="1949350" y="186593"/>
                  </a:lnTo>
                  <a:lnTo>
                    <a:pt x="1685925" y="186593"/>
                  </a:lnTo>
                  <a:lnTo>
                    <a:pt x="1685925" y="144884"/>
                  </a:lnTo>
                  <a:lnTo>
                    <a:pt x="1949350" y="144884"/>
                  </a:lnTo>
                  <a:lnTo>
                    <a:pt x="1949350" y="63661"/>
                  </a:lnTo>
                  <a:lnTo>
                    <a:pt x="2010817" y="41709"/>
                  </a:lnTo>
                  <a:lnTo>
                    <a:pt x="1685925" y="41709"/>
                  </a:lnTo>
                  <a:close/>
                  <a:moveTo>
                    <a:pt x="1176635" y="0"/>
                  </a:moveTo>
                  <a:lnTo>
                    <a:pt x="1569578" y="0"/>
                  </a:lnTo>
                  <a:lnTo>
                    <a:pt x="1580554" y="41709"/>
                  </a:lnTo>
                  <a:lnTo>
                    <a:pt x="1631044" y="208546"/>
                  </a:lnTo>
                  <a:lnTo>
                    <a:pt x="1523479" y="208546"/>
                  </a:lnTo>
                  <a:lnTo>
                    <a:pt x="1470794" y="41709"/>
                  </a:lnTo>
                  <a:lnTo>
                    <a:pt x="1286395" y="41709"/>
                  </a:lnTo>
                  <a:lnTo>
                    <a:pt x="1231515" y="208546"/>
                  </a:lnTo>
                  <a:lnTo>
                    <a:pt x="1126145" y="208546"/>
                  </a:lnTo>
                  <a:lnTo>
                    <a:pt x="1176635" y="41709"/>
                  </a:lnTo>
                  <a:close/>
                  <a:moveTo>
                    <a:pt x="748568" y="0"/>
                  </a:moveTo>
                  <a:lnTo>
                    <a:pt x="864914" y="0"/>
                  </a:lnTo>
                  <a:lnTo>
                    <a:pt x="873695" y="21952"/>
                  </a:lnTo>
                  <a:lnTo>
                    <a:pt x="1069069" y="21952"/>
                  </a:lnTo>
                  <a:lnTo>
                    <a:pt x="1069069" y="63661"/>
                  </a:lnTo>
                  <a:lnTo>
                    <a:pt x="564170" y="63661"/>
                  </a:lnTo>
                  <a:lnTo>
                    <a:pt x="564170" y="21952"/>
                  </a:lnTo>
                  <a:lnTo>
                    <a:pt x="759544" y="21952"/>
                  </a:lnTo>
                  <a:close/>
                  <a:moveTo>
                    <a:pt x="72442" y="0"/>
                  </a:moveTo>
                  <a:lnTo>
                    <a:pt x="188788" y="0"/>
                  </a:lnTo>
                  <a:lnTo>
                    <a:pt x="171226" y="21952"/>
                  </a:lnTo>
                  <a:lnTo>
                    <a:pt x="507094" y="21952"/>
                  </a:lnTo>
                  <a:lnTo>
                    <a:pt x="507094" y="63661"/>
                  </a:lnTo>
                  <a:lnTo>
                    <a:pt x="136103" y="63661"/>
                  </a:lnTo>
                  <a:lnTo>
                    <a:pt x="116346" y="90004"/>
                  </a:lnTo>
                  <a:lnTo>
                    <a:pt x="0" y="90004"/>
                  </a:lnTo>
                  <a:lnTo>
                    <a:pt x="21952" y="63661"/>
                  </a:lnTo>
                  <a:lnTo>
                    <a:pt x="0" y="63661"/>
                  </a:lnTo>
                  <a:lnTo>
                    <a:pt x="0" y="21952"/>
                  </a:lnTo>
                  <a:lnTo>
                    <a:pt x="54880" y="21952"/>
                  </a:ln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solidFill>
                  <a:schemeClr val="tx1"/>
                </a:solidFill>
                <a:ea typeface="微软雅黑" panose="020B0503020204020204" pitchFamily="34" charset="-122"/>
              </a:endParaRPr>
            </a:p>
          </p:txBody>
        </p:sp>
      </p:grpSp>
      <p:cxnSp>
        <p:nvCxnSpPr>
          <p:cNvPr id="23" name="直接连接符 22"/>
          <p:cNvCxnSpPr/>
          <p:nvPr userDrawn="1"/>
        </p:nvCxnSpPr>
        <p:spPr>
          <a:xfrm>
            <a:off x="761629" y="62650"/>
            <a:ext cx="0" cy="6161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userDrawn="1"/>
        </p:nvSpPr>
        <p:spPr>
          <a:xfrm>
            <a:off x="0" y="4900885"/>
            <a:ext cx="9144000" cy="242615"/>
          </a:xfrm>
          <a:prstGeom prst="rect">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Tree>
    <p:extLst>
      <p:ext uri="{BB962C8B-B14F-4D97-AF65-F5344CB8AC3E}">
        <p14:creationId xmlns:p14="http://schemas.microsoft.com/office/powerpoint/2010/main" val="3804579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比较">
    <p:spTree>
      <p:nvGrpSpPr>
        <p:cNvPr id="1" name=""/>
        <p:cNvGrpSpPr/>
        <p:nvPr/>
      </p:nvGrpSpPr>
      <p:grpSpPr>
        <a:xfrm>
          <a:off x="0" y="0"/>
          <a:ext cx="0" cy="0"/>
          <a:chOff x="0" y="0"/>
          <a:chExt cx="0" cy="0"/>
        </a:xfrm>
      </p:grpSpPr>
      <p:grpSp>
        <p:nvGrpSpPr>
          <p:cNvPr id="2" name="组合 1"/>
          <p:cNvGrpSpPr>
            <a:grpSpLocks noChangeAspect="1"/>
          </p:cNvGrpSpPr>
          <p:nvPr userDrawn="1"/>
        </p:nvGrpSpPr>
        <p:grpSpPr>
          <a:xfrm>
            <a:off x="790204" y="186614"/>
            <a:ext cx="671884" cy="474112"/>
            <a:chOff x="5455444" y="233363"/>
            <a:chExt cx="1281113" cy="904009"/>
          </a:xfrm>
        </p:grpSpPr>
        <p:grpSp>
          <p:nvGrpSpPr>
            <p:cNvPr id="3" name="组合 2"/>
            <p:cNvGrpSpPr/>
            <p:nvPr/>
          </p:nvGrpSpPr>
          <p:grpSpPr>
            <a:xfrm>
              <a:off x="5455444" y="233363"/>
              <a:ext cx="1281113" cy="661987"/>
              <a:chOff x="5194301" y="233363"/>
              <a:chExt cx="1281113" cy="661987"/>
            </a:xfrm>
          </p:grpSpPr>
          <p:sp>
            <p:nvSpPr>
              <p:cNvPr id="13" name="Freeform 24"/>
              <p:cNvSpPr/>
              <p:nvPr/>
            </p:nvSpPr>
            <p:spPr bwMode="auto">
              <a:xfrm>
                <a:off x="5964238" y="487363"/>
                <a:ext cx="260350" cy="223837"/>
              </a:xfrm>
              <a:custGeom>
                <a:avLst/>
                <a:gdLst>
                  <a:gd name="T0" fmla="*/ 183 w 204"/>
                  <a:gd name="T1" fmla="*/ 0 h 175"/>
                  <a:gd name="T2" fmla="*/ 191 w 204"/>
                  <a:gd name="T3" fmla="*/ 22 h 175"/>
                  <a:gd name="T4" fmla="*/ 203 w 204"/>
                  <a:gd name="T5" fmla="*/ 114 h 175"/>
                  <a:gd name="T6" fmla="*/ 198 w 204"/>
                  <a:gd name="T7" fmla="*/ 165 h 175"/>
                  <a:gd name="T8" fmla="*/ 196 w 204"/>
                  <a:gd name="T9" fmla="*/ 175 h 175"/>
                  <a:gd name="T10" fmla="*/ 186 w 204"/>
                  <a:gd name="T11" fmla="*/ 169 h 175"/>
                  <a:gd name="T12" fmla="*/ 27 w 204"/>
                  <a:gd name="T13" fmla="*/ 117 h 175"/>
                  <a:gd name="T14" fmla="*/ 0 w 204"/>
                  <a:gd name="T15" fmla="*/ 113 h 175"/>
                  <a:gd name="T16" fmla="*/ 14 w 204"/>
                  <a:gd name="T17" fmla="*/ 96 h 175"/>
                  <a:gd name="T18" fmla="*/ 158 w 204"/>
                  <a:gd name="T19" fmla="*/ 6 h 175"/>
                  <a:gd name="T20" fmla="*/ 183 w 204"/>
                  <a:gd name="T2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175">
                    <a:moveTo>
                      <a:pt x="183" y="0"/>
                    </a:moveTo>
                    <a:cubicBezTo>
                      <a:pt x="191" y="22"/>
                      <a:pt x="191" y="22"/>
                      <a:pt x="191" y="22"/>
                    </a:cubicBezTo>
                    <a:cubicBezTo>
                      <a:pt x="199" y="51"/>
                      <a:pt x="204" y="82"/>
                      <a:pt x="203" y="114"/>
                    </a:cubicBezTo>
                    <a:cubicBezTo>
                      <a:pt x="203" y="132"/>
                      <a:pt x="201" y="149"/>
                      <a:pt x="198" y="165"/>
                    </a:cubicBezTo>
                    <a:cubicBezTo>
                      <a:pt x="196" y="175"/>
                      <a:pt x="196" y="175"/>
                      <a:pt x="196" y="175"/>
                    </a:cubicBezTo>
                    <a:cubicBezTo>
                      <a:pt x="186" y="169"/>
                      <a:pt x="186" y="169"/>
                      <a:pt x="186" y="169"/>
                    </a:cubicBezTo>
                    <a:cubicBezTo>
                      <a:pt x="137" y="145"/>
                      <a:pt x="84" y="127"/>
                      <a:pt x="27" y="117"/>
                    </a:cubicBezTo>
                    <a:cubicBezTo>
                      <a:pt x="0" y="113"/>
                      <a:pt x="0" y="113"/>
                      <a:pt x="0" y="113"/>
                    </a:cubicBezTo>
                    <a:cubicBezTo>
                      <a:pt x="14" y="96"/>
                      <a:pt x="14" y="96"/>
                      <a:pt x="14" y="96"/>
                    </a:cubicBezTo>
                    <a:cubicBezTo>
                      <a:pt x="52" y="54"/>
                      <a:pt x="102" y="22"/>
                      <a:pt x="158" y="6"/>
                    </a:cubicBezTo>
                    <a:lnTo>
                      <a:pt x="183" y="0"/>
                    </a:lnTo>
                    <a:close/>
                  </a:path>
                </a:pathLst>
              </a:custGeom>
              <a:solidFill>
                <a:srgbClr val="1F99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4" name="Freeform 25"/>
              <p:cNvSpPr/>
              <p:nvPr/>
            </p:nvSpPr>
            <p:spPr bwMode="auto">
              <a:xfrm>
                <a:off x="5927726" y="273050"/>
                <a:ext cx="250825" cy="255587"/>
              </a:xfrm>
              <a:custGeom>
                <a:avLst/>
                <a:gdLst>
                  <a:gd name="T0" fmla="*/ 52 w 197"/>
                  <a:gd name="T1" fmla="*/ 0 h 200"/>
                  <a:gd name="T2" fmla="*/ 76 w 197"/>
                  <a:gd name="T3" fmla="*/ 12 h 200"/>
                  <a:gd name="T4" fmla="*/ 183 w 197"/>
                  <a:gd name="T5" fmla="*/ 113 h 200"/>
                  <a:gd name="T6" fmla="*/ 197 w 197"/>
                  <a:gd name="T7" fmla="*/ 137 h 200"/>
                  <a:gd name="T8" fmla="*/ 194 w 197"/>
                  <a:gd name="T9" fmla="*/ 139 h 200"/>
                  <a:gd name="T10" fmla="*/ 8 w 197"/>
                  <a:gd name="T11" fmla="*/ 200 h 200"/>
                  <a:gd name="T12" fmla="*/ 0 w 197"/>
                  <a:gd name="T13" fmla="*/ 200 h 200"/>
                  <a:gd name="T14" fmla="*/ 0 w 197"/>
                  <a:gd name="T15" fmla="*/ 196 h 200"/>
                  <a:gd name="T16" fmla="*/ 49 w 197"/>
                  <a:gd name="T17" fmla="*/ 4 h 200"/>
                  <a:gd name="T18" fmla="*/ 52 w 197"/>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200">
                    <a:moveTo>
                      <a:pt x="52" y="0"/>
                    </a:moveTo>
                    <a:cubicBezTo>
                      <a:pt x="76" y="12"/>
                      <a:pt x="76" y="12"/>
                      <a:pt x="76" y="12"/>
                    </a:cubicBezTo>
                    <a:cubicBezTo>
                      <a:pt x="119" y="37"/>
                      <a:pt x="156" y="71"/>
                      <a:pt x="183" y="113"/>
                    </a:cubicBezTo>
                    <a:cubicBezTo>
                      <a:pt x="197" y="137"/>
                      <a:pt x="197" y="137"/>
                      <a:pt x="197" y="137"/>
                    </a:cubicBezTo>
                    <a:cubicBezTo>
                      <a:pt x="194" y="139"/>
                      <a:pt x="194" y="139"/>
                      <a:pt x="194" y="139"/>
                    </a:cubicBezTo>
                    <a:cubicBezTo>
                      <a:pt x="139" y="173"/>
                      <a:pt x="76" y="194"/>
                      <a:pt x="8" y="200"/>
                    </a:cubicBezTo>
                    <a:cubicBezTo>
                      <a:pt x="0" y="200"/>
                      <a:pt x="0" y="200"/>
                      <a:pt x="0" y="200"/>
                    </a:cubicBezTo>
                    <a:cubicBezTo>
                      <a:pt x="0" y="196"/>
                      <a:pt x="0" y="196"/>
                      <a:pt x="0" y="196"/>
                    </a:cubicBezTo>
                    <a:cubicBezTo>
                      <a:pt x="1" y="127"/>
                      <a:pt x="19" y="62"/>
                      <a:pt x="49" y="4"/>
                    </a:cubicBezTo>
                    <a:lnTo>
                      <a:pt x="52" y="0"/>
                    </a:lnTo>
                    <a:close/>
                  </a:path>
                </a:pathLst>
              </a:custGeom>
              <a:solidFill>
                <a:srgbClr val="7BB8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5" name="Freeform 26"/>
              <p:cNvSpPr/>
              <p:nvPr/>
            </p:nvSpPr>
            <p:spPr bwMode="auto">
              <a:xfrm>
                <a:off x="5194301" y="649288"/>
                <a:ext cx="1281113" cy="246062"/>
              </a:xfrm>
              <a:custGeom>
                <a:avLst/>
                <a:gdLst>
                  <a:gd name="T0" fmla="*/ 511 w 1008"/>
                  <a:gd name="T1" fmla="*/ 0 h 193"/>
                  <a:gd name="T2" fmla="*/ 944 w 1008"/>
                  <a:gd name="T3" fmla="*/ 147 h 193"/>
                  <a:gd name="T4" fmla="*/ 989 w 1008"/>
                  <a:gd name="T5" fmla="*/ 178 h 193"/>
                  <a:gd name="T6" fmla="*/ 990 w 1008"/>
                  <a:gd name="T7" fmla="*/ 178 h 193"/>
                  <a:gd name="T8" fmla="*/ 995 w 1008"/>
                  <a:gd name="T9" fmla="*/ 181 h 193"/>
                  <a:gd name="T10" fmla="*/ 1007 w 1008"/>
                  <a:gd name="T11" fmla="*/ 192 h 193"/>
                  <a:gd name="T12" fmla="*/ 991 w 1008"/>
                  <a:gd name="T13" fmla="*/ 189 h 193"/>
                  <a:gd name="T14" fmla="*/ 989 w 1008"/>
                  <a:gd name="T15" fmla="*/ 188 h 193"/>
                  <a:gd name="T16" fmla="*/ 989 w 1008"/>
                  <a:gd name="T17" fmla="*/ 188 h 193"/>
                  <a:gd name="T18" fmla="*/ 503 w 1008"/>
                  <a:gd name="T19" fmla="*/ 101 h 193"/>
                  <a:gd name="T20" fmla="*/ 17 w 1008"/>
                  <a:gd name="T21" fmla="*/ 188 h 193"/>
                  <a:gd name="T22" fmla="*/ 17 w 1008"/>
                  <a:gd name="T23" fmla="*/ 188 h 193"/>
                  <a:gd name="T24" fmla="*/ 16 w 1008"/>
                  <a:gd name="T25" fmla="*/ 188 h 193"/>
                  <a:gd name="T26" fmla="*/ 0 w 1008"/>
                  <a:gd name="T27" fmla="*/ 191 h 193"/>
                  <a:gd name="T28" fmla="*/ 3 w 1008"/>
                  <a:gd name="T29" fmla="*/ 188 h 193"/>
                  <a:gd name="T30" fmla="*/ 6 w 1008"/>
                  <a:gd name="T31" fmla="*/ 185 h 193"/>
                  <a:gd name="T32" fmla="*/ 6 w 1008"/>
                  <a:gd name="T33" fmla="*/ 185 h 193"/>
                  <a:gd name="T34" fmla="*/ 62 w 1008"/>
                  <a:gd name="T35" fmla="*/ 147 h 193"/>
                  <a:gd name="T36" fmla="*/ 511 w 1008"/>
                  <a:gd name="T3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8" h="193">
                    <a:moveTo>
                      <a:pt x="511" y="0"/>
                    </a:moveTo>
                    <a:cubicBezTo>
                      <a:pt x="668" y="0"/>
                      <a:pt x="810" y="63"/>
                      <a:pt x="944" y="147"/>
                    </a:cubicBezTo>
                    <a:cubicBezTo>
                      <a:pt x="989" y="178"/>
                      <a:pt x="989" y="178"/>
                      <a:pt x="989" y="178"/>
                    </a:cubicBezTo>
                    <a:cubicBezTo>
                      <a:pt x="990" y="178"/>
                      <a:pt x="990" y="178"/>
                      <a:pt x="990" y="178"/>
                    </a:cubicBezTo>
                    <a:cubicBezTo>
                      <a:pt x="995" y="181"/>
                      <a:pt x="995" y="181"/>
                      <a:pt x="995" y="181"/>
                    </a:cubicBezTo>
                    <a:cubicBezTo>
                      <a:pt x="1003" y="187"/>
                      <a:pt x="1008" y="191"/>
                      <a:pt x="1007" y="192"/>
                    </a:cubicBezTo>
                    <a:cubicBezTo>
                      <a:pt x="1006" y="193"/>
                      <a:pt x="1001" y="192"/>
                      <a:pt x="991" y="189"/>
                    </a:cubicBezTo>
                    <a:cubicBezTo>
                      <a:pt x="989" y="188"/>
                      <a:pt x="989" y="188"/>
                      <a:pt x="989" y="188"/>
                    </a:cubicBezTo>
                    <a:cubicBezTo>
                      <a:pt x="989" y="188"/>
                      <a:pt x="989" y="188"/>
                      <a:pt x="989" y="188"/>
                    </a:cubicBezTo>
                    <a:cubicBezTo>
                      <a:pt x="839" y="132"/>
                      <a:pt x="675" y="101"/>
                      <a:pt x="503" y="101"/>
                    </a:cubicBezTo>
                    <a:cubicBezTo>
                      <a:pt x="330" y="101"/>
                      <a:pt x="166" y="132"/>
                      <a:pt x="17" y="188"/>
                    </a:cubicBezTo>
                    <a:cubicBezTo>
                      <a:pt x="17" y="188"/>
                      <a:pt x="17" y="188"/>
                      <a:pt x="17" y="188"/>
                    </a:cubicBezTo>
                    <a:cubicBezTo>
                      <a:pt x="16" y="188"/>
                      <a:pt x="16" y="188"/>
                      <a:pt x="16" y="188"/>
                    </a:cubicBezTo>
                    <a:cubicBezTo>
                      <a:pt x="6" y="192"/>
                      <a:pt x="1" y="193"/>
                      <a:pt x="0" y="191"/>
                    </a:cubicBezTo>
                    <a:cubicBezTo>
                      <a:pt x="0" y="191"/>
                      <a:pt x="1" y="189"/>
                      <a:pt x="3" y="188"/>
                    </a:cubicBezTo>
                    <a:cubicBezTo>
                      <a:pt x="6" y="185"/>
                      <a:pt x="6" y="185"/>
                      <a:pt x="6" y="185"/>
                    </a:cubicBezTo>
                    <a:cubicBezTo>
                      <a:pt x="6" y="185"/>
                      <a:pt x="6" y="185"/>
                      <a:pt x="6" y="185"/>
                    </a:cubicBezTo>
                    <a:cubicBezTo>
                      <a:pt x="62" y="147"/>
                      <a:pt x="62" y="147"/>
                      <a:pt x="62" y="147"/>
                    </a:cubicBezTo>
                    <a:cubicBezTo>
                      <a:pt x="197" y="63"/>
                      <a:pt x="353" y="0"/>
                      <a:pt x="511"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6" name="Freeform 27"/>
              <p:cNvSpPr/>
              <p:nvPr/>
            </p:nvSpPr>
            <p:spPr bwMode="auto">
              <a:xfrm>
                <a:off x="5703888" y="233363"/>
                <a:ext cx="255588" cy="257175"/>
              </a:xfrm>
              <a:custGeom>
                <a:avLst/>
                <a:gdLst>
                  <a:gd name="T0" fmla="*/ 0 w 201"/>
                  <a:gd name="T1" fmla="*/ 21 h 201"/>
                  <a:gd name="T2" fmla="*/ 26 w 201"/>
                  <a:gd name="T3" fmla="*/ 13 h 201"/>
                  <a:gd name="T4" fmla="*/ 174 w 201"/>
                  <a:gd name="T5" fmla="*/ 11 h 201"/>
                  <a:gd name="T6" fmla="*/ 201 w 201"/>
                  <a:gd name="T7" fmla="*/ 18 h 201"/>
                  <a:gd name="T8" fmla="*/ 200 w 201"/>
                  <a:gd name="T9" fmla="*/ 22 h 201"/>
                  <a:gd name="T10" fmla="*/ 108 w 201"/>
                  <a:gd name="T11" fmla="*/ 195 h 201"/>
                  <a:gd name="T12" fmla="*/ 102 w 201"/>
                  <a:gd name="T13" fmla="*/ 201 h 201"/>
                  <a:gd name="T14" fmla="*/ 100 w 201"/>
                  <a:gd name="T15" fmla="*/ 198 h 201"/>
                  <a:gd name="T16" fmla="*/ 2 w 201"/>
                  <a:gd name="T17" fmla="*/ 26 h 201"/>
                  <a:gd name="T18" fmla="*/ 0 w 201"/>
                  <a:gd name="T19" fmla="*/ 2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a:moveTo>
                      <a:pt x="0" y="21"/>
                    </a:moveTo>
                    <a:cubicBezTo>
                      <a:pt x="26" y="13"/>
                      <a:pt x="26" y="13"/>
                      <a:pt x="26" y="13"/>
                    </a:cubicBezTo>
                    <a:cubicBezTo>
                      <a:pt x="75" y="0"/>
                      <a:pt x="125" y="0"/>
                      <a:pt x="174" y="11"/>
                    </a:cubicBezTo>
                    <a:cubicBezTo>
                      <a:pt x="201" y="18"/>
                      <a:pt x="201" y="18"/>
                      <a:pt x="201" y="18"/>
                    </a:cubicBezTo>
                    <a:cubicBezTo>
                      <a:pt x="200" y="22"/>
                      <a:pt x="200" y="22"/>
                      <a:pt x="200" y="22"/>
                    </a:cubicBezTo>
                    <a:cubicBezTo>
                      <a:pt x="183" y="84"/>
                      <a:pt x="153" y="144"/>
                      <a:pt x="108" y="195"/>
                    </a:cubicBezTo>
                    <a:cubicBezTo>
                      <a:pt x="102" y="201"/>
                      <a:pt x="102" y="201"/>
                      <a:pt x="102" y="201"/>
                    </a:cubicBezTo>
                    <a:cubicBezTo>
                      <a:pt x="100" y="198"/>
                      <a:pt x="100" y="198"/>
                      <a:pt x="100" y="198"/>
                    </a:cubicBezTo>
                    <a:cubicBezTo>
                      <a:pt x="52" y="147"/>
                      <a:pt x="20" y="88"/>
                      <a:pt x="2" y="26"/>
                    </a:cubicBezTo>
                    <a:lnTo>
                      <a:pt x="0" y="21"/>
                    </a:lnTo>
                    <a:close/>
                  </a:path>
                </a:pathLst>
              </a:custGeom>
              <a:solidFill>
                <a:srgbClr val="EDA1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7" name="Freeform 28"/>
              <p:cNvSpPr/>
              <p:nvPr/>
            </p:nvSpPr>
            <p:spPr bwMode="auto">
              <a:xfrm>
                <a:off x="5491163" y="274638"/>
                <a:ext cx="252413" cy="254000"/>
              </a:xfrm>
              <a:custGeom>
                <a:avLst/>
                <a:gdLst>
                  <a:gd name="T0" fmla="*/ 0 w 199"/>
                  <a:gd name="T1" fmla="*/ 141 h 199"/>
                  <a:gd name="T2" fmla="*/ 13 w 199"/>
                  <a:gd name="T3" fmla="*/ 117 h 199"/>
                  <a:gd name="T4" fmla="*/ 118 w 199"/>
                  <a:gd name="T5" fmla="*/ 13 h 199"/>
                  <a:gd name="T6" fmla="*/ 143 w 199"/>
                  <a:gd name="T7" fmla="*/ 0 h 199"/>
                  <a:gd name="T8" fmla="*/ 145 w 199"/>
                  <a:gd name="T9" fmla="*/ 3 h 199"/>
                  <a:gd name="T10" fmla="*/ 199 w 199"/>
                  <a:gd name="T11" fmla="*/ 191 h 199"/>
                  <a:gd name="T12" fmla="*/ 199 w 199"/>
                  <a:gd name="T13" fmla="*/ 199 h 199"/>
                  <a:gd name="T14" fmla="*/ 195 w 199"/>
                  <a:gd name="T15" fmla="*/ 199 h 199"/>
                  <a:gd name="T16" fmla="*/ 5 w 199"/>
                  <a:gd name="T17" fmla="*/ 144 h 199"/>
                  <a:gd name="T18" fmla="*/ 0 w 199"/>
                  <a:gd name="T19" fmla="*/ 14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0" y="141"/>
                    </a:moveTo>
                    <a:cubicBezTo>
                      <a:pt x="13" y="117"/>
                      <a:pt x="13" y="117"/>
                      <a:pt x="13" y="117"/>
                    </a:cubicBezTo>
                    <a:cubicBezTo>
                      <a:pt x="40" y="74"/>
                      <a:pt x="76" y="39"/>
                      <a:pt x="118" y="13"/>
                    </a:cubicBezTo>
                    <a:cubicBezTo>
                      <a:pt x="143" y="0"/>
                      <a:pt x="143" y="0"/>
                      <a:pt x="143" y="0"/>
                    </a:cubicBezTo>
                    <a:cubicBezTo>
                      <a:pt x="145" y="3"/>
                      <a:pt x="145" y="3"/>
                      <a:pt x="145" y="3"/>
                    </a:cubicBezTo>
                    <a:cubicBezTo>
                      <a:pt x="176" y="59"/>
                      <a:pt x="196" y="123"/>
                      <a:pt x="199" y="191"/>
                    </a:cubicBezTo>
                    <a:cubicBezTo>
                      <a:pt x="199" y="199"/>
                      <a:pt x="199" y="199"/>
                      <a:pt x="199" y="199"/>
                    </a:cubicBezTo>
                    <a:cubicBezTo>
                      <a:pt x="195" y="199"/>
                      <a:pt x="195" y="199"/>
                      <a:pt x="195" y="199"/>
                    </a:cubicBezTo>
                    <a:cubicBezTo>
                      <a:pt x="126" y="196"/>
                      <a:pt x="61" y="176"/>
                      <a:pt x="5" y="144"/>
                    </a:cubicBezTo>
                    <a:lnTo>
                      <a:pt x="0" y="141"/>
                    </a:lnTo>
                    <a:close/>
                  </a:path>
                </a:pathLst>
              </a:custGeom>
              <a:solidFill>
                <a:srgbClr val="D073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8" name="Freeform 29"/>
              <p:cNvSpPr/>
              <p:nvPr/>
            </p:nvSpPr>
            <p:spPr bwMode="auto">
              <a:xfrm>
                <a:off x="5448301" y="488950"/>
                <a:ext cx="258763" cy="222250"/>
              </a:xfrm>
              <a:custGeom>
                <a:avLst/>
                <a:gdLst>
                  <a:gd name="T0" fmla="*/ 20 w 203"/>
                  <a:gd name="T1" fmla="*/ 0 h 174"/>
                  <a:gd name="T2" fmla="*/ 12 w 203"/>
                  <a:gd name="T3" fmla="*/ 21 h 174"/>
                  <a:gd name="T4" fmla="*/ 0 w 203"/>
                  <a:gd name="T5" fmla="*/ 114 h 174"/>
                  <a:gd name="T6" fmla="*/ 5 w 203"/>
                  <a:gd name="T7" fmla="*/ 165 h 174"/>
                  <a:gd name="T8" fmla="*/ 7 w 203"/>
                  <a:gd name="T9" fmla="*/ 174 h 174"/>
                  <a:gd name="T10" fmla="*/ 17 w 203"/>
                  <a:gd name="T11" fmla="*/ 169 h 174"/>
                  <a:gd name="T12" fmla="*/ 176 w 203"/>
                  <a:gd name="T13" fmla="*/ 117 h 174"/>
                  <a:gd name="T14" fmla="*/ 203 w 203"/>
                  <a:gd name="T15" fmla="*/ 113 h 174"/>
                  <a:gd name="T16" fmla="*/ 189 w 203"/>
                  <a:gd name="T17" fmla="*/ 96 h 174"/>
                  <a:gd name="T18" fmla="*/ 45 w 203"/>
                  <a:gd name="T19" fmla="*/ 5 h 174"/>
                  <a:gd name="T20" fmla="*/ 20 w 203"/>
                  <a:gd name="T2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74">
                    <a:moveTo>
                      <a:pt x="20" y="0"/>
                    </a:moveTo>
                    <a:cubicBezTo>
                      <a:pt x="12" y="21"/>
                      <a:pt x="12" y="21"/>
                      <a:pt x="12" y="21"/>
                    </a:cubicBezTo>
                    <a:cubicBezTo>
                      <a:pt x="4" y="51"/>
                      <a:pt x="0" y="82"/>
                      <a:pt x="0" y="114"/>
                    </a:cubicBezTo>
                    <a:cubicBezTo>
                      <a:pt x="0" y="131"/>
                      <a:pt x="2" y="148"/>
                      <a:pt x="5" y="165"/>
                    </a:cubicBezTo>
                    <a:cubicBezTo>
                      <a:pt x="7" y="174"/>
                      <a:pt x="7" y="174"/>
                      <a:pt x="7" y="174"/>
                    </a:cubicBezTo>
                    <a:cubicBezTo>
                      <a:pt x="17" y="169"/>
                      <a:pt x="17" y="169"/>
                      <a:pt x="17" y="169"/>
                    </a:cubicBezTo>
                    <a:cubicBezTo>
                      <a:pt x="66" y="144"/>
                      <a:pt x="120" y="126"/>
                      <a:pt x="176" y="117"/>
                    </a:cubicBezTo>
                    <a:cubicBezTo>
                      <a:pt x="203" y="113"/>
                      <a:pt x="203" y="113"/>
                      <a:pt x="203" y="113"/>
                    </a:cubicBezTo>
                    <a:cubicBezTo>
                      <a:pt x="189" y="96"/>
                      <a:pt x="189" y="96"/>
                      <a:pt x="189" y="96"/>
                    </a:cubicBezTo>
                    <a:cubicBezTo>
                      <a:pt x="151" y="54"/>
                      <a:pt x="101" y="22"/>
                      <a:pt x="45" y="5"/>
                    </a:cubicBezTo>
                    <a:lnTo>
                      <a:pt x="20" y="0"/>
                    </a:lnTo>
                    <a:close/>
                  </a:path>
                </a:pathLst>
              </a:custGeom>
              <a:solidFill>
                <a:srgbClr val="BF23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nvGrpSpPr>
            <p:cNvPr id="4" name="组合 3"/>
            <p:cNvGrpSpPr/>
            <p:nvPr/>
          </p:nvGrpSpPr>
          <p:grpSpPr>
            <a:xfrm>
              <a:off x="5653485" y="881618"/>
              <a:ext cx="885031" cy="255754"/>
              <a:chOff x="6484938" y="241300"/>
              <a:chExt cx="1598613" cy="461963"/>
            </a:xfrm>
          </p:grpSpPr>
          <p:sp>
            <p:nvSpPr>
              <p:cNvPr id="5" name="Freeform 19"/>
              <p:cNvSpPr/>
              <p:nvPr/>
            </p:nvSpPr>
            <p:spPr bwMode="auto">
              <a:xfrm>
                <a:off x="6484938" y="249238"/>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6" name="Freeform 20"/>
              <p:cNvSpPr/>
              <p:nvPr/>
            </p:nvSpPr>
            <p:spPr bwMode="auto">
              <a:xfrm>
                <a:off x="6484938" y="436563"/>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7" name="Freeform 21"/>
              <p:cNvSpPr/>
              <p:nvPr/>
            </p:nvSpPr>
            <p:spPr bwMode="auto">
              <a:xfrm>
                <a:off x="6870701" y="455613"/>
                <a:ext cx="358775" cy="247650"/>
              </a:xfrm>
              <a:custGeom>
                <a:avLst/>
                <a:gdLst>
                  <a:gd name="T0" fmla="*/ 227 w 282"/>
                  <a:gd name="T1" fmla="*/ 0 h 194"/>
                  <a:gd name="T2" fmla="*/ 282 w 282"/>
                  <a:gd name="T3" fmla="*/ 0 h 194"/>
                  <a:gd name="T4" fmla="*/ 269 w 282"/>
                  <a:gd name="T5" fmla="*/ 16 h 194"/>
                  <a:gd name="T6" fmla="*/ 257 w 282"/>
                  <a:gd name="T7" fmla="*/ 29 h 194"/>
                  <a:gd name="T8" fmla="*/ 229 w 282"/>
                  <a:gd name="T9" fmla="*/ 51 h 194"/>
                  <a:gd name="T10" fmla="*/ 229 w 282"/>
                  <a:gd name="T11" fmla="*/ 75 h 194"/>
                  <a:gd name="T12" fmla="*/ 222 w 282"/>
                  <a:gd name="T13" fmla="*/ 128 h 194"/>
                  <a:gd name="T14" fmla="*/ 172 w 282"/>
                  <a:gd name="T15" fmla="*/ 182 h 194"/>
                  <a:gd name="T16" fmla="*/ 128 w 282"/>
                  <a:gd name="T17" fmla="*/ 192 h 194"/>
                  <a:gd name="T18" fmla="*/ 64 w 282"/>
                  <a:gd name="T19" fmla="*/ 192 h 194"/>
                  <a:gd name="T20" fmla="*/ 28 w 282"/>
                  <a:gd name="T21" fmla="*/ 182 h 194"/>
                  <a:gd name="T22" fmla="*/ 0 w 282"/>
                  <a:gd name="T23" fmla="*/ 131 h 194"/>
                  <a:gd name="T24" fmla="*/ 38 w 282"/>
                  <a:gd name="T25" fmla="*/ 131 h 194"/>
                  <a:gd name="T26" fmla="*/ 54 w 282"/>
                  <a:gd name="T27" fmla="*/ 154 h 194"/>
                  <a:gd name="T28" fmla="*/ 128 w 282"/>
                  <a:gd name="T29" fmla="*/ 158 h 194"/>
                  <a:gd name="T30" fmla="*/ 180 w 282"/>
                  <a:gd name="T31" fmla="*/ 125 h 194"/>
                  <a:gd name="T32" fmla="*/ 190 w 282"/>
                  <a:gd name="T33" fmla="*/ 72 h 194"/>
                  <a:gd name="T34" fmla="*/ 128 w 282"/>
                  <a:gd name="T35" fmla="*/ 85 h 194"/>
                  <a:gd name="T36" fmla="*/ 128 w 282"/>
                  <a:gd name="T37" fmla="*/ 45 h 194"/>
                  <a:gd name="T38" fmla="*/ 184 w 282"/>
                  <a:gd name="T39" fmla="*/ 31 h 194"/>
                  <a:gd name="T40" fmla="*/ 215 w 282"/>
                  <a:gd name="T41" fmla="*/ 11 h 194"/>
                  <a:gd name="T42" fmla="*/ 227 w 282"/>
                  <a:gd name="T43"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2" h="194">
                    <a:moveTo>
                      <a:pt x="227" y="0"/>
                    </a:moveTo>
                    <a:cubicBezTo>
                      <a:pt x="282" y="0"/>
                      <a:pt x="282" y="0"/>
                      <a:pt x="282" y="0"/>
                    </a:cubicBezTo>
                    <a:cubicBezTo>
                      <a:pt x="269" y="16"/>
                      <a:pt x="269" y="16"/>
                      <a:pt x="269" y="16"/>
                    </a:cubicBezTo>
                    <a:cubicBezTo>
                      <a:pt x="265" y="21"/>
                      <a:pt x="260" y="25"/>
                      <a:pt x="257" y="29"/>
                    </a:cubicBezTo>
                    <a:cubicBezTo>
                      <a:pt x="250" y="34"/>
                      <a:pt x="241" y="42"/>
                      <a:pt x="229" y="51"/>
                    </a:cubicBezTo>
                    <a:cubicBezTo>
                      <a:pt x="229" y="63"/>
                      <a:pt x="229" y="71"/>
                      <a:pt x="229" y="75"/>
                    </a:cubicBezTo>
                    <a:cubicBezTo>
                      <a:pt x="229" y="97"/>
                      <a:pt x="227" y="115"/>
                      <a:pt x="222" y="128"/>
                    </a:cubicBezTo>
                    <a:cubicBezTo>
                      <a:pt x="212" y="153"/>
                      <a:pt x="190" y="174"/>
                      <a:pt x="172" y="182"/>
                    </a:cubicBezTo>
                    <a:cubicBezTo>
                      <a:pt x="160" y="190"/>
                      <a:pt x="138" y="191"/>
                      <a:pt x="128" y="192"/>
                    </a:cubicBezTo>
                    <a:cubicBezTo>
                      <a:pt x="117" y="194"/>
                      <a:pt x="77" y="194"/>
                      <a:pt x="64" y="192"/>
                    </a:cubicBezTo>
                    <a:cubicBezTo>
                      <a:pt x="61" y="191"/>
                      <a:pt x="39" y="189"/>
                      <a:pt x="28" y="182"/>
                    </a:cubicBezTo>
                    <a:cubicBezTo>
                      <a:pt x="13" y="173"/>
                      <a:pt x="1" y="142"/>
                      <a:pt x="0" y="131"/>
                    </a:cubicBezTo>
                    <a:cubicBezTo>
                      <a:pt x="38" y="131"/>
                      <a:pt x="38" y="131"/>
                      <a:pt x="38" y="131"/>
                    </a:cubicBezTo>
                    <a:cubicBezTo>
                      <a:pt x="41" y="139"/>
                      <a:pt x="47" y="150"/>
                      <a:pt x="54" y="154"/>
                    </a:cubicBezTo>
                    <a:cubicBezTo>
                      <a:pt x="66" y="162"/>
                      <a:pt x="105" y="161"/>
                      <a:pt x="128" y="158"/>
                    </a:cubicBezTo>
                    <a:cubicBezTo>
                      <a:pt x="150" y="156"/>
                      <a:pt x="171" y="142"/>
                      <a:pt x="180" y="125"/>
                    </a:cubicBezTo>
                    <a:cubicBezTo>
                      <a:pt x="186" y="113"/>
                      <a:pt x="190" y="95"/>
                      <a:pt x="190" y="72"/>
                    </a:cubicBezTo>
                    <a:cubicBezTo>
                      <a:pt x="173" y="78"/>
                      <a:pt x="152" y="82"/>
                      <a:pt x="128" y="85"/>
                    </a:cubicBezTo>
                    <a:cubicBezTo>
                      <a:pt x="128" y="45"/>
                      <a:pt x="128" y="45"/>
                      <a:pt x="128" y="45"/>
                    </a:cubicBezTo>
                    <a:cubicBezTo>
                      <a:pt x="150" y="43"/>
                      <a:pt x="169" y="38"/>
                      <a:pt x="184" y="31"/>
                    </a:cubicBezTo>
                    <a:cubicBezTo>
                      <a:pt x="193" y="28"/>
                      <a:pt x="203" y="21"/>
                      <a:pt x="215" y="11"/>
                    </a:cubicBezTo>
                    <a:lnTo>
                      <a:pt x="227"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8" name="Freeform 22"/>
              <p:cNvSpPr/>
              <p:nvPr/>
            </p:nvSpPr>
            <p:spPr bwMode="auto">
              <a:xfrm>
                <a:off x="7335838" y="241300"/>
                <a:ext cx="747713" cy="458787"/>
              </a:xfrm>
              <a:custGeom>
                <a:avLst/>
                <a:gdLst>
                  <a:gd name="T0" fmla="*/ 255 w 588"/>
                  <a:gd name="T1" fmla="*/ 0 h 359"/>
                  <a:gd name="T2" fmla="*/ 527 w 588"/>
                  <a:gd name="T3" fmla="*/ 0 h 359"/>
                  <a:gd name="T4" fmla="*/ 571 w 588"/>
                  <a:gd name="T5" fmla="*/ 14 h 359"/>
                  <a:gd name="T6" fmla="*/ 588 w 588"/>
                  <a:gd name="T7" fmla="*/ 56 h 359"/>
                  <a:gd name="T8" fmla="*/ 588 w 588"/>
                  <a:gd name="T9" fmla="*/ 304 h 359"/>
                  <a:gd name="T10" fmla="*/ 573 w 588"/>
                  <a:gd name="T11" fmla="*/ 342 h 359"/>
                  <a:gd name="T12" fmla="*/ 531 w 588"/>
                  <a:gd name="T13" fmla="*/ 358 h 359"/>
                  <a:gd name="T14" fmla="*/ 497 w 588"/>
                  <a:gd name="T15" fmla="*/ 358 h 359"/>
                  <a:gd name="T16" fmla="*/ 497 w 588"/>
                  <a:gd name="T17" fmla="*/ 359 h 359"/>
                  <a:gd name="T18" fmla="*/ 141 w 588"/>
                  <a:gd name="T19" fmla="*/ 359 h 359"/>
                  <a:gd name="T20" fmla="*/ 141 w 588"/>
                  <a:gd name="T21" fmla="*/ 359 h 359"/>
                  <a:gd name="T22" fmla="*/ 117 w 588"/>
                  <a:gd name="T23" fmla="*/ 359 h 359"/>
                  <a:gd name="T24" fmla="*/ 86 w 588"/>
                  <a:gd name="T25" fmla="*/ 350 h 359"/>
                  <a:gd name="T26" fmla="*/ 75 w 588"/>
                  <a:gd name="T27" fmla="*/ 327 h 359"/>
                  <a:gd name="T28" fmla="*/ 75 w 588"/>
                  <a:gd name="T29" fmla="*/ 304 h 359"/>
                  <a:gd name="T30" fmla="*/ 75 w 588"/>
                  <a:gd name="T31" fmla="*/ 304 h 359"/>
                  <a:gd name="T32" fmla="*/ 75 w 588"/>
                  <a:gd name="T33" fmla="*/ 230 h 359"/>
                  <a:gd name="T34" fmla="*/ 34 w 588"/>
                  <a:gd name="T35" fmla="*/ 202 h 359"/>
                  <a:gd name="T36" fmla="*/ 17 w 588"/>
                  <a:gd name="T37" fmla="*/ 187 h 359"/>
                  <a:gd name="T38" fmla="*/ 0 w 588"/>
                  <a:gd name="T39" fmla="*/ 167 h 359"/>
                  <a:gd name="T40" fmla="*/ 55 w 588"/>
                  <a:gd name="T41" fmla="*/ 167 h 359"/>
                  <a:gd name="T42" fmla="*/ 68 w 588"/>
                  <a:gd name="T43" fmla="*/ 178 h 359"/>
                  <a:gd name="T44" fmla="*/ 103 w 588"/>
                  <a:gd name="T45" fmla="*/ 200 h 359"/>
                  <a:gd name="T46" fmla="*/ 155 w 588"/>
                  <a:gd name="T47" fmla="*/ 212 h 359"/>
                  <a:gd name="T48" fmla="*/ 155 w 588"/>
                  <a:gd name="T49" fmla="*/ 252 h 359"/>
                  <a:gd name="T50" fmla="*/ 114 w 588"/>
                  <a:gd name="T51" fmla="*/ 246 h 359"/>
                  <a:gd name="T52" fmla="*/ 114 w 588"/>
                  <a:gd name="T53" fmla="*/ 303 h 359"/>
                  <a:gd name="T54" fmla="*/ 114 w 588"/>
                  <a:gd name="T55" fmla="*/ 303 h 359"/>
                  <a:gd name="T56" fmla="*/ 115 w 588"/>
                  <a:gd name="T57" fmla="*/ 312 h 359"/>
                  <a:gd name="T58" fmla="*/ 119 w 588"/>
                  <a:gd name="T59" fmla="*/ 320 h 359"/>
                  <a:gd name="T60" fmla="*/ 130 w 588"/>
                  <a:gd name="T61" fmla="*/ 323 h 359"/>
                  <a:gd name="T62" fmla="*/ 138 w 588"/>
                  <a:gd name="T63" fmla="*/ 324 h 359"/>
                  <a:gd name="T64" fmla="*/ 495 w 588"/>
                  <a:gd name="T65" fmla="*/ 324 h 359"/>
                  <a:gd name="T66" fmla="*/ 495 w 588"/>
                  <a:gd name="T67" fmla="*/ 324 h 359"/>
                  <a:gd name="T68" fmla="*/ 525 w 588"/>
                  <a:gd name="T69" fmla="*/ 323 h 359"/>
                  <a:gd name="T70" fmla="*/ 542 w 588"/>
                  <a:gd name="T71" fmla="*/ 314 h 359"/>
                  <a:gd name="T72" fmla="*/ 548 w 588"/>
                  <a:gd name="T73" fmla="*/ 299 h 359"/>
                  <a:gd name="T74" fmla="*/ 548 w 588"/>
                  <a:gd name="T75" fmla="*/ 65 h 359"/>
                  <a:gd name="T76" fmla="*/ 521 w 588"/>
                  <a:gd name="T77" fmla="*/ 39 h 359"/>
                  <a:gd name="T78" fmla="*/ 264 w 588"/>
                  <a:gd name="T79" fmla="*/ 39 h 359"/>
                  <a:gd name="T80" fmla="*/ 237 w 588"/>
                  <a:gd name="T81" fmla="*/ 65 h 359"/>
                  <a:gd name="T82" fmla="*/ 237 w 588"/>
                  <a:gd name="T83" fmla="*/ 300 h 359"/>
                  <a:gd name="T84" fmla="*/ 198 w 588"/>
                  <a:gd name="T85" fmla="*/ 300 h 359"/>
                  <a:gd name="T86" fmla="*/ 198 w 588"/>
                  <a:gd name="T87" fmla="*/ 54 h 359"/>
                  <a:gd name="T88" fmla="*/ 213 w 588"/>
                  <a:gd name="T89" fmla="*/ 15 h 359"/>
                  <a:gd name="T90" fmla="*/ 255 w 588"/>
                  <a:gd name="T9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8" h="359">
                    <a:moveTo>
                      <a:pt x="255" y="0"/>
                    </a:moveTo>
                    <a:cubicBezTo>
                      <a:pt x="527" y="0"/>
                      <a:pt x="527" y="0"/>
                      <a:pt x="527" y="0"/>
                    </a:cubicBezTo>
                    <a:cubicBezTo>
                      <a:pt x="546" y="0"/>
                      <a:pt x="560" y="4"/>
                      <a:pt x="571" y="14"/>
                    </a:cubicBezTo>
                    <a:cubicBezTo>
                      <a:pt x="582" y="24"/>
                      <a:pt x="588" y="38"/>
                      <a:pt x="588" y="56"/>
                    </a:cubicBezTo>
                    <a:cubicBezTo>
                      <a:pt x="588" y="304"/>
                      <a:pt x="588" y="304"/>
                      <a:pt x="588" y="304"/>
                    </a:cubicBezTo>
                    <a:cubicBezTo>
                      <a:pt x="588" y="319"/>
                      <a:pt x="583" y="332"/>
                      <a:pt x="573" y="342"/>
                    </a:cubicBezTo>
                    <a:cubicBezTo>
                      <a:pt x="563" y="353"/>
                      <a:pt x="549" y="358"/>
                      <a:pt x="531" y="358"/>
                    </a:cubicBezTo>
                    <a:cubicBezTo>
                      <a:pt x="497" y="358"/>
                      <a:pt x="497" y="358"/>
                      <a:pt x="497" y="358"/>
                    </a:cubicBezTo>
                    <a:cubicBezTo>
                      <a:pt x="497" y="359"/>
                      <a:pt x="497" y="359"/>
                      <a:pt x="497" y="359"/>
                    </a:cubicBezTo>
                    <a:cubicBezTo>
                      <a:pt x="141" y="359"/>
                      <a:pt x="141" y="359"/>
                      <a:pt x="141" y="359"/>
                    </a:cubicBezTo>
                    <a:cubicBezTo>
                      <a:pt x="141" y="359"/>
                      <a:pt x="141" y="359"/>
                      <a:pt x="141" y="359"/>
                    </a:cubicBezTo>
                    <a:cubicBezTo>
                      <a:pt x="117" y="359"/>
                      <a:pt x="117" y="359"/>
                      <a:pt x="117" y="359"/>
                    </a:cubicBezTo>
                    <a:cubicBezTo>
                      <a:pt x="103" y="359"/>
                      <a:pt x="93" y="356"/>
                      <a:pt x="86" y="350"/>
                    </a:cubicBezTo>
                    <a:cubicBezTo>
                      <a:pt x="78" y="343"/>
                      <a:pt x="75" y="336"/>
                      <a:pt x="75" y="327"/>
                    </a:cubicBezTo>
                    <a:cubicBezTo>
                      <a:pt x="75" y="304"/>
                      <a:pt x="75" y="304"/>
                      <a:pt x="75" y="304"/>
                    </a:cubicBezTo>
                    <a:cubicBezTo>
                      <a:pt x="75" y="304"/>
                      <a:pt x="75" y="304"/>
                      <a:pt x="75" y="304"/>
                    </a:cubicBezTo>
                    <a:cubicBezTo>
                      <a:pt x="75" y="230"/>
                      <a:pt x="75" y="230"/>
                      <a:pt x="75" y="230"/>
                    </a:cubicBezTo>
                    <a:cubicBezTo>
                      <a:pt x="58" y="221"/>
                      <a:pt x="44" y="212"/>
                      <a:pt x="34" y="202"/>
                    </a:cubicBezTo>
                    <a:cubicBezTo>
                      <a:pt x="29" y="198"/>
                      <a:pt x="23" y="193"/>
                      <a:pt x="17" y="187"/>
                    </a:cubicBezTo>
                    <a:cubicBezTo>
                      <a:pt x="0" y="167"/>
                      <a:pt x="0" y="167"/>
                      <a:pt x="0" y="167"/>
                    </a:cubicBezTo>
                    <a:cubicBezTo>
                      <a:pt x="55" y="167"/>
                      <a:pt x="55" y="167"/>
                      <a:pt x="55" y="167"/>
                    </a:cubicBezTo>
                    <a:cubicBezTo>
                      <a:pt x="68" y="178"/>
                      <a:pt x="68" y="178"/>
                      <a:pt x="68" y="178"/>
                    </a:cubicBezTo>
                    <a:cubicBezTo>
                      <a:pt x="81" y="188"/>
                      <a:pt x="92" y="195"/>
                      <a:pt x="103" y="200"/>
                    </a:cubicBezTo>
                    <a:cubicBezTo>
                      <a:pt x="116" y="205"/>
                      <a:pt x="133" y="209"/>
                      <a:pt x="155" y="212"/>
                    </a:cubicBezTo>
                    <a:cubicBezTo>
                      <a:pt x="155" y="252"/>
                      <a:pt x="155" y="252"/>
                      <a:pt x="155" y="252"/>
                    </a:cubicBezTo>
                    <a:cubicBezTo>
                      <a:pt x="140" y="251"/>
                      <a:pt x="127" y="249"/>
                      <a:pt x="114" y="246"/>
                    </a:cubicBezTo>
                    <a:cubicBezTo>
                      <a:pt x="114" y="303"/>
                      <a:pt x="114" y="303"/>
                      <a:pt x="114" y="303"/>
                    </a:cubicBezTo>
                    <a:cubicBezTo>
                      <a:pt x="114" y="303"/>
                      <a:pt x="114" y="303"/>
                      <a:pt x="114" y="303"/>
                    </a:cubicBezTo>
                    <a:cubicBezTo>
                      <a:pt x="115" y="312"/>
                      <a:pt x="115" y="312"/>
                      <a:pt x="115" y="312"/>
                    </a:cubicBezTo>
                    <a:cubicBezTo>
                      <a:pt x="115" y="315"/>
                      <a:pt x="116" y="318"/>
                      <a:pt x="119" y="320"/>
                    </a:cubicBezTo>
                    <a:cubicBezTo>
                      <a:pt x="121" y="322"/>
                      <a:pt x="125" y="323"/>
                      <a:pt x="130" y="323"/>
                    </a:cubicBezTo>
                    <a:cubicBezTo>
                      <a:pt x="138" y="324"/>
                      <a:pt x="138" y="324"/>
                      <a:pt x="138" y="324"/>
                    </a:cubicBezTo>
                    <a:cubicBezTo>
                      <a:pt x="495" y="324"/>
                      <a:pt x="495" y="324"/>
                      <a:pt x="495" y="324"/>
                    </a:cubicBezTo>
                    <a:cubicBezTo>
                      <a:pt x="495" y="324"/>
                      <a:pt x="495" y="324"/>
                      <a:pt x="495" y="324"/>
                    </a:cubicBezTo>
                    <a:cubicBezTo>
                      <a:pt x="508" y="323"/>
                      <a:pt x="514" y="324"/>
                      <a:pt x="525" y="323"/>
                    </a:cubicBezTo>
                    <a:cubicBezTo>
                      <a:pt x="531" y="323"/>
                      <a:pt x="539" y="318"/>
                      <a:pt x="542" y="314"/>
                    </a:cubicBezTo>
                    <a:cubicBezTo>
                      <a:pt x="546" y="310"/>
                      <a:pt x="547" y="306"/>
                      <a:pt x="548" y="299"/>
                    </a:cubicBezTo>
                    <a:cubicBezTo>
                      <a:pt x="548" y="221"/>
                      <a:pt x="548" y="143"/>
                      <a:pt x="548" y="65"/>
                    </a:cubicBezTo>
                    <a:cubicBezTo>
                      <a:pt x="548" y="47"/>
                      <a:pt x="539" y="39"/>
                      <a:pt x="521" y="39"/>
                    </a:cubicBezTo>
                    <a:cubicBezTo>
                      <a:pt x="264" y="39"/>
                      <a:pt x="264" y="39"/>
                      <a:pt x="264" y="39"/>
                    </a:cubicBezTo>
                    <a:cubicBezTo>
                      <a:pt x="246" y="39"/>
                      <a:pt x="237" y="47"/>
                      <a:pt x="237" y="65"/>
                    </a:cubicBezTo>
                    <a:cubicBezTo>
                      <a:pt x="237" y="300"/>
                      <a:pt x="237" y="300"/>
                      <a:pt x="237" y="300"/>
                    </a:cubicBezTo>
                    <a:cubicBezTo>
                      <a:pt x="198" y="300"/>
                      <a:pt x="198" y="300"/>
                      <a:pt x="198" y="300"/>
                    </a:cubicBezTo>
                    <a:cubicBezTo>
                      <a:pt x="198" y="54"/>
                      <a:pt x="198" y="54"/>
                      <a:pt x="198" y="54"/>
                    </a:cubicBezTo>
                    <a:cubicBezTo>
                      <a:pt x="198" y="39"/>
                      <a:pt x="203" y="26"/>
                      <a:pt x="213" y="15"/>
                    </a:cubicBezTo>
                    <a:cubicBezTo>
                      <a:pt x="224" y="5"/>
                      <a:pt x="237" y="0"/>
                      <a:pt x="25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9" name="Freeform 23"/>
              <p:cNvSpPr>
                <a:spLocks noEditPoints="1"/>
              </p:cNvSpPr>
              <p:nvPr/>
            </p:nvSpPr>
            <p:spPr bwMode="auto">
              <a:xfrm>
                <a:off x="7037388" y="241300"/>
                <a:ext cx="495300" cy="214312"/>
              </a:xfrm>
              <a:custGeom>
                <a:avLst/>
                <a:gdLst>
                  <a:gd name="T0" fmla="*/ 213 w 390"/>
                  <a:gd name="T1" fmla="*/ 127 h 167"/>
                  <a:gd name="T2" fmla="*/ 342 w 390"/>
                  <a:gd name="T3" fmla="*/ 127 h 167"/>
                  <a:gd name="T4" fmla="*/ 351 w 390"/>
                  <a:gd name="T5" fmla="*/ 104 h 167"/>
                  <a:gd name="T6" fmla="*/ 39 w 390"/>
                  <a:gd name="T7" fmla="*/ 103 h 167"/>
                  <a:gd name="T8" fmla="*/ 43 w 390"/>
                  <a:gd name="T9" fmla="*/ 127 h 167"/>
                  <a:gd name="T10" fmla="*/ 174 w 390"/>
                  <a:gd name="T11" fmla="*/ 127 h 167"/>
                  <a:gd name="T12" fmla="*/ 39 w 390"/>
                  <a:gd name="T13" fmla="*/ 104 h 167"/>
                  <a:gd name="T14" fmla="*/ 39 w 390"/>
                  <a:gd name="T15" fmla="*/ 103 h 167"/>
                  <a:gd name="T16" fmla="*/ 247 w 390"/>
                  <a:gd name="T17" fmla="*/ 39 h 167"/>
                  <a:gd name="T18" fmla="*/ 213 w 390"/>
                  <a:gd name="T19" fmla="*/ 64 h 167"/>
                  <a:gd name="T20" fmla="*/ 351 w 390"/>
                  <a:gd name="T21" fmla="*/ 51 h 167"/>
                  <a:gd name="T22" fmla="*/ 337 w 390"/>
                  <a:gd name="T23" fmla="*/ 39 h 167"/>
                  <a:gd name="T24" fmla="*/ 326 w 390"/>
                  <a:gd name="T25" fmla="*/ 39 h 167"/>
                  <a:gd name="T26" fmla="*/ 77 w 390"/>
                  <a:gd name="T27" fmla="*/ 39 h 167"/>
                  <a:gd name="T28" fmla="*/ 57 w 390"/>
                  <a:gd name="T29" fmla="*/ 39 h 167"/>
                  <a:gd name="T30" fmla="*/ 39 w 390"/>
                  <a:gd name="T31" fmla="*/ 54 h 167"/>
                  <a:gd name="T32" fmla="*/ 39 w 390"/>
                  <a:gd name="T33" fmla="*/ 64 h 167"/>
                  <a:gd name="T34" fmla="*/ 174 w 390"/>
                  <a:gd name="T35" fmla="*/ 64 h 167"/>
                  <a:gd name="T36" fmla="*/ 144 w 390"/>
                  <a:gd name="T37" fmla="*/ 39 h 167"/>
                  <a:gd name="T38" fmla="*/ 77 w 390"/>
                  <a:gd name="T39" fmla="*/ 39 h 167"/>
                  <a:gd name="T40" fmla="*/ 77 w 390"/>
                  <a:gd name="T41" fmla="*/ 39 h 167"/>
                  <a:gd name="T42" fmla="*/ 77 w 390"/>
                  <a:gd name="T43" fmla="*/ 0 h 167"/>
                  <a:gd name="T44" fmla="*/ 77 w 390"/>
                  <a:gd name="T45" fmla="*/ 4 h 167"/>
                  <a:gd name="T46" fmla="*/ 144 w 390"/>
                  <a:gd name="T47" fmla="*/ 0 h 167"/>
                  <a:gd name="T48" fmla="*/ 247 w 390"/>
                  <a:gd name="T49" fmla="*/ 0 h 167"/>
                  <a:gd name="T50" fmla="*/ 326 w 390"/>
                  <a:gd name="T51" fmla="*/ 0 h 167"/>
                  <a:gd name="T52" fmla="*/ 379 w 390"/>
                  <a:gd name="T53" fmla="*/ 10 h 167"/>
                  <a:gd name="T54" fmla="*/ 390 w 390"/>
                  <a:gd name="T55" fmla="*/ 125 h 167"/>
                  <a:gd name="T56" fmla="*/ 367 w 390"/>
                  <a:gd name="T57" fmla="*/ 165 h 167"/>
                  <a:gd name="T58" fmla="*/ 326 w 390"/>
                  <a:gd name="T59" fmla="*/ 167 h 167"/>
                  <a:gd name="T60" fmla="*/ 247 w 390"/>
                  <a:gd name="T61" fmla="*/ 167 h 167"/>
                  <a:gd name="T62" fmla="*/ 144 w 390"/>
                  <a:gd name="T63" fmla="*/ 167 h 167"/>
                  <a:gd name="T64" fmla="*/ 77 w 390"/>
                  <a:gd name="T65" fmla="*/ 166 h 167"/>
                  <a:gd name="T66" fmla="*/ 77 w 390"/>
                  <a:gd name="T67" fmla="*/ 167 h 167"/>
                  <a:gd name="T68" fmla="*/ 25 w 390"/>
                  <a:gd name="T69" fmla="*/ 165 h 167"/>
                  <a:gd name="T70" fmla="*/ 0 w 390"/>
                  <a:gd name="T71" fmla="*/ 3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0" h="167">
                    <a:moveTo>
                      <a:pt x="213" y="104"/>
                    </a:moveTo>
                    <a:cubicBezTo>
                      <a:pt x="213" y="127"/>
                      <a:pt x="213" y="127"/>
                      <a:pt x="213" y="127"/>
                    </a:cubicBezTo>
                    <a:cubicBezTo>
                      <a:pt x="340" y="127"/>
                      <a:pt x="340" y="127"/>
                      <a:pt x="340" y="127"/>
                    </a:cubicBezTo>
                    <a:cubicBezTo>
                      <a:pt x="342" y="127"/>
                      <a:pt x="342" y="127"/>
                      <a:pt x="342" y="127"/>
                    </a:cubicBezTo>
                    <a:cubicBezTo>
                      <a:pt x="348" y="125"/>
                      <a:pt x="351" y="121"/>
                      <a:pt x="351" y="114"/>
                    </a:cubicBezTo>
                    <a:cubicBezTo>
                      <a:pt x="351" y="104"/>
                      <a:pt x="351" y="104"/>
                      <a:pt x="351" y="104"/>
                    </a:cubicBezTo>
                    <a:cubicBezTo>
                      <a:pt x="213" y="104"/>
                      <a:pt x="213" y="104"/>
                      <a:pt x="213" y="104"/>
                    </a:cubicBezTo>
                    <a:close/>
                    <a:moveTo>
                      <a:pt x="39" y="103"/>
                    </a:moveTo>
                    <a:cubicBezTo>
                      <a:pt x="39" y="118"/>
                      <a:pt x="39" y="118"/>
                      <a:pt x="39" y="118"/>
                    </a:cubicBezTo>
                    <a:cubicBezTo>
                      <a:pt x="39" y="122"/>
                      <a:pt x="40" y="125"/>
                      <a:pt x="43" y="127"/>
                    </a:cubicBezTo>
                    <a:cubicBezTo>
                      <a:pt x="45" y="127"/>
                      <a:pt x="45" y="127"/>
                      <a:pt x="45" y="127"/>
                    </a:cubicBezTo>
                    <a:cubicBezTo>
                      <a:pt x="174" y="127"/>
                      <a:pt x="174" y="127"/>
                      <a:pt x="174" y="127"/>
                    </a:cubicBezTo>
                    <a:cubicBezTo>
                      <a:pt x="174" y="104"/>
                      <a:pt x="174" y="104"/>
                      <a:pt x="174" y="104"/>
                    </a:cubicBezTo>
                    <a:cubicBezTo>
                      <a:pt x="39" y="104"/>
                      <a:pt x="39" y="104"/>
                      <a:pt x="39" y="104"/>
                    </a:cubicBezTo>
                    <a:cubicBezTo>
                      <a:pt x="39" y="103"/>
                      <a:pt x="39" y="103"/>
                      <a:pt x="39" y="103"/>
                    </a:cubicBezTo>
                    <a:cubicBezTo>
                      <a:pt x="39" y="103"/>
                      <a:pt x="39" y="103"/>
                      <a:pt x="39" y="103"/>
                    </a:cubicBezTo>
                    <a:close/>
                    <a:moveTo>
                      <a:pt x="247" y="39"/>
                    </a:moveTo>
                    <a:cubicBezTo>
                      <a:pt x="247" y="39"/>
                      <a:pt x="247" y="39"/>
                      <a:pt x="247" y="39"/>
                    </a:cubicBezTo>
                    <a:cubicBezTo>
                      <a:pt x="213" y="39"/>
                      <a:pt x="213" y="39"/>
                      <a:pt x="213" y="39"/>
                    </a:cubicBezTo>
                    <a:cubicBezTo>
                      <a:pt x="213" y="64"/>
                      <a:pt x="213" y="64"/>
                      <a:pt x="213" y="64"/>
                    </a:cubicBezTo>
                    <a:cubicBezTo>
                      <a:pt x="351" y="64"/>
                      <a:pt x="351" y="64"/>
                      <a:pt x="351" y="64"/>
                    </a:cubicBezTo>
                    <a:cubicBezTo>
                      <a:pt x="351" y="51"/>
                      <a:pt x="351" y="51"/>
                      <a:pt x="351" y="51"/>
                    </a:cubicBezTo>
                    <a:cubicBezTo>
                      <a:pt x="351" y="48"/>
                      <a:pt x="350" y="45"/>
                      <a:pt x="348" y="42"/>
                    </a:cubicBezTo>
                    <a:cubicBezTo>
                      <a:pt x="345" y="40"/>
                      <a:pt x="342" y="39"/>
                      <a:pt x="337" y="39"/>
                    </a:cubicBezTo>
                    <a:cubicBezTo>
                      <a:pt x="326" y="39"/>
                      <a:pt x="326" y="39"/>
                      <a:pt x="326" y="39"/>
                    </a:cubicBezTo>
                    <a:cubicBezTo>
                      <a:pt x="326" y="39"/>
                      <a:pt x="326" y="39"/>
                      <a:pt x="326" y="39"/>
                    </a:cubicBezTo>
                    <a:cubicBezTo>
                      <a:pt x="247" y="39"/>
                      <a:pt x="247" y="39"/>
                      <a:pt x="247" y="39"/>
                    </a:cubicBezTo>
                    <a:close/>
                    <a:moveTo>
                      <a:pt x="77" y="39"/>
                    </a:moveTo>
                    <a:cubicBezTo>
                      <a:pt x="77" y="39"/>
                      <a:pt x="77" y="39"/>
                      <a:pt x="77" y="39"/>
                    </a:cubicBezTo>
                    <a:cubicBezTo>
                      <a:pt x="57" y="39"/>
                      <a:pt x="57" y="39"/>
                      <a:pt x="57" y="39"/>
                    </a:cubicBezTo>
                    <a:cubicBezTo>
                      <a:pt x="49" y="39"/>
                      <a:pt x="44" y="40"/>
                      <a:pt x="42" y="42"/>
                    </a:cubicBezTo>
                    <a:cubicBezTo>
                      <a:pt x="40" y="45"/>
                      <a:pt x="39" y="48"/>
                      <a:pt x="39" y="54"/>
                    </a:cubicBezTo>
                    <a:cubicBezTo>
                      <a:pt x="39" y="64"/>
                      <a:pt x="39" y="64"/>
                      <a:pt x="39" y="64"/>
                    </a:cubicBezTo>
                    <a:cubicBezTo>
                      <a:pt x="39" y="64"/>
                      <a:pt x="39" y="64"/>
                      <a:pt x="39" y="64"/>
                    </a:cubicBezTo>
                    <a:cubicBezTo>
                      <a:pt x="39" y="64"/>
                      <a:pt x="39" y="64"/>
                      <a:pt x="39" y="64"/>
                    </a:cubicBezTo>
                    <a:cubicBezTo>
                      <a:pt x="174" y="64"/>
                      <a:pt x="174" y="64"/>
                      <a:pt x="174" y="64"/>
                    </a:cubicBezTo>
                    <a:cubicBezTo>
                      <a:pt x="174" y="39"/>
                      <a:pt x="174" y="39"/>
                      <a:pt x="174" y="39"/>
                    </a:cubicBezTo>
                    <a:cubicBezTo>
                      <a:pt x="144" y="39"/>
                      <a:pt x="144" y="39"/>
                      <a:pt x="144" y="39"/>
                    </a:cubicBezTo>
                    <a:cubicBezTo>
                      <a:pt x="144" y="39"/>
                      <a:pt x="144" y="39"/>
                      <a:pt x="144" y="39"/>
                    </a:cubicBezTo>
                    <a:cubicBezTo>
                      <a:pt x="77" y="39"/>
                      <a:pt x="77" y="39"/>
                      <a:pt x="77" y="39"/>
                    </a:cubicBezTo>
                    <a:cubicBezTo>
                      <a:pt x="77" y="39"/>
                      <a:pt x="77" y="39"/>
                      <a:pt x="77" y="39"/>
                    </a:cubicBezTo>
                    <a:cubicBezTo>
                      <a:pt x="77" y="39"/>
                      <a:pt x="77" y="39"/>
                      <a:pt x="77" y="39"/>
                    </a:cubicBezTo>
                    <a:close/>
                    <a:moveTo>
                      <a:pt x="43" y="0"/>
                    </a:moveTo>
                    <a:cubicBezTo>
                      <a:pt x="77" y="0"/>
                      <a:pt x="77" y="0"/>
                      <a:pt x="77" y="0"/>
                    </a:cubicBezTo>
                    <a:cubicBezTo>
                      <a:pt x="77" y="4"/>
                      <a:pt x="77" y="4"/>
                      <a:pt x="77" y="4"/>
                    </a:cubicBezTo>
                    <a:cubicBezTo>
                      <a:pt x="77" y="4"/>
                      <a:pt x="77" y="4"/>
                      <a:pt x="77" y="4"/>
                    </a:cubicBezTo>
                    <a:cubicBezTo>
                      <a:pt x="77" y="0"/>
                      <a:pt x="77" y="0"/>
                      <a:pt x="77" y="0"/>
                    </a:cubicBezTo>
                    <a:cubicBezTo>
                      <a:pt x="144" y="0"/>
                      <a:pt x="144" y="0"/>
                      <a:pt x="144" y="0"/>
                    </a:cubicBezTo>
                    <a:cubicBezTo>
                      <a:pt x="144" y="0"/>
                      <a:pt x="144" y="0"/>
                      <a:pt x="144" y="0"/>
                    </a:cubicBezTo>
                    <a:cubicBezTo>
                      <a:pt x="247" y="0"/>
                      <a:pt x="247" y="0"/>
                      <a:pt x="247" y="0"/>
                    </a:cubicBezTo>
                    <a:cubicBezTo>
                      <a:pt x="247" y="0"/>
                      <a:pt x="247" y="0"/>
                      <a:pt x="247" y="0"/>
                    </a:cubicBezTo>
                    <a:cubicBezTo>
                      <a:pt x="326" y="0"/>
                      <a:pt x="326" y="0"/>
                      <a:pt x="326" y="0"/>
                    </a:cubicBezTo>
                    <a:cubicBezTo>
                      <a:pt x="350" y="0"/>
                      <a:pt x="350" y="0"/>
                      <a:pt x="350" y="0"/>
                    </a:cubicBezTo>
                    <a:cubicBezTo>
                      <a:pt x="363" y="0"/>
                      <a:pt x="373" y="3"/>
                      <a:pt x="379" y="10"/>
                    </a:cubicBezTo>
                    <a:cubicBezTo>
                      <a:pt x="387" y="17"/>
                      <a:pt x="390" y="25"/>
                      <a:pt x="390" y="34"/>
                    </a:cubicBezTo>
                    <a:cubicBezTo>
                      <a:pt x="390" y="125"/>
                      <a:pt x="390" y="125"/>
                      <a:pt x="390" y="125"/>
                    </a:cubicBezTo>
                    <a:cubicBezTo>
                      <a:pt x="390" y="139"/>
                      <a:pt x="387" y="150"/>
                      <a:pt x="379" y="157"/>
                    </a:cubicBezTo>
                    <a:cubicBezTo>
                      <a:pt x="376" y="161"/>
                      <a:pt x="372" y="163"/>
                      <a:pt x="367" y="165"/>
                    </a:cubicBezTo>
                    <a:cubicBezTo>
                      <a:pt x="355" y="167"/>
                      <a:pt x="355" y="167"/>
                      <a:pt x="355" y="167"/>
                    </a:cubicBezTo>
                    <a:cubicBezTo>
                      <a:pt x="326" y="167"/>
                      <a:pt x="326" y="167"/>
                      <a:pt x="326" y="167"/>
                    </a:cubicBezTo>
                    <a:cubicBezTo>
                      <a:pt x="247" y="167"/>
                      <a:pt x="247" y="167"/>
                      <a:pt x="247" y="167"/>
                    </a:cubicBezTo>
                    <a:cubicBezTo>
                      <a:pt x="247" y="167"/>
                      <a:pt x="247" y="167"/>
                      <a:pt x="247" y="167"/>
                    </a:cubicBezTo>
                    <a:cubicBezTo>
                      <a:pt x="144" y="167"/>
                      <a:pt x="144" y="167"/>
                      <a:pt x="144" y="167"/>
                    </a:cubicBezTo>
                    <a:cubicBezTo>
                      <a:pt x="144" y="167"/>
                      <a:pt x="144" y="167"/>
                      <a:pt x="144" y="167"/>
                    </a:cubicBezTo>
                    <a:cubicBezTo>
                      <a:pt x="77" y="167"/>
                      <a:pt x="77" y="167"/>
                      <a:pt x="77" y="167"/>
                    </a:cubicBezTo>
                    <a:cubicBezTo>
                      <a:pt x="77" y="166"/>
                      <a:pt x="77" y="166"/>
                      <a:pt x="77" y="166"/>
                    </a:cubicBezTo>
                    <a:cubicBezTo>
                      <a:pt x="77" y="166"/>
                      <a:pt x="77" y="166"/>
                      <a:pt x="77" y="166"/>
                    </a:cubicBezTo>
                    <a:cubicBezTo>
                      <a:pt x="77" y="167"/>
                      <a:pt x="77" y="167"/>
                      <a:pt x="77" y="167"/>
                    </a:cubicBezTo>
                    <a:cubicBezTo>
                      <a:pt x="41" y="167"/>
                      <a:pt x="41" y="167"/>
                      <a:pt x="41" y="167"/>
                    </a:cubicBezTo>
                    <a:cubicBezTo>
                      <a:pt x="25" y="165"/>
                      <a:pt x="25" y="165"/>
                      <a:pt x="25" y="165"/>
                    </a:cubicBezTo>
                    <a:cubicBezTo>
                      <a:pt x="8" y="160"/>
                      <a:pt x="0" y="149"/>
                      <a:pt x="0" y="131"/>
                    </a:cubicBezTo>
                    <a:cubicBezTo>
                      <a:pt x="0" y="39"/>
                      <a:pt x="0" y="39"/>
                      <a:pt x="0" y="39"/>
                    </a:cubicBezTo>
                    <a:cubicBezTo>
                      <a:pt x="0" y="13"/>
                      <a:pt x="14" y="0"/>
                      <a:pt x="43"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0" name="Freeform 30"/>
              <p:cNvSpPr>
                <a:spLocks noEditPoints="1"/>
              </p:cNvSpPr>
              <p:nvPr/>
            </p:nvSpPr>
            <p:spPr bwMode="auto">
              <a:xfrm>
                <a:off x="6484938" y="241300"/>
                <a:ext cx="495300" cy="458787"/>
              </a:xfrm>
              <a:custGeom>
                <a:avLst/>
                <a:gdLst>
                  <a:gd name="T0" fmla="*/ 267 w 390"/>
                  <a:gd name="T1" fmla="*/ 258 h 359"/>
                  <a:gd name="T2" fmla="*/ 341 w 390"/>
                  <a:gd name="T3" fmla="*/ 258 h 359"/>
                  <a:gd name="T4" fmla="*/ 350 w 390"/>
                  <a:gd name="T5" fmla="*/ 235 h 359"/>
                  <a:gd name="T6" fmla="*/ 147 w 390"/>
                  <a:gd name="T7" fmla="*/ 235 h 359"/>
                  <a:gd name="T8" fmla="*/ 152 w 390"/>
                  <a:gd name="T9" fmla="*/ 258 h 359"/>
                  <a:gd name="T10" fmla="*/ 228 w 390"/>
                  <a:gd name="T11" fmla="*/ 258 h 359"/>
                  <a:gd name="T12" fmla="*/ 147 w 390"/>
                  <a:gd name="T13" fmla="*/ 235 h 359"/>
                  <a:gd name="T14" fmla="*/ 301 w 390"/>
                  <a:gd name="T15" fmla="*/ 170 h 359"/>
                  <a:gd name="T16" fmla="*/ 267 w 390"/>
                  <a:gd name="T17" fmla="*/ 195 h 359"/>
                  <a:gd name="T18" fmla="*/ 350 w 390"/>
                  <a:gd name="T19" fmla="*/ 182 h 359"/>
                  <a:gd name="T20" fmla="*/ 336 w 390"/>
                  <a:gd name="T21" fmla="*/ 170 h 359"/>
                  <a:gd name="T22" fmla="*/ 325 w 390"/>
                  <a:gd name="T23" fmla="*/ 170 h 359"/>
                  <a:gd name="T24" fmla="*/ 186 w 390"/>
                  <a:gd name="T25" fmla="*/ 170 h 359"/>
                  <a:gd name="T26" fmla="*/ 166 w 390"/>
                  <a:gd name="T27" fmla="*/ 170 h 359"/>
                  <a:gd name="T28" fmla="*/ 147 w 390"/>
                  <a:gd name="T29" fmla="*/ 185 h 359"/>
                  <a:gd name="T30" fmla="*/ 228 w 390"/>
                  <a:gd name="T31" fmla="*/ 195 h 359"/>
                  <a:gd name="T32" fmla="*/ 198 w 390"/>
                  <a:gd name="T33" fmla="*/ 170 h 359"/>
                  <a:gd name="T34" fmla="*/ 186 w 390"/>
                  <a:gd name="T35" fmla="*/ 170 h 359"/>
                  <a:gd name="T36" fmla="*/ 163 w 390"/>
                  <a:gd name="T37" fmla="*/ 54 h 359"/>
                  <a:gd name="T38" fmla="*/ 147 w 390"/>
                  <a:gd name="T39" fmla="*/ 74 h 359"/>
                  <a:gd name="T40" fmla="*/ 351 w 390"/>
                  <a:gd name="T41" fmla="*/ 65 h 359"/>
                  <a:gd name="T42" fmla="*/ 225 w 390"/>
                  <a:gd name="T43" fmla="*/ 0 h 359"/>
                  <a:gd name="T44" fmla="*/ 265 w 390"/>
                  <a:gd name="T45" fmla="*/ 14 h 359"/>
                  <a:gd name="T46" fmla="*/ 377 w 390"/>
                  <a:gd name="T47" fmla="*/ 25 h 359"/>
                  <a:gd name="T48" fmla="*/ 390 w 390"/>
                  <a:gd name="T49" fmla="*/ 75 h 359"/>
                  <a:gd name="T50" fmla="*/ 269 w 390"/>
                  <a:gd name="T51" fmla="*/ 113 h 359"/>
                  <a:gd name="T52" fmla="*/ 301 w 390"/>
                  <a:gd name="T53" fmla="*/ 131 h 359"/>
                  <a:gd name="T54" fmla="*/ 325 w 390"/>
                  <a:gd name="T55" fmla="*/ 131 h 359"/>
                  <a:gd name="T56" fmla="*/ 353 w 390"/>
                  <a:gd name="T57" fmla="*/ 131 h 359"/>
                  <a:gd name="T58" fmla="*/ 378 w 390"/>
                  <a:gd name="T59" fmla="*/ 141 h 359"/>
                  <a:gd name="T60" fmla="*/ 390 w 390"/>
                  <a:gd name="T61" fmla="*/ 256 h 359"/>
                  <a:gd name="T62" fmla="*/ 367 w 390"/>
                  <a:gd name="T63" fmla="*/ 296 h 359"/>
                  <a:gd name="T64" fmla="*/ 350 w 390"/>
                  <a:gd name="T65" fmla="*/ 298 h 359"/>
                  <a:gd name="T66" fmla="*/ 301 w 390"/>
                  <a:gd name="T67" fmla="*/ 298 h 359"/>
                  <a:gd name="T68" fmla="*/ 198 w 390"/>
                  <a:gd name="T69" fmla="*/ 298 h 359"/>
                  <a:gd name="T70" fmla="*/ 196 w 390"/>
                  <a:gd name="T71" fmla="*/ 298 h 359"/>
                  <a:gd name="T72" fmla="*/ 194 w 390"/>
                  <a:gd name="T73" fmla="*/ 304 h 359"/>
                  <a:gd name="T74" fmla="*/ 170 w 390"/>
                  <a:gd name="T75" fmla="*/ 345 h 359"/>
                  <a:gd name="T76" fmla="*/ 123 w 390"/>
                  <a:gd name="T77" fmla="*/ 359 h 359"/>
                  <a:gd name="T78" fmla="*/ 0 w 390"/>
                  <a:gd name="T79" fmla="*/ 359 h 359"/>
                  <a:gd name="T80" fmla="*/ 123 w 390"/>
                  <a:gd name="T81" fmla="*/ 324 h 359"/>
                  <a:gd name="T82" fmla="*/ 148 w 390"/>
                  <a:gd name="T83" fmla="*/ 302 h 359"/>
                  <a:gd name="T84" fmla="*/ 134 w 390"/>
                  <a:gd name="T85" fmla="*/ 296 h 359"/>
                  <a:gd name="T86" fmla="*/ 108 w 390"/>
                  <a:gd name="T87" fmla="*/ 170 h 359"/>
                  <a:gd name="T88" fmla="*/ 148 w 390"/>
                  <a:gd name="T89" fmla="*/ 131 h 359"/>
                  <a:gd name="T90" fmla="*/ 186 w 390"/>
                  <a:gd name="T91" fmla="*/ 131 h 359"/>
                  <a:gd name="T92" fmla="*/ 198 w 390"/>
                  <a:gd name="T93" fmla="*/ 131 h 359"/>
                  <a:gd name="T94" fmla="*/ 230 w 390"/>
                  <a:gd name="T95" fmla="*/ 113 h 359"/>
                  <a:gd name="T96" fmla="*/ 108 w 390"/>
                  <a:gd name="T97" fmla="*/ 75 h 359"/>
                  <a:gd name="T98" fmla="*/ 108 w 390"/>
                  <a:gd name="T99" fmla="*/ 54 h 359"/>
                  <a:gd name="T100" fmla="*/ 152 w 390"/>
                  <a:gd name="T101" fmla="*/ 14 h 359"/>
                  <a:gd name="T102" fmla="*/ 225 w 390"/>
                  <a:gd name="T103"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0" h="359">
                    <a:moveTo>
                      <a:pt x="267" y="235"/>
                    </a:moveTo>
                    <a:cubicBezTo>
                      <a:pt x="267" y="258"/>
                      <a:pt x="267" y="258"/>
                      <a:pt x="267" y="258"/>
                    </a:cubicBezTo>
                    <a:cubicBezTo>
                      <a:pt x="339" y="258"/>
                      <a:pt x="339" y="258"/>
                      <a:pt x="339" y="258"/>
                    </a:cubicBezTo>
                    <a:cubicBezTo>
                      <a:pt x="341" y="258"/>
                      <a:pt x="341" y="258"/>
                      <a:pt x="341" y="258"/>
                    </a:cubicBezTo>
                    <a:cubicBezTo>
                      <a:pt x="347" y="257"/>
                      <a:pt x="350" y="252"/>
                      <a:pt x="350" y="245"/>
                    </a:cubicBezTo>
                    <a:cubicBezTo>
                      <a:pt x="350" y="235"/>
                      <a:pt x="350" y="235"/>
                      <a:pt x="350" y="235"/>
                    </a:cubicBezTo>
                    <a:cubicBezTo>
                      <a:pt x="267" y="235"/>
                      <a:pt x="267" y="235"/>
                      <a:pt x="267" y="235"/>
                    </a:cubicBezTo>
                    <a:close/>
                    <a:moveTo>
                      <a:pt x="147" y="235"/>
                    </a:moveTo>
                    <a:cubicBezTo>
                      <a:pt x="147" y="249"/>
                      <a:pt x="147" y="249"/>
                      <a:pt x="147" y="249"/>
                    </a:cubicBezTo>
                    <a:cubicBezTo>
                      <a:pt x="147" y="254"/>
                      <a:pt x="149" y="257"/>
                      <a:pt x="152" y="258"/>
                    </a:cubicBezTo>
                    <a:cubicBezTo>
                      <a:pt x="154" y="258"/>
                      <a:pt x="154" y="258"/>
                      <a:pt x="154" y="258"/>
                    </a:cubicBezTo>
                    <a:cubicBezTo>
                      <a:pt x="228" y="258"/>
                      <a:pt x="228" y="258"/>
                      <a:pt x="228" y="258"/>
                    </a:cubicBezTo>
                    <a:cubicBezTo>
                      <a:pt x="228" y="235"/>
                      <a:pt x="228" y="235"/>
                      <a:pt x="228" y="235"/>
                    </a:cubicBezTo>
                    <a:cubicBezTo>
                      <a:pt x="147" y="235"/>
                      <a:pt x="147" y="235"/>
                      <a:pt x="147" y="235"/>
                    </a:cubicBezTo>
                    <a:close/>
                    <a:moveTo>
                      <a:pt x="301" y="170"/>
                    </a:moveTo>
                    <a:cubicBezTo>
                      <a:pt x="301" y="170"/>
                      <a:pt x="301" y="170"/>
                      <a:pt x="301" y="170"/>
                    </a:cubicBezTo>
                    <a:cubicBezTo>
                      <a:pt x="267" y="170"/>
                      <a:pt x="267" y="170"/>
                      <a:pt x="267" y="170"/>
                    </a:cubicBezTo>
                    <a:cubicBezTo>
                      <a:pt x="267" y="195"/>
                      <a:pt x="267" y="195"/>
                      <a:pt x="267" y="195"/>
                    </a:cubicBezTo>
                    <a:cubicBezTo>
                      <a:pt x="350" y="195"/>
                      <a:pt x="350" y="195"/>
                      <a:pt x="350" y="195"/>
                    </a:cubicBezTo>
                    <a:cubicBezTo>
                      <a:pt x="350" y="182"/>
                      <a:pt x="350" y="182"/>
                      <a:pt x="350" y="182"/>
                    </a:cubicBezTo>
                    <a:cubicBezTo>
                      <a:pt x="350" y="179"/>
                      <a:pt x="349" y="176"/>
                      <a:pt x="347" y="173"/>
                    </a:cubicBezTo>
                    <a:cubicBezTo>
                      <a:pt x="345" y="171"/>
                      <a:pt x="341" y="170"/>
                      <a:pt x="336" y="170"/>
                    </a:cubicBezTo>
                    <a:cubicBezTo>
                      <a:pt x="325" y="170"/>
                      <a:pt x="325" y="170"/>
                      <a:pt x="325" y="170"/>
                    </a:cubicBezTo>
                    <a:cubicBezTo>
                      <a:pt x="325" y="170"/>
                      <a:pt x="325" y="170"/>
                      <a:pt x="325" y="170"/>
                    </a:cubicBezTo>
                    <a:cubicBezTo>
                      <a:pt x="301" y="170"/>
                      <a:pt x="301" y="170"/>
                      <a:pt x="301" y="170"/>
                    </a:cubicBezTo>
                    <a:close/>
                    <a:moveTo>
                      <a:pt x="186" y="170"/>
                    </a:moveTo>
                    <a:cubicBezTo>
                      <a:pt x="186" y="170"/>
                      <a:pt x="186" y="170"/>
                      <a:pt x="186" y="170"/>
                    </a:cubicBezTo>
                    <a:cubicBezTo>
                      <a:pt x="166" y="170"/>
                      <a:pt x="166" y="170"/>
                      <a:pt x="166" y="170"/>
                    </a:cubicBezTo>
                    <a:cubicBezTo>
                      <a:pt x="158" y="170"/>
                      <a:pt x="153" y="171"/>
                      <a:pt x="151" y="173"/>
                    </a:cubicBezTo>
                    <a:cubicBezTo>
                      <a:pt x="149" y="176"/>
                      <a:pt x="147" y="179"/>
                      <a:pt x="147" y="185"/>
                    </a:cubicBezTo>
                    <a:cubicBezTo>
                      <a:pt x="147" y="195"/>
                      <a:pt x="147" y="195"/>
                      <a:pt x="147" y="195"/>
                    </a:cubicBezTo>
                    <a:cubicBezTo>
                      <a:pt x="228" y="195"/>
                      <a:pt x="228" y="195"/>
                      <a:pt x="228" y="195"/>
                    </a:cubicBezTo>
                    <a:cubicBezTo>
                      <a:pt x="228" y="170"/>
                      <a:pt x="228" y="170"/>
                      <a:pt x="228" y="170"/>
                    </a:cubicBezTo>
                    <a:cubicBezTo>
                      <a:pt x="198" y="170"/>
                      <a:pt x="198" y="170"/>
                      <a:pt x="198" y="170"/>
                    </a:cubicBezTo>
                    <a:cubicBezTo>
                      <a:pt x="198" y="170"/>
                      <a:pt x="198" y="170"/>
                      <a:pt x="198" y="170"/>
                    </a:cubicBezTo>
                    <a:cubicBezTo>
                      <a:pt x="186" y="170"/>
                      <a:pt x="186" y="170"/>
                      <a:pt x="186" y="170"/>
                    </a:cubicBezTo>
                    <a:close/>
                    <a:moveTo>
                      <a:pt x="332" y="53"/>
                    </a:moveTo>
                    <a:cubicBezTo>
                      <a:pt x="163" y="54"/>
                      <a:pt x="163" y="54"/>
                      <a:pt x="163" y="54"/>
                    </a:cubicBezTo>
                    <a:cubicBezTo>
                      <a:pt x="153" y="54"/>
                      <a:pt x="148" y="58"/>
                      <a:pt x="148" y="66"/>
                    </a:cubicBezTo>
                    <a:cubicBezTo>
                      <a:pt x="147" y="74"/>
                      <a:pt x="147" y="74"/>
                      <a:pt x="147" y="74"/>
                    </a:cubicBezTo>
                    <a:cubicBezTo>
                      <a:pt x="350" y="74"/>
                      <a:pt x="350" y="74"/>
                      <a:pt x="350" y="74"/>
                    </a:cubicBezTo>
                    <a:cubicBezTo>
                      <a:pt x="351" y="65"/>
                      <a:pt x="351" y="65"/>
                      <a:pt x="351" y="65"/>
                    </a:cubicBezTo>
                    <a:cubicBezTo>
                      <a:pt x="351" y="57"/>
                      <a:pt x="344" y="53"/>
                      <a:pt x="332" y="53"/>
                    </a:cubicBezTo>
                    <a:close/>
                    <a:moveTo>
                      <a:pt x="225" y="0"/>
                    </a:moveTo>
                    <a:cubicBezTo>
                      <a:pt x="265" y="0"/>
                      <a:pt x="265" y="0"/>
                      <a:pt x="265" y="0"/>
                    </a:cubicBezTo>
                    <a:cubicBezTo>
                      <a:pt x="265" y="14"/>
                      <a:pt x="265" y="14"/>
                      <a:pt x="265" y="14"/>
                    </a:cubicBezTo>
                    <a:cubicBezTo>
                      <a:pt x="333" y="14"/>
                      <a:pt x="333" y="14"/>
                      <a:pt x="333" y="14"/>
                    </a:cubicBezTo>
                    <a:cubicBezTo>
                      <a:pt x="355" y="14"/>
                      <a:pt x="369" y="18"/>
                      <a:pt x="377" y="25"/>
                    </a:cubicBezTo>
                    <a:cubicBezTo>
                      <a:pt x="385" y="32"/>
                      <a:pt x="389" y="41"/>
                      <a:pt x="389" y="51"/>
                    </a:cubicBezTo>
                    <a:cubicBezTo>
                      <a:pt x="390" y="75"/>
                      <a:pt x="390" y="75"/>
                      <a:pt x="390" y="75"/>
                    </a:cubicBezTo>
                    <a:cubicBezTo>
                      <a:pt x="390" y="113"/>
                      <a:pt x="390" y="113"/>
                      <a:pt x="390" y="113"/>
                    </a:cubicBezTo>
                    <a:cubicBezTo>
                      <a:pt x="269" y="113"/>
                      <a:pt x="269" y="113"/>
                      <a:pt x="269" y="113"/>
                    </a:cubicBezTo>
                    <a:cubicBezTo>
                      <a:pt x="269" y="131"/>
                      <a:pt x="269" y="131"/>
                      <a:pt x="269" y="131"/>
                    </a:cubicBezTo>
                    <a:cubicBezTo>
                      <a:pt x="301" y="131"/>
                      <a:pt x="301" y="131"/>
                      <a:pt x="301" y="131"/>
                    </a:cubicBezTo>
                    <a:cubicBezTo>
                      <a:pt x="301" y="131"/>
                      <a:pt x="301" y="131"/>
                      <a:pt x="301" y="131"/>
                    </a:cubicBezTo>
                    <a:cubicBezTo>
                      <a:pt x="325" y="131"/>
                      <a:pt x="325" y="131"/>
                      <a:pt x="325" y="131"/>
                    </a:cubicBezTo>
                    <a:cubicBezTo>
                      <a:pt x="349" y="131"/>
                      <a:pt x="349" y="131"/>
                      <a:pt x="349" y="131"/>
                    </a:cubicBezTo>
                    <a:cubicBezTo>
                      <a:pt x="349" y="131"/>
                      <a:pt x="349" y="131"/>
                      <a:pt x="353" y="131"/>
                    </a:cubicBezTo>
                    <a:cubicBezTo>
                      <a:pt x="357" y="131"/>
                      <a:pt x="363" y="132"/>
                      <a:pt x="366" y="133"/>
                    </a:cubicBezTo>
                    <a:cubicBezTo>
                      <a:pt x="369" y="134"/>
                      <a:pt x="375" y="137"/>
                      <a:pt x="378" y="141"/>
                    </a:cubicBezTo>
                    <a:cubicBezTo>
                      <a:pt x="386" y="148"/>
                      <a:pt x="390" y="156"/>
                      <a:pt x="390" y="165"/>
                    </a:cubicBezTo>
                    <a:cubicBezTo>
                      <a:pt x="390" y="256"/>
                      <a:pt x="390" y="256"/>
                      <a:pt x="390" y="256"/>
                    </a:cubicBezTo>
                    <a:cubicBezTo>
                      <a:pt x="390" y="270"/>
                      <a:pt x="386" y="281"/>
                      <a:pt x="378" y="288"/>
                    </a:cubicBezTo>
                    <a:cubicBezTo>
                      <a:pt x="375" y="292"/>
                      <a:pt x="371" y="294"/>
                      <a:pt x="367" y="296"/>
                    </a:cubicBezTo>
                    <a:cubicBezTo>
                      <a:pt x="354" y="298"/>
                      <a:pt x="354" y="298"/>
                      <a:pt x="354" y="298"/>
                    </a:cubicBezTo>
                    <a:cubicBezTo>
                      <a:pt x="350" y="298"/>
                      <a:pt x="350" y="298"/>
                      <a:pt x="350" y="298"/>
                    </a:cubicBezTo>
                    <a:cubicBezTo>
                      <a:pt x="325" y="298"/>
                      <a:pt x="325" y="298"/>
                      <a:pt x="325" y="298"/>
                    </a:cubicBezTo>
                    <a:cubicBezTo>
                      <a:pt x="301" y="298"/>
                      <a:pt x="301" y="298"/>
                      <a:pt x="301" y="298"/>
                    </a:cubicBezTo>
                    <a:cubicBezTo>
                      <a:pt x="301" y="298"/>
                      <a:pt x="301" y="298"/>
                      <a:pt x="301" y="298"/>
                    </a:cubicBezTo>
                    <a:cubicBezTo>
                      <a:pt x="198" y="298"/>
                      <a:pt x="198" y="298"/>
                      <a:pt x="198" y="298"/>
                    </a:cubicBezTo>
                    <a:cubicBezTo>
                      <a:pt x="198" y="298"/>
                      <a:pt x="198" y="298"/>
                      <a:pt x="198" y="298"/>
                    </a:cubicBezTo>
                    <a:cubicBezTo>
                      <a:pt x="196" y="298"/>
                      <a:pt x="196" y="298"/>
                      <a:pt x="196" y="298"/>
                    </a:cubicBezTo>
                    <a:cubicBezTo>
                      <a:pt x="194" y="304"/>
                      <a:pt x="194" y="304"/>
                      <a:pt x="194" y="304"/>
                    </a:cubicBezTo>
                    <a:cubicBezTo>
                      <a:pt x="194" y="304"/>
                      <a:pt x="194" y="304"/>
                      <a:pt x="194" y="304"/>
                    </a:cubicBezTo>
                    <a:cubicBezTo>
                      <a:pt x="193" y="308"/>
                      <a:pt x="193" y="308"/>
                      <a:pt x="193" y="308"/>
                    </a:cubicBezTo>
                    <a:cubicBezTo>
                      <a:pt x="189" y="321"/>
                      <a:pt x="180" y="336"/>
                      <a:pt x="170" y="345"/>
                    </a:cubicBezTo>
                    <a:cubicBezTo>
                      <a:pt x="161" y="352"/>
                      <a:pt x="150" y="359"/>
                      <a:pt x="128" y="359"/>
                    </a:cubicBezTo>
                    <a:cubicBezTo>
                      <a:pt x="127" y="359"/>
                      <a:pt x="123" y="359"/>
                      <a:pt x="123" y="359"/>
                    </a:cubicBezTo>
                    <a:cubicBezTo>
                      <a:pt x="122" y="359"/>
                      <a:pt x="122" y="359"/>
                      <a:pt x="122" y="359"/>
                    </a:cubicBezTo>
                    <a:cubicBezTo>
                      <a:pt x="0" y="359"/>
                      <a:pt x="0" y="359"/>
                      <a:pt x="0" y="359"/>
                    </a:cubicBezTo>
                    <a:cubicBezTo>
                      <a:pt x="0" y="324"/>
                      <a:pt x="0" y="324"/>
                      <a:pt x="0" y="324"/>
                    </a:cubicBezTo>
                    <a:cubicBezTo>
                      <a:pt x="123" y="324"/>
                      <a:pt x="123" y="324"/>
                      <a:pt x="123" y="324"/>
                    </a:cubicBezTo>
                    <a:cubicBezTo>
                      <a:pt x="123" y="324"/>
                      <a:pt x="127" y="324"/>
                      <a:pt x="130" y="322"/>
                    </a:cubicBezTo>
                    <a:cubicBezTo>
                      <a:pt x="136" y="318"/>
                      <a:pt x="144" y="311"/>
                      <a:pt x="148" y="302"/>
                    </a:cubicBezTo>
                    <a:cubicBezTo>
                      <a:pt x="150" y="298"/>
                      <a:pt x="150" y="298"/>
                      <a:pt x="150" y="298"/>
                    </a:cubicBezTo>
                    <a:cubicBezTo>
                      <a:pt x="134" y="296"/>
                      <a:pt x="134" y="296"/>
                      <a:pt x="134" y="296"/>
                    </a:cubicBezTo>
                    <a:cubicBezTo>
                      <a:pt x="117" y="292"/>
                      <a:pt x="108" y="280"/>
                      <a:pt x="108" y="262"/>
                    </a:cubicBezTo>
                    <a:cubicBezTo>
                      <a:pt x="108" y="170"/>
                      <a:pt x="108" y="170"/>
                      <a:pt x="108" y="170"/>
                    </a:cubicBezTo>
                    <a:cubicBezTo>
                      <a:pt x="108" y="150"/>
                      <a:pt x="117" y="138"/>
                      <a:pt x="133" y="133"/>
                    </a:cubicBezTo>
                    <a:cubicBezTo>
                      <a:pt x="133" y="133"/>
                      <a:pt x="141" y="131"/>
                      <a:pt x="148" y="131"/>
                    </a:cubicBezTo>
                    <a:cubicBezTo>
                      <a:pt x="152" y="131"/>
                      <a:pt x="152" y="131"/>
                      <a:pt x="152" y="131"/>
                    </a:cubicBezTo>
                    <a:cubicBezTo>
                      <a:pt x="186" y="131"/>
                      <a:pt x="186" y="131"/>
                      <a:pt x="186" y="131"/>
                    </a:cubicBezTo>
                    <a:cubicBezTo>
                      <a:pt x="198" y="131"/>
                      <a:pt x="198" y="131"/>
                      <a:pt x="198" y="131"/>
                    </a:cubicBezTo>
                    <a:cubicBezTo>
                      <a:pt x="198" y="131"/>
                      <a:pt x="198" y="131"/>
                      <a:pt x="198" y="131"/>
                    </a:cubicBezTo>
                    <a:cubicBezTo>
                      <a:pt x="230" y="131"/>
                      <a:pt x="230" y="131"/>
                      <a:pt x="230" y="131"/>
                    </a:cubicBezTo>
                    <a:cubicBezTo>
                      <a:pt x="230" y="113"/>
                      <a:pt x="230" y="113"/>
                      <a:pt x="230" y="113"/>
                    </a:cubicBezTo>
                    <a:cubicBezTo>
                      <a:pt x="108" y="113"/>
                      <a:pt x="108" y="113"/>
                      <a:pt x="108" y="113"/>
                    </a:cubicBezTo>
                    <a:cubicBezTo>
                      <a:pt x="108" y="75"/>
                      <a:pt x="108" y="75"/>
                      <a:pt x="108" y="75"/>
                    </a:cubicBezTo>
                    <a:cubicBezTo>
                      <a:pt x="108" y="75"/>
                      <a:pt x="108" y="75"/>
                      <a:pt x="108" y="75"/>
                    </a:cubicBezTo>
                    <a:cubicBezTo>
                      <a:pt x="108" y="54"/>
                      <a:pt x="108" y="54"/>
                      <a:pt x="108" y="54"/>
                    </a:cubicBezTo>
                    <a:cubicBezTo>
                      <a:pt x="108" y="42"/>
                      <a:pt x="112" y="32"/>
                      <a:pt x="120" y="25"/>
                    </a:cubicBezTo>
                    <a:cubicBezTo>
                      <a:pt x="127" y="18"/>
                      <a:pt x="138" y="14"/>
                      <a:pt x="152" y="14"/>
                    </a:cubicBezTo>
                    <a:cubicBezTo>
                      <a:pt x="225" y="14"/>
                      <a:pt x="225" y="14"/>
                      <a:pt x="225" y="14"/>
                    </a:cubicBezTo>
                    <a:cubicBezTo>
                      <a:pt x="225" y="0"/>
                      <a:pt x="225" y="0"/>
                      <a:pt x="22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1" name="Freeform 31"/>
              <p:cNvSpPr/>
              <p:nvPr/>
            </p:nvSpPr>
            <p:spPr bwMode="auto">
              <a:xfrm>
                <a:off x="7656513" y="325438"/>
                <a:ext cx="166688" cy="300037"/>
              </a:xfrm>
              <a:custGeom>
                <a:avLst/>
                <a:gdLst>
                  <a:gd name="T0" fmla="*/ 0 w 132"/>
                  <a:gd name="T1" fmla="*/ 0 h 235"/>
                  <a:gd name="T2" fmla="*/ 37 w 132"/>
                  <a:gd name="T3" fmla="*/ 0 h 235"/>
                  <a:gd name="T4" fmla="*/ 41 w 132"/>
                  <a:gd name="T5" fmla="*/ 15 h 235"/>
                  <a:gd name="T6" fmla="*/ 41 w 132"/>
                  <a:gd name="T7" fmla="*/ 15 h 235"/>
                  <a:gd name="T8" fmla="*/ 49 w 132"/>
                  <a:gd name="T9" fmla="*/ 43 h 235"/>
                  <a:gd name="T10" fmla="*/ 65 w 132"/>
                  <a:gd name="T11" fmla="*/ 101 h 235"/>
                  <a:gd name="T12" fmla="*/ 90 w 132"/>
                  <a:gd name="T13" fmla="*/ 15 h 235"/>
                  <a:gd name="T14" fmla="*/ 90 w 132"/>
                  <a:gd name="T15" fmla="*/ 15 h 235"/>
                  <a:gd name="T16" fmla="*/ 95 w 132"/>
                  <a:gd name="T17" fmla="*/ 0 h 235"/>
                  <a:gd name="T18" fmla="*/ 132 w 132"/>
                  <a:gd name="T19" fmla="*/ 0 h 235"/>
                  <a:gd name="T20" fmla="*/ 129 w 132"/>
                  <a:gd name="T21" fmla="*/ 10 h 235"/>
                  <a:gd name="T22" fmla="*/ 127 w 132"/>
                  <a:gd name="T23" fmla="*/ 15 h 235"/>
                  <a:gd name="T24" fmla="*/ 128 w 132"/>
                  <a:gd name="T25" fmla="*/ 15 h 235"/>
                  <a:gd name="T26" fmla="*/ 112 w 132"/>
                  <a:gd name="T27" fmla="*/ 72 h 235"/>
                  <a:gd name="T28" fmla="*/ 85 w 132"/>
                  <a:gd name="T29" fmla="*/ 143 h 235"/>
                  <a:gd name="T30" fmla="*/ 127 w 132"/>
                  <a:gd name="T31" fmla="*/ 191 h 235"/>
                  <a:gd name="T32" fmla="*/ 127 w 132"/>
                  <a:gd name="T33" fmla="*/ 235 h 235"/>
                  <a:gd name="T34" fmla="*/ 66 w 132"/>
                  <a:gd name="T35" fmla="*/ 177 h 235"/>
                  <a:gd name="T36" fmla="*/ 38 w 132"/>
                  <a:gd name="T37" fmla="*/ 209 h 235"/>
                  <a:gd name="T38" fmla="*/ 4 w 132"/>
                  <a:gd name="T39" fmla="*/ 235 h 235"/>
                  <a:gd name="T40" fmla="*/ 4 w 132"/>
                  <a:gd name="T41" fmla="*/ 189 h 235"/>
                  <a:gd name="T42" fmla="*/ 46 w 132"/>
                  <a:gd name="T43" fmla="*/ 144 h 235"/>
                  <a:gd name="T44" fmla="*/ 24 w 132"/>
                  <a:gd name="T45" fmla="*/ 86 h 235"/>
                  <a:gd name="T46" fmla="*/ 4 w 132"/>
                  <a:gd name="T47" fmla="*/ 15 h 235"/>
                  <a:gd name="T48" fmla="*/ 4 w 132"/>
                  <a:gd name="T49" fmla="*/ 15 h 235"/>
                  <a:gd name="T50" fmla="*/ 0 w 132"/>
                  <a:gd name="T5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35">
                    <a:moveTo>
                      <a:pt x="0" y="0"/>
                    </a:moveTo>
                    <a:cubicBezTo>
                      <a:pt x="37" y="0"/>
                      <a:pt x="37" y="0"/>
                      <a:pt x="37" y="0"/>
                    </a:cubicBezTo>
                    <a:cubicBezTo>
                      <a:pt x="41" y="15"/>
                      <a:pt x="41" y="15"/>
                      <a:pt x="41" y="15"/>
                    </a:cubicBezTo>
                    <a:cubicBezTo>
                      <a:pt x="41" y="15"/>
                      <a:pt x="41" y="15"/>
                      <a:pt x="41" y="15"/>
                    </a:cubicBezTo>
                    <a:cubicBezTo>
                      <a:pt x="49" y="43"/>
                      <a:pt x="49" y="43"/>
                      <a:pt x="49" y="43"/>
                    </a:cubicBezTo>
                    <a:cubicBezTo>
                      <a:pt x="55" y="69"/>
                      <a:pt x="61" y="88"/>
                      <a:pt x="65" y="101"/>
                    </a:cubicBezTo>
                    <a:cubicBezTo>
                      <a:pt x="71" y="85"/>
                      <a:pt x="80" y="56"/>
                      <a:pt x="90" y="15"/>
                    </a:cubicBezTo>
                    <a:cubicBezTo>
                      <a:pt x="90" y="15"/>
                      <a:pt x="90" y="15"/>
                      <a:pt x="90" y="15"/>
                    </a:cubicBezTo>
                    <a:cubicBezTo>
                      <a:pt x="95" y="0"/>
                      <a:pt x="95" y="0"/>
                      <a:pt x="95" y="0"/>
                    </a:cubicBezTo>
                    <a:cubicBezTo>
                      <a:pt x="132" y="0"/>
                      <a:pt x="132" y="0"/>
                      <a:pt x="132" y="0"/>
                    </a:cubicBezTo>
                    <a:cubicBezTo>
                      <a:pt x="131" y="3"/>
                      <a:pt x="130" y="6"/>
                      <a:pt x="129" y="10"/>
                    </a:cubicBezTo>
                    <a:cubicBezTo>
                      <a:pt x="127" y="15"/>
                      <a:pt x="127" y="15"/>
                      <a:pt x="127" y="15"/>
                    </a:cubicBezTo>
                    <a:cubicBezTo>
                      <a:pt x="128" y="15"/>
                      <a:pt x="128" y="15"/>
                      <a:pt x="128" y="15"/>
                    </a:cubicBezTo>
                    <a:cubicBezTo>
                      <a:pt x="124" y="26"/>
                      <a:pt x="119" y="45"/>
                      <a:pt x="112" y="72"/>
                    </a:cubicBezTo>
                    <a:cubicBezTo>
                      <a:pt x="104" y="100"/>
                      <a:pt x="95" y="124"/>
                      <a:pt x="85" y="143"/>
                    </a:cubicBezTo>
                    <a:cubicBezTo>
                      <a:pt x="97" y="160"/>
                      <a:pt x="111" y="176"/>
                      <a:pt x="127" y="191"/>
                    </a:cubicBezTo>
                    <a:cubicBezTo>
                      <a:pt x="127" y="235"/>
                      <a:pt x="127" y="235"/>
                      <a:pt x="127" y="235"/>
                    </a:cubicBezTo>
                    <a:cubicBezTo>
                      <a:pt x="107" y="223"/>
                      <a:pt x="86" y="203"/>
                      <a:pt x="66" y="177"/>
                    </a:cubicBezTo>
                    <a:cubicBezTo>
                      <a:pt x="56" y="190"/>
                      <a:pt x="47" y="201"/>
                      <a:pt x="38" y="209"/>
                    </a:cubicBezTo>
                    <a:cubicBezTo>
                      <a:pt x="30" y="216"/>
                      <a:pt x="19" y="225"/>
                      <a:pt x="4" y="235"/>
                    </a:cubicBezTo>
                    <a:cubicBezTo>
                      <a:pt x="4" y="189"/>
                      <a:pt x="4" y="189"/>
                      <a:pt x="4" y="189"/>
                    </a:cubicBezTo>
                    <a:cubicBezTo>
                      <a:pt x="23" y="174"/>
                      <a:pt x="37" y="159"/>
                      <a:pt x="46" y="144"/>
                    </a:cubicBezTo>
                    <a:cubicBezTo>
                      <a:pt x="37" y="123"/>
                      <a:pt x="29" y="104"/>
                      <a:pt x="24" y="86"/>
                    </a:cubicBezTo>
                    <a:cubicBezTo>
                      <a:pt x="4" y="15"/>
                      <a:pt x="4" y="15"/>
                      <a:pt x="4"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2" name="Freeform 32"/>
              <p:cNvSpPr/>
              <p:nvPr/>
            </p:nvSpPr>
            <p:spPr bwMode="auto">
              <a:xfrm>
                <a:off x="7837488" y="325438"/>
                <a:ext cx="169863" cy="300037"/>
              </a:xfrm>
              <a:custGeom>
                <a:avLst/>
                <a:gdLst>
                  <a:gd name="T0" fmla="*/ 0 w 133"/>
                  <a:gd name="T1" fmla="*/ 0 h 235"/>
                  <a:gd name="T2" fmla="*/ 37 w 133"/>
                  <a:gd name="T3" fmla="*/ 0 h 235"/>
                  <a:gd name="T4" fmla="*/ 42 w 133"/>
                  <a:gd name="T5" fmla="*/ 15 h 235"/>
                  <a:gd name="T6" fmla="*/ 42 w 133"/>
                  <a:gd name="T7" fmla="*/ 15 h 235"/>
                  <a:gd name="T8" fmla="*/ 66 w 133"/>
                  <a:gd name="T9" fmla="*/ 103 h 235"/>
                  <a:gd name="T10" fmla="*/ 80 w 133"/>
                  <a:gd name="T11" fmla="*/ 53 h 235"/>
                  <a:gd name="T12" fmla="*/ 91 w 133"/>
                  <a:gd name="T13" fmla="*/ 15 h 235"/>
                  <a:gd name="T14" fmla="*/ 91 w 133"/>
                  <a:gd name="T15" fmla="*/ 15 h 235"/>
                  <a:gd name="T16" fmla="*/ 95 w 133"/>
                  <a:gd name="T17" fmla="*/ 0 h 235"/>
                  <a:gd name="T18" fmla="*/ 133 w 133"/>
                  <a:gd name="T19" fmla="*/ 0 h 235"/>
                  <a:gd name="T20" fmla="*/ 130 w 133"/>
                  <a:gd name="T21" fmla="*/ 10 h 235"/>
                  <a:gd name="T22" fmla="*/ 128 w 133"/>
                  <a:gd name="T23" fmla="*/ 15 h 235"/>
                  <a:gd name="T24" fmla="*/ 128 w 133"/>
                  <a:gd name="T25" fmla="*/ 15 h 235"/>
                  <a:gd name="T26" fmla="*/ 120 w 133"/>
                  <a:gd name="T27" fmla="*/ 46 h 235"/>
                  <a:gd name="T28" fmla="*/ 113 w 133"/>
                  <a:gd name="T29" fmla="*/ 70 h 235"/>
                  <a:gd name="T30" fmla="*/ 101 w 133"/>
                  <a:gd name="T31" fmla="*/ 107 h 235"/>
                  <a:gd name="T32" fmla="*/ 86 w 133"/>
                  <a:gd name="T33" fmla="*/ 143 h 235"/>
                  <a:gd name="T34" fmla="*/ 105 w 133"/>
                  <a:gd name="T35" fmla="*/ 168 h 235"/>
                  <a:gd name="T36" fmla="*/ 128 w 133"/>
                  <a:gd name="T37" fmla="*/ 190 h 235"/>
                  <a:gd name="T38" fmla="*/ 128 w 133"/>
                  <a:gd name="T39" fmla="*/ 190 h 235"/>
                  <a:gd name="T40" fmla="*/ 128 w 133"/>
                  <a:gd name="T41" fmla="*/ 235 h 235"/>
                  <a:gd name="T42" fmla="*/ 128 w 133"/>
                  <a:gd name="T43" fmla="*/ 235 h 235"/>
                  <a:gd name="T44" fmla="*/ 88 w 133"/>
                  <a:gd name="T45" fmla="*/ 202 h 235"/>
                  <a:gd name="T46" fmla="*/ 66 w 133"/>
                  <a:gd name="T47" fmla="*/ 177 h 235"/>
                  <a:gd name="T48" fmla="*/ 4 w 133"/>
                  <a:gd name="T49" fmla="*/ 235 h 235"/>
                  <a:gd name="T50" fmla="*/ 4 w 133"/>
                  <a:gd name="T51" fmla="*/ 234 h 235"/>
                  <a:gd name="T52" fmla="*/ 4 w 133"/>
                  <a:gd name="T53" fmla="*/ 190 h 235"/>
                  <a:gd name="T54" fmla="*/ 4 w 133"/>
                  <a:gd name="T55" fmla="*/ 190 h 235"/>
                  <a:gd name="T56" fmla="*/ 28 w 133"/>
                  <a:gd name="T57" fmla="*/ 167 h 235"/>
                  <a:gd name="T58" fmla="*/ 46 w 133"/>
                  <a:gd name="T59" fmla="*/ 143 h 235"/>
                  <a:gd name="T60" fmla="*/ 32 w 133"/>
                  <a:gd name="T61" fmla="*/ 108 h 235"/>
                  <a:gd name="T62" fmla="*/ 23 w 133"/>
                  <a:gd name="T63" fmla="*/ 82 h 235"/>
                  <a:gd name="T64" fmla="*/ 21 w 133"/>
                  <a:gd name="T65" fmla="*/ 74 h 235"/>
                  <a:gd name="T66" fmla="*/ 20 w 133"/>
                  <a:gd name="T67" fmla="*/ 71 h 235"/>
                  <a:gd name="T68" fmla="*/ 19 w 133"/>
                  <a:gd name="T69" fmla="*/ 69 h 235"/>
                  <a:gd name="T70" fmla="*/ 18 w 133"/>
                  <a:gd name="T71" fmla="*/ 64 h 235"/>
                  <a:gd name="T72" fmla="*/ 16 w 133"/>
                  <a:gd name="T73" fmla="*/ 56 h 235"/>
                  <a:gd name="T74" fmla="*/ 16 w 133"/>
                  <a:gd name="T75" fmla="*/ 56 h 235"/>
                  <a:gd name="T76" fmla="*/ 15 w 133"/>
                  <a:gd name="T77" fmla="*/ 55 h 235"/>
                  <a:gd name="T78" fmla="*/ 11 w 133"/>
                  <a:gd name="T79" fmla="*/ 37 h 235"/>
                  <a:gd name="T80" fmla="*/ 5 w 133"/>
                  <a:gd name="T81" fmla="*/ 15 h 235"/>
                  <a:gd name="T82" fmla="*/ 4 w 133"/>
                  <a:gd name="T83" fmla="*/ 15 h 235"/>
                  <a:gd name="T84" fmla="*/ 0 w 133"/>
                  <a:gd name="T85"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35">
                    <a:moveTo>
                      <a:pt x="0" y="0"/>
                    </a:moveTo>
                    <a:cubicBezTo>
                      <a:pt x="37" y="0"/>
                      <a:pt x="37" y="0"/>
                      <a:pt x="37" y="0"/>
                    </a:cubicBezTo>
                    <a:cubicBezTo>
                      <a:pt x="42" y="15"/>
                      <a:pt x="42" y="15"/>
                      <a:pt x="42" y="15"/>
                    </a:cubicBezTo>
                    <a:cubicBezTo>
                      <a:pt x="42" y="15"/>
                      <a:pt x="42" y="15"/>
                      <a:pt x="42" y="15"/>
                    </a:cubicBezTo>
                    <a:cubicBezTo>
                      <a:pt x="49" y="45"/>
                      <a:pt x="57" y="74"/>
                      <a:pt x="66" y="103"/>
                    </a:cubicBezTo>
                    <a:cubicBezTo>
                      <a:pt x="66" y="102"/>
                      <a:pt x="71" y="85"/>
                      <a:pt x="80" y="53"/>
                    </a:cubicBezTo>
                    <a:cubicBezTo>
                      <a:pt x="91" y="15"/>
                      <a:pt x="91" y="15"/>
                      <a:pt x="91" y="15"/>
                    </a:cubicBezTo>
                    <a:cubicBezTo>
                      <a:pt x="91" y="15"/>
                      <a:pt x="91" y="15"/>
                      <a:pt x="91" y="15"/>
                    </a:cubicBezTo>
                    <a:cubicBezTo>
                      <a:pt x="95" y="0"/>
                      <a:pt x="95" y="0"/>
                      <a:pt x="95" y="0"/>
                    </a:cubicBezTo>
                    <a:cubicBezTo>
                      <a:pt x="133" y="0"/>
                      <a:pt x="133" y="0"/>
                      <a:pt x="133" y="0"/>
                    </a:cubicBezTo>
                    <a:cubicBezTo>
                      <a:pt x="132" y="3"/>
                      <a:pt x="131" y="6"/>
                      <a:pt x="130" y="10"/>
                    </a:cubicBezTo>
                    <a:cubicBezTo>
                      <a:pt x="128" y="15"/>
                      <a:pt x="128" y="15"/>
                      <a:pt x="128" y="15"/>
                    </a:cubicBezTo>
                    <a:cubicBezTo>
                      <a:pt x="128" y="15"/>
                      <a:pt x="128" y="15"/>
                      <a:pt x="128" y="15"/>
                    </a:cubicBezTo>
                    <a:cubicBezTo>
                      <a:pt x="120" y="46"/>
                      <a:pt x="120" y="46"/>
                      <a:pt x="120" y="46"/>
                    </a:cubicBezTo>
                    <a:cubicBezTo>
                      <a:pt x="117" y="55"/>
                      <a:pt x="115" y="63"/>
                      <a:pt x="113" y="70"/>
                    </a:cubicBezTo>
                    <a:cubicBezTo>
                      <a:pt x="109" y="82"/>
                      <a:pt x="105" y="94"/>
                      <a:pt x="101" y="107"/>
                    </a:cubicBezTo>
                    <a:cubicBezTo>
                      <a:pt x="86" y="143"/>
                      <a:pt x="86" y="143"/>
                      <a:pt x="86" y="143"/>
                    </a:cubicBezTo>
                    <a:cubicBezTo>
                      <a:pt x="105" y="168"/>
                      <a:pt x="105" y="168"/>
                      <a:pt x="105" y="168"/>
                    </a:cubicBezTo>
                    <a:cubicBezTo>
                      <a:pt x="112" y="175"/>
                      <a:pt x="119" y="183"/>
                      <a:pt x="128" y="190"/>
                    </a:cubicBezTo>
                    <a:cubicBezTo>
                      <a:pt x="128" y="190"/>
                      <a:pt x="128" y="190"/>
                      <a:pt x="128" y="190"/>
                    </a:cubicBezTo>
                    <a:cubicBezTo>
                      <a:pt x="128" y="235"/>
                      <a:pt x="128" y="235"/>
                      <a:pt x="128" y="235"/>
                    </a:cubicBezTo>
                    <a:cubicBezTo>
                      <a:pt x="128" y="235"/>
                      <a:pt x="128" y="235"/>
                      <a:pt x="128" y="235"/>
                    </a:cubicBezTo>
                    <a:cubicBezTo>
                      <a:pt x="115" y="226"/>
                      <a:pt x="101" y="216"/>
                      <a:pt x="88" y="202"/>
                    </a:cubicBezTo>
                    <a:cubicBezTo>
                      <a:pt x="79" y="192"/>
                      <a:pt x="71" y="184"/>
                      <a:pt x="66" y="177"/>
                    </a:cubicBezTo>
                    <a:cubicBezTo>
                      <a:pt x="48" y="201"/>
                      <a:pt x="27" y="220"/>
                      <a:pt x="4" y="235"/>
                    </a:cubicBezTo>
                    <a:cubicBezTo>
                      <a:pt x="4" y="234"/>
                      <a:pt x="4" y="234"/>
                      <a:pt x="4" y="234"/>
                    </a:cubicBezTo>
                    <a:cubicBezTo>
                      <a:pt x="4" y="190"/>
                      <a:pt x="4" y="190"/>
                      <a:pt x="4" y="190"/>
                    </a:cubicBezTo>
                    <a:cubicBezTo>
                      <a:pt x="4" y="190"/>
                      <a:pt x="4" y="190"/>
                      <a:pt x="4" y="190"/>
                    </a:cubicBezTo>
                    <a:cubicBezTo>
                      <a:pt x="13" y="182"/>
                      <a:pt x="21" y="175"/>
                      <a:pt x="28" y="167"/>
                    </a:cubicBezTo>
                    <a:cubicBezTo>
                      <a:pt x="46" y="143"/>
                      <a:pt x="46" y="143"/>
                      <a:pt x="46" y="143"/>
                    </a:cubicBezTo>
                    <a:cubicBezTo>
                      <a:pt x="32" y="108"/>
                      <a:pt x="32" y="108"/>
                      <a:pt x="32" y="108"/>
                    </a:cubicBezTo>
                    <a:cubicBezTo>
                      <a:pt x="28" y="98"/>
                      <a:pt x="25" y="89"/>
                      <a:pt x="23" y="82"/>
                    </a:cubicBezTo>
                    <a:cubicBezTo>
                      <a:pt x="21" y="74"/>
                      <a:pt x="21" y="74"/>
                      <a:pt x="21" y="74"/>
                    </a:cubicBezTo>
                    <a:cubicBezTo>
                      <a:pt x="20" y="71"/>
                      <a:pt x="20" y="71"/>
                      <a:pt x="20" y="71"/>
                    </a:cubicBezTo>
                    <a:cubicBezTo>
                      <a:pt x="19" y="69"/>
                      <a:pt x="19" y="69"/>
                      <a:pt x="19" y="69"/>
                    </a:cubicBezTo>
                    <a:cubicBezTo>
                      <a:pt x="18" y="64"/>
                      <a:pt x="18" y="64"/>
                      <a:pt x="18" y="64"/>
                    </a:cubicBezTo>
                    <a:cubicBezTo>
                      <a:pt x="16" y="56"/>
                      <a:pt x="16" y="56"/>
                      <a:pt x="16" y="56"/>
                    </a:cubicBezTo>
                    <a:cubicBezTo>
                      <a:pt x="16" y="56"/>
                      <a:pt x="16" y="56"/>
                      <a:pt x="16" y="56"/>
                    </a:cubicBezTo>
                    <a:cubicBezTo>
                      <a:pt x="15" y="55"/>
                      <a:pt x="15" y="55"/>
                      <a:pt x="15" y="55"/>
                    </a:cubicBezTo>
                    <a:cubicBezTo>
                      <a:pt x="11" y="37"/>
                      <a:pt x="11" y="37"/>
                      <a:pt x="11" y="37"/>
                    </a:cubicBezTo>
                    <a:cubicBezTo>
                      <a:pt x="5" y="15"/>
                      <a:pt x="5" y="15"/>
                      <a:pt x="5"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grpSp>
        <p:nvGrpSpPr>
          <p:cNvPr id="19" name="组合 18"/>
          <p:cNvGrpSpPr/>
          <p:nvPr userDrawn="1"/>
        </p:nvGrpSpPr>
        <p:grpSpPr>
          <a:xfrm>
            <a:off x="218004" y="185043"/>
            <a:ext cx="438850" cy="477252"/>
            <a:chOff x="9926228" y="-2346339"/>
            <a:chExt cx="3317091" cy="3607360"/>
          </a:xfrm>
          <a:solidFill>
            <a:schemeClr val="accent2"/>
          </a:solidFill>
        </p:grpSpPr>
        <p:sp>
          <p:nvSpPr>
            <p:cNvPr id="20" name="任意多边形 19"/>
            <p:cNvSpPr/>
            <p:nvPr/>
          </p:nvSpPr>
          <p:spPr bwMode="auto">
            <a:xfrm>
              <a:off x="10062650" y="-2346339"/>
              <a:ext cx="3063207" cy="1920282"/>
            </a:xfrm>
            <a:custGeom>
              <a:avLst/>
              <a:gdLst>
                <a:gd name="connsiteX0" fmla="*/ 473020 w 3063207"/>
                <a:gd name="connsiteY0" fmla="*/ 1110566 h 1920282"/>
                <a:gd name="connsiteX1" fmla="*/ 432202 w 3063207"/>
                <a:gd name="connsiteY1" fmla="*/ 1328689 h 1920282"/>
                <a:gd name="connsiteX2" fmla="*/ 1262177 w 3063207"/>
                <a:gd name="connsiteY2" fmla="*/ 1533180 h 1920282"/>
                <a:gd name="connsiteX3" fmla="*/ 2629595 w 3063207"/>
                <a:gd name="connsiteY3" fmla="*/ 1328689 h 1920282"/>
                <a:gd name="connsiteX4" fmla="*/ 2588776 w 3063207"/>
                <a:gd name="connsiteY4" fmla="*/ 1110566 h 1920282"/>
                <a:gd name="connsiteX5" fmla="*/ 1656755 w 3063207"/>
                <a:gd name="connsiteY5" fmla="*/ 1301424 h 1920282"/>
                <a:gd name="connsiteX6" fmla="*/ 473020 w 3063207"/>
                <a:gd name="connsiteY6" fmla="*/ 1110566 h 1920282"/>
                <a:gd name="connsiteX7" fmla="*/ 2297655 w 3063207"/>
                <a:gd name="connsiteY7" fmla="*/ 261723 h 1920282"/>
                <a:gd name="connsiteX8" fmla="*/ 1982484 w 3063207"/>
                <a:gd name="connsiteY8" fmla="*/ 294555 h 1920282"/>
                <a:gd name="connsiteX9" fmla="*/ 1113164 w 3063207"/>
                <a:gd name="connsiteY9" fmla="*/ 301422 h 1920282"/>
                <a:gd name="connsiteX10" fmla="*/ 2111524 w 3063207"/>
                <a:gd name="connsiteY10" fmla="*/ 335756 h 1920282"/>
                <a:gd name="connsiteX11" fmla="*/ 2403561 w 3063207"/>
                <a:gd name="connsiteY11" fmla="*/ 267087 h 1920282"/>
                <a:gd name="connsiteX12" fmla="*/ 2297655 w 3063207"/>
                <a:gd name="connsiteY12" fmla="*/ 261723 h 1920282"/>
                <a:gd name="connsiteX13" fmla="*/ 1613573 w 3063207"/>
                <a:gd name="connsiteY13" fmla="*/ 1082 h 1920282"/>
                <a:gd name="connsiteX14" fmla="*/ 2295539 w 3063207"/>
                <a:gd name="connsiteY14" fmla="*/ 96765 h 1920282"/>
                <a:gd name="connsiteX15" fmla="*/ 2472380 w 3063207"/>
                <a:gd name="connsiteY15" fmla="*/ 239653 h 1920282"/>
                <a:gd name="connsiteX16" fmla="*/ 2588008 w 3063207"/>
                <a:gd name="connsiteY16" fmla="*/ 1049349 h 1920282"/>
                <a:gd name="connsiteX17" fmla="*/ 2996103 w 3063207"/>
                <a:gd name="connsiteY17" fmla="*/ 1267082 h 1920282"/>
                <a:gd name="connsiteX18" fmla="*/ 3030111 w 3063207"/>
                <a:gd name="connsiteY18" fmla="*/ 1532445 h 1920282"/>
                <a:gd name="connsiteX19" fmla="*/ 2662825 w 3063207"/>
                <a:gd name="connsiteY19" fmla="*/ 1763786 h 1920282"/>
                <a:gd name="connsiteX20" fmla="*/ 1547363 w 3063207"/>
                <a:gd name="connsiteY20" fmla="*/ 1920282 h 1920282"/>
                <a:gd name="connsiteX21" fmla="*/ 527124 w 3063207"/>
                <a:gd name="connsiteY21" fmla="*/ 1804611 h 1920282"/>
                <a:gd name="connsiteX22" fmla="*/ 51012 w 3063207"/>
                <a:gd name="connsiteY22" fmla="*/ 1552857 h 1920282"/>
                <a:gd name="connsiteX23" fmla="*/ 51012 w 3063207"/>
                <a:gd name="connsiteY23" fmla="*/ 1280690 h 1920282"/>
                <a:gd name="connsiteX24" fmla="*/ 472711 w 3063207"/>
                <a:gd name="connsiteY24" fmla="*/ 1049349 h 1920282"/>
                <a:gd name="connsiteX25" fmla="*/ 595140 w 3063207"/>
                <a:gd name="connsiteY25" fmla="*/ 239653 h 1920282"/>
                <a:gd name="connsiteX26" fmla="*/ 751576 w 3063207"/>
                <a:gd name="connsiteY26" fmla="*/ 96765 h 1920282"/>
                <a:gd name="connsiteX27" fmla="*/ 1384125 w 3063207"/>
                <a:gd name="connsiteY27" fmla="*/ 1507 h 1920282"/>
                <a:gd name="connsiteX28" fmla="*/ 1613573 w 3063207"/>
                <a:gd name="connsiteY28" fmla="*/ 1082 h 192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63207" h="1920282">
                  <a:moveTo>
                    <a:pt x="473020" y="1110566"/>
                  </a:moveTo>
                  <a:cubicBezTo>
                    <a:pt x="459414" y="1185546"/>
                    <a:pt x="445808" y="1253709"/>
                    <a:pt x="432202" y="1328689"/>
                  </a:cubicBezTo>
                  <a:cubicBezTo>
                    <a:pt x="690719" y="1451384"/>
                    <a:pt x="976448" y="1505915"/>
                    <a:pt x="1262177" y="1533180"/>
                  </a:cubicBezTo>
                  <a:cubicBezTo>
                    <a:pt x="1724786" y="1574078"/>
                    <a:pt x="2207804" y="1519547"/>
                    <a:pt x="2629595" y="1328689"/>
                  </a:cubicBezTo>
                  <a:cubicBezTo>
                    <a:pt x="2615989" y="1253709"/>
                    <a:pt x="2602383" y="1178730"/>
                    <a:pt x="2588776" y="1110566"/>
                  </a:cubicBezTo>
                  <a:cubicBezTo>
                    <a:pt x="2296244" y="1240077"/>
                    <a:pt x="1976500" y="1287791"/>
                    <a:pt x="1656755" y="1301424"/>
                  </a:cubicBezTo>
                  <a:cubicBezTo>
                    <a:pt x="1255374" y="1315057"/>
                    <a:pt x="840386" y="1274159"/>
                    <a:pt x="473020" y="1110566"/>
                  </a:cubicBezTo>
                  <a:close/>
                  <a:moveTo>
                    <a:pt x="2297655" y="261723"/>
                  </a:moveTo>
                  <a:cubicBezTo>
                    <a:pt x="2192598" y="264942"/>
                    <a:pt x="2089451" y="289405"/>
                    <a:pt x="1982484" y="294555"/>
                  </a:cubicBezTo>
                  <a:cubicBezTo>
                    <a:pt x="1690447" y="328889"/>
                    <a:pt x="1398410" y="322022"/>
                    <a:pt x="1113164" y="301422"/>
                  </a:cubicBezTo>
                  <a:cubicBezTo>
                    <a:pt x="1439159" y="383824"/>
                    <a:pt x="1778737" y="370090"/>
                    <a:pt x="2111524" y="335756"/>
                  </a:cubicBezTo>
                  <a:cubicBezTo>
                    <a:pt x="2213397" y="328889"/>
                    <a:pt x="2322062" y="328889"/>
                    <a:pt x="2403561" y="267087"/>
                  </a:cubicBezTo>
                  <a:cubicBezTo>
                    <a:pt x="2367905" y="261937"/>
                    <a:pt x="2332674" y="260650"/>
                    <a:pt x="2297655" y="261723"/>
                  </a:cubicBezTo>
                  <a:close/>
                  <a:moveTo>
                    <a:pt x="1613573" y="1082"/>
                  </a:moveTo>
                  <a:cubicBezTo>
                    <a:pt x="1842807" y="6185"/>
                    <a:pt x="2071086" y="30425"/>
                    <a:pt x="2295539" y="96765"/>
                  </a:cubicBezTo>
                  <a:cubicBezTo>
                    <a:pt x="2363555" y="117178"/>
                    <a:pt x="2465579" y="151199"/>
                    <a:pt x="2472380" y="239653"/>
                  </a:cubicBezTo>
                  <a:cubicBezTo>
                    <a:pt x="2513190" y="511820"/>
                    <a:pt x="2547198" y="783986"/>
                    <a:pt x="2588008" y="1049349"/>
                  </a:cubicBezTo>
                  <a:cubicBezTo>
                    <a:pt x="2730841" y="1110586"/>
                    <a:pt x="2887278" y="1158215"/>
                    <a:pt x="2996103" y="1267082"/>
                  </a:cubicBezTo>
                  <a:cubicBezTo>
                    <a:pt x="3070921" y="1328320"/>
                    <a:pt x="3084524" y="1450795"/>
                    <a:pt x="3030111" y="1532445"/>
                  </a:cubicBezTo>
                  <a:cubicBezTo>
                    <a:pt x="2941690" y="1654920"/>
                    <a:pt x="2798857" y="1716157"/>
                    <a:pt x="2662825" y="1763786"/>
                  </a:cubicBezTo>
                  <a:cubicBezTo>
                    <a:pt x="2309142" y="1886261"/>
                    <a:pt x="1921451" y="1913478"/>
                    <a:pt x="1547363" y="1920282"/>
                  </a:cubicBezTo>
                  <a:cubicBezTo>
                    <a:pt x="1207283" y="1920282"/>
                    <a:pt x="860402" y="1893065"/>
                    <a:pt x="527124" y="1804611"/>
                  </a:cubicBezTo>
                  <a:cubicBezTo>
                    <a:pt x="357084" y="1756982"/>
                    <a:pt x="166639" y="1695745"/>
                    <a:pt x="51012" y="1552857"/>
                  </a:cubicBezTo>
                  <a:cubicBezTo>
                    <a:pt x="-17004" y="1471207"/>
                    <a:pt x="-17004" y="1348732"/>
                    <a:pt x="51012" y="1280690"/>
                  </a:cubicBezTo>
                  <a:cubicBezTo>
                    <a:pt x="166639" y="1158215"/>
                    <a:pt x="329877" y="1117390"/>
                    <a:pt x="472711" y="1049349"/>
                  </a:cubicBezTo>
                  <a:cubicBezTo>
                    <a:pt x="513520" y="783986"/>
                    <a:pt x="547528" y="511820"/>
                    <a:pt x="595140" y="239653"/>
                  </a:cubicBezTo>
                  <a:cubicBezTo>
                    <a:pt x="601941" y="151199"/>
                    <a:pt x="683560" y="123982"/>
                    <a:pt x="751576" y="96765"/>
                  </a:cubicBezTo>
                  <a:cubicBezTo>
                    <a:pt x="955624" y="35528"/>
                    <a:pt x="1173275" y="15115"/>
                    <a:pt x="1384125" y="1507"/>
                  </a:cubicBezTo>
                  <a:cubicBezTo>
                    <a:pt x="1460643" y="-194"/>
                    <a:pt x="1537161" y="-619"/>
                    <a:pt x="1613573" y="1082"/>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1" name="任意多边形 20"/>
            <p:cNvSpPr/>
            <p:nvPr/>
          </p:nvSpPr>
          <p:spPr bwMode="auto">
            <a:xfrm>
              <a:off x="10268199" y="-303027"/>
              <a:ext cx="2655802" cy="830437"/>
            </a:xfrm>
            <a:custGeom>
              <a:avLst/>
              <a:gdLst>
                <a:gd name="connsiteX0" fmla="*/ 322120 w 2655802"/>
                <a:gd name="connsiteY0" fmla="*/ 141312 h 830437"/>
                <a:gd name="connsiteX1" fmla="*/ 267780 w 2655802"/>
                <a:gd name="connsiteY1" fmla="*/ 291684 h 830437"/>
                <a:gd name="connsiteX2" fmla="*/ 410424 w 2655802"/>
                <a:gd name="connsiteY2" fmla="*/ 688117 h 830437"/>
                <a:gd name="connsiteX3" fmla="*/ 872321 w 2655802"/>
                <a:gd name="connsiteY3" fmla="*/ 729128 h 830437"/>
                <a:gd name="connsiteX4" fmla="*/ 1082891 w 2655802"/>
                <a:gd name="connsiteY4" fmla="*/ 503571 h 830437"/>
                <a:gd name="connsiteX5" fmla="*/ 1096476 w 2655802"/>
                <a:gd name="connsiteY5" fmla="*/ 237003 h 830437"/>
                <a:gd name="connsiteX6" fmla="*/ 797602 w 2655802"/>
                <a:gd name="connsiteY6" fmla="*/ 182323 h 830437"/>
                <a:gd name="connsiteX7" fmla="*/ 322120 w 2655802"/>
                <a:gd name="connsiteY7" fmla="*/ 141312 h 830437"/>
                <a:gd name="connsiteX8" fmla="*/ 2368286 w 2655802"/>
                <a:gd name="connsiteY8" fmla="*/ 134477 h 830437"/>
                <a:gd name="connsiteX9" fmla="*/ 1709946 w 2655802"/>
                <a:gd name="connsiteY9" fmla="*/ 195883 h 830437"/>
                <a:gd name="connsiteX10" fmla="*/ 1533484 w 2655802"/>
                <a:gd name="connsiteY10" fmla="*/ 298225 h 830437"/>
                <a:gd name="connsiteX11" fmla="*/ 1648863 w 2655802"/>
                <a:gd name="connsiteY11" fmla="*/ 646190 h 830437"/>
                <a:gd name="connsiteX12" fmla="*/ 1995001 w 2655802"/>
                <a:gd name="connsiteY12" fmla="*/ 734887 h 830437"/>
                <a:gd name="connsiteX13" fmla="*/ 2327564 w 2655802"/>
                <a:gd name="connsiteY13" fmla="*/ 598430 h 830437"/>
                <a:gd name="connsiteX14" fmla="*/ 2368286 w 2655802"/>
                <a:gd name="connsiteY14" fmla="*/ 134477 h 830437"/>
                <a:gd name="connsiteX15" fmla="*/ 1702 w 2655802"/>
                <a:gd name="connsiteY15" fmla="*/ 0 h 830437"/>
                <a:gd name="connsiteX16" fmla="*/ 961261 w 2655802"/>
                <a:gd name="connsiteY16" fmla="*/ 74876 h 830437"/>
                <a:gd name="connsiteX17" fmla="*/ 1267504 w 2655802"/>
                <a:gd name="connsiteY17" fmla="*/ 149751 h 830437"/>
                <a:gd name="connsiteX18" fmla="*/ 1451249 w 2655802"/>
                <a:gd name="connsiteY18" fmla="*/ 129330 h 830437"/>
                <a:gd name="connsiteX19" fmla="*/ 1879988 w 2655802"/>
                <a:gd name="connsiteY19" fmla="*/ 61262 h 830437"/>
                <a:gd name="connsiteX20" fmla="*/ 2655802 w 2655802"/>
                <a:gd name="connsiteY20" fmla="*/ 0 h 830437"/>
                <a:gd name="connsiteX21" fmla="*/ 2648997 w 2655802"/>
                <a:gd name="connsiteY21" fmla="*/ 149751 h 830437"/>
                <a:gd name="connsiteX22" fmla="*/ 2506083 w 2655802"/>
                <a:gd name="connsiteY22" fmla="*/ 340343 h 830437"/>
                <a:gd name="connsiteX23" fmla="*/ 2288311 w 2655802"/>
                <a:gd name="connsiteY23" fmla="*/ 775982 h 830437"/>
                <a:gd name="connsiteX24" fmla="*/ 1730270 w 2655802"/>
                <a:gd name="connsiteY24" fmla="*/ 810017 h 830437"/>
                <a:gd name="connsiteX25" fmla="*/ 1444444 w 2655802"/>
                <a:gd name="connsiteY25" fmla="*/ 517322 h 830437"/>
                <a:gd name="connsiteX26" fmla="*/ 1294725 w 2655802"/>
                <a:gd name="connsiteY26" fmla="*/ 353957 h 830437"/>
                <a:gd name="connsiteX27" fmla="*/ 1097369 w 2655802"/>
                <a:gd name="connsiteY27" fmla="*/ 701107 h 830437"/>
                <a:gd name="connsiteX28" fmla="*/ 675435 w 2655802"/>
                <a:gd name="connsiteY28" fmla="*/ 830437 h 830437"/>
                <a:gd name="connsiteX29" fmla="*/ 287529 w 2655802"/>
                <a:gd name="connsiteY29" fmla="*/ 721527 h 830437"/>
                <a:gd name="connsiteX30" fmla="*/ 137810 w 2655802"/>
                <a:gd name="connsiteY30" fmla="*/ 326729 h 830437"/>
                <a:gd name="connsiteX31" fmla="*/ 8508 w 2655802"/>
                <a:gd name="connsiteY31" fmla="*/ 149751 h 830437"/>
                <a:gd name="connsiteX32" fmla="*/ 1702 w 2655802"/>
                <a:gd name="connsiteY32" fmla="*/ 0 h 83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55802" h="830437">
                  <a:moveTo>
                    <a:pt x="322120" y="141312"/>
                  </a:moveTo>
                  <a:cubicBezTo>
                    <a:pt x="260987" y="148147"/>
                    <a:pt x="274572" y="243838"/>
                    <a:pt x="267780" y="291684"/>
                  </a:cubicBezTo>
                  <a:cubicBezTo>
                    <a:pt x="274572" y="428385"/>
                    <a:pt x="274572" y="606097"/>
                    <a:pt x="410424" y="688117"/>
                  </a:cubicBezTo>
                  <a:cubicBezTo>
                    <a:pt x="553069" y="749633"/>
                    <a:pt x="722883" y="742798"/>
                    <a:pt x="872321" y="729128"/>
                  </a:cubicBezTo>
                  <a:cubicBezTo>
                    <a:pt x="987795" y="708623"/>
                    <a:pt x="1042135" y="599262"/>
                    <a:pt x="1082891" y="503571"/>
                  </a:cubicBezTo>
                  <a:cubicBezTo>
                    <a:pt x="1116854" y="421550"/>
                    <a:pt x="1150817" y="319024"/>
                    <a:pt x="1096476" y="237003"/>
                  </a:cubicBezTo>
                  <a:cubicBezTo>
                    <a:pt x="1001380" y="195993"/>
                    <a:pt x="892698" y="195993"/>
                    <a:pt x="797602" y="182323"/>
                  </a:cubicBezTo>
                  <a:cubicBezTo>
                    <a:pt x="634580" y="175487"/>
                    <a:pt x="478350" y="134477"/>
                    <a:pt x="322120" y="141312"/>
                  </a:cubicBezTo>
                  <a:close/>
                  <a:moveTo>
                    <a:pt x="2368286" y="134477"/>
                  </a:moveTo>
                  <a:cubicBezTo>
                    <a:pt x="2144315" y="141300"/>
                    <a:pt x="1927130" y="182237"/>
                    <a:pt x="1709946" y="195883"/>
                  </a:cubicBezTo>
                  <a:cubicBezTo>
                    <a:pt x="1642076" y="209528"/>
                    <a:pt x="1547058" y="216351"/>
                    <a:pt x="1533484" y="298225"/>
                  </a:cubicBezTo>
                  <a:cubicBezTo>
                    <a:pt x="1519910" y="421036"/>
                    <a:pt x="1574206" y="543847"/>
                    <a:pt x="1648863" y="646190"/>
                  </a:cubicBezTo>
                  <a:cubicBezTo>
                    <a:pt x="1723520" y="755355"/>
                    <a:pt x="1879621" y="734887"/>
                    <a:pt x="1995001" y="734887"/>
                  </a:cubicBezTo>
                  <a:cubicBezTo>
                    <a:pt x="2117167" y="728064"/>
                    <a:pt x="2266481" y="721241"/>
                    <a:pt x="2327564" y="598430"/>
                  </a:cubicBezTo>
                  <a:cubicBezTo>
                    <a:pt x="2388647" y="455150"/>
                    <a:pt x="2395434" y="291402"/>
                    <a:pt x="2368286" y="134477"/>
                  </a:cubicBezTo>
                  <a:close/>
                  <a:moveTo>
                    <a:pt x="1702" y="0"/>
                  </a:moveTo>
                  <a:cubicBezTo>
                    <a:pt x="321555" y="6807"/>
                    <a:pt x="641408" y="54455"/>
                    <a:pt x="961261" y="74876"/>
                  </a:cubicBezTo>
                  <a:cubicBezTo>
                    <a:pt x="1070148" y="81682"/>
                    <a:pt x="1172228" y="115717"/>
                    <a:pt x="1267504" y="149751"/>
                  </a:cubicBezTo>
                  <a:cubicBezTo>
                    <a:pt x="1328752" y="183785"/>
                    <a:pt x="1396806" y="149751"/>
                    <a:pt x="1451249" y="129330"/>
                  </a:cubicBezTo>
                  <a:cubicBezTo>
                    <a:pt x="1587357" y="74876"/>
                    <a:pt x="1737075" y="74876"/>
                    <a:pt x="1879988" y="61262"/>
                  </a:cubicBezTo>
                  <a:cubicBezTo>
                    <a:pt x="2138593" y="40841"/>
                    <a:pt x="2397197" y="0"/>
                    <a:pt x="2655802" y="0"/>
                  </a:cubicBezTo>
                  <a:cubicBezTo>
                    <a:pt x="2655802" y="47648"/>
                    <a:pt x="2655802" y="102103"/>
                    <a:pt x="2648997" y="149751"/>
                  </a:cubicBezTo>
                  <a:cubicBezTo>
                    <a:pt x="2601359" y="211013"/>
                    <a:pt x="2519694" y="251854"/>
                    <a:pt x="2506083" y="340343"/>
                  </a:cubicBezTo>
                  <a:cubicBezTo>
                    <a:pt x="2465251" y="496901"/>
                    <a:pt x="2451641" y="694300"/>
                    <a:pt x="2288311" y="775982"/>
                  </a:cubicBezTo>
                  <a:cubicBezTo>
                    <a:pt x="2111371" y="837244"/>
                    <a:pt x="1914015" y="844051"/>
                    <a:pt x="1730270" y="810017"/>
                  </a:cubicBezTo>
                  <a:cubicBezTo>
                    <a:pt x="1587357" y="775982"/>
                    <a:pt x="1492081" y="646652"/>
                    <a:pt x="1444444" y="517322"/>
                  </a:cubicBezTo>
                  <a:cubicBezTo>
                    <a:pt x="1417222" y="449253"/>
                    <a:pt x="1390001" y="333536"/>
                    <a:pt x="1294725" y="353957"/>
                  </a:cubicBezTo>
                  <a:cubicBezTo>
                    <a:pt x="1206255" y="456060"/>
                    <a:pt x="1199450" y="605811"/>
                    <a:pt x="1097369" y="701107"/>
                  </a:cubicBezTo>
                  <a:cubicBezTo>
                    <a:pt x="995288" y="823630"/>
                    <a:pt x="818348" y="830437"/>
                    <a:pt x="675435" y="830437"/>
                  </a:cubicBezTo>
                  <a:cubicBezTo>
                    <a:pt x="539328" y="816824"/>
                    <a:pt x="389609" y="810017"/>
                    <a:pt x="287529" y="721527"/>
                  </a:cubicBezTo>
                  <a:cubicBezTo>
                    <a:pt x="185448" y="612618"/>
                    <a:pt x="178642" y="456060"/>
                    <a:pt x="137810" y="326729"/>
                  </a:cubicBezTo>
                  <a:cubicBezTo>
                    <a:pt x="124199" y="245047"/>
                    <a:pt x="49340" y="204206"/>
                    <a:pt x="8508" y="149751"/>
                  </a:cubicBezTo>
                  <a:cubicBezTo>
                    <a:pt x="-5103" y="102103"/>
                    <a:pt x="1702" y="47648"/>
                    <a:pt x="1702" y="0"/>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2" name="任意多边形 21"/>
            <p:cNvSpPr/>
            <p:nvPr/>
          </p:nvSpPr>
          <p:spPr>
            <a:xfrm>
              <a:off x="9926228" y="843512"/>
              <a:ext cx="3317091" cy="417509"/>
            </a:xfrm>
            <a:custGeom>
              <a:avLst/>
              <a:gdLst/>
              <a:ahLst/>
              <a:cxnLst/>
              <a:rect l="l" t="t" r="r" b="b"/>
              <a:pathLst>
                <a:path w="3317091" h="417509">
                  <a:moveTo>
                    <a:pt x="3169890" y="199765"/>
                  </a:moveTo>
                  <a:lnTo>
                    <a:pt x="3169890" y="379772"/>
                  </a:lnTo>
                  <a:lnTo>
                    <a:pt x="3202818" y="379772"/>
                  </a:lnTo>
                  <a:cubicBezTo>
                    <a:pt x="3218916" y="382699"/>
                    <a:pt x="3225502" y="375382"/>
                    <a:pt x="3222575" y="357820"/>
                  </a:cubicBezTo>
                  <a:lnTo>
                    <a:pt x="3222575" y="199765"/>
                  </a:lnTo>
                  <a:close/>
                  <a:moveTo>
                    <a:pt x="2906464" y="199765"/>
                  </a:moveTo>
                  <a:lnTo>
                    <a:pt x="2906464" y="379772"/>
                  </a:lnTo>
                  <a:lnTo>
                    <a:pt x="2937197" y="379772"/>
                  </a:lnTo>
                  <a:cubicBezTo>
                    <a:pt x="2953295" y="382699"/>
                    <a:pt x="2959881" y="375382"/>
                    <a:pt x="2956954" y="357820"/>
                  </a:cubicBezTo>
                  <a:lnTo>
                    <a:pt x="2956954" y="199765"/>
                  </a:lnTo>
                  <a:close/>
                  <a:moveTo>
                    <a:pt x="3075496" y="158056"/>
                  </a:moveTo>
                  <a:lnTo>
                    <a:pt x="3316969" y="158056"/>
                  </a:lnTo>
                  <a:lnTo>
                    <a:pt x="3316969" y="379772"/>
                  </a:lnTo>
                  <a:cubicBezTo>
                    <a:pt x="3318433" y="406115"/>
                    <a:pt x="3305261" y="418554"/>
                    <a:pt x="3277455" y="417091"/>
                  </a:cubicBezTo>
                  <a:lnTo>
                    <a:pt x="3075496" y="417091"/>
                  </a:lnTo>
                  <a:close/>
                  <a:moveTo>
                    <a:pt x="2812070" y="158056"/>
                  </a:moveTo>
                  <a:lnTo>
                    <a:pt x="3053543" y="158056"/>
                  </a:lnTo>
                  <a:lnTo>
                    <a:pt x="3053543" y="379772"/>
                  </a:lnTo>
                  <a:cubicBezTo>
                    <a:pt x="3055007" y="406115"/>
                    <a:pt x="3041104" y="418554"/>
                    <a:pt x="3011835" y="417091"/>
                  </a:cubicBezTo>
                  <a:lnTo>
                    <a:pt x="2812070" y="417091"/>
                  </a:lnTo>
                  <a:close/>
                  <a:moveTo>
                    <a:pt x="1312738" y="87809"/>
                  </a:moveTo>
                  <a:lnTo>
                    <a:pt x="1440061" y="87809"/>
                  </a:lnTo>
                  <a:lnTo>
                    <a:pt x="1286395" y="357820"/>
                  </a:lnTo>
                  <a:cubicBezTo>
                    <a:pt x="1280542" y="369528"/>
                    <a:pt x="1278346" y="376114"/>
                    <a:pt x="1279810" y="377577"/>
                  </a:cubicBezTo>
                  <a:cubicBezTo>
                    <a:pt x="1279810" y="379041"/>
                    <a:pt x="1284200" y="379772"/>
                    <a:pt x="1292981" y="379772"/>
                  </a:cubicBezTo>
                  <a:lnTo>
                    <a:pt x="1483965" y="379772"/>
                  </a:lnTo>
                  <a:cubicBezTo>
                    <a:pt x="1495673" y="379772"/>
                    <a:pt x="1501527" y="379041"/>
                    <a:pt x="1501527" y="377577"/>
                  </a:cubicBezTo>
                  <a:cubicBezTo>
                    <a:pt x="1502990" y="376114"/>
                    <a:pt x="1501527" y="369528"/>
                    <a:pt x="1497136" y="357820"/>
                  </a:cubicBezTo>
                  <a:lnTo>
                    <a:pt x="1459817" y="263426"/>
                  </a:lnTo>
                  <a:lnTo>
                    <a:pt x="1567383" y="263426"/>
                  </a:lnTo>
                  <a:lnTo>
                    <a:pt x="1613483" y="379772"/>
                  </a:lnTo>
                  <a:cubicBezTo>
                    <a:pt x="1623727" y="398798"/>
                    <a:pt x="1627385" y="409774"/>
                    <a:pt x="1624459" y="412701"/>
                  </a:cubicBezTo>
                  <a:cubicBezTo>
                    <a:pt x="1622995" y="415627"/>
                    <a:pt x="1610555" y="417091"/>
                    <a:pt x="1587140" y="417091"/>
                  </a:cubicBezTo>
                  <a:lnTo>
                    <a:pt x="1165659" y="417091"/>
                  </a:lnTo>
                  <a:cubicBezTo>
                    <a:pt x="1143707" y="417091"/>
                    <a:pt x="1132731" y="415627"/>
                    <a:pt x="1132731" y="412701"/>
                  </a:cubicBezTo>
                  <a:cubicBezTo>
                    <a:pt x="1129803" y="409774"/>
                    <a:pt x="1134194" y="398798"/>
                    <a:pt x="1145902" y="379772"/>
                  </a:cubicBezTo>
                  <a:close/>
                  <a:moveTo>
                    <a:pt x="799058" y="83418"/>
                  </a:moveTo>
                  <a:lnTo>
                    <a:pt x="921990" y="83418"/>
                  </a:lnTo>
                  <a:lnTo>
                    <a:pt x="941747" y="131713"/>
                  </a:lnTo>
                  <a:lnTo>
                    <a:pt x="1069069" y="83418"/>
                  </a:lnTo>
                  <a:lnTo>
                    <a:pt x="1069069" y="138299"/>
                  </a:lnTo>
                  <a:lnTo>
                    <a:pt x="961504" y="177812"/>
                  </a:lnTo>
                  <a:lnTo>
                    <a:pt x="1069069" y="417091"/>
                  </a:lnTo>
                  <a:lnTo>
                    <a:pt x="943942" y="417091"/>
                  </a:lnTo>
                  <a:close/>
                  <a:moveTo>
                    <a:pt x="722225" y="72442"/>
                  </a:moveTo>
                  <a:lnTo>
                    <a:pt x="722225" y="357820"/>
                  </a:lnTo>
                  <a:cubicBezTo>
                    <a:pt x="719298" y="375382"/>
                    <a:pt x="725884" y="382699"/>
                    <a:pt x="741982" y="379772"/>
                  </a:cubicBezTo>
                  <a:lnTo>
                    <a:pt x="783691" y="379772"/>
                  </a:lnTo>
                  <a:lnTo>
                    <a:pt x="783691" y="417091"/>
                  </a:lnTo>
                  <a:lnTo>
                    <a:pt x="647588" y="417091"/>
                  </a:lnTo>
                  <a:cubicBezTo>
                    <a:pt x="616855" y="420018"/>
                    <a:pt x="602952" y="407578"/>
                    <a:pt x="605879" y="379772"/>
                  </a:cubicBezTo>
                  <a:lnTo>
                    <a:pt x="605879" y="171227"/>
                  </a:lnTo>
                  <a:lnTo>
                    <a:pt x="564170" y="182203"/>
                  </a:lnTo>
                  <a:lnTo>
                    <a:pt x="564170" y="120737"/>
                  </a:lnTo>
                  <a:close/>
                  <a:moveTo>
                    <a:pt x="195374" y="70247"/>
                  </a:moveTo>
                  <a:lnTo>
                    <a:pt x="311720" y="70247"/>
                  </a:lnTo>
                  <a:lnTo>
                    <a:pt x="311720" y="94394"/>
                  </a:lnTo>
                  <a:lnTo>
                    <a:pt x="507094" y="94394"/>
                  </a:lnTo>
                  <a:lnTo>
                    <a:pt x="507094" y="379772"/>
                  </a:lnTo>
                  <a:cubicBezTo>
                    <a:pt x="510021" y="407578"/>
                    <a:pt x="496850" y="420018"/>
                    <a:pt x="467580" y="417091"/>
                  </a:cubicBezTo>
                  <a:lnTo>
                    <a:pt x="412700" y="417091"/>
                  </a:lnTo>
                  <a:lnTo>
                    <a:pt x="412700" y="138299"/>
                  </a:lnTo>
                  <a:lnTo>
                    <a:pt x="311720" y="138299"/>
                  </a:lnTo>
                  <a:lnTo>
                    <a:pt x="311720" y="417091"/>
                  </a:lnTo>
                  <a:lnTo>
                    <a:pt x="195374" y="417091"/>
                  </a:lnTo>
                  <a:lnTo>
                    <a:pt x="195374" y="138299"/>
                  </a:lnTo>
                  <a:lnTo>
                    <a:pt x="96589" y="138299"/>
                  </a:lnTo>
                  <a:lnTo>
                    <a:pt x="96589" y="417091"/>
                  </a:lnTo>
                  <a:lnTo>
                    <a:pt x="0" y="417091"/>
                  </a:lnTo>
                  <a:lnTo>
                    <a:pt x="0" y="94394"/>
                  </a:lnTo>
                  <a:lnTo>
                    <a:pt x="195374" y="94394"/>
                  </a:lnTo>
                  <a:close/>
                  <a:moveTo>
                    <a:pt x="2917440" y="41709"/>
                  </a:moveTo>
                  <a:lnTo>
                    <a:pt x="2917440" y="105370"/>
                  </a:lnTo>
                  <a:lnTo>
                    <a:pt x="3202818" y="105370"/>
                  </a:lnTo>
                  <a:cubicBezTo>
                    <a:pt x="3208672" y="105370"/>
                    <a:pt x="3211599" y="101712"/>
                    <a:pt x="3211599" y="94394"/>
                  </a:cubicBezTo>
                  <a:lnTo>
                    <a:pt x="3211599" y="41709"/>
                  </a:lnTo>
                  <a:close/>
                  <a:moveTo>
                    <a:pt x="2812070" y="0"/>
                  </a:moveTo>
                  <a:lnTo>
                    <a:pt x="3316969" y="0"/>
                  </a:lnTo>
                  <a:lnTo>
                    <a:pt x="3316969" y="100980"/>
                  </a:lnTo>
                  <a:cubicBezTo>
                    <a:pt x="3318433" y="133176"/>
                    <a:pt x="3306725" y="148543"/>
                    <a:pt x="3281846" y="147079"/>
                  </a:cubicBezTo>
                  <a:lnTo>
                    <a:pt x="2812070" y="147079"/>
                  </a:lnTo>
                  <a:close/>
                  <a:moveTo>
                    <a:pt x="2410345" y="0"/>
                  </a:moveTo>
                  <a:lnTo>
                    <a:pt x="2511325" y="0"/>
                  </a:lnTo>
                  <a:lnTo>
                    <a:pt x="2506935" y="21952"/>
                  </a:lnTo>
                  <a:lnTo>
                    <a:pt x="2754994" y="21952"/>
                  </a:lnTo>
                  <a:lnTo>
                    <a:pt x="2754994" y="63661"/>
                  </a:lnTo>
                  <a:lnTo>
                    <a:pt x="2520106" y="63661"/>
                  </a:lnTo>
                  <a:lnTo>
                    <a:pt x="2520106" y="125127"/>
                  </a:lnTo>
                  <a:lnTo>
                    <a:pt x="2754994" y="125127"/>
                  </a:lnTo>
                  <a:lnTo>
                    <a:pt x="2754994" y="166836"/>
                  </a:lnTo>
                  <a:lnTo>
                    <a:pt x="2520106" y="166836"/>
                  </a:lnTo>
                  <a:lnTo>
                    <a:pt x="2520106" y="324892"/>
                  </a:lnTo>
                  <a:lnTo>
                    <a:pt x="2754994" y="324892"/>
                  </a:lnTo>
                  <a:lnTo>
                    <a:pt x="2754994" y="366601"/>
                  </a:lnTo>
                  <a:lnTo>
                    <a:pt x="2520106" y="366601"/>
                  </a:lnTo>
                  <a:lnTo>
                    <a:pt x="2520106" y="417091"/>
                  </a:lnTo>
                  <a:lnTo>
                    <a:pt x="2414736" y="417091"/>
                  </a:lnTo>
                  <a:lnTo>
                    <a:pt x="2414736" y="63661"/>
                  </a:lnTo>
                  <a:lnTo>
                    <a:pt x="2394979" y="63661"/>
                  </a:lnTo>
                  <a:close/>
                  <a:moveTo>
                    <a:pt x="2381808" y="0"/>
                  </a:moveTo>
                  <a:lnTo>
                    <a:pt x="2381808" y="417091"/>
                  </a:lnTo>
                  <a:lnTo>
                    <a:pt x="2274242" y="417091"/>
                  </a:lnTo>
                  <a:lnTo>
                    <a:pt x="2274242" y="52685"/>
                  </a:lnTo>
                  <a:lnTo>
                    <a:pt x="2250095" y="54880"/>
                  </a:lnTo>
                  <a:lnTo>
                    <a:pt x="2250095" y="13171"/>
                  </a:lnTo>
                  <a:close/>
                  <a:moveTo>
                    <a:pt x="1685925" y="0"/>
                  </a:moveTo>
                  <a:lnTo>
                    <a:pt x="2193019" y="0"/>
                  </a:lnTo>
                  <a:lnTo>
                    <a:pt x="2193019" y="63661"/>
                  </a:lnTo>
                  <a:lnTo>
                    <a:pt x="2074478" y="96590"/>
                  </a:lnTo>
                  <a:lnTo>
                    <a:pt x="2074478" y="144884"/>
                  </a:lnTo>
                  <a:lnTo>
                    <a:pt x="2193019" y="144884"/>
                  </a:lnTo>
                  <a:lnTo>
                    <a:pt x="2193019" y="186593"/>
                  </a:lnTo>
                  <a:lnTo>
                    <a:pt x="2074478" y="186593"/>
                  </a:lnTo>
                  <a:lnTo>
                    <a:pt x="2074478" y="379772"/>
                  </a:lnTo>
                  <a:cubicBezTo>
                    <a:pt x="2075941" y="406115"/>
                    <a:pt x="2062038" y="418554"/>
                    <a:pt x="2032769" y="417091"/>
                  </a:cubicBezTo>
                  <a:lnTo>
                    <a:pt x="1775929" y="417091"/>
                  </a:lnTo>
                  <a:lnTo>
                    <a:pt x="1775929" y="379772"/>
                  </a:lnTo>
                  <a:lnTo>
                    <a:pt x="1931789" y="379772"/>
                  </a:lnTo>
                  <a:cubicBezTo>
                    <a:pt x="1946423" y="382699"/>
                    <a:pt x="1952277" y="376114"/>
                    <a:pt x="1949350" y="360015"/>
                  </a:cubicBezTo>
                  <a:lnTo>
                    <a:pt x="1949350" y="186593"/>
                  </a:lnTo>
                  <a:lnTo>
                    <a:pt x="1685925" y="186593"/>
                  </a:lnTo>
                  <a:lnTo>
                    <a:pt x="1685925" y="144884"/>
                  </a:lnTo>
                  <a:lnTo>
                    <a:pt x="1949350" y="144884"/>
                  </a:lnTo>
                  <a:lnTo>
                    <a:pt x="1949350" y="63661"/>
                  </a:lnTo>
                  <a:lnTo>
                    <a:pt x="2010817" y="41709"/>
                  </a:lnTo>
                  <a:lnTo>
                    <a:pt x="1685925" y="41709"/>
                  </a:lnTo>
                  <a:close/>
                  <a:moveTo>
                    <a:pt x="1176635" y="0"/>
                  </a:moveTo>
                  <a:lnTo>
                    <a:pt x="1569578" y="0"/>
                  </a:lnTo>
                  <a:lnTo>
                    <a:pt x="1580554" y="41709"/>
                  </a:lnTo>
                  <a:lnTo>
                    <a:pt x="1631044" y="208546"/>
                  </a:lnTo>
                  <a:lnTo>
                    <a:pt x="1523479" y="208546"/>
                  </a:lnTo>
                  <a:lnTo>
                    <a:pt x="1470794" y="41709"/>
                  </a:lnTo>
                  <a:lnTo>
                    <a:pt x="1286395" y="41709"/>
                  </a:lnTo>
                  <a:lnTo>
                    <a:pt x="1231515" y="208546"/>
                  </a:lnTo>
                  <a:lnTo>
                    <a:pt x="1126145" y="208546"/>
                  </a:lnTo>
                  <a:lnTo>
                    <a:pt x="1176635" y="41709"/>
                  </a:lnTo>
                  <a:close/>
                  <a:moveTo>
                    <a:pt x="748568" y="0"/>
                  </a:moveTo>
                  <a:lnTo>
                    <a:pt x="864914" y="0"/>
                  </a:lnTo>
                  <a:lnTo>
                    <a:pt x="873695" y="21952"/>
                  </a:lnTo>
                  <a:lnTo>
                    <a:pt x="1069069" y="21952"/>
                  </a:lnTo>
                  <a:lnTo>
                    <a:pt x="1069069" y="63661"/>
                  </a:lnTo>
                  <a:lnTo>
                    <a:pt x="564170" y="63661"/>
                  </a:lnTo>
                  <a:lnTo>
                    <a:pt x="564170" y="21952"/>
                  </a:lnTo>
                  <a:lnTo>
                    <a:pt x="759544" y="21952"/>
                  </a:lnTo>
                  <a:close/>
                  <a:moveTo>
                    <a:pt x="72442" y="0"/>
                  </a:moveTo>
                  <a:lnTo>
                    <a:pt x="188788" y="0"/>
                  </a:lnTo>
                  <a:lnTo>
                    <a:pt x="171226" y="21952"/>
                  </a:lnTo>
                  <a:lnTo>
                    <a:pt x="507094" y="21952"/>
                  </a:lnTo>
                  <a:lnTo>
                    <a:pt x="507094" y="63661"/>
                  </a:lnTo>
                  <a:lnTo>
                    <a:pt x="136103" y="63661"/>
                  </a:lnTo>
                  <a:lnTo>
                    <a:pt x="116346" y="90004"/>
                  </a:lnTo>
                  <a:lnTo>
                    <a:pt x="0" y="90004"/>
                  </a:lnTo>
                  <a:lnTo>
                    <a:pt x="21952" y="63661"/>
                  </a:lnTo>
                  <a:lnTo>
                    <a:pt x="0" y="63661"/>
                  </a:lnTo>
                  <a:lnTo>
                    <a:pt x="0" y="21952"/>
                  </a:lnTo>
                  <a:lnTo>
                    <a:pt x="54880" y="21952"/>
                  </a:ln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solidFill>
                  <a:schemeClr val="tx1"/>
                </a:solidFill>
                <a:ea typeface="微软雅黑" panose="020B0503020204020204" pitchFamily="34" charset="-122"/>
              </a:endParaRPr>
            </a:p>
          </p:txBody>
        </p:sp>
      </p:grpSp>
      <p:cxnSp>
        <p:nvCxnSpPr>
          <p:cNvPr id="23" name="直接连接符 22"/>
          <p:cNvCxnSpPr/>
          <p:nvPr userDrawn="1"/>
        </p:nvCxnSpPr>
        <p:spPr>
          <a:xfrm>
            <a:off x="761629" y="62650"/>
            <a:ext cx="0" cy="6161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userDrawn="1"/>
        </p:nvSpPr>
        <p:spPr>
          <a:xfrm>
            <a:off x="0" y="4900885"/>
            <a:ext cx="9144000" cy="242615"/>
          </a:xfrm>
          <a:prstGeom prst="rect">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Tree>
    <p:extLst>
      <p:ext uri="{BB962C8B-B14F-4D97-AF65-F5344CB8AC3E}">
        <p14:creationId xmlns:p14="http://schemas.microsoft.com/office/powerpoint/2010/main" val="2838414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4_比较">
    <p:spTree>
      <p:nvGrpSpPr>
        <p:cNvPr id="1" name=""/>
        <p:cNvGrpSpPr/>
        <p:nvPr/>
      </p:nvGrpSpPr>
      <p:grpSpPr>
        <a:xfrm>
          <a:off x="0" y="0"/>
          <a:ext cx="0" cy="0"/>
          <a:chOff x="0" y="0"/>
          <a:chExt cx="0" cy="0"/>
        </a:xfrm>
      </p:grpSpPr>
      <p:grpSp>
        <p:nvGrpSpPr>
          <p:cNvPr id="2" name="组合 1"/>
          <p:cNvGrpSpPr>
            <a:grpSpLocks noChangeAspect="1"/>
          </p:cNvGrpSpPr>
          <p:nvPr userDrawn="1"/>
        </p:nvGrpSpPr>
        <p:grpSpPr>
          <a:xfrm>
            <a:off x="790204" y="186614"/>
            <a:ext cx="671884" cy="474112"/>
            <a:chOff x="5455444" y="233363"/>
            <a:chExt cx="1281113" cy="904009"/>
          </a:xfrm>
        </p:grpSpPr>
        <p:grpSp>
          <p:nvGrpSpPr>
            <p:cNvPr id="3" name="组合 2"/>
            <p:cNvGrpSpPr/>
            <p:nvPr/>
          </p:nvGrpSpPr>
          <p:grpSpPr>
            <a:xfrm>
              <a:off x="5455444" y="233363"/>
              <a:ext cx="1281113" cy="661987"/>
              <a:chOff x="5194301" y="233363"/>
              <a:chExt cx="1281113" cy="661987"/>
            </a:xfrm>
          </p:grpSpPr>
          <p:sp>
            <p:nvSpPr>
              <p:cNvPr id="13" name="Freeform 24"/>
              <p:cNvSpPr/>
              <p:nvPr/>
            </p:nvSpPr>
            <p:spPr bwMode="auto">
              <a:xfrm>
                <a:off x="5964238" y="487363"/>
                <a:ext cx="260350" cy="223837"/>
              </a:xfrm>
              <a:custGeom>
                <a:avLst/>
                <a:gdLst>
                  <a:gd name="T0" fmla="*/ 183 w 204"/>
                  <a:gd name="T1" fmla="*/ 0 h 175"/>
                  <a:gd name="T2" fmla="*/ 191 w 204"/>
                  <a:gd name="T3" fmla="*/ 22 h 175"/>
                  <a:gd name="T4" fmla="*/ 203 w 204"/>
                  <a:gd name="T5" fmla="*/ 114 h 175"/>
                  <a:gd name="T6" fmla="*/ 198 w 204"/>
                  <a:gd name="T7" fmla="*/ 165 h 175"/>
                  <a:gd name="T8" fmla="*/ 196 w 204"/>
                  <a:gd name="T9" fmla="*/ 175 h 175"/>
                  <a:gd name="T10" fmla="*/ 186 w 204"/>
                  <a:gd name="T11" fmla="*/ 169 h 175"/>
                  <a:gd name="T12" fmla="*/ 27 w 204"/>
                  <a:gd name="T13" fmla="*/ 117 h 175"/>
                  <a:gd name="T14" fmla="*/ 0 w 204"/>
                  <a:gd name="T15" fmla="*/ 113 h 175"/>
                  <a:gd name="T16" fmla="*/ 14 w 204"/>
                  <a:gd name="T17" fmla="*/ 96 h 175"/>
                  <a:gd name="T18" fmla="*/ 158 w 204"/>
                  <a:gd name="T19" fmla="*/ 6 h 175"/>
                  <a:gd name="T20" fmla="*/ 183 w 204"/>
                  <a:gd name="T2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175">
                    <a:moveTo>
                      <a:pt x="183" y="0"/>
                    </a:moveTo>
                    <a:cubicBezTo>
                      <a:pt x="191" y="22"/>
                      <a:pt x="191" y="22"/>
                      <a:pt x="191" y="22"/>
                    </a:cubicBezTo>
                    <a:cubicBezTo>
                      <a:pt x="199" y="51"/>
                      <a:pt x="204" y="82"/>
                      <a:pt x="203" y="114"/>
                    </a:cubicBezTo>
                    <a:cubicBezTo>
                      <a:pt x="203" y="132"/>
                      <a:pt x="201" y="149"/>
                      <a:pt x="198" y="165"/>
                    </a:cubicBezTo>
                    <a:cubicBezTo>
                      <a:pt x="196" y="175"/>
                      <a:pt x="196" y="175"/>
                      <a:pt x="196" y="175"/>
                    </a:cubicBezTo>
                    <a:cubicBezTo>
                      <a:pt x="186" y="169"/>
                      <a:pt x="186" y="169"/>
                      <a:pt x="186" y="169"/>
                    </a:cubicBezTo>
                    <a:cubicBezTo>
                      <a:pt x="137" y="145"/>
                      <a:pt x="84" y="127"/>
                      <a:pt x="27" y="117"/>
                    </a:cubicBezTo>
                    <a:cubicBezTo>
                      <a:pt x="0" y="113"/>
                      <a:pt x="0" y="113"/>
                      <a:pt x="0" y="113"/>
                    </a:cubicBezTo>
                    <a:cubicBezTo>
                      <a:pt x="14" y="96"/>
                      <a:pt x="14" y="96"/>
                      <a:pt x="14" y="96"/>
                    </a:cubicBezTo>
                    <a:cubicBezTo>
                      <a:pt x="52" y="54"/>
                      <a:pt x="102" y="22"/>
                      <a:pt x="158" y="6"/>
                    </a:cubicBezTo>
                    <a:lnTo>
                      <a:pt x="183" y="0"/>
                    </a:lnTo>
                    <a:close/>
                  </a:path>
                </a:pathLst>
              </a:custGeom>
              <a:solidFill>
                <a:srgbClr val="1F99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4" name="Freeform 25"/>
              <p:cNvSpPr/>
              <p:nvPr/>
            </p:nvSpPr>
            <p:spPr bwMode="auto">
              <a:xfrm>
                <a:off x="5927726" y="273050"/>
                <a:ext cx="250825" cy="255587"/>
              </a:xfrm>
              <a:custGeom>
                <a:avLst/>
                <a:gdLst>
                  <a:gd name="T0" fmla="*/ 52 w 197"/>
                  <a:gd name="T1" fmla="*/ 0 h 200"/>
                  <a:gd name="T2" fmla="*/ 76 w 197"/>
                  <a:gd name="T3" fmla="*/ 12 h 200"/>
                  <a:gd name="T4" fmla="*/ 183 w 197"/>
                  <a:gd name="T5" fmla="*/ 113 h 200"/>
                  <a:gd name="T6" fmla="*/ 197 w 197"/>
                  <a:gd name="T7" fmla="*/ 137 h 200"/>
                  <a:gd name="T8" fmla="*/ 194 w 197"/>
                  <a:gd name="T9" fmla="*/ 139 h 200"/>
                  <a:gd name="T10" fmla="*/ 8 w 197"/>
                  <a:gd name="T11" fmla="*/ 200 h 200"/>
                  <a:gd name="T12" fmla="*/ 0 w 197"/>
                  <a:gd name="T13" fmla="*/ 200 h 200"/>
                  <a:gd name="T14" fmla="*/ 0 w 197"/>
                  <a:gd name="T15" fmla="*/ 196 h 200"/>
                  <a:gd name="T16" fmla="*/ 49 w 197"/>
                  <a:gd name="T17" fmla="*/ 4 h 200"/>
                  <a:gd name="T18" fmla="*/ 52 w 197"/>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200">
                    <a:moveTo>
                      <a:pt x="52" y="0"/>
                    </a:moveTo>
                    <a:cubicBezTo>
                      <a:pt x="76" y="12"/>
                      <a:pt x="76" y="12"/>
                      <a:pt x="76" y="12"/>
                    </a:cubicBezTo>
                    <a:cubicBezTo>
                      <a:pt x="119" y="37"/>
                      <a:pt x="156" y="71"/>
                      <a:pt x="183" y="113"/>
                    </a:cubicBezTo>
                    <a:cubicBezTo>
                      <a:pt x="197" y="137"/>
                      <a:pt x="197" y="137"/>
                      <a:pt x="197" y="137"/>
                    </a:cubicBezTo>
                    <a:cubicBezTo>
                      <a:pt x="194" y="139"/>
                      <a:pt x="194" y="139"/>
                      <a:pt x="194" y="139"/>
                    </a:cubicBezTo>
                    <a:cubicBezTo>
                      <a:pt x="139" y="173"/>
                      <a:pt x="76" y="194"/>
                      <a:pt x="8" y="200"/>
                    </a:cubicBezTo>
                    <a:cubicBezTo>
                      <a:pt x="0" y="200"/>
                      <a:pt x="0" y="200"/>
                      <a:pt x="0" y="200"/>
                    </a:cubicBezTo>
                    <a:cubicBezTo>
                      <a:pt x="0" y="196"/>
                      <a:pt x="0" y="196"/>
                      <a:pt x="0" y="196"/>
                    </a:cubicBezTo>
                    <a:cubicBezTo>
                      <a:pt x="1" y="127"/>
                      <a:pt x="19" y="62"/>
                      <a:pt x="49" y="4"/>
                    </a:cubicBezTo>
                    <a:lnTo>
                      <a:pt x="52" y="0"/>
                    </a:lnTo>
                    <a:close/>
                  </a:path>
                </a:pathLst>
              </a:custGeom>
              <a:solidFill>
                <a:srgbClr val="7BB8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5" name="Freeform 26"/>
              <p:cNvSpPr/>
              <p:nvPr/>
            </p:nvSpPr>
            <p:spPr bwMode="auto">
              <a:xfrm>
                <a:off x="5194301" y="649288"/>
                <a:ext cx="1281113" cy="246062"/>
              </a:xfrm>
              <a:custGeom>
                <a:avLst/>
                <a:gdLst>
                  <a:gd name="T0" fmla="*/ 511 w 1008"/>
                  <a:gd name="T1" fmla="*/ 0 h 193"/>
                  <a:gd name="T2" fmla="*/ 944 w 1008"/>
                  <a:gd name="T3" fmla="*/ 147 h 193"/>
                  <a:gd name="T4" fmla="*/ 989 w 1008"/>
                  <a:gd name="T5" fmla="*/ 178 h 193"/>
                  <a:gd name="T6" fmla="*/ 990 w 1008"/>
                  <a:gd name="T7" fmla="*/ 178 h 193"/>
                  <a:gd name="T8" fmla="*/ 995 w 1008"/>
                  <a:gd name="T9" fmla="*/ 181 h 193"/>
                  <a:gd name="T10" fmla="*/ 1007 w 1008"/>
                  <a:gd name="T11" fmla="*/ 192 h 193"/>
                  <a:gd name="T12" fmla="*/ 991 w 1008"/>
                  <a:gd name="T13" fmla="*/ 189 h 193"/>
                  <a:gd name="T14" fmla="*/ 989 w 1008"/>
                  <a:gd name="T15" fmla="*/ 188 h 193"/>
                  <a:gd name="T16" fmla="*/ 989 w 1008"/>
                  <a:gd name="T17" fmla="*/ 188 h 193"/>
                  <a:gd name="T18" fmla="*/ 503 w 1008"/>
                  <a:gd name="T19" fmla="*/ 101 h 193"/>
                  <a:gd name="T20" fmla="*/ 17 w 1008"/>
                  <a:gd name="T21" fmla="*/ 188 h 193"/>
                  <a:gd name="T22" fmla="*/ 17 w 1008"/>
                  <a:gd name="T23" fmla="*/ 188 h 193"/>
                  <a:gd name="T24" fmla="*/ 16 w 1008"/>
                  <a:gd name="T25" fmla="*/ 188 h 193"/>
                  <a:gd name="T26" fmla="*/ 0 w 1008"/>
                  <a:gd name="T27" fmla="*/ 191 h 193"/>
                  <a:gd name="T28" fmla="*/ 3 w 1008"/>
                  <a:gd name="T29" fmla="*/ 188 h 193"/>
                  <a:gd name="T30" fmla="*/ 6 w 1008"/>
                  <a:gd name="T31" fmla="*/ 185 h 193"/>
                  <a:gd name="T32" fmla="*/ 6 w 1008"/>
                  <a:gd name="T33" fmla="*/ 185 h 193"/>
                  <a:gd name="T34" fmla="*/ 62 w 1008"/>
                  <a:gd name="T35" fmla="*/ 147 h 193"/>
                  <a:gd name="T36" fmla="*/ 511 w 1008"/>
                  <a:gd name="T3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8" h="193">
                    <a:moveTo>
                      <a:pt x="511" y="0"/>
                    </a:moveTo>
                    <a:cubicBezTo>
                      <a:pt x="668" y="0"/>
                      <a:pt x="810" y="63"/>
                      <a:pt x="944" y="147"/>
                    </a:cubicBezTo>
                    <a:cubicBezTo>
                      <a:pt x="989" y="178"/>
                      <a:pt x="989" y="178"/>
                      <a:pt x="989" y="178"/>
                    </a:cubicBezTo>
                    <a:cubicBezTo>
                      <a:pt x="990" y="178"/>
                      <a:pt x="990" y="178"/>
                      <a:pt x="990" y="178"/>
                    </a:cubicBezTo>
                    <a:cubicBezTo>
                      <a:pt x="995" y="181"/>
                      <a:pt x="995" y="181"/>
                      <a:pt x="995" y="181"/>
                    </a:cubicBezTo>
                    <a:cubicBezTo>
                      <a:pt x="1003" y="187"/>
                      <a:pt x="1008" y="191"/>
                      <a:pt x="1007" y="192"/>
                    </a:cubicBezTo>
                    <a:cubicBezTo>
                      <a:pt x="1006" y="193"/>
                      <a:pt x="1001" y="192"/>
                      <a:pt x="991" y="189"/>
                    </a:cubicBezTo>
                    <a:cubicBezTo>
                      <a:pt x="989" y="188"/>
                      <a:pt x="989" y="188"/>
                      <a:pt x="989" y="188"/>
                    </a:cubicBezTo>
                    <a:cubicBezTo>
                      <a:pt x="989" y="188"/>
                      <a:pt x="989" y="188"/>
                      <a:pt x="989" y="188"/>
                    </a:cubicBezTo>
                    <a:cubicBezTo>
                      <a:pt x="839" y="132"/>
                      <a:pt x="675" y="101"/>
                      <a:pt x="503" y="101"/>
                    </a:cubicBezTo>
                    <a:cubicBezTo>
                      <a:pt x="330" y="101"/>
                      <a:pt x="166" y="132"/>
                      <a:pt x="17" y="188"/>
                    </a:cubicBezTo>
                    <a:cubicBezTo>
                      <a:pt x="17" y="188"/>
                      <a:pt x="17" y="188"/>
                      <a:pt x="17" y="188"/>
                    </a:cubicBezTo>
                    <a:cubicBezTo>
                      <a:pt x="16" y="188"/>
                      <a:pt x="16" y="188"/>
                      <a:pt x="16" y="188"/>
                    </a:cubicBezTo>
                    <a:cubicBezTo>
                      <a:pt x="6" y="192"/>
                      <a:pt x="1" y="193"/>
                      <a:pt x="0" y="191"/>
                    </a:cubicBezTo>
                    <a:cubicBezTo>
                      <a:pt x="0" y="191"/>
                      <a:pt x="1" y="189"/>
                      <a:pt x="3" y="188"/>
                    </a:cubicBezTo>
                    <a:cubicBezTo>
                      <a:pt x="6" y="185"/>
                      <a:pt x="6" y="185"/>
                      <a:pt x="6" y="185"/>
                    </a:cubicBezTo>
                    <a:cubicBezTo>
                      <a:pt x="6" y="185"/>
                      <a:pt x="6" y="185"/>
                      <a:pt x="6" y="185"/>
                    </a:cubicBezTo>
                    <a:cubicBezTo>
                      <a:pt x="62" y="147"/>
                      <a:pt x="62" y="147"/>
                      <a:pt x="62" y="147"/>
                    </a:cubicBezTo>
                    <a:cubicBezTo>
                      <a:pt x="197" y="63"/>
                      <a:pt x="353" y="0"/>
                      <a:pt x="511"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6" name="Freeform 27"/>
              <p:cNvSpPr/>
              <p:nvPr/>
            </p:nvSpPr>
            <p:spPr bwMode="auto">
              <a:xfrm>
                <a:off x="5703888" y="233363"/>
                <a:ext cx="255588" cy="257175"/>
              </a:xfrm>
              <a:custGeom>
                <a:avLst/>
                <a:gdLst>
                  <a:gd name="T0" fmla="*/ 0 w 201"/>
                  <a:gd name="T1" fmla="*/ 21 h 201"/>
                  <a:gd name="T2" fmla="*/ 26 w 201"/>
                  <a:gd name="T3" fmla="*/ 13 h 201"/>
                  <a:gd name="T4" fmla="*/ 174 w 201"/>
                  <a:gd name="T5" fmla="*/ 11 h 201"/>
                  <a:gd name="T6" fmla="*/ 201 w 201"/>
                  <a:gd name="T7" fmla="*/ 18 h 201"/>
                  <a:gd name="T8" fmla="*/ 200 w 201"/>
                  <a:gd name="T9" fmla="*/ 22 h 201"/>
                  <a:gd name="T10" fmla="*/ 108 w 201"/>
                  <a:gd name="T11" fmla="*/ 195 h 201"/>
                  <a:gd name="T12" fmla="*/ 102 w 201"/>
                  <a:gd name="T13" fmla="*/ 201 h 201"/>
                  <a:gd name="T14" fmla="*/ 100 w 201"/>
                  <a:gd name="T15" fmla="*/ 198 h 201"/>
                  <a:gd name="T16" fmla="*/ 2 w 201"/>
                  <a:gd name="T17" fmla="*/ 26 h 201"/>
                  <a:gd name="T18" fmla="*/ 0 w 201"/>
                  <a:gd name="T19" fmla="*/ 2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a:moveTo>
                      <a:pt x="0" y="21"/>
                    </a:moveTo>
                    <a:cubicBezTo>
                      <a:pt x="26" y="13"/>
                      <a:pt x="26" y="13"/>
                      <a:pt x="26" y="13"/>
                    </a:cubicBezTo>
                    <a:cubicBezTo>
                      <a:pt x="75" y="0"/>
                      <a:pt x="125" y="0"/>
                      <a:pt x="174" y="11"/>
                    </a:cubicBezTo>
                    <a:cubicBezTo>
                      <a:pt x="201" y="18"/>
                      <a:pt x="201" y="18"/>
                      <a:pt x="201" y="18"/>
                    </a:cubicBezTo>
                    <a:cubicBezTo>
                      <a:pt x="200" y="22"/>
                      <a:pt x="200" y="22"/>
                      <a:pt x="200" y="22"/>
                    </a:cubicBezTo>
                    <a:cubicBezTo>
                      <a:pt x="183" y="84"/>
                      <a:pt x="153" y="144"/>
                      <a:pt x="108" y="195"/>
                    </a:cubicBezTo>
                    <a:cubicBezTo>
                      <a:pt x="102" y="201"/>
                      <a:pt x="102" y="201"/>
                      <a:pt x="102" y="201"/>
                    </a:cubicBezTo>
                    <a:cubicBezTo>
                      <a:pt x="100" y="198"/>
                      <a:pt x="100" y="198"/>
                      <a:pt x="100" y="198"/>
                    </a:cubicBezTo>
                    <a:cubicBezTo>
                      <a:pt x="52" y="147"/>
                      <a:pt x="20" y="88"/>
                      <a:pt x="2" y="26"/>
                    </a:cubicBezTo>
                    <a:lnTo>
                      <a:pt x="0" y="21"/>
                    </a:lnTo>
                    <a:close/>
                  </a:path>
                </a:pathLst>
              </a:custGeom>
              <a:solidFill>
                <a:srgbClr val="EDA1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7" name="Freeform 28"/>
              <p:cNvSpPr/>
              <p:nvPr/>
            </p:nvSpPr>
            <p:spPr bwMode="auto">
              <a:xfrm>
                <a:off x="5491163" y="274638"/>
                <a:ext cx="252413" cy="254000"/>
              </a:xfrm>
              <a:custGeom>
                <a:avLst/>
                <a:gdLst>
                  <a:gd name="T0" fmla="*/ 0 w 199"/>
                  <a:gd name="T1" fmla="*/ 141 h 199"/>
                  <a:gd name="T2" fmla="*/ 13 w 199"/>
                  <a:gd name="T3" fmla="*/ 117 h 199"/>
                  <a:gd name="T4" fmla="*/ 118 w 199"/>
                  <a:gd name="T5" fmla="*/ 13 h 199"/>
                  <a:gd name="T6" fmla="*/ 143 w 199"/>
                  <a:gd name="T7" fmla="*/ 0 h 199"/>
                  <a:gd name="T8" fmla="*/ 145 w 199"/>
                  <a:gd name="T9" fmla="*/ 3 h 199"/>
                  <a:gd name="T10" fmla="*/ 199 w 199"/>
                  <a:gd name="T11" fmla="*/ 191 h 199"/>
                  <a:gd name="T12" fmla="*/ 199 w 199"/>
                  <a:gd name="T13" fmla="*/ 199 h 199"/>
                  <a:gd name="T14" fmla="*/ 195 w 199"/>
                  <a:gd name="T15" fmla="*/ 199 h 199"/>
                  <a:gd name="T16" fmla="*/ 5 w 199"/>
                  <a:gd name="T17" fmla="*/ 144 h 199"/>
                  <a:gd name="T18" fmla="*/ 0 w 199"/>
                  <a:gd name="T19" fmla="*/ 14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0" y="141"/>
                    </a:moveTo>
                    <a:cubicBezTo>
                      <a:pt x="13" y="117"/>
                      <a:pt x="13" y="117"/>
                      <a:pt x="13" y="117"/>
                    </a:cubicBezTo>
                    <a:cubicBezTo>
                      <a:pt x="40" y="74"/>
                      <a:pt x="76" y="39"/>
                      <a:pt x="118" y="13"/>
                    </a:cubicBezTo>
                    <a:cubicBezTo>
                      <a:pt x="143" y="0"/>
                      <a:pt x="143" y="0"/>
                      <a:pt x="143" y="0"/>
                    </a:cubicBezTo>
                    <a:cubicBezTo>
                      <a:pt x="145" y="3"/>
                      <a:pt x="145" y="3"/>
                      <a:pt x="145" y="3"/>
                    </a:cubicBezTo>
                    <a:cubicBezTo>
                      <a:pt x="176" y="59"/>
                      <a:pt x="196" y="123"/>
                      <a:pt x="199" y="191"/>
                    </a:cubicBezTo>
                    <a:cubicBezTo>
                      <a:pt x="199" y="199"/>
                      <a:pt x="199" y="199"/>
                      <a:pt x="199" y="199"/>
                    </a:cubicBezTo>
                    <a:cubicBezTo>
                      <a:pt x="195" y="199"/>
                      <a:pt x="195" y="199"/>
                      <a:pt x="195" y="199"/>
                    </a:cubicBezTo>
                    <a:cubicBezTo>
                      <a:pt x="126" y="196"/>
                      <a:pt x="61" y="176"/>
                      <a:pt x="5" y="144"/>
                    </a:cubicBezTo>
                    <a:lnTo>
                      <a:pt x="0" y="141"/>
                    </a:lnTo>
                    <a:close/>
                  </a:path>
                </a:pathLst>
              </a:custGeom>
              <a:solidFill>
                <a:srgbClr val="D073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8" name="Freeform 29"/>
              <p:cNvSpPr/>
              <p:nvPr/>
            </p:nvSpPr>
            <p:spPr bwMode="auto">
              <a:xfrm>
                <a:off x="5448301" y="488950"/>
                <a:ext cx="258763" cy="222250"/>
              </a:xfrm>
              <a:custGeom>
                <a:avLst/>
                <a:gdLst>
                  <a:gd name="T0" fmla="*/ 20 w 203"/>
                  <a:gd name="T1" fmla="*/ 0 h 174"/>
                  <a:gd name="T2" fmla="*/ 12 w 203"/>
                  <a:gd name="T3" fmla="*/ 21 h 174"/>
                  <a:gd name="T4" fmla="*/ 0 w 203"/>
                  <a:gd name="T5" fmla="*/ 114 h 174"/>
                  <a:gd name="T6" fmla="*/ 5 w 203"/>
                  <a:gd name="T7" fmla="*/ 165 h 174"/>
                  <a:gd name="T8" fmla="*/ 7 w 203"/>
                  <a:gd name="T9" fmla="*/ 174 h 174"/>
                  <a:gd name="T10" fmla="*/ 17 w 203"/>
                  <a:gd name="T11" fmla="*/ 169 h 174"/>
                  <a:gd name="T12" fmla="*/ 176 w 203"/>
                  <a:gd name="T13" fmla="*/ 117 h 174"/>
                  <a:gd name="T14" fmla="*/ 203 w 203"/>
                  <a:gd name="T15" fmla="*/ 113 h 174"/>
                  <a:gd name="T16" fmla="*/ 189 w 203"/>
                  <a:gd name="T17" fmla="*/ 96 h 174"/>
                  <a:gd name="T18" fmla="*/ 45 w 203"/>
                  <a:gd name="T19" fmla="*/ 5 h 174"/>
                  <a:gd name="T20" fmla="*/ 20 w 203"/>
                  <a:gd name="T2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74">
                    <a:moveTo>
                      <a:pt x="20" y="0"/>
                    </a:moveTo>
                    <a:cubicBezTo>
                      <a:pt x="12" y="21"/>
                      <a:pt x="12" y="21"/>
                      <a:pt x="12" y="21"/>
                    </a:cubicBezTo>
                    <a:cubicBezTo>
                      <a:pt x="4" y="51"/>
                      <a:pt x="0" y="82"/>
                      <a:pt x="0" y="114"/>
                    </a:cubicBezTo>
                    <a:cubicBezTo>
                      <a:pt x="0" y="131"/>
                      <a:pt x="2" y="148"/>
                      <a:pt x="5" y="165"/>
                    </a:cubicBezTo>
                    <a:cubicBezTo>
                      <a:pt x="7" y="174"/>
                      <a:pt x="7" y="174"/>
                      <a:pt x="7" y="174"/>
                    </a:cubicBezTo>
                    <a:cubicBezTo>
                      <a:pt x="17" y="169"/>
                      <a:pt x="17" y="169"/>
                      <a:pt x="17" y="169"/>
                    </a:cubicBezTo>
                    <a:cubicBezTo>
                      <a:pt x="66" y="144"/>
                      <a:pt x="120" y="126"/>
                      <a:pt x="176" y="117"/>
                    </a:cubicBezTo>
                    <a:cubicBezTo>
                      <a:pt x="203" y="113"/>
                      <a:pt x="203" y="113"/>
                      <a:pt x="203" y="113"/>
                    </a:cubicBezTo>
                    <a:cubicBezTo>
                      <a:pt x="189" y="96"/>
                      <a:pt x="189" y="96"/>
                      <a:pt x="189" y="96"/>
                    </a:cubicBezTo>
                    <a:cubicBezTo>
                      <a:pt x="151" y="54"/>
                      <a:pt x="101" y="22"/>
                      <a:pt x="45" y="5"/>
                    </a:cubicBezTo>
                    <a:lnTo>
                      <a:pt x="20" y="0"/>
                    </a:lnTo>
                    <a:close/>
                  </a:path>
                </a:pathLst>
              </a:custGeom>
              <a:solidFill>
                <a:srgbClr val="BF23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nvGrpSpPr>
            <p:cNvPr id="4" name="组合 3"/>
            <p:cNvGrpSpPr/>
            <p:nvPr/>
          </p:nvGrpSpPr>
          <p:grpSpPr>
            <a:xfrm>
              <a:off x="5653485" y="881618"/>
              <a:ext cx="885031" cy="255754"/>
              <a:chOff x="6484938" y="241300"/>
              <a:chExt cx="1598613" cy="461963"/>
            </a:xfrm>
          </p:grpSpPr>
          <p:sp>
            <p:nvSpPr>
              <p:cNvPr id="5" name="Freeform 19"/>
              <p:cNvSpPr/>
              <p:nvPr/>
            </p:nvSpPr>
            <p:spPr bwMode="auto">
              <a:xfrm>
                <a:off x="6484938" y="249238"/>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6" name="Freeform 20"/>
              <p:cNvSpPr/>
              <p:nvPr/>
            </p:nvSpPr>
            <p:spPr bwMode="auto">
              <a:xfrm>
                <a:off x="6484938" y="436563"/>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7" name="Freeform 21"/>
              <p:cNvSpPr/>
              <p:nvPr/>
            </p:nvSpPr>
            <p:spPr bwMode="auto">
              <a:xfrm>
                <a:off x="6870701" y="455613"/>
                <a:ext cx="358775" cy="247650"/>
              </a:xfrm>
              <a:custGeom>
                <a:avLst/>
                <a:gdLst>
                  <a:gd name="T0" fmla="*/ 227 w 282"/>
                  <a:gd name="T1" fmla="*/ 0 h 194"/>
                  <a:gd name="T2" fmla="*/ 282 w 282"/>
                  <a:gd name="T3" fmla="*/ 0 h 194"/>
                  <a:gd name="T4" fmla="*/ 269 w 282"/>
                  <a:gd name="T5" fmla="*/ 16 h 194"/>
                  <a:gd name="T6" fmla="*/ 257 w 282"/>
                  <a:gd name="T7" fmla="*/ 29 h 194"/>
                  <a:gd name="T8" fmla="*/ 229 w 282"/>
                  <a:gd name="T9" fmla="*/ 51 h 194"/>
                  <a:gd name="T10" fmla="*/ 229 w 282"/>
                  <a:gd name="T11" fmla="*/ 75 h 194"/>
                  <a:gd name="T12" fmla="*/ 222 w 282"/>
                  <a:gd name="T13" fmla="*/ 128 h 194"/>
                  <a:gd name="T14" fmla="*/ 172 w 282"/>
                  <a:gd name="T15" fmla="*/ 182 h 194"/>
                  <a:gd name="T16" fmla="*/ 128 w 282"/>
                  <a:gd name="T17" fmla="*/ 192 h 194"/>
                  <a:gd name="T18" fmla="*/ 64 w 282"/>
                  <a:gd name="T19" fmla="*/ 192 h 194"/>
                  <a:gd name="T20" fmla="*/ 28 w 282"/>
                  <a:gd name="T21" fmla="*/ 182 h 194"/>
                  <a:gd name="T22" fmla="*/ 0 w 282"/>
                  <a:gd name="T23" fmla="*/ 131 h 194"/>
                  <a:gd name="T24" fmla="*/ 38 w 282"/>
                  <a:gd name="T25" fmla="*/ 131 h 194"/>
                  <a:gd name="T26" fmla="*/ 54 w 282"/>
                  <a:gd name="T27" fmla="*/ 154 h 194"/>
                  <a:gd name="T28" fmla="*/ 128 w 282"/>
                  <a:gd name="T29" fmla="*/ 158 h 194"/>
                  <a:gd name="T30" fmla="*/ 180 w 282"/>
                  <a:gd name="T31" fmla="*/ 125 h 194"/>
                  <a:gd name="T32" fmla="*/ 190 w 282"/>
                  <a:gd name="T33" fmla="*/ 72 h 194"/>
                  <a:gd name="T34" fmla="*/ 128 w 282"/>
                  <a:gd name="T35" fmla="*/ 85 h 194"/>
                  <a:gd name="T36" fmla="*/ 128 w 282"/>
                  <a:gd name="T37" fmla="*/ 45 h 194"/>
                  <a:gd name="T38" fmla="*/ 184 w 282"/>
                  <a:gd name="T39" fmla="*/ 31 h 194"/>
                  <a:gd name="T40" fmla="*/ 215 w 282"/>
                  <a:gd name="T41" fmla="*/ 11 h 194"/>
                  <a:gd name="T42" fmla="*/ 227 w 282"/>
                  <a:gd name="T43"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2" h="194">
                    <a:moveTo>
                      <a:pt x="227" y="0"/>
                    </a:moveTo>
                    <a:cubicBezTo>
                      <a:pt x="282" y="0"/>
                      <a:pt x="282" y="0"/>
                      <a:pt x="282" y="0"/>
                    </a:cubicBezTo>
                    <a:cubicBezTo>
                      <a:pt x="269" y="16"/>
                      <a:pt x="269" y="16"/>
                      <a:pt x="269" y="16"/>
                    </a:cubicBezTo>
                    <a:cubicBezTo>
                      <a:pt x="265" y="21"/>
                      <a:pt x="260" y="25"/>
                      <a:pt x="257" y="29"/>
                    </a:cubicBezTo>
                    <a:cubicBezTo>
                      <a:pt x="250" y="34"/>
                      <a:pt x="241" y="42"/>
                      <a:pt x="229" y="51"/>
                    </a:cubicBezTo>
                    <a:cubicBezTo>
                      <a:pt x="229" y="63"/>
                      <a:pt x="229" y="71"/>
                      <a:pt x="229" y="75"/>
                    </a:cubicBezTo>
                    <a:cubicBezTo>
                      <a:pt x="229" y="97"/>
                      <a:pt x="227" y="115"/>
                      <a:pt x="222" y="128"/>
                    </a:cubicBezTo>
                    <a:cubicBezTo>
                      <a:pt x="212" y="153"/>
                      <a:pt x="190" y="174"/>
                      <a:pt x="172" y="182"/>
                    </a:cubicBezTo>
                    <a:cubicBezTo>
                      <a:pt x="160" y="190"/>
                      <a:pt x="138" y="191"/>
                      <a:pt x="128" y="192"/>
                    </a:cubicBezTo>
                    <a:cubicBezTo>
                      <a:pt x="117" y="194"/>
                      <a:pt x="77" y="194"/>
                      <a:pt x="64" y="192"/>
                    </a:cubicBezTo>
                    <a:cubicBezTo>
                      <a:pt x="61" y="191"/>
                      <a:pt x="39" y="189"/>
                      <a:pt x="28" y="182"/>
                    </a:cubicBezTo>
                    <a:cubicBezTo>
                      <a:pt x="13" y="173"/>
                      <a:pt x="1" y="142"/>
                      <a:pt x="0" y="131"/>
                    </a:cubicBezTo>
                    <a:cubicBezTo>
                      <a:pt x="38" y="131"/>
                      <a:pt x="38" y="131"/>
                      <a:pt x="38" y="131"/>
                    </a:cubicBezTo>
                    <a:cubicBezTo>
                      <a:pt x="41" y="139"/>
                      <a:pt x="47" y="150"/>
                      <a:pt x="54" y="154"/>
                    </a:cubicBezTo>
                    <a:cubicBezTo>
                      <a:pt x="66" y="162"/>
                      <a:pt x="105" y="161"/>
                      <a:pt x="128" y="158"/>
                    </a:cubicBezTo>
                    <a:cubicBezTo>
                      <a:pt x="150" y="156"/>
                      <a:pt x="171" y="142"/>
                      <a:pt x="180" y="125"/>
                    </a:cubicBezTo>
                    <a:cubicBezTo>
                      <a:pt x="186" y="113"/>
                      <a:pt x="190" y="95"/>
                      <a:pt x="190" y="72"/>
                    </a:cubicBezTo>
                    <a:cubicBezTo>
                      <a:pt x="173" y="78"/>
                      <a:pt x="152" y="82"/>
                      <a:pt x="128" y="85"/>
                    </a:cubicBezTo>
                    <a:cubicBezTo>
                      <a:pt x="128" y="45"/>
                      <a:pt x="128" y="45"/>
                      <a:pt x="128" y="45"/>
                    </a:cubicBezTo>
                    <a:cubicBezTo>
                      <a:pt x="150" y="43"/>
                      <a:pt x="169" y="38"/>
                      <a:pt x="184" y="31"/>
                    </a:cubicBezTo>
                    <a:cubicBezTo>
                      <a:pt x="193" y="28"/>
                      <a:pt x="203" y="21"/>
                      <a:pt x="215" y="11"/>
                    </a:cubicBezTo>
                    <a:lnTo>
                      <a:pt x="227"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8" name="Freeform 22"/>
              <p:cNvSpPr/>
              <p:nvPr/>
            </p:nvSpPr>
            <p:spPr bwMode="auto">
              <a:xfrm>
                <a:off x="7335838" y="241300"/>
                <a:ext cx="747713" cy="458787"/>
              </a:xfrm>
              <a:custGeom>
                <a:avLst/>
                <a:gdLst>
                  <a:gd name="T0" fmla="*/ 255 w 588"/>
                  <a:gd name="T1" fmla="*/ 0 h 359"/>
                  <a:gd name="T2" fmla="*/ 527 w 588"/>
                  <a:gd name="T3" fmla="*/ 0 h 359"/>
                  <a:gd name="T4" fmla="*/ 571 w 588"/>
                  <a:gd name="T5" fmla="*/ 14 h 359"/>
                  <a:gd name="T6" fmla="*/ 588 w 588"/>
                  <a:gd name="T7" fmla="*/ 56 h 359"/>
                  <a:gd name="T8" fmla="*/ 588 w 588"/>
                  <a:gd name="T9" fmla="*/ 304 h 359"/>
                  <a:gd name="T10" fmla="*/ 573 w 588"/>
                  <a:gd name="T11" fmla="*/ 342 h 359"/>
                  <a:gd name="T12" fmla="*/ 531 w 588"/>
                  <a:gd name="T13" fmla="*/ 358 h 359"/>
                  <a:gd name="T14" fmla="*/ 497 w 588"/>
                  <a:gd name="T15" fmla="*/ 358 h 359"/>
                  <a:gd name="T16" fmla="*/ 497 w 588"/>
                  <a:gd name="T17" fmla="*/ 359 h 359"/>
                  <a:gd name="T18" fmla="*/ 141 w 588"/>
                  <a:gd name="T19" fmla="*/ 359 h 359"/>
                  <a:gd name="T20" fmla="*/ 141 w 588"/>
                  <a:gd name="T21" fmla="*/ 359 h 359"/>
                  <a:gd name="T22" fmla="*/ 117 w 588"/>
                  <a:gd name="T23" fmla="*/ 359 h 359"/>
                  <a:gd name="T24" fmla="*/ 86 w 588"/>
                  <a:gd name="T25" fmla="*/ 350 h 359"/>
                  <a:gd name="T26" fmla="*/ 75 w 588"/>
                  <a:gd name="T27" fmla="*/ 327 h 359"/>
                  <a:gd name="T28" fmla="*/ 75 w 588"/>
                  <a:gd name="T29" fmla="*/ 304 h 359"/>
                  <a:gd name="T30" fmla="*/ 75 w 588"/>
                  <a:gd name="T31" fmla="*/ 304 h 359"/>
                  <a:gd name="T32" fmla="*/ 75 w 588"/>
                  <a:gd name="T33" fmla="*/ 230 h 359"/>
                  <a:gd name="T34" fmla="*/ 34 w 588"/>
                  <a:gd name="T35" fmla="*/ 202 h 359"/>
                  <a:gd name="T36" fmla="*/ 17 w 588"/>
                  <a:gd name="T37" fmla="*/ 187 h 359"/>
                  <a:gd name="T38" fmla="*/ 0 w 588"/>
                  <a:gd name="T39" fmla="*/ 167 h 359"/>
                  <a:gd name="T40" fmla="*/ 55 w 588"/>
                  <a:gd name="T41" fmla="*/ 167 h 359"/>
                  <a:gd name="T42" fmla="*/ 68 w 588"/>
                  <a:gd name="T43" fmla="*/ 178 h 359"/>
                  <a:gd name="T44" fmla="*/ 103 w 588"/>
                  <a:gd name="T45" fmla="*/ 200 h 359"/>
                  <a:gd name="T46" fmla="*/ 155 w 588"/>
                  <a:gd name="T47" fmla="*/ 212 h 359"/>
                  <a:gd name="T48" fmla="*/ 155 w 588"/>
                  <a:gd name="T49" fmla="*/ 252 h 359"/>
                  <a:gd name="T50" fmla="*/ 114 w 588"/>
                  <a:gd name="T51" fmla="*/ 246 h 359"/>
                  <a:gd name="T52" fmla="*/ 114 w 588"/>
                  <a:gd name="T53" fmla="*/ 303 h 359"/>
                  <a:gd name="T54" fmla="*/ 114 w 588"/>
                  <a:gd name="T55" fmla="*/ 303 h 359"/>
                  <a:gd name="T56" fmla="*/ 115 w 588"/>
                  <a:gd name="T57" fmla="*/ 312 h 359"/>
                  <a:gd name="T58" fmla="*/ 119 w 588"/>
                  <a:gd name="T59" fmla="*/ 320 h 359"/>
                  <a:gd name="T60" fmla="*/ 130 w 588"/>
                  <a:gd name="T61" fmla="*/ 323 h 359"/>
                  <a:gd name="T62" fmla="*/ 138 w 588"/>
                  <a:gd name="T63" fmla="*/ 324 h 359"/>
                  <a:gd name="T64" fmla="*/ 495 w 588"/>
                  <a:gd name="T65" fmla="*/ 324 h 359"/>
                  <a:gd name="T66" fmla="*/ 495 w 588"/>
                  <a:gd name="T67" fmla="*/ 324 h 359"/>
                  <a:gd name="T68" fmla="*/ 525 w 588"/>
                  <a:gd name="T69" fmla="*/ 323 h 359"/>
                  <a:gd name="T70" fmla="*/ 542 w 588"/>
                  <a:gd name="T71" fmla="*/ 314 h 359"/>
                  <a:gd name="T72" fmla="*/ 548 w 588"/>
                  <a:gd name="T73" fmla="*/ 299 h 359"/>
                  <a:gd name="T74" fmla="*/ 548 w 588"/>
                  <a:gd name="T75" fmla="*/ 65 h 359"/>
                  <a:gd name="T76" fmla="*/ 521 w 588"/>
                  <a:gd name="T77" fmla="*/ 39 h 359"/>
                  <a:gd name="T78" fmla="*/ 264 w 588"/>
                  <a:gd name="T79" fmla="*/ 39 h 359"/>
                  <a:gd name="T80" fmla="*/ 237 w 588"/>
                  <a:gd name="T81" fmla="*/ 65 h 359"/>
                  <a:gd name="T82" fmla="*/ 237 w 588"/>
                  <a:gd name="T83" fmla="*/ 300 h 359"/>
                  <a:gd name="T84" fmla="*/ 198 w 588"/>
                  <a:gd name="T85" fmla="*/ 300 h 359"/>
                  <a:gd name="T86" fmla="*/ 198 w 588"/>
                  <a:gd name="T87" fmla="*/ 54 h 359"/>
                  <a:gd name="T88" fmla="*/ 213 w 588"/>
                  <a:gd name="T89" fmla="*/ 15 h 359"/>
                  <a:gd name="T90" fmla="*/ 255 w 588"/>
                  <a:gd name="T9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8" h="359">
                    <a:moveTo>
                      <a:pt x="255" y="0"/>
                    </a:moveTo>
                    <a:cubicBezTo>
                      <a:pt x="527" y="0"/>
                      <a:pt x="527" y="0"/>
                      <a:pt x="527" y="0"/>
                    </a:cubicBezTo>
                    <a:cubicBezTo>
                      <a:pt x="546" y="0"/>
                      <a:pt x="560" y="4"/>
                      <a:pt x="571" y="14"/>
                    </a:cubicBezTo>
                    <a:cubicBezTo>
                      <a:pt x="582" y="24"/>
                      <a:pt x="588" y="38"/>
                      <a:pt x="588" y="56"/>
                    </a:cubicBezTo>
                    <a:cubicBezTo>
                      <a:pt x="588" y="304"/>
                      <a:pt x="588" y="304"/>
                      <a:pt x="588" y="304"/>
                    </a:cubicBezTo>
                    <a:cubicBezTo>
                      <a:pt x="588" y="319"/>
                      <a:pt x="583" y="332"/>
                      <a:pt x="573" y="342"/>
                    </a:cubicBezTo>
                    <a:cubicBezTo>
                      <a:pt x="563" y="353"/>
                      <a:pt x="549" y="358"/>
                      <a:pt x="531" y="358"/>
                    </a:cubicBezTo>
                    <a:cubicBezTo>
                      <a:pt x="497" y="358"/>
                      <a:pt x="497" y="358"/>
                      <a:pt x="497" y="358"/>
                    </a:cubicBezTo>
                    <a:cubicBezTo>
                      <a:pt x="497" y="359"/>
                      <a:pt x="497" y="359"/>
                      <a:pt x="497" y="359"/>
                    </a:cubicBezTo>
                    <a:cubicBezTo>
                      <a:pt x="141" y="359"/>
                      <a:pt x="141" y="359"/>
                      <a:pt x="141" y="359"/>
                    </a:cubicBezTo>
                    <a:cubicBezTo>
                      <a:pt x="141" y="359"/>
                      <a:pt x="141" y="359"/>
                      <a:pt x="141" y="359"/>
                    </a:cubicBezTo>
                    <a:cubicBezTo>
                      <a:pt x="117" y="359"/>
                      <a:pt x="117" y="359"/>
                      <a:pt x="117" y="359"/>
                    </a:cubicBezTo>
                    <a:cubicBezTo>
                      <a:pt x="103" y="359"/>
                      <a:pt x="93" y="356"/>
                      <a:pt x="86" y="350"/>
                    </a:cubicBezTo>
                    <a:cubicBezTo>
                      <a:pt x="78" y="343"/>
                      <a:pt x="75" y="336"/>
                      <a:pt x="75" y="327"/>
                    </a:cubicBezTo>
                    <a:cubicBezTo>
                      <a:pt x="75" y="304"/>
                      <a:pt x="75" y="304"/>
                      <a:pt x="75" y="304"/>
                    </a:cubicBezTo>
                    <a:cubicBezTo>
                      <a:pt x="75" y="304"/>
                      <a:pt x="75" y="304"/>
                      <a:pt x="75" y="304"/>
                    </a:cubicBezTo>
                    <a:cubicBezTo>
                      <a:pt x="75" y="230"/>
                      <a:pt x="75" y="230"/>
                      <a:pt x="75" y="230"/>
                    </a:cubicBezTo>
                    <a:cubicBezTo>
                      <a:pt x="58" y="221"/>
                      <a:pt x="44" y="212"/>
                      <a:pt x="34" y="202"/>
                    </a:cubicBezTo>
                    <a:cubicBezTo>
                      <a:pt x="29" y="198"/>
                      <a:pt x="23" y="193"/>
                      <a:pt x="17" y="187"/>
                    </a:cubicBezTo>
                    <a:cubicBezTo>
                      <a:pt x="0" y="167"/>
                      <a:pt x="0" y="167"/>
                      <a:pt x="0" y="167"/>
                    </a:cubicBezTo>
                    <a:cubicBezTo>
                      <a:pt x="55" y="167"/>
                      <a:pt x="55" y="167"/>
                      <a:pt x="55" y="167"/>
                    </a:cubicBezTo>
                    <a:cubicBezTo>
                      <a:pt x="68" y="178"/>
                      <a:pt x="68" y="178"/>
                      <a:pt x="68" y="178"/>
                    </a:cubicBezTo>
                    <a:cubicBezTo>
                      <a:pt x="81" y="188"/>
                      <a:pt x="92" y="195"/>
                      <a:pt x="103" y="200"/>
                    </a:cubicBezTo>
                    <a:cubicBezTo>
                      <a:pt x="116" y="205"/>
                      <a:pt x="133" y="209"/>
                      <a:pt x="155" y="212"/>
                    </a:cubicBezTo>
                    <a:cubicBezTo>
                      <a:pt x="155" y="252"/>
                      <a:pt x="155" y="252"/>
                      <a:pt x="155" y="252"/>
                    </a:cubicBezTo>
                    <a:cubicBezTo>
                      <a:pt x="140" y="251"/>
                      <a:pt x="127" y="249"/>
                      <a:pt x="114" y="246"/>
                    </a:cubicBezTo>
                    <a:cubicBezTo>
                      <a:pt x="114" y="303"/>
                      <a:pt x="114" y="303"/>
                      <a:pt x="114" y="303"/>
                    </a:cubicBezTo>
                    <a:cubicBezTo>
                      <a:pt x="114" y="303"/>
                      <a:pt x="114" y="303"/>
                      <a:pt x="114" y="303"/>
                    </a:cubicBezTo>
                    <a:cubicBezTo>
                      <a:pt x="115" y="312"/>
                      <a:pt x="115" y="312"/>
                      <a:pt x="115" y="312"/>
                    </a:cubicBezTo>
                    <a:cubicBezTo>
                      <a:pt x="115" y="315"/>
                      <a:pt x="116" y="318"/>
                      <a:pt x="119" y="320"/>
                    </a:cubicBezTo>
                    <a:cubicBezTo>
                      <a:pt x="121" y="322"/>
                      <a:pt x="125" y="323"/>
                      <a:pt x="130" y="323"/>
                    </a:cubicBezTo>
                    <a:cubicBezTo>
                      <a:pt x="138" y="324"/>
                      <a:pt x="138" y="324"/>
                      <a:pt x="138" y="324"/>
                    </a:cubicBezTo>
                    <a:cubicBezTo>
                      <a:pt x="495" y="324"/>
                      <a:pt x="495" y="324"/>
                      <a:pt x="495" y="324"/>
                    </a:cubicBezTo>
                    <a:cubicBezTo>
                      <a:pt x="495" y="324"/>
                      <a:pt x="495" y="324"/>
                      <a:pt x="495" y="324"/>
                    </a:cubicBezTo>
                    <a:cubicBezTo>
                      <a:pt x="508" y="323"/>
                      <a:pt x="514" y="324"/>
                      <a:pt x="525" y="323"/>
                    </a:cubicBezTo>
                    <a:cubicBezTo>
                      <a:pt x="531" y="323"/>
                      <a:pt x="539" y="318"/>
                      <a:pt x="542" y="314"/>
                    </a:cubicBezTo>
                    <a:cubicBezTo>
                      <a:pt x="546" y="310"/>
                      <a:pt x="547" y="306"/>
                      <a:pt x="548" y="299"/>
                    </a:cubicBezTo>
                    <a:cubicBezTo>
                      <a:pt x="548" y="221"/>
                      <a:pt x="548" y="143"/>
                      <a:pt x="548" y="65"/>
                    </a:cubicBezTo>
                    <a:cubicBezTo>
                      <a:pt x="548" y="47"/>
                      <a:pt x="539" y="39"/>
                      <a:pt x="521" y="39"/>
                    </a:cubicBezTo>
                    <a:cubicBezTo>
                      <a:pt x="264" y="39"/>
                      <a:pt x="264" y="39"/>
                      <a:pt x="264" y="39"/>
                    </a:cubicBezTo>
                    <a:cubicBezTo>
                      <a:pt x="246" y="39"/>
                      <a:pt x="237" y="47"/>
                      <a:pt x="237" y="65"/>
                    </a:cubicBezTo>
                    <a:cubicBezTo>
                      <a:pt x="237" y="300"/>
                      <a:pt x="237" y="300"/>
                      <a:pt x="237" y="300"/>
                    </a:cubicBezTo>
                    <a:cubicBezTo>
                      <a:pt x="198" y="300"/>
                      <a:pt x="198" y="300"/>
                      <a:pt x="198" y="300"/>
                    </a:cubicBezTo>
                    <a:cubicBezTo>
                      <a:pt x="198" y="54"/>
                      <a:pt x="198" y="54"/>
                      <a:pt x="198" y="54"/>
                    </a:cubicBezTo>
                    <a:cubicBezTo>
                      <a:pt x="198" y="39"/>
                      <a:pt x="203" y="26"/>
                      <a:pt x="213" y="15"/>
                    </a:cubicBezTo>
                    <a:cubicBezTo>
                      <a:pt x="224" y="5"/>
                      <a:pt x="237" y="0"/>
                      <a:pt x="25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9" name="Freeform 23"/>
              <p:cNvSpPr>
                <a:spLocks noEditPoints="1"/>
              </p:cNvSpPr>
              <p:nvPr/>
            </p:nvSpPr>
            <p:spPr bwMode="auto">
              <a:xfrm>
                <a:off x="7037388" y="241300"/>
                <a:ext cx="495300" cy="214312"/>
              </a:xfrm>
              <a:custGeom>
                <a:avLst/>
                <a:gdLst>
                  <a:gd name="T0" fmla="*/ 213 w 390"/>
                  <a:gd name="T1" fmla="*/ 127 h 167"/>
                  <a:gd name="T2" fmla="*/ 342 w 390"/>
                  <a:gd name="T3" fmla="*/ 127 h 167"/>
                  <a:gd name="T4" fmla="*/ 351 w 390"/>
                  <a:gd name="T5" fmla="*/ 104 h 167"/>
                  <a:gd name="T6" fmla="*/ 39 w 390"/>
                  <a:gd name="T7" fmla="*/ 103 h 167"/>
                  <a:gd name="T8" fmla="*/ 43 w 390"/>
                  <a:gd name="T9" fmla="*/ 127 h 167"/>
                  <a:gd name="T10" fmla="*/ 174 w 390"/>
                  <a:gd name="T11" fmla="*/ 127 h 167"/>
                  <a:gd name="T12" fmla="*/ 39 w 390"/>
                  <a:gd name="T13" fmla="*/ 104 h 167"/>
                  <a:gd name="T14" fmla="*/ 39 w 390"/>
                  <a:gd name="T15" fmla="*/ 103 h 167"/>
                  <a:gd name="T16" fmla="*/ 247 w 390"/>
                  <a:gd name="T17" fmla="*/ 39 h 167"/>
                  <a:gd name="T18" fmla="*/ 213 w 390"/>
                  <a:gd name="T19" fmla="*/ 64 h 167"/>
                  <a:gd name="T20" fmla="*/ 351 w 390"/>
                  <a:gd name="T21" fmla="*/ 51 h 167"/>
                  <a:gd name="T22" fmla="*/ 337 w 390"/>
                  <a:gd name="T23" fmla="*/ 39 h 167"/>
                  <a:gd name="T24" fmla="*/ 326 w 390"/>
                  <a:gd name="T25" fmla="*/ 39 h 167"/>
                  <a:gd name="T26" fmla="*/ 77 w 390"/>
                  <a:gd name="T27" fmla="*/ 39 h 167"/>
                  <a:gd name="T28" fmla="*/ 57 w 390"/>
                  <a:gd name="T29" fmla="*/ 39 h 167"/>
                  <a:gd name="T30" fmla="*/ 39 w 390"/>
                  <a:gd name="T31" fmla="*/ 54 h 167"/>
                  <a:gd name="T32" fmla="*/ 39 w 390"/>
                  <a:gd name="T33" fmla="*/ 64 h 167"/>
                  <a:gd name="T34" fmla="*/ 174 w 390"/>
                  <a:gd name="T35" fmla="*/ 64 h 167"/>
                  <a:gd name="T36" fmla="*/ 144 w 390"/>
                  <a:gd name="T37" fmla="*/ 39 h 167"/>
                  <a:gd name="T38" fmla="*/ 77 w 390"/>
                  <a:gd name="T39" fmla="*/ 39 h 167"/>
                  <a:gd name="T40" fmla="*/ 77 w 390"/>
                  <a:gd name="T41" fmla="*/ 39 h 167"/>
                  <a:gd name="T42" fmla="*/ 77 w 390"/>
                  <a:gd name="T43" fmla="*/ 0 h 167"/>
                  <a:gd name="T44" fmla="*/ 77 w 390"/>
                  <a:gd name="T45" fmla="*/ 4 h 167"/>
                  <a:gd name="T46" fmla="*/ 144 w 390"/>
                  <a:gd name="T47" fmla="*/ 0 h 167"/>
                  <a:gd name="T48" fmla="*/ 247 w 390"/>
                  <a:gd name="T49" fmla="*/ 0 h 167"/>
                  <a:gd name="T50" fmla="*/ 326 w 390"/>
                  <a:gd name="T51" fmla="*/ 0 h 167"/>
                  <a:gd name="T52" fmla="*/ 379 w 390"/>
                  <a:gd name="T53" fmla="*/ 10 h 167"/>
                  <a:gd name="T54" fmla="*/ 390 w 390"/>
                  <a:gd name="T55" fmla="*/ 125 h 167"/>
                  <a:gd name="T56" fmla="*/ 367 w 390"/>
                  <a:gd name="T57" fmla="*/ 165 h 167"/>
                  <a:gd name="T58" fmla="*/ 326 w 390"/>
                  <a:gd name="T59" fmla="*/ 167 h 167"/>
                  <a:gd name="T60" fmla="*/ 247 w 390"/>
                  <a:gd name="T61" fmla="*/ 167 h 167"/>
                  <a:gd name="T62" fmla="*/ 144 w 390"/>
                  <a:gd name="T63" fmla="*/ 167 h 167"/>
                  <a:gd name="T64" fmla="*/ 77 w 390"/>
                  <a:gd name="T65" fmla="*/ 166 h 167"/>
                  <a:gd name="T66" fmla="*/ 77 w 390"/>
                  <a:gd name="T67" fmla="*/ 167 h 167"/>
                  <a:gd name="T68" fmla="*/ 25 w 390"/>
                  <a:gd name="T69" fmla="*/ 165 h 167"/>
                  <a:gd name="T70" fmla="*/ 0 w 390"/>
                  <a:gd name="T71" fmla="*/ 3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0" h="167">
                    <a:moveTo>
                      <a:pt x="213" y="104"/>
                    </a:moveTo>
                    <a:cubicBezTo>
                      <a:pt x="213" y="127"/>
                      <a:pt x="213" y="127"/>
                      <a:pt x="213" y="127"/>
                    </a:cubicBezTo>
                    <a:cubicBezTo>
                      <a:pt x="340" y="127"/>
                      <a:pt x="340" y="127"/>
                      <a:pt x="340" y="127"/>
                    </a:cubicBezTo>
                    <a:cubicBezTo>
                      <a:pt x="342" y="127"/>
                      <a:pt x="342" y="127"/>
                      <a:pt x="342" y="127"/>
                    </a:cubicBezTo>
                    <a:cubicBezTo>
                      <a:pt x="348" y="125"/>
                      <a:pt x="351" y="121"/>
                      <a:pt x="351" y="114"/>
                    </a:cubicBezTo>
                    <a:cubicBezTo>
                      <a:pt x="351" y="104"/>
                      <a:pt x="351" y="104"/>
                      <a:pt x="351" y="104"/>
                    </a:cubicBezTo>
                    <a:cubicBezTo>
                      <a:pt x="213" y="104"/>
                      <a:pt x="213" y="104"/>
                      <a:pt x="213" y="104"/>
                    </a:cubicBezTo>
                    <a:close/>
                    <a:moveTo>
                      <a:pt x="39" y="103"/>
                    </a:moveTo>
                    <a:cubicBezTo>
                      <a:pt x="39" y="118"/>
                      <a:pt x="39" y="118"/>
                      <a:pt x="39" y="118"/>
                    </a:cubicBezTo>
                    <a:cubicBezTo>
                      <a:pt x="39" y="122"/>
                      <a:pt x="40" y="125"/>
                      <a:pt x="43" y="127"/>
                    </a:cubicBezTo>
                    <a:cubicBezTo>
                      <a:pt x="45" y="127"/>
                      <a:pt x="45" y="127"/>
                      <a:pt x="45" y="127"/>
                    </a:cubicBezTo>
                    <a:cubicBezTo>
                      <a:pt x="174" y="127"/>
                      <a:pt x="174" y="127"/>
                      <a:pt x="174" y="127"/>
                    </a:cubicBezTo>
                    <a:cubicBezTo>
                      <a:pt x="174" y="104"/>
                      <a:pt x="174" y="104"/>
                      <a:pt x="174" y="104"/>
                    </a:cubicBezTo>
                    <a:cubicBezTo>
                      <a:pt x="39" y="104"/>
                      <a:pt x="39" y="104"/>
                      <a:pt x="39" y="104"/>
                    </a:cubicBezTo>
                    <a:cubicBezTo>
                      <a:pt x="39" y="103"/>
                      <a:pt x="39" y="103"/>
                      <a:pt x="39" y="103"/>
                    </a:cubicBezTo>
                    <a:cubicBezTo>
                      <a:pt x="39" y="103"/>
                      <a:pt x="39" y="103"/>
                      <a:pt x="39" y="103"/>
                    </a:cubicBezTo>
                    <a:close/>
                    <a:moveTo>
                      <a:pt x="247" y="39"/>
                    </a:moveTo>
                    <a:cubicBezTo>
                      <a:pt x="247" y="39"/>
                      <a:pt x="247" y="39"/>
                      <a:pt x="247" y="39"/>
                    </a:cubicBezTo>
                    <a:cubicBezTo>
                      <a:pt x="213" y="39"/>
                      <a:pt x="213" y="39"/>
                      <a:pt x="213" y="39"/>
                    </a:cubicBezTo>
                    <a:cubicBezTo>
                      <a:pt x="213" y="64"/>
                      <a:pt x="213" y="64"/>
                      <a:pt x="213" y="64"/>
                    </a:cubicBezTo>
                    <a:cubicBezTo>
                      <a:pt x="351" y="64"/>
                      <a:pt x="351" y="64"/>
                      <a:pt x="351" y="64"/>
                    </a:cubicBezTo>
                    <a:cubicBezTo>
                      <a:pt x="351" y="51"/>
                      <a:pt x="351" y="51"/>
                      <a:pt x="351" y="51"/>
                    </a:cubicBezTo>
                    <a:cubicBezTo>
                      <a:pt x="351" y="48"/>
                      <a:pt x="350" y="45"/>
                      <a:pt x="348" y="42"/>
                    </a:cubicBezTo>
                    <a:cubicBezTo>
                      <a:pt x="345" y="40"/>
                      <a:pt x="342" y="39"/>
                      <a:pt x="337" y="39"/>
                    </a:cubicBezTo>
                    <a:cubicBezTo>
                      <a:pt x="326" y="39"/>
                      <a:pt x="326" y="39"/>
                      <a:pt x="326" y="39"/>
                    </a:cubicBezTo>
                    <a:cubicBezTo>
                      <a:pt x="326" y="39"/>
                      <a:pt x="326" y="39"/>
                      <a:pt x="326" y="39"/>
                    </a:cubicBezTo>
                    <a:cubicBezTo>
                      <a:pt x="247" y="39"/>
                      <a:pt x="247" y="39"/>
                      <a:pt x="247" y="39"/>
                    </a:cubicBezTo>
                    <a:close/>
                    <a:moveTo>
                      <a:pt x="77" y="39"/>
                    </a:moveTo>
                    <a:cubicBezTo>
                      <a:pt x="77" y="39"/>
                      <a:pt x="77" y="39"/>
                      <a:pt x="77" y="39"/>
                    </a:cubicBezTo>
                    <a:cubicBezTo>
                      <a:pt x="57" y="39"/>
                      <a:pt x="57" y="39"/>
                      <a:pt x="57" y="39"/>
                    </a:cubicBezTo>
                    <a:cubicBezTo>
                      <a:pt x="49" y="39"/>
                      <a:pt x="44" y="40"/>
                      <a:pt x="42" y="42"/>
                    </a:cubicBezTo>
                    <a:cubicBezTo>
                      <a:pt x="40" y="45"/>
                      <a:pt x="39" y="48"/>
                      <a:pt x="39" y="54"/>
                    </a:cubicBezTo>
                    <a:cubicBezTo>
                      <a:pt x="39" y="64"/>
                      <a:pt x="39" y="64"/>
                      <a:pt x="39" y="64"/>
                    </a:cubicBezTo>
                    <a:cubicBezTo>
                      <a:pt x="39" y="64"/>
                      <a:pt x="39" y="64"/>
                      <a:pt x="39" y="64"/>
                    </a:cubicBezTo>
                    <a:cubicBezTo>
                      <a:pt x="39" y="64"/>
                      <a:pt x="39" y="64"/>
                      <a:pt x="39" y="64"/>
                    </a:cubicBezTo>
                    <a:cubicBezTo>
                      <a:pt x="174" y="64"/>
                      <a:pt x="174" y="64"/>
                      <a:pt x="174" y="64"/>
                    </a:cubicBezTo>
                    <a:cubicBezTo>
                      <a:pt x="174" y="39"/>
                      <a:pt x="174" y="39"/>
                      <a:pt x="174" y="39"/>
                    </a:cubicBezTo>
                    <a:cubicBezTo>
                      <a:pt x="144" y="39"/>
                      <a:pt x="144" y="39"/>
                      <a:pt x="144" y="39"/>
                    </a:cubicBezTo>
                    <a:cubicBezTo>
                      <a:pt x="144" y="39"/>
                      <a:pt x="144" y="39"/>
                      <a:pt x="144" y="39"/>
                    </a:cubicBezTo>
                    <a:cubicBezTo>
                      <a:pt x="77" y="39"/>
                      <a:pt x="77" y="39"/>
                      <a:pt x="77" y="39"/>
                    </a:cubicBezTo>
                    <a:cubicBezTo>
                      <a:pt x="77" y="39"/>
                      <a:pt x="77" y="39"/>
                      <a:pt x="77" y="39"/>
                    </a:cubicBezTo>
                    <a:cubicBezTo>
                      <a:pt x="77" y="39"/>
                      <a:pt x="77" y="39"/>
                      <a:pt x="77" y="39"/>
                    </a:cubicBezTo>
                    <a:close/>
                    <a:moveTo>
                      <a:pt x="43" y="0"/>
                    </a:moveTo>
                    <a:cubicBezTo>
                      <a:pt x="77" y="0"/>
                      <a:pt x="77" y="0"/>
                      <a:pt x="77" y="0"/>
                    </a:cubicBezTo>
                    <a:cubicBezTo>
                      <a:pt x="77" y="4"/>
                      <a:pt x="77" y="4"/>
                      <a:pt x="77" y="4"/>
                    </a:cubicBezTo>
                    <a:cubicBezTo>
                      <a:pt x="77" y="4"/>
                      <a:pt x="77" y="4"/>
                      <a:pt x="77" y="4"/>
                    </a:cubicBezTo>
                    <a:cubicBezTo>
                      <a:pt x="77" y="0"/>
                      <a:pt x="77" y="0"/>
                      <a:pt x="77" y="0"/>
                    </a:cubicBezTo>
                    <a:cubicBezTo>
                      <a:pt x="144" y="0"/>
                      <a:pt x="144" y="0"/>
                      <a:pt x="144" y="0"/>
                    </a:cubicBezTo>
                    <a:cubicBezTo>
                      <a:pt x="144" y="0"/>
                      <a:pt x="144" y="0"/>
                      <a:pt x="144" y="0"/>
                    </a:cubicBezTo>
                    <a:cubicBezTo>
                      <a:pt x="247" y="0"/>
                      <a:pt x="247" y="0"/>
                      <a:pt x="247" y="0"/>
                    </a:cubicBezTo>
                    <a:cubicBezTo>
                      <a:pt x="247" y="0"/>
                      <a:pt x="247" y="0"/>
                      <a:pt x="247" y="0"/>
                    </a:cubicBezTo>
                    <a:cubicBezTo>
                      <a:pt x="326" y="0"/>
                      <a:pt x="326" y="0"/>
                      <a:pt x="326" y="0"/>
                    </a:cubicBezTo>
                    <a:cubicBezTo>
                      <a:pt x="350" y="0"/>
                      <a:pt x="350" y="0"/>
                      <a:pt x="350" y="0"/>
                    </a:cubicBezTo>
                    <a:cubicBezTo>
                      <a:pt x="363" y="0"/>
                      <a:pt x="373" y="3"/>
                      <a:pt x="379" y="10"/>
                    </a:cubicBezTo>
                    <a:cubicBezTo>
                      <a:pt x="387" y="17"/>
                      <a:pt x="390" y="25"/>
                      <a:pt x="390" y="34"/>
                    </a:cubicBezTo>
                    <a:cubicBezTo>
                      <a:pt x="390" y="125"/>
                      <a:pt x="390" y="125"/>
                      <a:pt x="390" y="125"/>
                    </a:cubicBezTo>
                    <a:cubicBezTo>
                      <a:pt x="390" y="139"/>
                      <a:pt x="387" y="150"/>
                      <a:pt x="379" y="157"/>
                    </a:cubicBezTo>
                    <a:cubicBezTo>
                      <a:pt x="376" y="161"/>
                      <a:pt x="372" y="163"/>
                      <a:pt x="367" y="165"/>
                    </a:cubicBezTo>
                    <a:cubicBezTo>
                      <a:pt x="355" y="167"/>
                      <a:pt x="355" y="167"/>
                      <a:pt x="355" y="167"/>
                    </a:cubicBezTo>
                    <a:cubicBezTo>
                      <a:pt x="326" y="167"/>
                      <a:pt x="326" y="167"/>
                      <a:pt x="326" y="167"/>
                    </a:cubicBezTo>
                    <a:cubicBezTo>
                      <a:pt x="247" y="167"/>
                      <a:pt x="247" y="167"/>
                      <a:pt x="247" y="167"/>
                    </a:cubicBezTo>
                    <a:cubicBezTo>
                      <a:pt x="247" y="167"/>
                      <a:pt x="247" y="167"/>
                      <a:pt x="247" y="167"/>
                    </a:cubicBezTo>
                    <a:cubicBezTo>
                      <a:pt x="144" y="167"/>
                      <a:pt x="144" y="167"/>
                      <a:pt x="144" y="167"/>
                    </a:cubicBezTo>
                    <a:cubicBezTo>
                      <a:pt x="144" y="167"/>
                      <a:pt x="144" y="167"/>
                      <a:pt x="144" y="167"/>
                    </a:cubicBezTo>
                    <a:cubicBezTo>
                      <a:pt x="77" y="167"/>
                      <a:pt x="77" y="167"/>
                      <a:pt x="77" y="167"/>
                    </a:cubicBezTo>
                    <a:cubicBezTo>
                      <a:pt x="77" y="166"/>
                      <a:pt x="77" y="166"/>
                      <a:pt x="77" y="166"/>
                    </a:cubicBezTo>
                    <a:cubicBezTo>
                      <a:pt x="77" y="166"/>
                      <a:pt x="77" y="166"/>
                      <a:pt x="77" y="166"/>
                    </a:cubicBezTo>
                    <a:cubicBezTo>
                      <a:pt x="77" y="167"/>
                      <a:pt x="77" y="167"/>
                      <a:pt x="77" y="167"/>
                    </a:cubicBezTo>
                    <a:cubicBezTo>
                      <a:pt x="41" y="167"/>
                      <a:pt x="41" y="167"/>
                      <a:pt x="41" y="167"/>
                    </a:cubicBezTo>
                    <a:cubicBezTo>
                      <a:pt x="25" y="165"/>
                      <a:pt x="25" y="165"/>
                      <a:pt x="25" y="165"/>
                    </a:cubicBezTo>
                    <a:cubicBezTo>
                      <a:pt x="8" y="160"/>
                      <a:pt x="0" y="149"/>
                      <a:pt x="0" y="131"/>
                    </a:cubicBezTo>
                    <a:cubicBezTo>
                      <a:pt x="0" y="39"/>
                      <a:pt x="0" y="39"/>
                      <a:pt x="0" y="39"/>
                    </a:cubicBezTo>
                    <a:cubicBezTo>
                      <a:pt x="0" y="13"/>
                      <a:pt x="14" y="0"/>
                      <a:pt x="43"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0" name="Freeform 30"/>
              <p:cNvSpPr>
                <a:spLocks noEditPoints="1"/>
              </p:cNvSpPr>
              <p:nvPr/>
            </p:nvSpPr>
            <p:spPr bwMode="auto">
              <a:xfrm>
                <a:off x="6484938" y="241300"/>
                <a:ext cx="495300" cy="458787"/>
              </a:xfrm>
              <a:custGeom>
                <a:avLst/>
                <a:gdLst>
                  <a:gd name="T0" fmla="*/ 267 w 390"/>
                  <a:gd name="T1" fmla="*/ 258 h 359"/>
                  <a:gd name="T2" fmla="*/ 341 w 390"/>
                  <a:gd name="T3" fmla="*/ 258 h 359"/>
                  <a:gd name="T4" fmla="*/ 350 w 390"/>
                  <a:gd name="T5" fmla="*/ 235 h 359"/>
                  <a:gd name="T6" fmla="*/ 147 w 390"/>
                  <a:gd name="T7" fmla="*/ 235 h 359"/>
                  <a:gd name="T8" fmla="*/ 152 w 390"/>
                  <a:gd name="T9" fmla="*/ 258 h 359"/>
                  <a:gd name="T10" fmla="*/ 228 w 390"/>
                  <a:gd name="T11" fmla="*/ 258 h 359"/>
                  <a:gd name="T12" fmla="*/ 147 w 390"/>
                  <a:gd name="T13" fmla="*/ 235 h 359"/>
                  <a:gd name="T14" fmla="*/ 301 w 390"/>
                  <a:gd name="T15" fmla="*/ 170 h 359"/>
                  <a:gd name="T16" fmla="*/ 267 w 390"/>
                  <a:gd name="T17" fmla="*/ 195 h 359"/>
                  <a:gd name="T18" fmla="*/ 350 w 390"/>
                  <a:gd name="T19" fmla="*/ 182 h 359"/>
                  <a:gd name="T20" fmla="*/ 336 w 390"/>
                  <a:gd name="T21" fmla="*/ 170 h 359"/>
                  <a:gd name="T22" fmla="*/ 325 w 390"/>
                  <a:gd name="T23" fmla="*/ 170 h 359"/>
                  <a:gd name="T24" fmla="*/ 186 w 390"/>
                  <a:gd name="T25" fmla="*/ 170 h 359"/>
                  <a:gd name="T26" fmla="*/ 166 w 390"/>
                  <a:gd name="T27" fmla="*/ 170 h 359"/>
                  <a:gd name="T28" fmla="*/ 147 w 390"/>
                  <a:gd name="T29" fmla="*/ 185 h 359"/>
                  <a:gd name="T30" fmla="*/ 228 w 390"/>
                  <a:gd name="T31" fmla="*/ 195 h 359"/>
                  <a:gd name="T32" fmla="*/ 198 w 390"/>
                  <a:gd name="T33" fmla="*/ 170 h 359"/>
                  <a:gd name="T34" fmla="*/ 186 w 390"/>
                  <a:gd name="T35" fmla="*/ 170 h 359"/>
                  <a:gd name="T36" fmla="*/ 163 w 390"/>
                  <a:gd name="T37" fmla="*/ 54 h 359"/>
                  <a:gd name="T38" fmla="*/ 147 w 390"/>
                  <a:gd name="T39" fmla="*/ 74 h 359"/>
                  <a:gd name="T40" fmla="*/ 351 w 390"/>
                  <a:gd name="T41" fmla="*/ 65 h 359"/>
                  <a:gd name="T42" fmla="*/ 225 w 390"/>
                  <a:gd name="T43" fmla="*/ 0 h 359"/>
                  <a:gd name="T44" fmla="*/ 265 w 390"/>
                  <a:gd name="T45" fmla="*/ 14 h 359"/>
                  <a:gd name="T46" fmla="*/ 377 w 390"/>
                  <a:gd name="T47" fmla="*/ 25 h 359"/>
                  <a:gd name="T48" fmla="*/ 390 w 390"/>
                  <a:gd name="T49" fmla="*/ 75 h 359"/>
                  <a:gd name="T50" fmla="*/ 269 w 390"/>
                  <a:gd name="T51" fmla="*/ 113 h 359"/>
                  <a:gd name="T52" fmla="*/ 301 w 390"/>
                  <a:gd name="T53" fmla="*/ 131 h 359"/>
                  <a:gd name="T54" fmla="*/ 325 w 390"/>
                  <a:gd name="T55" fmla="*/ 131 h 359"/>
                  <a:gd name="T56" fmla="*/ 353 w 390"/>
                  <a:gd name="T57" fmla="*/ 131 h 359"/>
                  <a:gd name="T58" fmla="*/ 378 w 390"/>
                  <a:gd name="T59" fmla="*/ 141 h 359"/>
                  <a:gd name="T60" fmla="*/ 390 w 390"/>
                  <a:gd name="T61" fmla="*/ 256 h 359"/>
                  <a:gd name="T62" fmla="*/ 367 w 390"/>
                  <a:gd name="T63" fmla="*/ 296 h 359"/>
                  <a:gd name="T64" fmla="*/ 350 w 390"/>
                  <a:gd name="T65" fmla="*/ 298 h 359"/>
                  <a:gd name="T66" fmla="*/ 301 w 390"/>
                  <a:gd name="T67" fmla="*/ 298 h 359"/>
                  <a:gd name="T68" fmla="*/ 198 w 390"/>
                  <a:gd name="T69" fmla="*/ 298 h 359"/>
                  <a:gd name="T70" fmla="*/ 196 w 390"/>
                  <a:gd name="T71" fmla="*/ 298 h 359"/>
                  <a:gd name="T72" fmla="*/ 194 w 390"/>
                  <a:gd name="T73" fmla="*/ 304 h 359"/>
                  <a:gd name="T74" fmla="*/ 170 w 390"/>
                  <a:gd name="T75" fmla="*/ 345 h 359"/>
                  <a:gd name="T76" fmla="*/ 123 w 390"/>
                  <a:gd name="T77" fmla="*/ 359 h 359"/>
                  <a:gd name="T78" fmla="*/ 0 w 390"/>
                  <a:gd name="T79" fmla="*/ 359 h 359"/>
                  <a:gd name="T80" fmla="*/ 123 w 390"/>
                  <a:gd name="T81" fmla="*/ 324 h 359"/>
                  <a:gd name="T82" fmla="*/ 148 w 390"/>
                  <a:gd name="T83" fmla="*/ 302 h 359"/>
                  <a:gd name="T84" fmla="*/ 134 w 390"/>
                  <a:gd name="T85" fmla="*/ 296 h 359"/>
                  <a:gd name="T86" fmla="*/ 108 w 390"/>
                  <a:gd name="T87" fmla="*/ 170 h 359"/>
                  <a:gd name="T88" fmla="*/ 148 w 390"/>
                  <a:gd name="T89" fmla="*/ 131 h 359"/>
                  <a:gd name="T90" fmla="*/ 186 w 390"/>
                  <a:gd name="T91" fmla="*/ 131 h 359"/>
                  <a:gd name="T92" fmla="*/ 198 w 390"/>
                  <a:gd name="T93" fmla="*/ 131 h 359"/>
                  <a:gd name="T94" fmla="*/ 230 w 390"/>
                  <a:gd name="T95" fmla="*/ 113 h 359"/>
                  <a:gd name="T96" fmla="*/ 108 w 390"/>
                  <a:gd name="T97" fmla="*/ 75 h 359"/>
                  <a:gd name="T98" fmla="*/ 108 w 390"/>
                  <a:gd name="T99" fmla="*/ 54 h 359"/>
                  <a:gd name="T100" fmla="*/ 152 w 390"/>
                  <a:gd name="T101" fmla="*/ 14 h 359"/>
                  <a:gd name="T102" fmla="*/ 225 w 390"/>
                  <a:gd name="T103"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0" h="359">
                    <a:moveTo>
                      <a:pt x="267" y="235"/>
                    </a:moveTo>
                    <a:cubicBezTo>
                      <a:pt x="267" y="258"/>
                      <a:pt x="267" y="258"/>
                      <a:pt x="267" y="258"/>
                    </a:cubicBezTo>
                    <a:cubicBezTo>
                      <a:pt x="339" y="258"/>
                      <a:pt x="339" y="258"/>
                      <a:pt x="339" y="258"/>
                    </a:cubicBezTo>
                    <a:cubicBezTo>
                      <a:pt x="341" y="258"/>
                      <a:pt x="341" y="258"/>
                      <a:pt x="341" y="258"/>
                    </a:cubicBezTo>
                    <a:cubicBezTo>
                      <a:pt x="347" y="257"/>
                      <a:pt x="350" y="252"/>
                      <a:pt x="350" y="245"/>
                    </a:cubicBezTo>
                    <a:cubicBezTo>
                      <a:pt x="350" y="235"/>
                      <a:pt x="350" y="235"/>
                      <a:pt x="350" y="235"/>
                    </a:cubicBezTo>
                    <a:cubicBezTo>
                      <a:pt x="267" y="235"/>
                      <a:pt x="267" y="235"/>
                      <a:pt x="267" y="235"/>
                    </a:cubicBezTo>
                    <a:close/>
                    <a:moveTo>
                      <a:pt x="147" y="235"/>
                    </a:moveTo>
                    <a:cubicBezTo>
                      <a:pt x="147" y="249"/>
                      <a:pt x="147" y="249"/>
                      <a:pt x="147" y="249"/>
                    </a:cubicBezTo>
                    <a:cubicBezTo>
                      <a:pt x="147" y="254"/>
                      <a:pt x="149" y="257"/>
                      <a:pt x="152" y="258"/>
                    </a:cubicBezTo>
                    <a:cubicBezTo>
                      <a:pt x="154" y="258"/>
                      <a:pt x="154" y="258"/>
                      <a:pt x="154" y="258"/>
                    </a:cubicBezTo>
                    <a:cubicBezTo>
                      <a:pt x="228" y="258"/>
                      <a:pt x="228" y="258"/>
                      <a:pt x="228" y="258"/>
                    </a:cubicBezTo>
                    <a:cubicBezTo>
                      <a:pt x="228" y="235"/>
                      <a:pt x="228" y="235"/>
                      <a:pt x="228" y="235"/>
                    </a:cubicBezTo>
                    <a:cubicBezTo>
                      <a:pt x="147" y="235"/>
                      <a:pt x="147" y="235"/>
                      <a:pt x="147" y="235"/>
                    </a:cubicBezTo>
                    <a:close/>
                    <a:moveTo>
                      <a:pt x="301" y="170"/>
                    </a:moveTo>
                    <a:cubicBezTo>
                      <a:pt x="301" y="170"/>
                      <a:pt x="301" y="170"/>
                      <a:pt x="301" y="170"/>
                    </a:cubicBezTo>
                    <a:cubicBezTo>
                      <a:pt x="267" y="170"/>
                      <a:pt x="267" y="170"/>
                      <a:pt x="267" y="170"/>
                    </a:cubicBezTo>
                    <a:cubicBezTo>
                      <a:pt x="267" y="195"/>
                      <a:pt x="267" y="195"/>
                      <a:pt x="267" y="195"/>
                    </a:cubicBezTo>
                    <a:cubicBezTo>
                      <a:pt x="350" y="195"/>
                      <a:pt x="350" y="195"/>
                      <a:pt x="350" y="195"/>
                    </a:cubicBezTo>
                    <a:cubicBezTo>
                      <a:pt x="350" y="182"/>
                      <a:pt x="350" y="182"/>
                      <a:pt x="350" y="182"/>
                    </a:cubicBezTo>
                    <a:cubicBezTo>
                      <a:pt x="350" y="179"/>
                      <a:pt x="349" y="176"/>
                      <a:pt x="347" y="173"/>
                    </a:cubicBezTo>
                    <a:cubicBezTo>
                      <a:pt x="345" y="171"/>
                      <a:pt x="341" y="170"/>
                      <a:pt x="336" y="170"/>
                    </a:cubicBezTo>
                    <a:cubicBezTo>
                      <a:pt x="325" y="170"/>
                      <a:pt x="325" y="170"/>
                      <a:pt x="325" y="170"/>
                    </a:cubicBezTo>
                    <a:cubicBezTo>
                      <a:pt x="325" y="170"/>
                      <a:pt x="325" y="170"/>
                      <a:pt x="325" y="170"/>
                    </a:cubicBezTo>
                    <a:cubicBezTo>
                      <a:pt x="301" y="170"/>
                      <a:pt x="301" y="170"/>
                      <a:pt x="301" y="170"/>
                    </a:cubicBezTo>
                    <a:close/>
                    <a:moveTo>
                      <a:pt x="186" y="170"/>
                    </a:moveTo>
                    <a:cubicBezTo>
                      <a:pt x="186" y="170"/>
                      <a:pt x="186" y="170"/>
                      <a:pt x="186" y="170"/>
                    </a:cubicBezTo>
                    <a:cubicBezTo>
                      <a:pt x="166" y="170"/>
                      <a:pt x="166" y="170"/>
                      <a:pt x="166" y="170"/>
                    </a:cubicBezTo>
                    <a:cubicBezTo>
                      <a:pt x="158" y="170"/>
                      <a:pt x="153" y="171"/>
                      <a:pt x="151" y="173"/>
                    </a:cubicBezTo>
                    <a:cubicBezTo>
                      <a:pt x="149" y="176"/>
                      <a:pt x="147" y="179"/>
                      <a:pt x="147" y="185"/>
                    </a:cubicBezTo>
                    <a:cubicBezTo>
                      <a:pt x="147" y="195"/>
                      <a:pt x="147" y="195"/>
                      <a:pt x="147" y="195"/>
                    </a:cubicBezTo>
                    <a:cubicBezTo>
                      <a:pt x="228" y="195"/>
                      <a:pt x="228" y="195"/>
                      <a:pt x="228" y="195"/>
                    </a:cubicBezTo>
                    <a:cubicBezTo>
                      <a:pt x="228" y="170"/>
                      <a:pt x="228" y="170"/>
                      <a:pt x="228" y="170"/>
                    </a:cubicBezTo>
                    <a:cubicBezTo>
                      <a:pt x="198" y="170"/>
                      <a:pt x="198" y="170"/>
                      <a:pt x="198" y="170"/>
                    </a:cubicBezTo>
                    <a:cubicBezTo>
                      <a:pt x="198" y="170"/>
                      <a:pt x="198" y="170"/>
                      <a:pt x="198" y="170"/>
                    </a:cubicBezTo>
                    <a:cubicBezTo>
                      <a:pt x="186" y="170"/>
                      <a:pt x="186" y="170"/>
                      <a:pt x="186" y="170"/>
                    </a:cubicBezTo>
                    <a:close/>
                    <a:moveTo>
                      <a:pt x="332" y="53"/>
                    </a:moveTo>
                    <a:cubicBezTo>
                      <a:pt x="163" y="54"/>
                      <a:pt x="163" y="54"/>
                      <a:pt x="163" y="54"/>
                    </a:cubicBezTo>
                    <a:cubicBezTo>
                      <a:pt x="153" y="54"/>
                      <a:pt x="148" y="58"/>
                      <a:pt x="148" y="66"/>
                    </a:cubicBezTo>
                    <a:cubicBezTo>
                      <a:pt x="147" y="74"/>
                      <a:pt x="147" y="74"/>
                      <a:pt x="147" y="74"/>
                    </a:cubicBezTo>
                    <a:cubicBezTo>
                      <a:pt x="350" y="74"/>
                      <a:pt x="350" y="74"/>
                      <a:pt x="350" y="74"/>
                    </a:cubicBezTo>
                    <a:cubicBezTo>
                      <a:pt x="351" y="65"/>
                      <a:pt x="351" y="65"/>
                      <a:pt x="351" y="65"/>
                    </a:cubicBezTo>
                    <a:cubicBezTo>
                      <a:pt x="351" y="57"/>
                      <a:pt x="344" y="53"/>
                      <a:pt x="332" y="53"/>
                    </a:cubicBezTo>
                    <a:close/>
                    <a:moveTo>
                      <a:pt x="225" y="0"/>
                    </a:moveTo>
                    <a:cubicBezTo>
                      <a:pt x="265" y="0"/>
                      <a:pt x="265" y="0"/>
                      <a:pt x="265" y="0"/>
                    </a:cubicBezTo>
                    <a:cubicBezTo>
                      <a:pt x="265" y="14"/>
                      <a:pt x="265" y="14"/>
                      <a:pt x="265" y="14"/>
                    </a:cubicBezTo>
                    <a:cubicBezTo>
                      <a:pt x="333" y="14"/>
                      <a:pt x="333" y="14"/>
                      <a:pt x="333" y="14"/>
                    </a:cubicBezTo>
                    <a:cubicBezTo>
                      <a:pt x="355" y="14"/>
                      <a:pt x="369" y="18"/>
                      <a:pt x="377" y="25"/>
                    </a:cubicBezTo>
                    <a:cubicBezTo>
                      <a:pt x="385" y="32"/>
                      <a:pt x="389" y="41"/>
                      <a:pt x="389" y="51"/>
                    </a:cubicBezTo>
                    <a:cubicBezTo>
                      <a:pt x="390" y="75"/>
                      <a:pt x="390" y="75"/>
                      <a:pt x="390" y="75"/>
                    </a:cubicBezTo>
                    <a:cubicBezTo>
                      <a:pt x="390" y="113"/>
                      <a:pt x="390" y="113"/>
                      <a:pt x="390" y="113"/>
                    </a:cubicBezTo>
                    <a:cubicBezTo>
                      <a:pt x="269" y="113"/>
                      <a:pt x="269" y="113"/>
                      <a:pt x="269" y="113"/>
                    </a:cubicBezTo>
                    <a:cubicBezTo>
                      <a:pt x="269" y="131"/>
                      <a:pt x="269" y="131"/>
                      <a:pt x="269" y="131"/>
                    </a:cubicBezTo>
                    <a:cubicBezTo>
                      <a:pt x="301" y="131"/>
                      <a:pt x="301" y="131"/>
                      <a:pt x="301" y="131"/>
                    </a:cubicBezTo>
                    <a:cubicBezTo>
                      <a:pt x="301" y="131"/>
                      <a:pt x="301" y="131"/>
                      <a:pt x="301" y="131"/>
                    </a:cubicBezTo>
                    <a:cubicBezTo>
                      <a:pt x="325" y="131"/>
                      <a:pt x="325" y="131"/>
                      <a:pt x="325" y="131"/>
                    </a:cubicBezTo>
                    <a:cubicBezTo>
                      <a:pt x="349" y="131"/>
                      <a:pt x="349" y="131"/>
                      <a:pt x="349" y="131"/>
                    </a:cubicBezTo>
                    <a:cubicBezTo>
                      <a:pt x="349" y="131"/>
                      <a:pt x="349" y="131"/>
                      <a:pt x="353" y="131"/>
                    </a:cubicBezTo>
                    <a:cubicBezTo>
                      <a:pt x="357" y="131"/>
                      <a:pt x="363" y="132"/>
                      <a:pt x="366" y="133"/>
                    </a:cubicBezTo>
                    <a:cubicBezTo>
                      <a:pt x="369" y="134"/>
                      <a:pt x="375" y="137"/>
                      <a:pt x="378" y="141"/>
                    </a:cubicBezTo>
                    <a:cubicBezTo>
                      <a:pt x="386" y="148"/>
                      <a:pt x="390" y="156"/>
                      <a:pt x="390" y="165"/>
                    </a:cubicBezTo>
                    <a:cubicBezTo>
                      <a:pt x="390" y="256"/>
                      <a:pt x="390" y="256"/>
                      <a:pt x="390" y="256"/>
                    </a:cubicBezTo>
                    <a:cubicBezTo>
                      <a:pt x="390" y="270"/>
                      <a:pt x="386" y="281"/>
                      <a:pt x="378" y="288"/>
                    </a:cubicBezTo>
                    <a:cubicBezTo>
                      <a:pt x="375" y="292"/>
                      <a:pt x="371" y="294"/>
                      <a:pt x="367" y="296"/>
                    </a:cubicBezTo>
                    <a:cubicBezTo>
                      <a:pt x="354" y="298"/>
                      <a:pt x="354" y="298"/>
                      <a:pt x="354" y="298"/>
                    </a:cubicBezTo>
                    <a:cubicBezTo>
                      <a:pt x="350" y="298"/>
                      <a:pt x="350" y="298"/>
                      <a:pt x="350" y="298"/>
                    </a:cubicBezTo>
                    <a:cubicBezTo>
                      <a:pt x="325" y="298"/>
                      <a:pt x="325" y="298"/>
                      <a:pt x="325" y="298"/>
                    </a:cubicBezTo>
                    <a:cubicBezTo>
                      <a:pt x="301" y="298"/>
                      <a:pt x="301" y="298"/>
                      <a:pt x="301" y="298"/>
                    </a:cubicBezTo>
                    <a:cubicBezTo>
                      <a:pt x="301" y="298"/>
                      <a:pt x="301" y="298"/>
                      <a:pt x="301" y="298"/>
                    </a:cubicBezTo>
                    <a:cubicBezTo>
                      <a:pt x="198" y="298"/>
                      <a:pt x="198" y="298"/>
                      <a:pt x="198" y="298"/>
                    </a:cubicBezTo>
                    <a:cubicBezTo>
                      <a:pt x="198" y="298"/>
                      <a:pt x="198" y="298"/>
                      <a:pt x="198" y="298"/>
                    </a:cubicBezTo>
                    <a:cubicBezTo>
                      <a:pt x="196" y="298"/>
                      <a:pt x="196" y="298"/>
                      <a:pt x="196" y="298"/>
                    </a:cubicBezTo>
                    <a:cubicBezTo>
                      <a:pt x="194" y="304"/>
                      <a:pt x="194" y="304"/>
                      <a:pt x="194" y="304"/>
                    </a:cubicBezTo>
                    <a:cubicBezTo>
                      <a:pt x="194" y="304"/>
                      <a:pt x="194" y="304"/>
                      <a:pt x="194" y="304"/>
                    </a:cubicBezTo>
                    <a:cubicBezTo>
                      <a:pt x="193" y="308"/>
                      <a:pt x="193" y="308"/>
                      <a:pt x="193" y="308"/>
                    </a:cubicBezTo>
                    <a:cubicBezTo>
                      <a:pt x="189" y="321"/>
                      <a:pt x="180" y="336"/>
                      <a:pt x="170" y="345"/>
                    </a:cubicBezTo>
                    <a:cubicBezTo>
                      <a:pt x="161" y="352"/>
                      <a:pt x="150" y="359"/>
                      <a:pt x="128" y="359"/>
                    </a:cubicBezTo>
                    <a:cubicBezTo>
                      <a:pt x="127" y="359"/>
                      <a:pt x="123" y="359"/>
                      <a:pt x="123" y="359"/>
                    </a:cubicBezTo>
                    <a:cubicBezTo>
                      <a:pt x="122" y="359"/>
                      <a:pt x="122" y="359"/>
                      <a:pt x="122" y="359"/>
                    </a:cubicBezTo>
                    <a:cubicBezTo>
                      <a:pt x="0" y="359"/>
                      <a:pt x="0" y="359"/>
                      <a:pt x="0" y="359"/>
                    </a:cubicBezTo>
                    <a:cubicBezTo>
                      <a:pt x="0" y="324"/>
                      <a:pt x="0" y="324"/>
                      <a:pt x="0" y="324"/>
                    </a:cubicBezTo>
                    <a:cubicBezTo>
                      <a:pt x="123" y="324"/>
                      <a:pt x="123" y="324"/>
                      <a:pt x="123" y="324"/>
                    </a:cubicBezTo>
                    <a:cubicBezTo>
                      <a:pt x="123" y="324"/>
                      <a:pt x="127" y="324"/>
                      <a:pt x="130" y="322"/>
                    </a:cubicBezTo>
                    <a:cubicBezTo>
                      <a:pt x="136" y="318"/>
                      <a:pt x="144" y="311"/>
                      <a:pt x="148" y="302"/>
                    </a:cubicBezTo>
                    <a:cubicBezTo>
                      <a:pt x="150" y="298"/>
                      <a:pt x="150" y="298"/>
                      <a:pt x="150" y="298"/>
                    </a:cubicBezTo>
                    <a:cubicBezTo>
                      <a:pt x="134" y="296"/>
                      <a:pt x="134" y="296"/>
                      <a:pt x="134" y="296"/>
                    </a:cubicBezTo>
                    <a:cubicBezTo>
                      <a:pt x="117" y="292"/>
                      <a:pt x="108" y="280"/>
                      <a:pt x="108" y="262"/>
                    </a:cubicBezTo>
                    <a:cubicBezTo>
                      <a:pt x="108" y="170"/>
                      <a:pt x="108" y="170"/>
                      <a:pt x="108" y="170"/>
                    </a:cubicBezTo>
                    <a:cubicBezTo>
                      <a:pt x="108" y="150"/>
                      <a:pt x="117" y="138"/>
                      <a:pt x="133" y="133"/>
                    </a:cubicBezTo>
                    <a:cubicBezTo>
                      <a:pt x="133" y="133"/>
                      <a:pt x="141" y="131"/>
                      <a:pt x="148" y="131"/>
                    </a:cubicBezTo>
                    <a:cubicBezTo>
                      <a:pt x="152" y="131"/>
                      <a:pt x="152" y="131"/>
                      <a:pt x="152" y="131"/>
                    </a:cubicBezTo>
                    <a:cubicBezTo>
                      <a:pt x="186" y="131"/>
                      <a:pt x="186" y="131"/>
                      <a:pt x="186" y="131"/>
                    </a:cubicBezTo>
                    <a:cubicBezTo>
                      <a:pt x="198" y="131"/>
                      <a:pt x="198" y="131"/>
                      <a:pt x="198" y="131"/>
                    </a:cubicBezTo>
                    <a:cubicBezTo>
                      <a:pt x="198" y="131"/>
                      <a:pt x="198" y="131"/>
                      <a:pt x="198" y="131"/>
                    </a:cubicBezTo>
                    <a:cubicBezTo>
                      <a:pt x="230" y="131"/>
                      <a:pt x="230" y="131"/>
                      <a:pt x="230" y="131"/>
                    </a:cubicBezTo>
                    <a:cubicBezTo>
                      <a:pt x="230" y="113"/>
                      <a:pt x="230" y="113"/>
                      <a:pt x="230" y="113"/>
                    </a:cubicBezTo>
                    <a:cubicBezTo>
                      <a:pt x="108" y="113"/>
                      <a:pt x="108" y="113"/>
                      <a:pt x="108" y="113"/>
                    </a:cubicBezTo>
                    <a:cubicBezTo>
                      <a:pt x="108" y="75"/>
                      <a:pt x="108" y="75"/>
                      <a:pt x="108" y="75"/>
                    </a:cubicBezTo>
                    <a:cubicBezTo>
                      <a:pt x="108" y="75"/>
                      <a:pt x="108" y="75"/>
                      <a:pt x="108" y="75"/>
                    </a:cubicBezTo>
                    <a:cubicBezTo>
                      <a:pt x="108" y="54"/>
                      <a:pt x="108" y="54"/>
                      <a:pt x="108" y="54"/>
                    </a:cubicBezTo>
                    <a:cubicBezTo>
                      <a:pt x="108" y="42"/>
                      <a:pt x="112" y="32"/>
                      <a:pt x="120" y="25"/>
                    </a:cubicBezTo>
                    <a:cubicBezTo>
                      <a:pt x="127" y="18"/>
                      <a:pt x="138" y="14"/>
                      <a:pt x="152" y="14"/>
                    </a:cubicBezTo>
                    <a:cubicBezTo>
                      <a:pt x="225" y="14"/>
                      <a:pt x="225" y="14"/>
                      <a:pt x="225" y="14"/>
                    </a:cubicBezTo>
                    <a:cubicBezTo>
                      <a:pt x="225" y="0"/>
                      <a:pt x="225" y="0"/>
                      <a:pt x="22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1" name="Freeform 31"/>
              <p:cNvSpPr/>
              <p:nvPr/>
            </p:nvSpPr>
            <p:spPr bwMode="auto">
              <a:xfrm>
                <a:off x="7656513" y="325438"/>
                <a:ext cx="166688" cy="300037"/>
              </a:xfrm>
              <a:custGeom>
                <a:avLst/>
                <a:gdLst>
                  <a:gd name="T0" fmla="*/ 0 w 132"/>
                  <a:gd name="T1" fmla="*/ 0 h 235"/>
                  <a:gd name="T2" fmla="*/ 37 w 132"/>
                  <a:gd name="T3" fmla="*/ 0 h 235"/>
                  <a:gd name="T4" fmla="*/ 41 w 132"/>
                  <a:gd name="T5" fmla="*/ 15 h 235"/>
                  <a:gd name="T6" fmla="*/ 41 w 132"/>
                  <a:gd name="T7" fmla="*/ 15 h 235"/>
                  <a:gd name="T8" fmla="*/ 49 w 132"/>
                  <a:gd name="T9" fmla="*/ 43 h 235"/>
                  <a:gd name="T10" fmla="*/ 65 w 132"/>
                  <a:gd name="T11" fmla="*/ 101 h 235"/>
                  <a:gd name="T12" fmla="*/ 90 w 132"/>
                  <a:gd name="T13" fmla="*/ 15 h 235"/>
                  <a:gd name="T14" fmla="*/ 90 w 132"/>
                  <a:gd name="T15" fmla="*/ 15 h 235"/>
                  <a:gd name="T16" fmla="*/ 95 w 132"/>
                  <a:gd name="T17" fmla="*/ 0 h 235"/>
                  <a:gd name="T18" fmla="*/ 132 w 132"/>
                  <a:gd name="T19" fmla="*/ 0 h 235"/>
                  <a:gd name="T20" fmla="*/ 129 w 132"/>
                  <a:gd name="T21" fmla="*/ 10 h 235"/>
                  <a:gd name="T22" fmla="*/ 127 w 132"/>
                  <a:gd name="T23" fmla="*/ 15 h 235"/>
                  <a:gd name="T24" fmla="*/ 128 w 132"/>
                  <a:gd name="T25" fmla="*/ 15 h 235"/>
                  <a:gd name="T26" fmla="*/ 112 w 132"/>
                  <a:gd name="T27" fmla="*/ 72 h 235"/>
                  <a:gd name="T28" fmla="*/ 85 w 132"/>
                  <a:gd name="T29" fmla="*/ 143 h 235"/>
                  <a:gd name="T30" fmla="*/ 127 w 132"/>
                  <a:gd name="T31" fmla="*/ 191 h 235"/>
                  <a:gd name="T32" fmla="*/ 127 w 132"/>
                  <a:gd name="T33" fmla="*/ 235 h 235"/>
                  <a:gd name="T34" fmla="*/ 66 w 132"/>
                  <a:gd name="T35" fmla="*/ 177 h 235"/>
                  <a:gd name="T36" fmla="*/ 38 w 132"/>
                  <a:gd name="T37" fmla="*/ 209 h 235"/>
                  <a:gd name="T38" fmla="*/ 4 w 132"/>
                  <a:gd name="T39" fmla="*/ 235 h 235"/>
                  <a:gd name="T40" fmla="*/ 4 w 132"/>
                  <a:gd name="T41" fmla="*/ 189 h 235"/>
                  <a:gd name="T42" fmla="*/ 46 w 132"/>
                  <a:gd name="T43" fmla="*/ 144 h 235"/>
                  <a:gd name="T44" fmla="*/ 24 w 132"/>
                  <a:gd name="T45" fmla="*/ 86 h 235"/>
                  <a:gd name="T46" fmla="*/ 4 w 132"/>
                  <a:gd name="T47" fmla="*/ 15 h 235"/>
                  <a:gd name="T48" fmla="*/ 4 w 132"/>
                  <a:gd name="T49" fmla="*/ 15 h 235"/>
                  <a:gd name="T50" fmla="*/ 0 w 132"/>
                  <a:gd name="T5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35">
                    <a:moveTo>
                      <a:pt x="0" y="0"/>
                    </a:moveTo>
                    <a:cubicBezTo>
                      <a:pt x="37" y="0"/>
                      <a:pt x="37" y="0"/>
                      <a:pt x="37" y="0"/>
                    </a:cubicBezTo>
                    <a:cubicBezTo>
                      <a:pt x="41" y="15"/>
                      <a:pt x="41" y="15"/>
                      <a:pt x="41" y="15"/>
                    </a:cubicBezTo>
                    <a:cubicBezTo>
                      <a:pt x="41" y="15"/>
                      <a:pt x="41" y="15"/>
                      <a:pt x="41" y="15"/>
                    </a:cubicBezTo>
                    <a:cubicBezTo>
                      <a:pt x="49" y="43"/>
                      <a:pt x="49" y="43"/>
                      <a:pt x="49" y="43"/>
                    </a:cubicBezTo>
                    <a:cubicBezTo>
                      <a:pt x="55" y="69"/>
                      <a:pt x="61" y="88"/>
                      <a:pt x="65" y="101"/>
                    </a:cubicBezTo>
                    <a:cubicBezTo>
                      <a:pt x="71" y="85"/>
                      <a:pt x="80" y="56"/>
                      <a:pt x="90" y="15"/>
                    </a:cubicBezTo>
                    <a:cubicBezTo>
                      <a:pt x="90" y="15"/>
                      <a:pt x="90" y="15"/>
                      <a:pt x="90" y="15"/>
                    </a:cubicBezTo>
                    <a:cubicBezTo>
                      <a:pt x="95" y="0"/>
                      <a:pt x="95" y="0"/>
                      <a:pt x="95" y="0"/>
                    </a:cubicBezTo>
                    <a:cubicBezTo>
                      <a:pt x="132" y="0"/>
                      <a:pt x="132" y="0"/>
                      <a:pt x="132" y="0"/>
                    </a:cubicBezTo>
                    <a:cubicBezTo>
                      <a:pt x="131" y="3"/>
                      <a:pt x="130" y="6"/>
                      <a:pt x="129" y="10"/>
                    </a:cubicBezTo>
                    <a:cubicBezTo>
                      <a:pt x="127" y="15"/>
                      <a:pt x="127" y="15"/>
                      <a:pt x="127" y="15"/>
                    </a:cubicBezTo>
                    <a:cubicBezTo>
                      <a:pt x="128" y="15"/>
                      <a:pt x="128" y="15"/>
                      <a:pt x="128" y="15"/>
                    </a:cubicBezTo>
                    <a:cubicBezTo>
                      <a:pt x="124" y="26"/>
                      <a:pt x="119" y="45"/>
                      <a:pt x="112" y="72"/>
                    </a:cubicBezTo>
                    <a:cubicBezTo>
                      <a:pt x="104" y="100"/>
                      <a:pt x="95" y="124"/>
                      <a:pt x="85" y="143"/>
                    </a:cubicBezTo>
                    <a:cubicBezTo>
                      <a:pt x="97" y="160"/>
                      <a:pt x="111" y="176"/>
                      <a:pt x="127" y="191"/>
                    </a:cubicBezTo>
                    <a:cubicBezTo>
                      <a:pt x="127" y="235"/>
                      <a:pt x="127" y="235"/>
                      <a:pt x="127" y="235"/>
                    </a:cubicBezTo>
                    <a:cubicBezTo>
                      <a:pt x="107" y="223"/>
                      <a:pt x="86" y="203"/>
                      <a:pt x="66" y="177"/>
                    </a:cubicBezTo>
                    <a:cubicBezTo>
                      <a:pt x="56" y="190"/>
                      <a:pt x="47" y="201"/>
                      <a:pt x="38" y="209"/>
                    </a:cubicBezTo>
                    <a:cubicBezTo>
                      <a:pt x="30" y="216"/>
                      <a:pt x="19" y="225"/>
                      <a:pt x="4" y="235"/>
                    </a:cubicBezTo>
                    <a:cubicBezTo>
                      <a:pt x="4" y="189"/>
                      <a:pt x="4" y="189"/>
                      <a:pt x="4" y="189"/>
                    </a:cubicBezTo>
                    <a:cubicBezTo>
                      <a:pt x="23" y="174"/>
                      <a:pt x="37" y="159"/>
                      <a:pt x="46" y="144"/>
                    </a:cubicBezTo>
                    <a:cubicBezTo>
                      <a:pt x="37" y="123"/>
                      <a:pt x="29" y="104"/>
                      <a:pt x="24" y="86"/>
                    </a:cubicBezTo>
                    <a:cubicBezTo>
                      <a:pt x="4" y="15"/>
                      <a:pt x="4" y="15"/>
                      <a:pt x="4"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2" name="Freeform 32"/>
              <p:cNvSpPr/>
              <p:nvPr/>
            </p:nvSpPr>
            <p:spPr bwMode="auto">
              <a:xfrm>
                <a:off x="7837488" y="325438"/>
                <a:ext cx="169863" cy="300037"/>
              </a:xfrm>
              <a:custGeom>
                <a:avLst/>
                <a:gdLst>
                  <a:gd name="T0" fmla="*/ 0 w 133"/>
                  <a:gd name="T1" fmla="*/ 0 h 235"/>
                  <a:gd name="T2" fmla="*/ 37 w 133"/>
                  <a:gd name="T3" fmla="*/ 0 h 235"/>
                  <a:gd name="T4" fmla="*/ 42 w 133"/>
                  <a:gd name="T5" fmla="*/ 15 h 235"/>
                  <a:gd name="T6" fmla="*/ 42 w 133"/>
                  <a:gd name="T7" fmla="*/ 15 h 235"/>
                  <a:gd name="T8" fmla="*/ 66 w 133"/>
                  <a:gd name="T9" fmla="*/ 103 h 235"/>
                  <a:gd name="T10" fmla="*/ 80 w 133"/>
                  <a:gd name="T11" fmla="*/ 53 h 235"/>
                  <a:gd name="T12" fmla="*/ 91 w 133"/>
                  <a:gd name="T13" fmla="*/ 15 h 235"/>
                  <a:gd name="T14" fmla="*/ 91 w 133"/>
                  <a:gd name="T15" fmla="*/ 15 h 235"/>
                  <a:gd name="T16" fmla="*/ 95 w 133"/>
                  <a:gd name="T17" fmla="*/ 0 h 235"/>
                  <a:gd name="T18" fmla="*/ 133 w 133"/>
                  <a:gd name="T19" fmla="*/ 0 h 235"/>
                  <a:gd name="T20" fmla="*/ 130 w 133"/>
                  <a:gd name="T21" fmla="*/ 10 h 235"/>
                  <a:gd name="T22" fmla="*/ 128 w 133"/>
                  <a:gd name="T23" fmla="*/ 15 h 235"/>
                  <a:gd name="T24" fmla="*/ 128 w 133"/>
                  <a:gd name="T25" fmla="*/ 15 h 235"/>
                  <a:gd name="T26" fmla="*/ 120 w 133"/>
                  <a:gd name="T27" fmla="*/ 46 h 235"/>
                  <a:gd name="T28" fmla="*/ 113 w 133"/>
                  <a:gd name="T29" fmla="*/ 70 h 235"/>
                  <a:gd name="T30" fmla="*/ 101 w 133"/>
                  <a:gd name="T31" fmla="*/ 107 h 235"/>
                  <a:gd name="T32" fmla="*/ 86 w 133"/>
                  <a:gd name="T33" fmla="*/ 143 h 235"/>
                  <a:gd name="T34" fmla="*/ 105 w 133"/>
                  <a:gd name="T35" fmla="*/ 168 h 235"/>
                  <a:gd name="T36" fmla="*/ 128 w 133"/>
                  <a:gd name="T37" fmla="*/ 190 h 235"/>
                  <a:gd name="T38" fmla="*/ 128 w 133"/>
                  <a:gd name="T39" fmla="*/ 190 h 235"/>
                  <a:gd name="T40" fmla="*/ 128 w 133"/>
                  <a:gd name="T41" fmla="*/ 235 h 235"/>
                  <a:gd name="T42" fmla="*/ 128 w 133"/>
                  <a:gd name="T43" fmla="*/ 235 h 235"/>
                  <a:gd name="T44" fmla="*/ 88 w 133"/>
                  <a:gd name="T45" fmla="*/ 202 h 235"/>
                  <a:gd name="T46" fmla="*/ 66 w 133"/>
                  <a:gd name="T47" fmla="*/ 177 h 235"/>
                  <a:gd name="T48" fmla="*/ 4 w 133"/>
                  <a:gd name="T49" fmla="*/ 235 h 235"/>
                  <a:gd name="T50" fmla="*/ 4 w 133"/>
                  <a:gd name="T51" fmla="*/ 234 h 235"/>
                  <a:gd name="T52" fmla="*/ 4 w 133"/>
                  <a:gd name="T53" fmla="*/ 190 h 235"/>
                  <a:gd name="T54" fmla="*/ 4 w 133"/>
                  <a:gd name="T55" fmla="*/ 190 h 235"/>
                  <a:gd name="T56" fmla="*/ 28 w 133"/>
                  <a:gd name="T57" fmla="*/ 167 h 235"/>
                  <a:gd name="T58" fmla="*/ 46 w 133"/>
                  <a:gd name="T59" fmla="*/ 143 h 235"/>
                  <a:gd name="T60" fmla="*/ 32 w 133"/>
                  <a:gd name="T61" fmla="*/ 108 h 235"/>
                  <a:gd name="T62" fmla="*/ 23 w 133"/>
                  <a:gd name="T63" fmla="*/ 82 h 235"/>
                  <a:gd name="T64" fmla="*/ 21 w 133"/>
                  <a:gd name="T65" fmla="*/ 74 h 235"/>
                  <a:gd name="T66" fmla="*/ 20 w 133"/>
                  <a:gd name="T67" fmla="*/ 71 h 235"/>
                  <a:gd name="T68" fmla="*/ 19 w 133"/>
                  <a:gd name="T69" fmla="*/ 69 h 235"/>
                  <a:gd name="T70" fmla="*/ 18 w 133"/>
                  <a:gd name="T71" fmla="*/ 64 h 235"/>
                  <a:gd name="T72" fmla="*/ 16 w 133"/>
                  <a:gd name="T73" fmla="*/ 56 h 235"/>
                  <a:gd name="T74" fmla="*/ 16 w 133"/>
                  <a:gd name="T75" fmla="*/ 56 h 235"/>
                  <a:gd name="T76" fmla="*/ 15 w 133"/>
                  <a:gd name="T77" fmla="*/ 55 h 235"/>
                  <a:gd name="T78" fmla="*/ 11 w 133"/>
                  <a:gd name="T79" fmla="*/ 37 h 235"/>
                  <a:gd name="T80" fmla="*/ 5 w 133"/>
                  <a:gd name="T81" fmla="*/ 15 h 235"/>
                  <a:gd name="T82" fmla="*/ 4 w 133"/>
                  <a:gd name="T83" fmla="*/ 15 h 235"/>
                  <a:gd name="T84" fmla="*/ 0 w 133"/>
                  <a:gd name="T85"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35">
                    <a:moveTo>
                      <a:pt x="0" y="0"/>
                    </a:moveTo>
                    <a:cubicBezTo>
                      <a:pt x="37" y="0"/>
                      <a:pt x="37" y="0"/>
                      <a:pt x="37" y="0"/>
                    </a:cubicBezTo>
                    <a:cubicBezTo>
                      <a:pt x="42" y="15"/>
                      <a:pt x="42" y="15"/>
                      <a:pt x="42" y="15"/>
                    </a:cubicBezTo>
                    <a:cubicBezTo>
                      <a:pt x="42" y="15"/>
                      <a:pt x="42" y="15"/>
                      <a:pt x="42" y="15"/>
                    </a:cubicBezTo>
                    <a:cubicBezTo>
                      <a:pt x="49" y="45"/>
                      <a:pt x="57" y="74"/>
                      <a:pt x="66" y="103"/>
                    </a:cubicBezTo>
                    <a:cubicBezTo>
                      <a:pt x="66" y="102"/>
                      <a:pt x="71" y="85"/>
                      <a:pt x="80" y="53"/>
                    </a:cubicBezTo>
                    <a:cubicBezTo>
                      <a:pt x="91" y="15"/>
                      <a:pt x="91" y="15"/>
                      <a:pt x="91" y="15"/>
                    </a:cubicBezTo>
                    <a:cubicBezTo>
                      <a:pt x="91" y="15"/>
                      <a:pt x="91" y="15"/>
                      <a:pt x="91" y="15"/>
                    </a:cubicBezTo>
                    <a:cubicBezTo>
                      <a:pt x="95" y="0"/>
                      <a:pt x="95" y="0"/>
                      <a:pt x="95" y="0"/>
                    </a:cubicBezTo>
                    <a:cubicBezTo>
                      <a:pt x="133" y="0"/>
                      <a:pt x="133" y="0"/>
                      <a:pt x="133" y="0"/>
                    </a:cubicBezTo>
                    <a:cubicBezTo>
                      <a:pt x="132" y="3"/>
                      <a:pt x="131" y="6"/>
                      <a:pt x="130" y="10"/>
                    </a:cubicBezTo>
                    <a:cubicBezTo>
                      <a:pt x="128" y="15"/>
                      <a:pt x="128" y="15"/>
                      <a:pt x="128" y="15"/>
                    </a:cubicBezTo>
                    <a:cubicBezTo>
                      <a:pt x="128" y="15"/>
                      <a:pt x="128" y="15"/>
                      <a:pt x="128" y="15"/>
                    </a:cubicBezTo>
                    <a:cubicBezTo>
                      <a:pt x="120" y="46"/>
                      <a:pt x="120" y="46"/>
                      <a:pt x="120" y="46"/>
                    </a:cubicBezTo>
                    <a:cubicBezTo>
                      <a:pt x="117" y="55"/>
                      <a:pt x="115" y="63"/>
                      <a:pt x="113" y="70"/>
                    </a:cubicBezTo>
                    <a:cubicBezTo>
                      <a:pt x="109" y="82"/>
                      <a:pt x="105" y="94"/>
                      <a:pt x="101" y="107"/>
                    </a:cubicBezTo>
                    <a:cubicBezTo>
                      <a:pt x="86" y="143"/>
                      <a:pt x="86" y="143"/>
                      <a:pt x="86" y="143"/>
                    </a:cubicBezTo>
                    <a:cubicBezTo>
                      <a:pt x="105" y="168"/>
                      <a:pt x="105" y="168"/>
                      <a:pt x="105" y="168"/>
                    </a:cubicBezTo>
                    <a:cubicBezTo>
                      <a:pt x="112" y="175"/>
                      <a:pt x="119" y="183"/>
                      <a:pt x="128" y="190"/>
                    </a:cubicBezTo>
                    <a:cubicBezTo>
                      <a:pt x="128" y="190"/>
                      <a:pt x="128" y="190"/>
                      <a:pt x="128" y="190"/>
                    </a:cubicBezTo>
                    <a:cubicBezTo>
                      <a:pt x="128" y="235"/>
                      <a:pt x="128" y="235"/>
                      <a:pt x="128" y="235"/>
                    </a:cubicBezTo>
                    <a:cubicBezTo>
                      <a:pt x="128" y="235"/>
                      <a:pt x="128" y="235"/>
                      <a:pt x="128" y="235"/>
                    </a:cubicBezTo>
                    <a:cubicBezTo>
                      <a:pt x="115" y="226"/>
                      <a:pt x="101" y="216"/>
                      <a:pt x="88" y="202"/>
                    </a:cubicBezTo>
                    <a:cubicBezTo>
                      <a:pt x="79" y="192"/>
                      <a:pt x="71" y="184"/>
                      <a:pt x="66" y="177"/>
                    </a:cubicBezTo>
                    <a:cubicBezTo>
                      <a:pt x="48" y="201"/>
                      <a:pt x="27" y="220"/>
                      <a:pt x="4" y="235"/>
                    </a:cubicBezTo>
                    <a:cubicBezTo>
                      <a:pt x="4" y="234"/>
                      <a:pt x="4" y="234"/>
                      <a:pt x="4" y="234"/>
                    </a:cubicBezTo>
                    <a:cubicBezTo>
                      <a:pt x="4" y="190"/>
                      <a:pt x="4" y="190"/>
                      <a:pt x="4" y="190"/>
                    </a:cubicBezTo>
                    <a:cubicBezTo>
                      <a:pt x="4" y="190"/>
                      <a:pt x="4" y="190"/>
                      <a:pt x="4" y="190"/>
                    </a:cubicBezTo>
                    <a:cubicBezTo>
                      <a:pt x="13" y="182"/>
                      <a:pt x="21" y="175"/>
                      <a:pt x="28" y="167"/>
                    </a:cubicBezTo>
                    <a:cubicBezTo>
                      <a:pt x="46" y="143"/>
                      <a:pt x="46" y="143"/>
                      <a:pt x="46" y="143"/>
                    </a:cubicBezTo>
                    <a:cubicBezTo>
                      <a:pt x="32" y="108"/>
                      <a:pt x="32" y="108"/>
                      <a:pt x="32" y="108"/>
                    </a:cubicBezTo>
                    <a:cubicBezTo>
                      <a:pt x="28" y="98"/>
                      <a:pt x="25" y="89"/>
                      <a:pt x="23" y="82"/>
                    </a:cubicBezTo>
                    <a:cubicBezTo>
                      <a:pt x="21" y="74"/>
                      <a:pt x="21" y="74"/>
                      <a:pt x="21" y="74"/>
                    </a:cubicBezTo>
                    <a:cubicBezTo>
                      <a:pt x="20" y="71"/>
                      <a:pt x="20" y="71"/>
                      <a:pt x="20" y="71"/>
                    </a:cubicBezTo>
                    <a:cubicBezTo>
                      <a:pt x="19" y="69"/>
                      <a:pt x="19" y="69"/>
                      <a:pt x="19" y="69"/>
                    </a:cubicBezTo>
                    <a:cubicBezTo>
                      <a:pt x="18" y="64"/>
                      <a:pt x="18" y="64"/>
                      <a:pt x="18" y="64"/>
                    </a:cubicBezTo>
                    <a:cubicBezTo>
                      <a:pt x="16" y="56"/>
                      <a:pt x="16" y="56"/>
                      <a:pt x="16" y="56"/>
                    </a:cubicBezTo>
                    <a:cubicBezTo>
                      <a:pt x="16" y="56"/>
                      <a:pt x="16" y="56"/>
                      <a:pt x="16" y="56"/>
                    </a:cubicBezTo>
                    <a:cubicBezTo>
                      <a:pt x="15" y="55"/>
                      <a:pt x="15" y="55"/>
                      <a:pt x="15" y="55"/>
                    </a:cubicBezTo>
                    <a:cubicBezTo>
                      <a:pt x="11" y="37"/>
                      <a:pt x="11" y="37"/>
                      <a:pt x="11" y="37"/>
                    </a:cubicBezTo>
                    <a:cubicBezTo>
                      <a:pt x="5" y="15"/>
                      <a:pt x="5" y="15"/>
                      <a:pt x="5"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grpSp>
        <p:nvGrpSpPr>
          <p:cNvPr id="19" name="组合 18"/>
          <p:cNvGrpSpPr/>
          <p:nvPr userDrawn="1"/>
        </p:nvGrpSpPr>
        <p:grpSpPr>
          <a:xfrm>
            <a:off x="218004" y="185043"/>
            <a:ext cx="438850" cy="477252"/>
            <a:chOff x="9926228" y="-2346339"/>
            <a:chExt cx="3317091" cy="3607360"/>
          </a:xfrm>
          <a:solidFill>
            <a:schemeClr val="accent2"/>
          </a:solidFill>
        </p:grpSpPr>
        <p:sp>
          <p:nvSpPr>
            <p:cNvPr id="20" name="任意多边形 19"/>
            <p:cNvSpPr/>
            <p:nvPr/>
          </p:nvSpPr>
          <p:spPr bwMode="auto">
            <a:xfrm>
              <a:off x="10062650" y="-2346339"/>
              <a:ext cx="3063207" cy="1920282"/>
            </a:xfrm>
            <a:custGeom>
              <a:avLst/>
              <a:gdLst>
                <a:gd name="connsiteX0" fmla="*/ 473020 w 3063207"/>
                <a:gd name="connsiteY0" fmla="*/ 1110566 h 1920282"/>
                <a:gd name="connsiteX1" fmla="*/ 432202 w 3063207"/>
                <a:gd name="connsiteY1" fmla="*/ 1328689 h 1920282"/>
                <a:gd name="connsiteX2" fmla="*/ 1262177 w 3063207"/>
                <a:gd name="connsiteY2" fmla="*/ 1533180 h 1920282"/>
                <a:gd name="connsiteX3" fmla="*/ 2629595 w 3063207"/>
                <a:gd name="connsiteY3" fmla="*/ 1328689 h 1920282"/>
                <a:gd name="connsiteX4" fmla="*/ 2588776 w 3063207"/>
                <a:gd name="connsiteY4" fmla="*/ 1110566 h 1920282"/>
                <a:gd name="connsiteX5" fmla="*/ 1656755 w 3063207"/>
                <a:gd name="connsiteY5" fmla="*/ 1301424 h 1920282"/>
                <a:gd name="connsiteX6" fmla="*/ 473020 w 3063207"/>
                <a:gd name="connsiteY6" fmla="*/ 1110566 h 1920282"/>
                <a:gd name="connsiteX7" fmla="*/ 2297655 w 3063207"/>
                <a:gd name="connsiteY7" fmla="*/ 261723 h 1920282"/>
                <a:gd name="connsiteX8" fmla="*/ 1982484 w 3063207"/>
                <a:gd name="connsiteY8" fmla="*/ 294555 h 1920282"/>
                <a:gd name="connsiteX9" fmla="*/ 1113164 w 3063207"/>
                <a:gd name="connsiteY9" fmla="*/ 301422 h 1920282"/>
                <a:gd name="connsiteX10" fmla="*/ 2111524 w 3063207"/>
                <a:gd name="connsiteY10" fmla="*/ 335756 h 1920282"/>
                <a:gd name="connsiteX11" fmla="*/ 2403561 w 3063207"/>
                <a:gd name="connsiteY11" fmla="*/ 267087 h 1920282"/>
                <a:gd name="connsiteX12" fmla="*/ 2297655 w 3063207"/>
                <a:gd name="connsiteY12" fmla="*/ 261723 h 1920282"/>
                <a:gd name="connsiteX13" fmla="*/ 1613573 w 3063207"/>
                <a:gd name="connsiteY13" fmla="*/ 1082 h 1920282"/>
                <a:gd name="connsiteX14" fmla="*/ 2295539 w 3063207"/>
                <a:gd name="connsiteY14" fmla="*/ 96765 h 1920282"/>
                <a:gd name="connsiteX15" fmla="*/ 2472380 w 3063207"/>
                <a:gd name="connsiteY15" fmla="*/ 239653 h 1920282"/>
                <a:gd name="connsiteX16" fmla="*/ 2588008 w 3063207"/>
                <a:gd name="connsiteY16" fmla="*/ 1049349 h 1920282"/>
                <a:gd name="connsiteX17" fmla="*/ 2996103 w 3063207"/>
                <a:gd name="connsiteY17" fmla="*/ 1267082 h 1920282"/>
                <a:gd name="connsiteX18" fmla="*/ 3030111 w 3063207"/>
                <a:gd name="connsiteY18" fmla="*/ 1532445 h 1920282"/>
                <a:gd name="connsiteX19" fmla="*/ 2662825 w 3063207"/>
                <a:gd name="connsiteY19" fmla="*/ 1763786 h 1920282"/>
                <a:gd name="connsiteX20" fmla="*/ 1547363 w 3063207"/>
                <a:gd name="connsiteY20" fmla="*/ 1920282 h 1920282"/>
                <a:gd name="connsiteX21" fmla="*/ 527124 w 3063207"/>
                <a:gd name="connsiteY21" fmla="*/ 1804611 h 1920282"/>
                <a:gd name="connsiteX22" fmla="*/ 51012 w 3063207"/>
                <a:gd name="connsiteY22" fmla="*/ 1552857 h 1920282"/>
                <a:gd name="connsiteX23" fmla="*/ 51012 w 3063207"/>
                <a:gd name="connsiteY23" fmla="*/ 1280690 h 1920282"/>
                <a:gd name="connsiteX24" fmla="*/ 472711 w 3063207"/>
                <a:gd name="connsiteY24" fmla="*/ 1049349 h 1920282"/>
                <a:gd name="connsiteX25" fmla="*/ 595140 w 3063207"/>
                <a:gd name="connsiteY25" fmla="*/ 239653 h 1920282"/>
                <a:gd name="connsiteX26" fmla="*/ 751576 w 3063207"/>
                <a:gd name="connsiteY26" fmla="*/ 96765 h 1920282"/>
                <a:gd name="connsiteX27" fmla="*/ 1384125 w 3063207"/>
                <a:gd name="connsiteY27" fmla="*/ 1507 h 1920282"/>
                <a:gd name="connsiteX28" fmla="*/ 1613573 w 3063207"/>
                <a:gd name="connsiteY28" fmla="*/ 1082 h 192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63207" h="1920282">
                  <a:moveTo>
                    <a:pt x="473020" y="1110566"/>
                  </a:moveTo>
                  <a:cubicBezTo>
                    <a:pt x="459414" y="1185546"/>
                    <a:pt x="445808" y="1253709"/>
                    <a:pt x="432202" y="1328689"/>
                  </a:cubicBezTo>
                  <a:cubicBezTo>
                    <a:pt x="690719" y="1451384"/>
                    <a:pt x="976448" y="1505915"/>
                    <a:pt x="1262177" y="1533180"/>
                  </a:cubicBezTo>
                  <a:cubicBezTo>
                    <a:pt x="1724786" y="1574078"/>
                    <a:pt x="2207804" y="1519547"/>
                    <a:pt x="2629595" y="1328689"/>
                  </a:cubicBezTo>
                  <a:cubicBezTo>
                    <a:pt x="2615989" y="1253709"/>
                    <a:pt x="2602383" y="1178730"/>
                    <a:pt x="2588776" y="1110566"/>
                  </a:cubicBezTo>
                  <a:cubicBezTo>
                    <a:pt x="2296244" y="1240077"/>
                    <a:pt x="1976500" y="1287791"/>
                    <a:pt x="1656755" y="1301424"/>
                  </a:cubicBezTo>
                  <a:cubicBezTo>
                    <a:pt x="1255374" y="1315057"/>
                    <a:pt x="840386" y="1274159"/>
                    <a:pt x="473020" y="1110566"/>
                  </a:cubicBezTo>
                  <a:close/>
                  <a:moveTo>
                    <a:pt x="2297655" y="261723"/>
                  </a:moveTo>
                  <a:cubicBezTo>
                    <a:pt x="2192598" y="264942"/>
                    <a:pt x="2089451" y="289405"/>
                    <a:pt x="1982484" y="294555"/>
                  </a:cubicBezTo>
                  <a:cubicBezTo>
                    <a:pt x="1690447" y="328889"/>
                    <a:pt x="1398410" y="322022"/>
                    <a:pt x="1113164" y="301422"/>
                  </a:cubicBezTo>
                  <a:cubicBezTo>
                    <a:pt x="1439159" y="383824"/>
                    <a:pt x="1778737" y="370090"/>
                    <a:pt x="2111524" y="335756"/>
                  </a:cubicBezTo>
                  <a:cubicBezTo>
                    <a:pt x="2213397" y="328889"/>
                    <a:pt x="2322062" y="328889"/>
                    <a:pt x="2403561" y="267087"/>
                  </a:cubicBezTo>
                  <a:cubicBezTo>
                    <a:pt x="2367905" y="261937"/>
                    <a:pt x="2332674" y="260650"/>
                    <a:pt x="2297655" y="261723"/>
                  </a:cubicBezTo>
                  <a:close/>
                  <a:moveTo>
                    <a:pt x="1613573" y="1082"/>
                  </a:moveTo>
                  <a:cubicBezTo>
                    <a:pt x="1842807" y="6185"/>
                    <a:pt x="2071086" y="30425"/>
                    <a:pt x="2295539" y="96765"/>
                  </a:cubicBezTo>
                  <a:cubicBezTo>
                    <a:pt x="2363555" y="117178"/>
                    <a:pt x="2465579" y="151199"/>
                    <a:pt x="2472380" y="239653"/>
                  </a:cubicBezTo>
                  <a:cubicBezTo>
                    <a:pt x="2513190" y="511820"/>
                    <a:pt x="2547198" y="783986"/>
                    <a:pt x="2588008" y="1049349"/>
                  </a:cubicBezTo>
                  <a:cubicBezTo>
                    <a:pt x="2730841" y="1110586"/>
                    <a:pt x="2887278" y="1158215"/>
                    <a:pt x="2996103" y="1267082"/>
                  </a:cubicBezTo>
                  <a:cubicBezTo>
                    <a:pt x="3070921" y="1328320"/>
                    <a:pt x="3084524" y="1450795"/>
                    <a:pt x="3030111" y="1532445"/>
                  </a:cubicBezTo>
                  <a:cubicBezTo>
                    <a:pt x="2941690" y="1654920"/>
                    <a:pt x="2798857" y="1716157"/>
                    <a:pt x="2662825" y="1763786"/>
                  </a:cubicBezTo>
                  <a:cubicBezTo>
                    <a:pt x="2309142" y="1886261"/>
                    <a:pt x="1921451" y="1913478"/>
                    <a:pt x="1547363" y="1920282"/>
                  </a:cubicBezTo>
                  <a:cubicBezTo>
                    <a:pt x="1207283" y="1920282"/>
                    <a:pt x="860402" y="1893065"/>
                    <a:pt x="527124" y="1804611"/>
                  </a:cubicBezTo>
                  <a:cubicBezTo>
                    <a:pt x="357084" y="1756982"/>
                    <a:pt x="166639" y="1695745"/>
                    <a:pt x="51012" y="1552857"/>
                  </a:cubicBezTo>
                  <a:cubicBezTo>
                    <a:pt x="-17004" y="1471207"/>
                    <a:pt x="-17004" y="1348732"/>
                    <a:pt x="51012" y="1280690"/>
                  </a:cubicBezTo>
                  <a:cubicBezTo>
                    <a:pt x="166639" y="1158215"/>
                    <a:pt x="329877" y="1117390"/>
                    <a:pt x="472711" y="1049349"/>
                  </a:cubicBezTo>
                  <a:cubicBezTo>
                    <a:pt x="513520" y="783986"/>
                    <a:pt x="547528" y="511820"/>
                    <a:pt x="595140" y="239653"/>
                  </a:cubicBezTo>
                  <a:cubicBezTo>
                    <a:pt x="601941" y="151199"/>
                    <a:pt x="683560" y="123982"/>
                    <a:pt x="751576" y="96765"/>
                  </a:cubicBezTo>
                  <a:cubicBezTo>
                    <a:pt x="955624" y="35528"/>
                    <a:pt x="1173275" y="15115"/>
                    <a:pt x="1384125" y="1507"/>
                  </a:cubicBezTo>
                  <a:cubicBezTo>
                    <a:pt x="1460643" y="-194"/>
                    <a:pt x="1537161" y="-619"/>
                    <a:pt x="1613573" y="1082"/>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1" name="任意多边形 20"/>
            <p:cNvSpPr/>
            <p:nvPr/>
          </p:nvSpPr>
          <p:spPr bwMode="auto">
            <a:xfrm>
              <a:off x="10268199" y="-303027"/>
              <a:ext cx="2655802" cy="830437"/>
            </a:xfrm>
            <a:custGeom>
              <a:avLst/>
              <a:gdLst>
                <a:gd name="connsiteX0" fmla="*/ 322120 w 2655802"/>
                <a:gd name="connsiteY0" fmla="*/ 141312 h 830437"/>
                <a:gd name="connsiteX1" fmla="*/ 267780 w 2655802"/>
                <a:gd name="connsiteY1" fmla="*/ 291684 h 830437"/>
                <a:gd name="connsiteX2" fmla="*/ 410424 w 2655802"/>
                <a:gd name="connsiteY2" fmla="*/ 688117 h 830437"/>
                <a:gd name="connsiteX3" fmla="*/ 872321 w 2655802"/>
                <a:gd name="connsiteY3" fmla="*/ 729128 h 830437"/>
                <a:gd name="connsiteX4" fmla="*/ 1082891 w 2655802"/>
                <a:gd name="connsiteY4" fmla="*/ 503571 h 830437"/>
                <a:gd name="connsiteX5" fmla="*/ 1096476 w 2655802"/>
                <a:gd name="connsiteY5" fmla="*/ 237003 h 830437"/>
                <a:gd name="connsiteX6" fmla="*/ 797602 w 2655802"/>
                <a:gd name="connsiteY6" fmla="*/ 182323 h 830437"/>
                <a:gd name="connsiteX7" fmla="*/ 322120 w 2655802"/>
                <a:gd name="connsiteY7" fmla="*/ 141312 h 830437"/>
                <a:gd name="connsiteX8" fmla="*/ 2368286 w 2655802"/>
                <a:gd name="connsiteY8" fmla="*/ 134477 h 830437"/>
                <a:gd name="connsiteX9" fmla="*/ 1709946 w 2655802"/>
                <a:gd name="connsiteY9" fmla="*/ 195883 h 830437"/>
                <a:gd name="connsiteX10" fmla="*/ 1533484 w 2655802"/>
                <a:gd name="connsiteY10" fmla="*/ 298225 h 830437"/>
                <a:gd name="connsiteX11" fmla="*/ 1648863 w 2655802"/>
                <a:gd name="connsiteY11" fmla="*/ 646190 h 830437"/>
                <a:gd name="connsiteX12" fmla="*/ 1995001 w 2655802"/>
                <a:gd name="connsiteY12" fmla="*/ 734887 h 830437"/>
                <a:gd name="connsiteX13" fmla="*/ 2327564 w 2655802"/>
                <a:gd name="connsiteY13" fmla="*/ 598430 h 830437"/>
                <a:gd name="connsiteX14" fmla="*/ 2368286 w 2655802"/>
                <a:gd name="connsiteY14" fmla="*/ 134477 h 830437"/>
                <a:gd name="connsiteX15" fmla="*/ 1702 w 2655802"/>
                <a:gd name="connsiteY15" fmla="*/ 0 h 830437"/>
                <a:gd name="connsiteX16" fmla="*/ 961261 w 2655802"/>
                <a:gd name="connsiteY16" fmla="*/ 74876 h 830437"/>
                <a:gd name="connsiteX17" fmla="*/ 1267504 w 2655802"/>
                <a:gd name="connsiteY17" fmla="*/ 149751 h 830437"/>
                <a:gd name="connsiteX18" fmla="*/ 1451249 w 2655802"/>
                <a:gd name="connsiteY18" fmla="*/ 129330 h 830437"/>
                <a:gd name="connsiteX19" fmla="*/ 1879988 w 2655802"/>
                <a:gd name="connsiteY19" fmla="*/ 61262 h 830437"/>
                <a:gd name="connsiteX20" fmla="*/ 2655802 w 2655802"/>
                <a:gd name="connsiteY20" fmla="*/ 0 h 830437"/>
                <a:gd name="connsiteX21" fmla="*/ 2648997 w 2655802"/>
                <a:gd name="connsiteY21" fmla="*/ 149751 h 830437"/>
                <a:gd name="connsiteX22" fmla="*/ 2506083 w 2655802"/>
                <a:gd name="connsiteY22" fmla="*/ 340343 h 830437"/>
                <a:gd name="connsiteX23" fmla="*/ 2288311 w 2655802"/>
                <a:gd name="connsiteY23" fmla="*/ 775982 h 830437"/>
                <a:gd name="connsiteX24" fmla="*/ 1730270 w 2655802"/>
                <a:gd name="connsiteY24" fmla="*/ 810017 h 830437"/>
                <a:gd name="connsiteX25" fmla="*/ 1444444 w 2655802"/>
                <a:gd name="connsiteY25" fmla="*/ 517322 h 830437"/>
                <a:gd name="connsiteX26" fmla="*/ 1294725 w 2655802"/>
                <a:gd name="connsiteY26" fmla="*/ 353957 h 830437"/>
                <a:gd name="connsiteX27" fmla="*/ 1097369 w 2655802"/>
                <a:gd name="connsiteY27" fmla="*/ 701107 h 830437"/>
                <a:gd name="connsiteX28" fmla="*/ 675435 w 2655802"/>
                <a:gd name="connsiteY28" fmla="*/ 830437 h 830437"/>
                <a:gd name="connsiteX29" fmla="*/ 287529 w 2655802"/>
                <a:gd name="connsiteY29" fmla="*/ 721527 h 830437"/>
                <a:gd name="connsiteX30" fmla="*/ 137810 w 2655802"/>
                <a:gd name="connsiteY30" fmla="*/ 326729 h 830437"/>
                <a:gd name="connsiteX31" fmla="*/ 8508 w 2655802"/>
                <a:gd name="connsiteY31" fmla="*/ 149751 h 830437"/>
                <a:gd name="connsiteX32" fmla="*/ 1702 w 2655802"/>
                <a:gd name="connsiteY32" fmla="*/ 0 h 83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55802" h="830437">
                  <a:moveTo>
                    <a:pt x="322120" y="141312"/>
                  </a:moveTo>
                  <a:cubicBezTo>
                    <a:pt x="260987" y="148147"/>
                    <a:pt x="274572" y="243838"/>
                    <a:pt x="267780" y="291684"/>
                  </a:cubicBezTo>
                  <a:cubicBezTo>
                    <a:pt x="274572" y="428385"/>
                    <a:pt x="274572" y="606097"/>
                    <a:pt x="410424" y="688117"/>
                  </a:cubicBezTo>
                  <a:cubicBezTo>
                    <a:pt x="553069" y="749633"/>
                    <a:pt x="722883" y="742798"/>
                    <a:pt x="872321" y="729128"/>
                  </a:cubicBezTo>
                  <a:cubicBezTo>
                    <a:pt x="987795" y="708623"/>
                    <a:pt x="1042135" y="599262"/>
                    <a:pt x="1082891" y="503571"/>
                  </a:cubicBezTo>
                  <a:cubicBezTo>
                    <a:pt x="1116854" y="421550"/>
                    <a:pt x="1150817" y="319024"/>
                    <a:pt x="1096476" y="237003"/>
                  </a:cubicBezTo>
                  <a:cubicBezTo>
                    <a:pt x="1001380" y="195993"/>
                    <a:pt x="892698" y="195993"/>
                    <a:pt x="797602" y="182323"/>
                  </a:cubicBezTo>
                  <a:cubicBezTo>
                    <a:pt x="634580" y="175487"/>
                    <a:pt x="478350" y="134477"/>
                    <a:pt x="322120" y="141312"/>
                  </a:cubicBezTo>
                  <a:close/>
                  <a:moveTo>
                    <a:pt x="2368286" y="134477"/>
                  </a:moveTo>
                  <a:cubicBezTo>
                    <a:pt x="2144315" y="141300"/>
                    <a:pt x="1927130" y="182237"/>
                    <a:pt x="1709946" y="195883"/>
                  </a:cubicBezTo>
                  <a:cubicBezTo>
                    <a:pt x="1642076" y="209528"/>
                    <a:pt x="1547058" y="216351"/>
                    <a:pt x="1533484" y="298225"/>
                  </a:cubicBezTo>
                  <a:cubicBezTo>
                    <a:pt x="1519910" y="421036"/>
                    <a:pt x="1574206" y="543847"/>
                    <a:pt x="1648863" y="646190"/>
                  </a:cubicBezTo>
                  <a:cubicBezTo>
                    <a:pt x="1723520" y="755355"/>
                    <a:pt x="1879621" y="734887"/>
                    <a:pt x="1995001" y="734887"/>
                  </a:cubicBezTo>
                  <a:cubicBezTo>
                    <a:pt x="2117167" y="728064"/>
                    <a:pt x="2266481" y="721241"/>
                    <a:pt x="2327564" y="598430"/>
                  </a:cubicBezTo>
                  <a:cubicBezTo>
                    <a:pt x="2388647" y="455150"/>
                    <a:pt x="2395434" y="291402"/>
                    <a:pt x="2368286" y="134477"/>
                  </a:cubicBezTo>
                  <a:close/>
                  <a:moveTo>
                    <a:pt x="1702" y="0"/>
                  </a:moveTo>
                  <a:cubicBezTo>
                    <a:pt x="321555" y="6807"/>
                    <a:pt x="641408" y="54455"/>
                    <a:pt x="961261" y="74876"/>
                  </a:cubicBezTo>
                  <a:cubicBezTo>
                    <a:pt x="1070148" y="81682"/>
                    <a:pt x="1172228" y="115717"/>
                    <a:pt x="1267504" y="149751"/>
                  </a:cubicBezTo>
                  <a:cubicBezTo>
                    <a:pt x="1328752" y="183785"/>
                    <a:pt x="1396806" y="149751"/>
                    <a:pt x="1451249" y="129330"/>
                  </a:cubicBezTo>
                  <a:cubicBezTo>
                    <a:pt x="1587357" y="74876"/>
                    <a:pt x="1737075" y="74876"/>
                    <a:pt x="1879988" y="61262"/>
                  </a:cubicBezTo>
                  <a:cubicBezTo>
                    <a:pt x="2138593" y="40841"/>
                    <a:pt x="2397197" y="0"/>
                    <a:pt x="2655802" y="0"/>
                  </a:cubicBezTo>
                  <a:cubicBezTo>
                    <a:pt x="2655802" y="47648"/>
                    <a:pt x="2655802" y="102103"/>
                    <a:pt x="2648997" y="149751"/>
                  </a:cubicBezTo>
                  <a:cubicBezTo>
                    <a:pt x="2601359" y="211013"/>
                    <a:pt x="2519694" y="251854"/>
                    <a:pt x="2506083" y="340343"/>
                  </a:cubicBezTo>
                  <a:cubicBezTo>
                    <a:pt x="2465251" y="496901"/>
                    <a:pt x="2451641" y="694300"/>
                    <a:pt x="2288311" y="775982"/>
                  </a:cubicBezTo>
                  <a:cubicBezTo>
                    <a:pt x="2111371" y="837244"/>
                    <a:pt x="1914015" y="844051"/>
                    <a:pt x="1730270" y="810017"/>
                  </a:cubicBezTo>
                  <a:cubicBezTo>
                    <a:pt x="1587357" y="775982"/>
                    <a:pt x="1492081" y="646652"/>
                    <a:pt x="1444444" y="517322"/>
                  </a:cubicBezTo>
                  <a:cubicBezTo>
                    <a:pt x="1417222" y="449253"/>
                    <a:pt x="1390001" y="333536"/>
                    <a:pt x="1294725" y="353957"/>
                  </a:cubicBezTo>
                  <a:cubicBezTo>
                    <a:pt x="1206255" y="456060"/>
                    <a:pt x="1199450" y="605811"/>
                    <a:pt x="1097369" y="701107"/>
                  </a:cubicBezTo>
                  <a:cubicBezTo>
                    <a:pt x="995288" y="823630"/>
                    <a:pt x="818348" y="830437"/>
                    <a:pt x="675435" y="830437"/>
                  </a:cubicBezTo>
                  <a:cubicBezTo>
                    <a:pt x="539328" y="816824"/>
                    <a:pt x="389609" y="810017"/>
                    <a:pt x="287529" y="721527"/>
                  </a:cubicBezTo>
                  <a:cubicBezTo>
                    <a:pt x="185448" y="612618"/>
                    <a:pt x="178642" y="456060"/>
                    <a:pt x="137810" y="326729"/>
                  </a:cubicBezTo>
                  <a:cubicBezTo>
                    <a:pt x="124199" y="245047"/>
                    <a:pt x="49340" y="204206"/>
                    <a:pt x="8508" y="149751"/>
                  </a:cubicBezTo>
                  <a:cubicBezTo>
                    <a:pt x="-5103" y="102103"/>
                    <a:pt x="1702" y="47648"/>
                    <a:pt x="1702" y="0"/>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2" name="任意多边形 21"/>
            <p:cNvSpPr/>
            <p:nvPr/>
          </p:nvSpPr>
          <p:spPr>
            <a:xfrm>
              <a:off x="9926228" y="843512"/>
              <a:ext cx="3317091" cy="417509"/>
            </a:xfrm>
            <a:custGeom>
              <a:avLst/>
              <a:gdLst/>
              <a:ahLst/>
              <a:cxnLst/>
              <a:rect l="l" t="t" r="r" b="b"/>
              <a:pathLst>
                <a:path w="3317091" h="417509">
                  <a:moveTo>
                    <a:pt x="3169890" y="199765"/>
                  </a:moveTo>
                  <a:lnTo>
                    <a:pt x="3169890" y="379772"/>
                  </a:lnTo>
                  <a:lnTo>
                    <a:pt x="3202818" y="379772"/>
                  </a:lnTo>
                  <a:cubicBezTo>
                    <a:pt x="3218916" y="382699"/>
                    <a:pt x="3225502" y="375382"/>
                    <a:pt x="3222575" y="357820"/>
                  </a:cubicBezTo>
                  <a:lnTo>
                    <a:pt x="3222575" y="199765"/>
                  </a:lnTo>
                  <a:close/>
                  <a:moveTo>
                    <a:pt x="2906464" y="199765"/>
                  </a:moveTo>
                  <a:lnTo>
                    <a:pt x="2906464" y="379772"/>
                  </a:lnTo>
                  <a:lnTo>
                    <a:pt x="2937197" y="379772"/>
                  </a:lnTo>
                  <a:cubicBezTo>
                    <a:pt x="2953295" y="382699"/>
                    <a:pt x="2959881" y="375382"/>
                    <a:pt x="2956954" y="357820"/>
                  </a:cubicBezTo>
                  <a:lnTo>
                    <a:pt x="2956954" y="199765"/>
                  </a:lnTo>
                  <a:close/>
                  <a:moveTo>
                    <a:pt x="3075496" y="158056"/>
                  </a:moveTo>
                  <a:lnTo>
                    <a:pt x="3316969" y="158056"/>
                  </a:lnTo>
                  <a:lnTo>
                    <a:pt x="3316969" y="379772"/>
                  </a:lnTo>
                  <a:cubicBezTo>
                    <a:pt x="3318433" y="406115"/>
                    <a:pt x="3305261" y="418554"/>
                    <a:pt x="3277455" y="417091"/>
                  </a:cubicBezTo>
                  <a:lnTo>
                    <a:pt x="3075496" y="417091"/>
                  </a:lnTo>
                  <a:close/>
                  <a:moveTo>
                    <a:pt x="2812070" y="158056"/>
                  </a:moveTo>
                  <a:lnTo>
                    <a:pt x="3053543" y="158056"/>
                  </a:lnTo>
                  <a:lnTo>
                    <a:pt x="3053543" y="379772"/>
                  </a:lnTo>
                  <a:cubicBezTo>
                    <a:pt x="3055007" y="406115"/>
                    <a:pt x="3041104" y="418554"/>
                    <a:pt x="3011835" y="417091"/>
                  </a:cubicBezTo>
                  <a:lnTo>
                    <a:pt x="2812070" y="417091"/>
                  </a:lnTo>
                  <a:close/>
                  <a:moveTo>
                    <a:pt x="1312738" y="87809"/>
                  </a:moveTo>
                  <a:lnTo>
                    <a:pt x="1440061" y="87809"/>
                  </a:lnTo>
                  <a:lnTo>
                    <a:pt x="1286395" y="357820"/>
                  </a:lnTo>
                  <a:cubicBezTo>
                    <a:pt x="1280542" y="369528"/>
                    <a:pt x="1278346" y="376114"/>
                    <a:pt x="1279810" y="377577"/>
                  </a:cubicBezTo>
                  <a:cubicBezTo>
                    <a:pt x="1279810" y="379041"/>
                    <a:pt x="1284200" y="379772"/>
                    <a:pt x="1292981" y="379772"/>
                  </a:cubicBezTo>
                  <a:lnTo>
                    <a:pt x="1483965" y="379772"/>
                  </a:lnTo>
                  <a:cubicBezTo>
                    <a:pt x="1495673" y="379772"/>
                    <a:pt x="1501527" y="379041"/>
                    <a:pt x="1501527" y="377577"/>
                  </a:cubicBezTo>
                  <a:cubicBezTo>
                    <a:pt x="1502990" y="376114"/>
                    <a:pt x="1501527" y="369528"/>
                    <a:pt x="1497136" y="357820"/>
                  </a:cubicBezTo>
                  <a:lnTo>
                    <a:pt x="1459817" y="263426"/>
                  </a:lnTo>
                  <a:lnTo>
                    <a:pt x="1567383" y="263426"/>
                  </a:lnTo>
                  <a:lnTo>
                    <a:pt x="1613483" y="379772"/>
                  </a:lnTo>
                  <a:cubicBezTo>
                    <a:pt x="1623727" y="398798"/>
                    <a:pt x="1627385" y="409774"/>
                    <a:pt x="1624459" y="412701"/>
                  </a:cubicBezTo>
                  <a:cubicBezTo>
                    <a:pt x="1622995" y="415627"/>
                    <a:pt x="1610555" y="417091"/>
                    <a:pt x="1587140" y="417091"/>
                  </a:cubicBezTo>
                  <a:lnTo>
                    <a:pt x="1165659" y="417091"/>
                  </a:lnTo>
                  <a:cubicBezTo>
                    <a:pt x="1143707" y="417091"/>
                    <a:pt x="1132731" y="415627"/>
                    <a:pt x="1132731" y="412701"/>
                  </a:cubicBezTo>
                  <a:cubicBezTo>
                    <a:pt x="1129803" y="409774"/>
                    <a:pt x="1134194" y="398798"/>
                    <a:pt x="1145902" y="379772"/>
                  </a:cubicBezTo>
                  <a:close/>
                  <a:moveTo>
                    <a:pt x="799058" y="83418"/>
                  </a:moveTo>
                  <a:lnTo>
                    <a:pt x="921990" y="83418"/>
                  </a:lnTo>
                  <a:lnTo>
                    <a:pt x="941747" y="131713"/>
                  </a:lnTo>
                  <a:lnTo>
                    <a:pt x="1069069" y="83418"/>
                  </a:lnTo>
                  <a:lnTo>
                    <a:pt x="1069069" y="138299"/>
                  </a:lnTo>
                  <a:lnTo>
                    <a:pt x="961504" y="177812"/>
                  </a:lnTo>
                  <a:lnTo>
                    <a:pt x="1069069" y="417091"/>
                  </a:lnTo>
                  <a:lnTo>
                    <a:pt x="943942" y="417091"/>
                  </a:lnTo>
                  <a:close/>
                  <a:moveTo>
                    <a:pt x="722225" y="72442"/>
                  </a:moveTo>
                  <a:lnTo>
                    <a:pt x="722225" y="357820"/>
                  </a:lnTo>
                  <a:cubicBezTo>
                    <a:pt x="719298" y="375382"/>
                    <a:pt x="725884" y="382699"/>
                    <a:pt x="741982" y="379772"/>
                  </a:cubicBezTo>
                  <a:lnTo>
                    <a:pt x="783691" y="379772"/>
                  </a:lnTo>
                  <a:lnTo>
                    <a:pt x="783691" y="417091"/>
                  </a:lnTo>
                  <a:lnTo>
                    <a:pt x="647588" y="417091"/>
                  </a:lnTo>
                  <a:cubicBezTo>
                    <a:pt x="616855" y="420018"/>
                    <a:pt x="602952" y="407578"/>
                    <a:pt x="605879" y="379772"/>
                  </a:cubicBezTo>
                  <a:lnTo>
                    <a:pt x="605879" y="171227"/>
                  </a:lnTo>
                  <a:lnTo>
                    <a:pt x="564170" y="182203"/>
                  </a:lnTo>
                  <a:lnTo>
                    <a:pt x="564170" y="120737"/>
                  </a:lnTo>
                  <a:close/>
                  <a:moveTo>
                    <a:pt x="195374" y="70247"/>
                  </a:moveTo>
                  <a:lnTo>
                    <a:pt x="311720" y="70247"/>
                  </a:lnTo>
                  <a:lnTo>
                    <a:pt x="311720" y="94394"/>
                  </a:lnTo>
                  <a:lnTo>
                    <a:pt x="507094" y="94394"/>
                  </a:lnTo>
                  <a:lnTo>
                    <a:pt x="507094" y="379772"/>
                  </a:lnTo>
                  <a:cubicBezTo>
                    <a:pt x="510021" y="407578"/>
                    <a:pt x="496850" y="420018"/>
                    <a:pt x="467580" y="417091"/>
                  </a:cubicBezTo>
                  <a:lnTo>
                    <a:pt x="412700" y="417091"/>
                  </a:lnTo>
                  <a:lnTo>
                    <a:pt x="412700" y="138299"/>
                  </a:lnTo>
                  <a:lnTo>
                    <a:pt x="311720" y="138299"/>
                  </a:lnTo>
                  <a:lnTo>
                    <a:pt x="311720" y="417091"/>
                  </a:lnTo>
                  <a:lnTo>
                    <a:pt x="195374" y="417091"/>
                  </a:lnTo>
                  <a:lnTo>
                    <a:pt x="195374" y="138299"/>
                  </a:lnTo>
                  <a:lnTo>
                    <a:pt x="96589" y="138299"/>
                  </a:lnTo>
                  <a:lnTo>
                    <a:pt x="96589" y="417091"/>
                  </a:lnTo>
                  <a:lnTo>
                    <a:pt x="0" y="417091"/>
                  </a:lnTo>
                  <a:lnTo>
                    <a:pt x="0" y="94394"/>
                  </a:lnTo>
                  <a:lnTo>
                    <a:pt x="195374" y="94394"/>
                  </a:lnTo>
                  <a:close/>
                  <a:moveTo>
                    <a:pt x="2917440" y="41709"/>
                  </a:moveTo>
                  <a:lnTo>
                    <a:pt x="2917440" y="105370"/>
                  </a:lnTo>
                  <a:lnTo>
                    <a:pt x="3202818" y="105370"/>
                  </a:lnTo>
                  <a:cubicBezTo>
                    <a:pt x="3208672" y="105370"/>
                    <a:pt x="3211599" y="101712"/>
                    <a:pt x="3211599" y="94394"/>
                  </a:cubicBezTo>
                  <a:lnTo>
                    <a:pt x="3211599" y="41709"/>
                  </a:lnTo>
                  <a:close/>
                  <a:moveTo>
                    <a:pt x="2812070" y="0"/>
                  </a:moveTo>
                  <a:lnTo>
                    <a:pt x="3316969" y="0"/>
                  </a:lnTo>
                  <a:lnTo>
                    <a:pt x="3316969" y="100980"/>
                  </a:lnTo>
                  <a:cubicBezTo>
                    <a:pt x="3318433" y="133176"/>
                    <a:pt x="3306725" y="148543"/>
                    <a:pt x="3281846" y="147079"/>
                  </a:cubicBezTo>
                  <a:lnTo>
                    <a:pt x="2812070" y="147079"/>
                  </a:lnTo>
                  <a:close/>
                  <a:moveTo>
                    <a:pt x="2410345" y="0"/>
                  </a:moveTo>
                  <a:lnTo>
                    <a:pt x="2511325" y="0"/>
                  </a:lnTo>
                  <a:lnTo>
                    <a:pt x="2506935" y="21952"/>
                  </a:lnTo>
                  <a:lnTo>
                    <a:pt x="2754994" y="21952"/>
                  </a:lnTo>
                  <a:lnTo>
                    <a:pt x="2754994" y="63661"/>
                  </a:lnTo>
                  <a:lnTo>
                    <a:pt x="2520106" y="63661"/>
                  </a:lnTo>
                  <a:lnTo>
                    <a:pt x="2520106" y="125127"/>
                  </a:lnTo>
                  <a:lnTo>
                    <a:pt x="2754994" y="125127"/>
                  </a:lnTo>
                  <a:lnTo>
                    <a:pt x="2754994" y="166836"/>
                  </a:lnTo>
                  <a:lnTo>
                    <a:pt x="2520106" y="166836"/>
                  </a:lnTo>
                  <a:lnTo>
                    <a:pt x="2520106" y="324892"/>
                  </a:lnTo>
                  <a:lnTo>
                    <a:pt x="2754994" y="324892"/>
                  </a:lnTo>
                  <a:lnTo>
                    <a:pt x="2754994" y="366601"/>
                  </a:lnTo>
                  <a:lnTo>
                    <a:pt x="2520106" y="366601"/>
                  </a:lnTo>
                  <a:lnTo>
                    <a:pt x="2520106" y="417091"/>
                  </a:lnTo>
                  <a:lnTo>
                    <a:pt x="2414736" y="417091"/>
                  </a:lnTo>
                  <a:lnTo>
                    <a:pt x="2414736" y="63661"/>
                  </a:lnTo>
                  <a:lnTo>
                    <a:pt x="2394979" y="63661"/>
                  </a:lnTo>
                  <a:close/>
                  <a:moveTo>
                    <a:pt x="2381808" y="0"/>
                  </a:moveTo>
                  <a:lnTo>
                    <a:pt x="2381808" y="417091"/>
                  </a:lnTo>
                  <a:lnTo>
                    <a:pt x="2274242" y="417091"/>
                  </a:lnTo>
                  <a:lnTo>
                    <a:pt x="2274242" y="52685"/>
                  </a:lnTo>
                  <a:lnTo>
                    <a:pt x="2250095" y="54880"/>
                  </a:lnTo>
                  <a:lnTo>
                    <a:pt x="2250095" y="13171"/>
                  </a:lnTo>
                  <a:close/>
                  <a:moveTo>
                    <a:pt x="1685925" y="0"/>
                  </a:moveTo>
                  <a:lnTo>
                    <a:pt x="2193019" y="0"/>
                  </a:lnTo>
                  <a:lnTo>
                    <a:pt x="2193019" y="63661"/>
                  </a:lnTo>
                  <a:lnTo>
                    <a:pt x="2074478" y="96590"/>
                  </a:lnTo>
                  <a:lnTo>
                    <a:pt x="2074478" y="144884"/>
                  </a:lnTo>
                  <a:lnTo>
                    <a:pt x="2193019" y="144884"/>
                  </a:lnTo>
                  <a:lnTo>
                    <a:pt x="2193019" y="186593"/>
                  </a:lnTo>
                  <a:lnTo>
                    <a:pt x="2074478" y="186593"/>
                  </a:lnTo>
                  <a:lnTo>
                    <a:pt x="2074478" y="379772"/>
                  </a:lnTo>
                  <a:cubicBezTo>
                    <a:pt x="2075941" y="406115"/>
                    <a:pt x="2062038" y="418554"/>
                    <a:pt x="2032769" y="417091"/>
                  </a:cubicBezTo>
                  <a:lnTo>
                    <a:pt x="1775929" y="417091"/>
                  </a:lnTo>
                  <a:lnTo>
                    <a:pt x="1775929" y="379772"/>
                  </a:lnTo>
                  <a:lnTo>
                    <a:pt x="1931789" y="379772"/>
                  </a:lnTo>
                  <a:cubicBezTo>
                    <a:pt x="1946423" y="382699"/>
                    <a:pt x="1952277" y="376114"/>
                    <a:pt x="1949350" y="360015"/>
                  </a:cubicBezTo>
                  <a:lnTo>
                    <a:pt x="1949350" y="186593"/>
                  </a:lnTo>
                  <a:lnTo>
                    <a:pt x="1685925" y="186593"/>
                  </a:lnTo>
                  <a:lnTo>
                    <a:pt x="1685925" y="144884"/>
                  </a:lnTo>
                  <a:lnTo>
                    <a:pt x="1949350" y="144884"/>
                  </a:lnTo>
                  <a:lnTo>
                    <a:pt x="1949350" y="63661"/>
                  </a:lnTo>
                  <a:lnTo>
                    <a:pt x="2010817" y="41709"/>
                  </a:lnTo>
                  <a:lnTo>
                    <a:pt x="1685925" y="41709"/>
                  </a:lnTo>
                  <a:close/>
                  <a:moveTo>
                    <a:pt x="1176635" y="0"/>
                  </a:moveTo>
                  <a:lnTo>
                    <a:pt x="1569578" y="0"/>
                  </a:lnTo>
                  <a:lnTo>
                    <a:pt x="1580554" y="41709"/>
                  </a:lnTo>
                  <a:lnTo>
                    <a:pt x="1631044" y="208546"/>
                  </a:lnTo>
                  <a:lnTo>
                    <a:pt x="1523479" y="208546"/>
                  </a:lnTo>
                  <a:lnTo>
                    <a:pt x="1470794" y="41709"/>
                  </a:lnTo>
                  <a:lnTo>
                    <a:pt x="1286395" y="41709"/>
                  </a:lnTo>
                  <a:lnTo>
                    <a:pt x="1231515" y="208546"/>
                  </a:lnTo>
                  <a:lnTo>
                    <a:pt x="1126145" y="208546"/>
                  </a:lnTo>
                  <a:lnTo>
                    <a:pt x="1176635" y="41709"/>
                  </a:lnTo>
                  <a:close/>
                  <a:moveTo>
                    <a:pt x="748568" y="0"/>
                  </a:moveTo>
                  <a:lnTo>
                    <a:pt x="864914" y="0"/>
                  </a:lnTo>
                  <a:lnTo>
                    <a:pt x="873695" y="21952"/>
                  </a:lnTo>
                  <a:lnTo>
                    <a:pt x="1069069" y="21952"/>
                  </a:lnTo>
                  <a:lnTo>
                    <a:pt x="1069069" y="63661"/>
                  </a:lnTo>
                  <a:lnTo>
                    <a:pt x="564170" y="63661"/>
                  </a:lnTo>
                  <a:lnTo>
                    <a:pt x="564170" y="21952"/>
                  </a:lnTo>
                  <a:lnTo>
                    <a:pt x="759544" y="21952"/>
                  </a:lnTo>
                  <a:close/>
                  <a:moveTo>
                    <a:pt x="72442" y="0"/>
                  </a:moveTo>
                  <a:lnTo>
                    <a:pt x="188788" y="0"/>
                  </a:lnTo>
                  <a:lnTo>
                    <a:pt x="171226" y="21952"/>
                  </a:lnTo>
                  <a:lnTo>
                    <a:pt x="507094" y="21952"/>
                  </a:lnTo>
                  <a:lnTo>
                    <a:pt x="507094" y="63661"/>
                  </a:lnTo>
                  <a:lnTo>
                    <a:pt x="136103" y="63661"/>
                  </a:lnTo>
                  <a:lnTo>
                    <a:pt x="116346" y="90004"/>
                  </a:lnTo>
                  <a:lnTo>
                    <a:pt x="0" y="90004"/>
                  </a:lnTo>
                  <a:lnTo>
                    <a:pt x="21952" y="63661"/>
                  </a:lnTo>
                  <a:lnTo>
                    <a:pt x="0" y="63661"/>
                  </a:lnTo>
                  <a:lnTo>
                    <a:pt x="0" y="21952"/>
                  </a:lnTo>
                  <a:lnTo>
                    <a:pt x="54880" y="21952"/>
                  </a:ln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solidFill>
                  <a:schemeClr val="tx1"/>
                </a:solidFill>
                <a:ea typeface="微软雅黑" panose="020B0503020204020204" pitchFamily="34" charset="-122"/>
              </a:endParaRPr>
            </a:p>
          </p:txBody>
        </p:sp>
      </p:grpSp>
      <p:cxnSp>
        <p:nvCxnSpPr>
          <p:cNvPr id="23" name="直接连接符 22"/>
          <p:cNvCxnSpPr/>
          <p:nvPr userDrawn="1"/>
        </p:nvCxnSpPr>
        <p:spPr>
          <a:xfrm>
            <a:off x="761629" y="62650"/>
            <a:ext cx="0" cy="6161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userDrawn="1"/>
        </p:nvSpPr>
        <p:spPr>
          <a:xfrm>
            <a:off x="0" y="4900885"/>
            <a:ext cx="9144000" cy="242615"/>
          </a:xfrm>
          <a:prstGeom prst="rect">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Tree>
    <p:extLst>
      <p:ext uri="{BB962C8B-B14F-4D97-AF65-F5344CB8AC3E}">
        <p14:creationId xmlns:p14="http://schemas.microsoft.com/office/powerpoint/2010/main" val="3819494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比较">
    <p:spTree>
      <p:nvGrpSpPr>
        <p:cNvPr id="1" name=""/>
        <p:cNvGrpSpPr/>
        <p:nvPr/>
      </p:nvGrpSpPr>
      <p:grpSpPr>
        <a:xfrm>
          <a:off x="0" y="0"/>
          <a:ext cx="0" cy="0"/>
          <a:chOff x="0" y="0"/>
          <a:chExt cx="0" cy="0"/>
        </a:xfrm>
      </p:grpSpPr>
      <p:grpSp>
        <p:nvGrpSpPr>
          <p:cNvPr id="2" name="组合 1"/>
          <p:cNvGrpSpPr>
            <a:grpSpLocks noChangeAspect="1"/>
          </p:cNvGrpSpPr>
          <p:nvPr userDrawn="1"/>
        </p:nvGrpSpPr>
        <p:grpSpPr>
          <a:xfrm>
            <a:off x="790204" y="186614"/>
            <a:ext cx="671884" cy="474112"/>
            <a:chOff x="5455444" y="233363"/>
            <a:chExt cx="1281113" cy="904009"/>
          </a:xfrm>
        </p:grpSpPr>
        <p:grpSp>
          <p:nvGrpSpPr>
            <p:cNvPr id="3" name="组合 2"/>
            <p:cNvGrpSpPr/>
            <p:nvPr/>
          </p:nvGrpSpPr>
          <p:grpSpPr>
            <a:xfrm>
              <a:off x="5455444" y="233363"/>
              <a:ext cx="1281113" cy="661987"/>
              <a:chOff x="5194301" y="233363"/>
              <a:chExt cx="1281113" cy="661987"/>
            </a:xfrm>
          </p:grpSpPr>
          <p:sp>
            <p:nvSpPr>
              <p:cNvPr id="13" name="Freeform 24"/>
              <p:cNvSpPr/>
              <p:nvPr/>
            </p:nvSpPr>
            <p:spPr bwMode="auto">
              <a:xfrm>
                <a:off x="5964238" y="487363"/>
                <a:ext cx="260350" cy="223837"/>
              </a:xfrm>
              <a:custGeom>
                <a:avLst/>
                <a:gdLst>
                  <a:gd name="T0" fmla="*/ 183 w 204"/>
                  <a:gd name="T1" fmla="*/ 0 h 175"/>
                  <a:gd name="T2" fmla="*/ 191 w 204"/>
                  <a:gd name="T3" fmla="*/ 22 h 175"/>
                  <a:gd name="T4" fmla="*/ 203 w 204"/>
                  <a:gd name="T5" fmla="*/ 114 h 175"/>
                  <a:gd name="T6" fmla="*/ 198 w 204"/>
                  <a:gd name="T7" fmla="*/ 165 h 175"/>
                  <a:gd name="T8" fmla="*/ 196 w 204"/>
                  <a:gd name="T9" fmla="*/ 175 h 175"/>
                  <a:gd name="T10" fmla="*/ 186 w 204"/>
                  <a:gd name="T11" fmla="*/ 169 h 175"/>
                  <a:gd name="T12" fmla="*/ 27 w 204"/>
                  <a:gd name="T13" fmla="*/ 117 h 175"/>
                  <a:gd name="T14" fmla="*/ 0 w 204"/>
                  <a:gd name="T15" fmla="*/ 113 h 175"/>
                  <a:gd name="T16" fmla="*/ 14 w 204"/>
                  <a:gd name="T17" fmla="*/ 96 h 175"/>
                  <a:gd name="T18" fmla="*/ 158 w 204"/>
                  <a:gd name="T19" fmla="*/ 6 h 175"/>
                  <a:gd name="T20" fmla="*/ 183 w 204"/>
                  <a:gd name="T2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175">
                    <a:moveTo>
                      <a:pt x="183" y="0"/>
                    </a:moveTo>
                    <a:cubicBezTo>
                      <a:pt x="191" y="22"/>
                      <a:pt x="191" y="22"/>
                      <a:pt x="191" y="22"/>
                    </a:cubicBezTo>
                    <a:cubicBezTo>
                      <a:pt x="199" y="51"/>
                      <a:pt x="204" y="82"/>
                      <a:pt x="203" y="114"/>
                    </a:cubicBezTo>
                    <a:cubicBezTo>
                      <a:pt x="203" y="132"/>
                      <a:pt x="201" y="149"/>
                      <a:pt x="198" y="165"/>
                    </a:cubicBezTo>
                    <a:cubicBezTo>
                      <a:pt x="196" y="175"/>
                      <a:pt x="196" y="175"/>
                      <a:pt x="196" y="175"/>
                    </a:cubicBezTo>
                    <a:cubicBezTo>
                      <a:pt x="186" y="169"/>
                      <a:pt x="186" y="169"/>
                      <a:pt x="186" y="169"/>
                    </a:cubicBezTo>
                    <a:cubicBezTo>
                      <a:pt x="137" y="145"/>
                      <a:pt x="84" y="127"/>
                      <a:pt x="27" y="117"/>
                    </a:cubicBezTo>
                    <a:cubicBezTo>
                      <a:pt x="0" y="113"/>
                      <a:pt x="0" y="113"/>
                      <a:pt x="0" y="113"/>
                    </a:cubicBezTo>
                    <a:cubicBezTo>
                      <a:pt x="14" y="96"/>
                      <a:pt x="14" y="96"/>
                      <a:pt x="14" y="96"/>
                    </a:cubicBezTo>
                    <a:cubicBezTo>
                      <a:pt x="52" y="54"/>
                      <a:pt x="102" y="22"/>
                      <a:pt x="158" y="6"/>
                    </a:cubicBezTo>
                    <a:lnTo>
                      <a:pt x="183" y="0"/>
                    </a:lnTo>
                    <a:close/>
                  </a:path>
                </a:pathLst>
              </a:custGeom>
              <a:solidFill>
                <a:srgbClr val="1F99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4" name="Freeform 25"/>
              <p:cNvSpPr/>
              <p:nvPr/>
            </p:nvSpPr>
            <p:spPr bwMode="auto">
              <a:xfrm>
                <a:off x="5927726" y="273050"/>
                <a:ext cx="250825" cy="255587"/>
              </a:xfrm>
              <a:custGeom>
                <a:avLst/>
                <a:gdLst>
                  <a:gd name="T0" fmla="*/ 52 w 197"/>
                  <a:gd name="T1" fmla="*/ 0 h 200"/>
                  <a:gd name="T2" fmla="*/ 76 w 197"/>
                  <a:gd name="T3" fmla="*/ 12 h 200"/>
                  <a:gd name="T4" fmla="*/ 183 w 197"/>
                  <a:gd name="T5" fmla="*/ 113 h 200"/>
                  <a:gd name="T6" fmla="*/ 197 w 197"/>
                  <a:gd name="T7" fmla="*/ 137 h 200"/>
                  <a:gd name="T8" fmla="*/ 194 w 197"/>
                  <a:gd name="T9" fmla="*/ 139 h 200"/>
                  <a:gd name="T10" fmla="*/ 8 w 197"/>
                  <a:gd name="T11" fmla="*/ 200 h 200"/>
                  <a:gd name="T12" fmla="*/ 0 w 197"/>
                  <a:gd name="T13" fmla="*/ 200 h 200"/>
                  <a:gd name="T14" fmla="*/ 0 w 197"/>
                  <a:gd name="T15" fmla="*/ 196 h 200"/>
                  <a:gd name="T16" fmla="*/ 49 w 197"/>
                  <a:gd name="T17" fmla="*/ 4 h 200"/>
                  <a:gd name="T18" fmla="*/ 52 w 197"/>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200">
                    <a:moveTo>
                      <a:pt x="52" y="0"/>
                    </a:moveTo>
                    <a:cubicBezTo>
                      <a:pt x="76" y="12"/>
                      <a:pt x="76" y="12"/>
                      <a:pt x="76" y="12"/>
                    </a:cubicBezTo>
                    <a:cubicBezTo>
                      <a:pt x="119" y="37"/>
                      <a:pt x="156" y="71"/>
                      <a:pt x="183" y="113"/>
                    </a:cubicBezTo>
                    <a:cubicBezTo>
                      <a:pt x="197" y="137"/>
                      <a:pt x="197" y="137"/>
                      <a:pt x="197" y="137"/>
                    </a:cubicBezTo>
                    <a:cubicBezTo>
                      <a:pt x="194" y="139"/>
                      <a:pt x="194" y="139"/>
                      <a:pt x="194" y="139"/>
                    </a:cubicBezTo>
                    <a:cubicBezTo>
                      <a:pt x="139" y="173"/>
                      <a:pt x="76" y="194"/>
                      <a:pt x="8" y="200"/>
                    </a:cubicBezTo>
                    <a:cubicBezTo>
                      <a:pt x="0" y="200"/>
                      <a:pt x="0" y="200"/>
                      <a:pt x="0" y="200"/>
                    </a:cubicBezTo>
                    <a:cubicBezTo>
                      <a:pt x="0" y="196"/>
                      <a:pt x="0" y="196"/>
                      <a:pt x="0" y="196"/>
                    </a:cubicBezTo>
                    <a:cubicBezTo>
                      <a:pt x="1" y="127"/>
                      <a:pt x="19" y="62"/>
                      <a:pt x="49" y="4"/>
                    </a:cubicBezTo>
                    <a:lnTo>
                      <a:pt x="52" y="0"/>
                    </a:lnTo>
                    <a:close/>
                  </a:path>
                </a:pathLst>
              </a:custGeom>
              <a:solidFill>
                <a:srgbClr val="7BB8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5" name="Freeform 26"/>
              <p:cNvSpPr/>
              <p:nvPr/>
            </p:nvSpPr>
            <p:spPr bwMode="auto">
              <a:xfrm>
                <a:off x="5194301" y="649288"/>
                <a:ext cx="1281113" cy="246062"/>
              </a:xfrm>
              <a:custGeom>
                <a:avLst/>
                <a:gdLst>
                  <a:gd name="T0" fmla="*/ 511 w 1008"/>
                  <a:gd name="T1" fmla="*/ 0 h 193"/>
                  <a:gd name="T2" fmla="*/ 944 w 1008"/>
                  <a:gd name="T3" fmla="*/ 147 h 193"/>
                  <a:gd name="T4" fmla="*/ 989 w 1008"/>
                  <a:gd name="T5" fmla="*/ 178 h 193"/>
                  <a:gd name="T6" fmla="*/ 990 w 1008"/>
                  <a:gd name="T7" fmla="*/ 178 h 193"/>
                  <a:gd name="T8" fmla="*/ 995 w 1008"/>
                  <a:gd name="T9" fmla="*/ 181 h 193"/>
                  <a:gd name="T10" fmla="*/ 1007 w 1008"/>
                  <a:gd name="T11" fmla="*/ 192 h 193"/>
                  <a:gd name="T12" fmla="*/ 991 w 1008"/>
                  <a:gd name="T13" fmla="*/ 189 h 193"/>
                  <a:gd name="T14" fmla="*/ 989 w 1008"/>
                  <a:gd name="T15" fmla="*/ 188 h 193"/>
                  <a:gd name="T16" fmla="*/ 989 w 1008"/>
                  <a:gd name="T17" fmla="*/ 188 h 193"/>
                  <a:gd name="T18" fmla="*/ 503 w 1008"/>
                  <a:gd name="T19" fmla="*/ 101 h 193"/>
                  <a:gd name="T20" fmla="*/ 17 w 1008"/>
                  <a:gd name="T21" fmla="*/ 188 h 193"/>
                  <a:gd name="T22" fmla="*/ 17 w 1008"/>
                  <a:gd name="T23" fmla="*/ 188 h 193"/>
                  <a:gd name="T24" fmla="*/ 16 w 1008"/>
                  <a:gd name="T25" fmla="*/ 188 h 193"/>
                  <a:gd name="T26" fmla="*/ 0 w 1008"/>
                  <a:gd name="T27" fmla="*/ 191 h 193"/>
                  <a:gd name="T28" fmla="*/ 3 w 1008"/>
                  <a:gd name="T29" fmla="*/ 188 h 193"/>
                  <a:gd name="T30" fmla="*/ 6 w 1008"/>
                  <a:gd name="T31" fmla="*/ 185 h 193"/>
                  <a:gd name="T32" fmla="*/ 6 w 1008"/>
                  <a:gd name="T33" fmla="*/ 185 h 193"/>
                  <a:gd name="T34" fmla="*/ 62 w 1008"/>
                  <a:gd name="T35" fmla="*/ 147 h 193"/>
                  <a:gd name="T36" fmla="*/ 511 w 1008"/>
                  <a:gd name="T3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8" h="193">
                    <a:moveTo>
                      <a:pt x="511" y="0"/>
                    </a:moveTo>
                    <a:cubicBezTo>
                      <a:pt x="668" y="0"/>
                      <a:pt x="810" y="63"/>
                      <a:pt x="944" y="147"/>
                    </a:cubicBezTo>
                    <a:cubicBezTo>
                      <a:pt x="989" y="178"/>
                      <a:pt x="989" y="178"/>
                      <a:pt x="989" y="178"/>
                    </a:cubicBezTo>
                    <a:cubicBezTo>
                      <a:pt x="990" y="178"/>
                      <a:pt x="990" y="178"/>
                      <a:pt x="990" y="178"/>
                    </a:cubicBezTo>
                    <a:cubicBezTo>
                      <a:pt x="995" y="181"/>
                      <a:pt x="995" y="181"/>
                      <a:pt x="995" y="181"/>
                    </a:cubicBezTo>
                    <a:cubicBezTo>
                      <a:pt x="1003" y="187"/>
                      <a:pt x="1008" y="191"/>
                      <a:pt x="1007" y="192"/>
                    </a:cubicBezTo>
                    <a:cubicBezTo>
                      <a:pt x="1006" y="193"/>
                      <a:pt x="1001" y="192"/>
                      <a:pt x="991" y="189"/>
                    </a:cubicBezTo>
                    <a:cubicBezTo>
                      <a:pt x="989" y="188"/>
                      <a:pt x="989" y="188"/>
                      <a:pt x="989" y="188"/>
                    </a:cubicBezTo>
                    <a:cubicBezTo>
                      <a:pt x="989" y="188"/>
                      <a:pt x="989" y="188"/>
                      <a:pt x="989" y="188"/>
                    </a:cubicBezTo>
                    <a:cubicBezTo>
                      <a:pt x="839" y="132"/>
                      <a:pt x="675" y="101"/>
                      <a:pt x="503" y="101"/>
                    </a:cubicBezTo>
                    <a:cubicBezTo>
                      <a:pt x="330" y="101"/>
                      <a:pt x="166" y="132"/>
                      <a:pt x="17" y="188"/>
                    </a:cubicBezTo>
                    <a:cubicBezTo>
                      <a:pt x="17" y="188"/>
                      <a:pt x="17" y="188"/>
                      <a:pt x="17" y="188"/>
                    </a:cubicBezTo>
                    <a:cubicBezTo>
                      <a:pt x="16" y="188"/>
                      <a:pt x="16" y="188"/>
                      <a:pt x="16" y="188"/>
                    </a:cubicBezTo>
                    <a:cubicBezTo>
                      <a:pt x="6" y="192"/>
                      <a:pt x="1" y="193"/>
                      <a:pt x="0" y="191"/>
                    </a:cubicBezTo>
                    <a:cubicBezTo>
                      <a:pt x="0" y="191"/>
                      <a:pt x="1" y="189"/>
                      <a:pt x="3" y="188"/>
                    </a:cubicBezTo>
                    <a:cubicBezTo>
                      <a:pt x="6" y="185"/>
                      <a:pt x="6" y="185"/>
                      <a:pt x="6" y="185"/>
                    </a:cubicBezTo>
                    <a:cubicBezTo>
                      <a:pt x="6" y="185"/>
                      <a:pt x="6" y="185"/>
                      <a:pt x="6" y="185"/>
                    </a:cubicBezTo>
                    <a:cubicBezTo>
                      <a:pt x="62" y="147"/>
                      <a:pt x="62" y="147"/>
                      <a:pt x="62" y="147"/>
                    </a:cubicBezTo>
                    <a:cubicBezTo>
                      <a:pt x="197" y="63"/>
                      <a:pt x="353" y="0"/>
                      <a:pt x="511"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6" name="Freeform 27"/>
              <p:cNvSpPr/>
              <p:nvPr/>
            </p:nvSpPr>
            <p:spPr bwMode="auto">
              <a:xfrm>
                <a:off x="5703888" y="233363"/>
                <a:ext cx="255588" cy="257175"/>
              </a:xfrm>
              <a:custGeom>
                <a:avLst/>
                <a:gdLst>
                  <a:gd name="T0" fmla="*/ 0 w 201"/>
                  <a:gd name="T1" fmla="*/ 21 h 201"/>
                  <a:gd name="T2" fmla="*/ 26 w 201"/>
                  <a:gd name="T3" fmla="*/ 13 h 201"/>
                  <a:gd name="T4" fmla="*/ 174 w 201"/>
                  <a:gd name="T5" fmla="*/ 11 h 201"/>
                  <a:gd name="T6" fmla="*/ 201 w 201"/>
                  <a:gd name="T7" fmla="*/ 18 h 201"/>
                  <a:gd name="T8" fmla="*/ 200 w 201"/>
                  <a:gd name="T9" fmla="*/ 22 h 201"/>
                  <a:gd name="T10" fmla="*/ 108 w 201"/>
                  <a:gd name="T11" fmla="*/ 195 h 201"/>
                  <a:gd name="T12" fmla="*/ 102 w 201"/>
                  <a:gd name="T13" fmla="*/ 201 h 201"/>
                  <a:gd name="T14" fmla="*/ 100 w 201"/>
                  <a:gd name="T15" fmla="*/ 198 h 201"/>
                  <a:gd name="T16" fmla="*/ 2 w 201"/>
                  <a:gd name="T17" fmla="*/ 26 h 201"/>
                  <a:gd name="T18" fmla="*/ 0 w 201"/>
                  <a:gd name="T19" fmla="*/ 2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a:moveTo>
                      <a:pt x="0" y="21"/>
                    </a:moveTo>
                    <a:cubicBezTo>
                      <a:pt x="26" y="13"/>
                      <a:pt x="26" y="13"/>
                      <a:pt x="26" y="13"/>
                    </a:cubicBezTo>
                    <a:cubicBezTo>
                      <a:pt x="75" y="0"/>
                      <a:pt x="125" y="0"/>
                      <a:pt x="174" y="11"/>
                    </a:cubicBezTo>
                    <a:cubicBezTo>
                      <a:pt x="201" y="18"/>
                      <a:pt x="201" y="18"/>
                      <a:pt x="201" y="18"/>
                    </a:cubicBezTo>
                    <a:cubicBezTo>
                      <a:pt x="200" y="22"/>
                      <a:pt x="200" y="22"/>
                      <a:pt x="200" y="22"/>
                    </a:cubicBezTo>
                    <a:cubicBezTo>
                      <a:pt x="183" y="84"/>
                      <a:pt x="153" y="144"/>
                      <a:pt x="108" y="195"/>
                    </a:cubicBezTo>
                    <a:cubicBezTo>
                      <a:pt x="102" y="201"/>
                      <a:pt x="102" y="201"/>
                      <a:pt x="102" y="201"/>
                    </a:cubicBezTo>
                    <a:cubicBezTo>
                      <a:pt x="100" y="198"/>
                      <a:pt x="100" y="198"/>
                      <a:pt x="100" y="198"/>
                    </a:cubicBezTo>
                    <a:cubicBezTo>
                      <a:pt x="52" y="147"/>
                      <a:pt x="20" y="88"/>
                      <a:pt x="2" y="26"/>
                    </a:cubicBezTo>
                    <a:lnTo>
                      <a:pt x="0" y="21"/>
                    </a:lnTo>
                    <a:close/>
                  </a:path>
                </a:pathLst>
              </a:custGeom>
              <a:solidFill>
                <a:srgbClr val="EDA1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7" name="Freeform 28"/>
              <p:cNvSpPr/>
              <p:nvPr/>
            </p:nvSpPr>
            <p:spPr bwMode="auto">
              <a:xfrm>
                <a:off x="5491163" y="274638"/>
                <a:ext cx="252413" cy="254000"/>
              </a:xfrm>
              <a:custGeom>
                <a:avLst/>
                <a:gdLst>
                  <a:gd name="T0" fmla="*/ 0 w 199"/>
                  <a:gd name="T1" fmla="*/ 141 h 199"/>
                  <a:gd name="T2" fmla="*/ 13 w 199"/>
                  <a:gd name="T3" fmla="*/ 117 h 199"/>
                  <a:gd name="T4" fmla="*/ 118 w 199"/>
                  <a:gd name="T5" fmla="*/ 13 h 199"/>
                  <a:gd name="T6" fmla="*/ 143 w 199"/>
                  <a:gd name="T7" fmla="*/ 0 h 199"/>
                  <a:gd name="T8" fmla="*/ 145 w 199"/>
                  <a:gd name="T9" fmla="*/ 3 h 199"/>
                  <a:gd name="T10" fmla="*/ 199 w 199"/>
                  <a:gd name="T11" fmla="*/ 191 h 199"/>
                  <a:gd name="T12" fmla="*/ 199 w 199"/>
                  <a:gd name="T13" fmla="*/ 199 h 199"/>
                  <a:gd name="T14" fmla="*/ 195 w 199"/>
                  <a:gd name="T15" fmla="*/ 199 h 199"/>
                  <a:gd name="T16" fmla="*/ 5 w 199"/>
                  <a:gd name="T17" fmla="*/ 144 h 199"/>
                  <a:gd name="T18" fmla="*/ 0 w 199"/>
                  <a:gd name="T19" fmla="*/ 14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0" y="141"/>
                    </a:moveTo>
                    <a:cubicBezTo>
                      <a:pt x="13" y="117"/>
                      <a:pt x="13" y="117"/>
                      <a:pt x="13" y="117"/>
                    </a:cubicBezTo>
                    <a:cubicBezTo>
                      <a:pt x="40" y="74"/>
                      <a:pt x="76" y="39"/>
                      <a:pt x="118" y="13"/>
                    </a:cubicBezTo>
                    <a:cubicBezTo>
                      <a:pt x="143" y="0"/>
                      <a:pt x="143" y="0"/>
                      <a:pt x="143" y="0"/>
                    </a:cubicBezTo>
                    <a:cubicBezTo>
                      <a:pt x="145" y="3"/>
                      <a:pt x="145" y="3"/>
                      <a:pt x="145" y="3"/>
                    </a:cubicBezTo>
                    <a:cubicBezTo>
                      <a:pt x="176" y="59"/>
                      <a:pt x="196" y="123"/>
                      <a:pt x="199" y="191"/>
                    </a:cubicBezTo>
                    <a:cubicBezTo>
                      <a:pt x="199" y="199"/>
                      <a:pt x="199" y="199"/>
                      <a:pt x="199" y="199"/>
                    </a:cubicBezTo>
                    <a:cubicBezTo>
                      <a:pt x="195" y="199"/>
                      <a:pt x="195" y="199"/>
                      <a:pt x="195" y="199"/>
                    </a:cubicBezTo>
                    <a:cubicBezTo>
                      <a:pt x="126" y="196"/>
                      <a:pt x="61" y="176"/>
                      <a:pt x="5" y="144"/>
                    </a:cubicBezTo>
                    <a:lnTo>
                      <a:pt x="0" y="141"/>
                    </a:lnTo>
                    <a:close/>
                  </a:path>
                </a:pathLst>
              </a:custGeom>
              <a:solidFill>
                <a:srgbClr val="D073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8" name="Freeform 29"/>
              <p:cNvSpPr/>
              <p:nvPr/>
            </p:nvSpPr>
            <p:spPr bwMode="auto">
              <a:xfrm>
                <a:off x="5448301" y="488950"/>
                <a:ext cx="258763" cy="222250"/>
              </a:xfrm>
              <a:custGeom>
                <a:avLst/>
                <a:gdLst>
                  <a:gd name="T0" fmla="*/ 20 w 203"/>
                  <a:gd name="T1" fmla="*/ 0 h 174"/>
                  <a:gd name="T2" fmla="*/ 12 w 203"/>
                  <a:gd name="T3" fmla="*/ 21 h 174"/>
                  <a:gd name="T4" fmla="*/ 0 w 203"/>
                  <a:gd name="T5" fmla="*/ 114 h 174"/>
                  <a:gd name="T6" fmla="*/ 5 w 203"/>
                  <a:gd name="T7" fmla="*/ 165 h 174"/>
                  <a:gd name="T8" fmla="*/ 7 w 203"/>
                  <a:gd name="T9" fmla="*/ 174 h 174"/>
                  <a:gd name="T10" fmla="*/ 17 w 203"/>
                  <a:gd name="T11" fmla="*/ 169 h 174"/>
                  <a:gd name="T12" fmla="*/ 176 w 203"/>
                  <a:gd name="T13" fmla="*/ 117 h 174"/>
                  <a:gd name="T14" fmla="*/ 203 w 203"/>
                  <a:gd name="T15" fmla="*/ 113 h 174"/>
                  <a:gd name="T16" fmla="*/ 189 w 203"/>
                  <a:gd name="T17" fmla="*/ 96 h 174"/>
                  <a:gd name="T18" fmla="*/ 45 w 203"/>
                  <a:gd name="T19" fmla="*/ 5 h 174"/>
                  <a:gd name="T20" fmla="*/ 20 w 203"/>
                  <a:gd name="T2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74">
                    <a:moveTo>
                      <a:pt x="20" y="0"/>
                    </a:moveTo>
                    <a:cubicBezTo>
                      <a:pt x="12" y="21"/>
                      <a:pt x="12" y="21"/>
                      <a:pt x="12" y="21"/>
                    </a:cubicBezTo>
                    <a:cubicBezTo>
                      <a:pt x="4" y="51"/>
                      <a:pt x="0" y="82"/>
                      <a:pt x="0" y="114"/>
                    </a:cubicBezTo>
                    <a:cubicBezTo>
                      <a:pt x="0" y="131"/>
                      <a:pt x="2" y="148"/>
                      <a:pt x="5" y="165"/>
                    </a:cubicBezTo>
                    <a:cubicBezTo>
                      <a:pt x="7" y="174"/>
                      <a:pt x="7" y="174"/>
                      <a:pt x="7" y="174"/>
                    </a:cubicBezTo>
                    <a:cubicBezTo>
                      <a:pt x="17" y="169"/>
                      <a:pt x="17" y="169"/>
                      <a:pt x="17" y="169"/>
                    </a:cubicBezTo>
                    <a:cubicBezTo>
                      <a:pt x="66" y="144"/>
                      <a:pt x="120" y="126"/>
                      <a:pt x="176" y="117"/>
                    </a:cubicBezTo>
                    <a:cubicBezTo>
                      <a:pt x="203" y="113"/>
                      <a:pt x="203" y="113"/>
                      <a:pt x="203" y="113"/>
                    </a:cubicBezTo>
                    <a:cubicBezTo>
                      <a:pt x="189" y="96"/>
                      <a:pt x="189" y="96"/>
                      <a:pt x="189" y="96"/>
                    </a:cubicBezTo>
                    <a:cubicBezTo>
                      <a:pt x="151" y="54"/>
                      <a:pt x="101" y="22"/>
                      <a:pt x="45" y="5"/>
                    </a:cubicBezTo>
                    <a:lnTo>
                      <a:pt x="20" y="0"/>
                    </a:lnTo>
                    <a:close/>
                  </a:path>
                </a:pathLst>
              </a:custGeom>
              <a:solidFill>
                <a:srgbClr val="BF23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nvGrpSpPr>
            <p:cNvPr id="4" name="组合 3"/>
            <p:cNvGrpSpPr/>
            <p:nvPr/>
          </p:nvGrpSpPr>
          <p:grpSpPr>
            <a:xfrm>
              <a:off x="5653485" y="881618"/>
              <a:ext cx="885031" cy="255754"/>
              <a:chOff x="6484938" y="241300"/>
              <a:chExt cx="1598613" cy="461963"/>
            </a:xfrm>
          </p:grpSpPr>
          <p:sp>
            <p:nvSpPr>
              <p:cNvPr id="5" name="Freeform 19"/>
              <p:cNvSpPr/>
              <p:nvPr/>
            </p:nvSpPr>
            <p:spPr bwMode="auto">
              <a:xfrm>
                <a:off x="6484938" y="249238"/>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6" name="Freeform 20"/>
              <p:cNvSpPr/>
              <p:nvPr/>
            </p:nvSpPr>
            <p:spPr bwMode="auto">
              <a:xfrm>
                <a:off x="6484938" y="436563"/>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7" name="Freeform 21"/>
              <p:cNvSpPr/>
              <p:nvPr/>
            </p:nvSpPr>
            <p:spPr bwMode="auto">
              <a:xfrm>
                <a:off x="6870701" y="455613"/>
                <a:ext cx="358775" cy="247650"/>
              </a:xfrm>
              <a:custGeom>
                <a:avLst/>
                <a:gdLst>
                  <a:gd name="T0" fmla="*/ 227 w 282"/>
                  <a:gd name="T1" fmla="*/ 0 h 194"/>
                  <a:gd name="T2" fmla="*/ 282 w 282"/>
                  <a:gd name="T3" fmla="*/ 0 h 194"/>
                  <a:gd name="T4" fmla="*/ 269 w 282"/>
                  <a:gd name="T5" fmla="*/ 16 h 194"/>
                  <a:gd name="T6" fmla="*/ 257 w 282"/>
                  <a:gd name="T7" fmla="*/ 29 h 194"/>
                  <a:gd name="T8" fmla="*/ 229 w 282"/>
                  <a:gd name="T9" fmla="*/ 51 h 194"/>
                  <a:gd name="T10" fmla="*/ 229 w 282"/>
                  <a:gd name="T11" fmla="*/ 75 h 194"/>
                  <a:gd name="T12" fmla="*/ 222 w 282"/>
                  <a:gd name="T13" fmla="*/ 128 h 194"/>
                  <a:gd name="T14" fmla="*/ 172 w 282"/>
                  <a:gd name="T15" fmla="*/ 182 h 194"/>
                  <a:gd name="T16" fmla="*/ 128 w 282"/>
                  <a:gd name="T17" fmla="*/ 192 h 194"/>
                  <a:gd name="T18" fmla="*/ 64 w 282"/>
                  <a:gd name="T19" fmla="*/ 192 h 194"/>
                  <a:gd name="T20" fmla="*/ 28 w 282"/>
                  <a:gd name="T21" fmla="*/ 182 h 194"/>
                  <a:gd name="T22" fmla="*/ 0 w 282"/>
                  <a:gd name="T23" fmla="*/ 131 h 194"/>
                  <a:gd name="T24" fmla="*/ 38 w 282"/>
                  <a:gd name="T25" fmla="*/ 131 h 194"/>
                  <a:gd name="T26" fmla="*/ 54 w 282"/>
                  <a:gd name="T27" fmla="*/ 154 h 194"/>
                  <a:gd name="T28" fmla="*/ 128 w 282"/>
                  <a:gd name="T29" fmla="*/ 158 h 194"/>
                  <a:gd name="T30" fmla="*/ 180 w 282"/>
                  <a:gd name="T31" fmla="*/ 125 h 194"/>
                  <a:gd name="T32" fmla="*/ 190 w 282"/>
                  <a:gd name="T33" fmla="*/ 72 h 194"/>
                  <a:gd name="T34" fmla="*/ 128 w 282"/>
                  <a:gd name="T35" fmla="*/ 85 h 194"/>
                  <a:gd name="T36" fmla="*/ 128 w 282"/>
                  <a:gd name="T37" fmla="*/ 45 h 194"/>
                  <a:gd name="T38" fmla="*/ 184 w 282"/>
                  <a:gd name="T39" fmla="*/ 31 h 194"/>
                  <a:gd name="T40" fmla="*/ 215 w 282"/>
                  <a:gd name="T41" fmla="*/ 11 h 194"/>
                  <a:gd name="T42" fmla="*/ 227 w 282"/>
                  <a:gd name="T43"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2" h="194">
                    <a:moveTo>
                      <a:pt x="227" y="0"/>
                    </a:moveTo>
                    <a:cubicBezTo>
                      <a:pt x="282" y="0"/>
                      <a:pt x="282" y="0"/>
                      <a:pt x="282" y="0"/>
                    </a:cubicBezTo>
                    <a:cubicBezTo>
                      <a:pt x="269" y="16"/>
                      <a:pt x="269" y="16"/>
                      <a:pt x="269" y="16"/>
                    </a:cubicBezTo>
                    <a:cubicBezTo>
                      <a:pt x="265" y="21"/>
                      <a:pt x="260" y="25"/>
                      <a:pt x="257" y="29"/>
                    </a:cubicBezTo>
                    <a:cubicBezTo>
                      <a:pt x="250" y="34"/>
                      <a:pt x="241" y="42"/>
                      <a:pt x="229" y="51"/>
                    </a:cubicBezTo>
                    <a:cubicBezTo>
                      <a:pt x="229" y="63"/>
                      <a:pt x="229" y="71"/>
                      <a:pt x="229" y="75"/>
                    </a:cubicBezTo>
                    <a:cubicBezTo>
                      <a:pt x="229" y="97"/>
                      <a:pt x="227" y="115"/>
                      <a:pt x="222" y="128"/>
                    </a:cubicBezTo>
                    <a:cubicBezTo>
                      <a:pt x="212" y="153"/>
                      <a:pt x="190" y="174"/>
                      <a:pt x="172" y="182"/>
                    </a:cubicBezTo>
                    <a:cubicBezTo>
                      <a:pt x="160" y="190"/>
                      <a:pt x="138" y="191"/>
                      <a:pt x="128" y="192"/>
                    </a:cubicBezTo>
                    <a:cubicBezTo>
                      <a:pt x="117" y="194"/>
                      <a:pt x="77" y="194"/>
                      <a:pt x="64" y="192"/>
                    </a:cubicBezTo>
                    <a:cubicBezTo>
                      <a:pt x="61" y="191"/>
                      <a:pt x="39" y="189"/>
                      <a:pt x="28" y="182"/>
                    </a:cubicBezTo>
                    <a:cubicBezTo>
                      <a:pt x="13" y="173"/>
                      <a:pt x="1" y="142"/>
                      <a:pt x="0" y="131"/>
                    </a:cubicBezTo>
                    <a:cubicBezTo>
                      <a:pt x="38" y="131"/>
                      <a:pt x="38" y="131"/>
                      <a:pt x="38" y="131"/>
                    </a:cubicBezTo>
                    <a:cubicBezTo>
                      <a:pt x="41" y="139"/>
                      <a:pt x="47" y="150"/>
                      <a:pt x="54" y="154"/>
                    </a:cubicBezTo>
                    <a:cubicBezTo>
                      <a:pt x="66" y="162"/>
                      <a:pt x="105" y="161"/>
                      <a:pt x="128" y="158"/>
                    </a:cubicBezTo>
                    <a:cubicBezTo>
                      <a:pt x="150" y="156"/>
                      <a:pt x="171" y="142"/>
                      <a:pt x="180" y="125"/>
                    </a:cubicBezTo>
                    <a:cubicBezTo>
                      <a:pt x="186" y="113"/>
                      <a:pt x="190" y="95"/>
                      <a:pt x="190" y="72"/>
                    </a:cubicBezTo>
                    <a:cubicBezTo>
                      <a:pt x="173" y="78"/>
                      <a:pt x="152" y="82"/>
                      <a:pt x="128" y="85"/>
                    </a:cubicBezTo>
                    <a:cubicBezTo>
                      <a:pt x="128" y="45"/>
                      <a:pt x="128" y="45"/>
                      <a:pt x="128" y="45"/>
                    </a:cubicBezTo>
                    <a:cubicBezTo>
                      <a:pt x="150" y="43"/>
                      <a:pt x="169" y="38"/>
                      <a:pt x="184" y="31"/>
                    </a:cubicBezTo>
                    <a:cubicBezTo>
                      <a:pt x="193" y="28"/>
                      <a:pt x="203" y="21"/>
                      <a:pt x="215" y="11"/>
                    </a:cubicBezTo>
                    <a:lnTo>
                      <a:pt x="227"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8" name="Freeform 22"/>
              <p:cNvSpPr/>
              <p:nvPr/>
            </p:nvSpPr>
            <p:spPr bwMode="auto">
              <a:xfrm>
                <a:off x="7335838" y="241300"/>
                <a:ext cx="747713" cy="458787"/>
              </a:xfrm>
              <a:custGeom>
                <a:avLst/>
                <a:gdLst>
                  <a:gd name="T0" fmla="*/ 255 w 588"/>
                  <a:gd name="T1" fmla="*/ 0 h 359"/>
                  <a:gd name="T2" fmla="*/ 527 w 588"/>
                  <a:gd name="T3" fmla="*/ 0 h 359"/>
                  <a:gd name="T4" fmla="*/ 571 w 588"/>
                  <a:gd name="T5" fmla="*/ 14 h 359"/>
                  <a:gd name="T6" fmla="*/ 588 w 588"/>
                  <a:gd name="T7" fmla="*/ 56 h 359"/>
                  <a:gd name="T8" fmla="*/ 588 w 588"/>
                  <a:gd name="T9" fmla="*/ 304 h 359"/>
                  <a:gd name="T10" fmla="*/ 573 w 588"/>
                  <a:gd name="T11" fmla="*/ 342 h 359"/>
                  <a:gd name="T12" fmla="*/ 531 w 588"/>
                  <a:gd name="T13" fmla="*/ 358 h 359"/>
                  <a:gd name="T14" fmla="*/ 497 w 588"/>
                  <a:gd name="T15" fmla="*/ 358 h 359"/>
                  <a:gd name="T16" fmla="*/ 497 w 588"/>
                  <a:gd name="T17" fmla="*/ 359 h 359"/>
                  <a:gd name="T18" fmla="*/ 141 w 588"/>
                  <a:gd name="T19" fmla="*/ 359 h 359"/>
                  <a:gd name="T20" fmla="*/ 141 w 588"/>
                  <a:gd name="T21" fmla="*/ 359 h 359"/>
                  <a:gd name="T22" fmla="*/ 117 w 588"/>
                  <a:gd name="T23" fmla="*/ 359 h 359"/>
                  <a:gd name="T24" fmla="*/ 86 w 588"/>
                  <a:gd name="T25" fmla="*/ 350 h 359"/>
                  <a:gd name="T26" fmla="*/ 75 w 588"/>
                  <a:gd name="T27" fmla="*/ 327 h 359"/>
                  <a:gd name="T28" fmla="*/ 75 w 588"/>
                  <a:gd name="T29" fmla="*/ 304 h 359"/>
                  <a:gd name="T30" fmla="*/ 75 w 588"/>
                  <a:gd name="T31" fmla="*/ 304 h 359"/>
                  <a:gd name="T32" fmla="*/ 75 w 588"/>
                  <a:gd name="T33" fmla="*/ 230 h 359"/>
                  <a:gd name="T34" fmla="*/ 34 w 588"/>
                  <a:gd name="T35" fmla="*/ 202 h 359"/>
                  <a:gd name="T36" fmla="*/ 17 w 588"/>
                  <a:gd name="T37" fmla="*/ 187 h 359"/>
                  <a:gd name="T38" fmla="*/ 0 w 588"/>
                  <a:gd name="T39" fmla="*/ 167 h 359"/>
                  <a:gd name="T40" fmla="*/ 55 w 588"/>
                  <a:gd name="T41" fmla="*/ 167 h 359"/>
                  <a:gd name="T42" fmla="*/ 68 w 588"/>
                  <a:gd name="T43" fmla="*/ 178 h 359"/>
                  <a:gd name="T44" fmla="*/ 103 w 588"/>
                  <a:gd name="T45" fmla="*/ 200 h 359"/>
                  <a:gd name="T46" fmla="*/ 155 w 588"/>
                  <a:gd name="T47" fmla="*/ 212 h 359"/>
                  <a:gd name="T48" fmla="*/ 155 w 588"/>
                  <a:gd name="T49" fmla="*/ 252 h 359"/>
                  <a:gd name="T50" fmla="*/ 114 w 588"/>
                  <a:gd name="T51" fmla="*/ 246 h 359"/>
                  <a:gd name="T52" fmla="*/ 114 w 588"/>
                  <a:gd name="T53" fmla="*/ 303 h 359"/>
                  <a:gd name="T54" fmla="*/ 114 w 588"/>
                  <a:gd name="T55" fmla="*/ 303 h 359"/>
                  <a:gd name="T56" fmla="*/ 115 w 588"/>
                  <a:gd name="T57" fmla="*/ 312 h 359"/>
                  <a:gd name="T58" fmla="*/ 119 w 588"/>
                  <a:gd name="T59" fmla="*/ 320 h 359"/>
                  <a:gd name="T60" fmla="*/ 130 w 588"/>
                  <a:gd name="T61" fmla="*/ 323 h 359"/>
                  <a:gd name="T62" fmla="*/ 138 w 588"/>
                  <a:gd name="T63" fmla="*/ 324 h 359"/>
                  <a:gd name="T64" fmla="*/ 495 w 588"/>
                  <a:gd name="T65" fmla="*/ 324 h 359"/>
                  <a:gd name="T66" fmla="*/ 495 w 588"/>
                  <a:gd name="T67" fmla="*/ 324 h 359"/>
                  <a:gd name="T68" fmla="*/ 525 w 588"/>
                  <a:gd name="T69" fmla="*/ 323 h 359"/>
                  <a:gd name="T70" fmla="*/ 542 w 588"/>
                  <a:gd name="T71" fmla="*/ 314 h 359"/>
                  <a:gd name="T72" fmla="*/ 548 w 588"/>
                  <a:gd name="T73" fmla="*/ 299 h 359"/>
                  <a:gd name="T74" fmla="*/ 548 w 588"/>
                  <a:gd name="T75" fmla="*/ 65 h 359"/>
                  <a:gd name="T76" fmla="*/ 521 w 588"/>
                  <a:gd name="T77" fmla="*/ 39 h 359"/>
                  <a:gd name="T78" fmla="*/ 264 w 588"/>
                  <a:gd name="T79" fmla="*/ 39 h 359"/>
                  <a:gd name="T80" fmla="*/ 237 w 588"/>
                  <a:gd name="T81" fmla="*/ 65 h 359"/>
                  <a:gd name="T82" fmla="*/ 237 w 588"/>
                  <a:gd name="T83" fmla="*/ 300 h 359"/>
                  <a:gd name="T84" fmla="*/ 198 w 588"/>
                  <a:gd name="T85" fmla="*/ 300 h 359"/>
                  <a:gd name="T86" fmla="*/ 198 w 588"/>
                  <a:gd name="T87" fmla="*/ 54 h 359"/>
                  <a:gd name="T88" fmla="*/ 213 w 588"/>
                  <a:gd name="T89" fmla="*/ 15 h 359"/>
                  <a:gd name="T90" fmla="*/ 255 w 588"/>
                  <a:gd name="T9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8" h="359">
                    <a:moveTo>
                      <a:pt x="255" y="0"/>
                    </a:moveTo>
                    <a:cubicBezTo>
                      <a:pt x="527" y="0"/>
                      <a:pt x="527" y="0"/>
                      <a:pt x="527" y="0"/>
                    </a:cubicBezTo>
                    <a:cubicBezTo>
                      <a:pt x="546" y="0"/>
                      <a:pt x="560" y="4"/>
                      <a:pt x="571" y="14"/>
                    </a:cubicBezTo>
                    <a:cubicBezTo>
                      <a:pt x="582" y="24"/>
                      <a:pt x="588" y="38"/>
                      <a:pt x="588" y="56"/>
                    </a:cubicBezTo>
                    <a:cubicBezTo>
                      <a:pt x="588" y="304"/>
                      <a:pt x="588" y="304"/>
                      <a:pt x="588" y="304"/>
                    </a:cubicBezTo>
                    <a:cubicBezTo>
                      <a:pt x="588" y="319"/>
                      <a:pt x="583" y="332"/>
                      <a:pt x="573" y="342"/>
                    </a:cubicBezTo>
                    <a:cubicBezTo>
                      <a:pt x="563" y="353"/>
                      <a:pt x="549" y="358"/>
                      <a:pt x="531" y="358"/>
                    </a:cubicBezTo>
                    <a:cubicBezTo>
                      <a:pt x="497" y="358"/>
                      <a:pt x="497" y="358"/>
                      <a:pt x="497" y="358"/>
                    </a:cubicBezTo>
                    <a:cubicBezTo>
                      <a:pt x="497" y="359"/>
                      <a:pt x="497" y="359"/>
                      <a:pt x="497" y="359"/>
                    </a:cubicBezTo>
                    <a:cubicBezTo>
                      <a:pt x="141" y="359"/>
                      <a:pt x="141" y="359"/>
                      <a:pt x="141" y="359"/>
                    </a:cubicBezTo>
                    <a:cubicBezTo>
                      <a:pt x="141" y="359"/>
                      <a:pt x="141" y="359"/>
                      <a:pt x="141" y="359"/>
                    </a:cubicBezTo>
                    <a:cubicBezTo>
                      <a:pt x="117" y="359"/>
                      <a:pt x="117" y="359"/>
                      <a:pt x="117" y="359"/>
                    </a:cubicBezTo>
                    <a:cubicBezTo>
                      <a:pt x="103" y="359"/>
                      <a:pt x="93" y="356"/>
                      <a:pt x="86" y="350"/>
                    </a:cubicBezTo>
                    <a:cubicBezTo>
                      <a:pt x="78" y="343"/>
                      <a:pt x="75" y="336"/>
                      <a:pt x="75" y="327"/>
                    </a:cubicBezTo>
                    <a:cubicBezTo>
                      <a:pt x="75" y="304"/>
                      <a:pt x="75" y="304"/>
                      <a:pt x="75" y="304"/>
                    </a:cubicBezTo>
                    <a:cubicBezTo>
                      <a:pt x="75" y="304"/>
                      <a:pt x="75" y="304"/>
                      <a:pt x="75" y="304"/>
                    </a:cubicBezTo>
                    <a:cubicBezTo>
                      <a:pt x="75" y="230"/>
                      <a:pt x="75" y="230"/>
                      <a:pt x="75" y="230"/>
                    </a:cubicBezTo>
                    <a:cubicBezTo>
                      <a:pt x="58" y="221"/>
                      <a:pt x="44" y="212"/>
                      <a:pt x="34" y="202"/>
                    </a:cubicBezTo>
                    <a:cubicBezTo>
                      <a:pt x="29" y="198"/>
                      <a:pt x="23" y="193"/>
                      <a:pt x="17" y="187"/>
                    </a:cubicBezTo>
                    <a:cubicBezTo>
                      <a:pt x="0" y="167"/>
                      <a:pt x="0" y="167"/>
                      <a:pt x="0" y="167"/>
                    </a:cubicBezTo>
                    <a:cubicBezTo>
                      <a:pt x="55" y="167"/>
                      <a:pt x="55" y="167"/>
                      <a:pt x="55" y="167"/>
                    </a:cubicBezTo>
                    <a:cubicBezTo>
                      <a:pt x="68" y="178"/>
                      <a:pt x="68" y="178"/>
                      <a:pt x="68" y="178"/>
                    </a:cubicBezTo>
                    <a:cubicBezTo>
                      <a:pt x="81" y="188"/>
                      <a:pt x="92" y="195"/>
                      <a:pt x="103" y="200"/>
                    </a:cubicBezTo>
                    <a:cubicBezTo>
                      <a:pt x="116" y="205"/>
                      <a:pt x="133" y="209"/>
                      <a:pt x="155" y="212"/>
                    </a:cubicBezTo>
                    <a:cubicBezTo>
                      <a:pt x="155" y="252"/>
                      <a:pt x="155" y="252"/>
                      <a:pt x="155" y="252"/>
                    </a:cubicBezTo>
                    <a:cubicBezTo>
                      <a:pt x="140" y="251"/>
                      <a:pt x="127" y="249"/>
                      <a:pt x="114" y="246"/>
                    </a:cubicBezTo>
                    <a:cubicBezTo>
                      <a:pt x="114" y="303"/>
                      <a:pt x="114" y="303"/>
                      <a:pt x="114" y="303"/>
                    </a:cubicBezTo>
                    <a:cubicBezTo>
                      <a:pt x="114" y="303"/>
                      <a:pt x="114" y="303"/>
                      <a:pt x="114" y="303"/>
                    </a:cubicBezTo>
                    <a:cubicBezTo>
                      <a:pt x="115" y="312"/>
                      <a:pt x="115" y="312"/>
                      <a:pt x="115" y="312"/>
                    </a:cubicBezTo>
                    <a:cubicBezTo>
                      <a:pt x="115" y="315"/>
                      <a:pt x="116" y="318"/>
                      <a:pt x="119" y="320"/>
                    </a:cubicBezTo>
                    <a:cubicBezTo>
                      <a:pt x="121" y="322"/>
                      <a:pt x="125" y="323"/>
                      <a:pt x="130" y="323"/>
                    </a:cubicBezTo>
                    <a:cubicBezTo>
                      <a:pt x="138" y="324"/>
                      <a:pt x="138" y="324"/>
                      <a:pt x="138" y="324"/>
                    </a:cubicBezTo>
                    <a:cubicBezTo>
                      <a:pt x="495" y="324"/>
                      <a:pt x="495" y="324"/>
                      <a:pt x="495" y="324"/>
                    </a:cubicBezTo>
                    <a:cubicBezTo>
                      <a:pt x="495" y="324"/>
                      <a:pt x="495" y="324"/>
                      <a:pt x="495" y="324"/>
                    </a:cubicBezTo>
                    <a:cubicBezTo>
                      <a:pt x="508" y="323"/>
                      <a:pt x="514" y="324"/>
                      <a:pt x="525" y="323"/>
                    </a:cubicBezTo>
                    <a:cubicBezTo>
                      <a:pt x="531" y="323"/>
                      <a:pt x="539" y="318"/>
                      <a:pt x="542" y="314"/>
                    </a:cubicBezTo>
                    <a:cubicBezTo>
                      <a:pt x="546" y="310"/>
                      <a:pt x="547" y="306"/>
                      <a:pt x="548" y="299"/>
                    </a:cubicBezTo>
                    <a:cubicBezTo>
                      <a:pt x="548" y="221"/>
                      <a:pt x="548" y="143"/>
                      <a:pt x="548" y="65"/>
                    </a:cubicBezTo>
                    <a:cubicBezTo>
                      <a:pt x="548" y="47"/>
                      <a:pt x="539" y="39"/>
                      <a:pt x="521" y="39"/>
                    </a:cubicBezTo>
                    <a:cubicBezTo>
                      <a:pt x="264" y="39"/>
                      <a:pt x="264" y="39"/>
                      <a:pt x="264" y="39"/>
                    </a:cubicBezTo>
                    <a:cubicBezTo>
                      <a:pt x="246" y="39"/>
                      <a:pt x="237" y="47"/>
                      <a:pt x="237" y="65"/>
                    </a:cubicBezTo>
                    <a:cubicBezTo>
                      <a:pt x="237" y="300"/>
                      <a:pt x="237" y="300"/>
                      <a:pt x="237" y="300"/>
                    </a:cubicBezTo>
                    <a:cubicBezTo>
                      <a:pt x="198" y="300"/>
                      <a:pt x="198" y="300"/>
                      <a:pt x="198" y="300"/>
                    </a:cubicBezTo>
                    <a:cubicBezTo>
                      <a:pt x="198" y="54"/>
                      <a:pt x="198" y="54"/>
                      <a:pt x="198" y="54"/>
                    </a:cubicBezTo>
                    <a:cubicBezTo>
                      <a:pt x="198" y="39"/>
                      <a:pt x="203" y="26"/>
                      <a:pt x="213" y="15"/>
                    </a:cubicBezTo>
                    <a:cubicBezTo>
                      <a:pt x="224" y="5"/>
                      <a:pt x="237" y="0"/>
                      <a:pt x="25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9" name="Freeform 23"/>
              <p:cNvSpPr>
                <a:spLocks noEditPoints="1"/>
              </p:cNvSpPr>
              <p:nvPr/>
            </p:nvSpPr>
            <p:spPr bwMode="auto">
              <a:xfrm>
                <a:off x="7037388" y="241300"/>
                <a:ext cx="495300" cy="214312"/>
              </a:xfrm>
              <a:custGeom>
                <a:avLst/>
                <a:gdLst>
                  <a:gd name="T0" fmla="*/ 213 w 390"/>
                  <a:gd name="T1" fmla="*/ 127 h 167"/>
                  <a:gd name="T2" fmla="*/ 342 w 390"/>
                  <a:gd name="T3" fmla="*/ 127 h 167"/>
                  <a:gd name="T4" fmla="*/ 351 w 390"/>
                  <a:gd name="T5" fmla="*/ 104 h 167"/>
                  <a:gd name="T6" fmla="*/ 39 w 390"/>
                  <a:gd name="T7" fmla="*/ 103 h 167"/>
                  <a:gd name="T8" fmla="*/ 43 w 390"/>
                  <a:gd name="T9" fmla="*/ 127 h 167"/>
                  <a:gd name="T10" fmla="*/ 174 w 390"/>
                  <a:gd name="T11" fmla="*/ 127 h 167"/>
                  <a:gd name="T12" fmla="*/ 39 w 390"/>
                  <a:gd name="T13" fmla="*/ 104 h 167"/>
                  <a:gd name="T14" fmla="*/ 39 w 390"/>
                  <a:gd name="T15" fmla="*/ 103 h 167"/>
                  <a:gd name="T16" fmla="*/ 247 w 390"/>
                  <a:gd name="T17" fmla="*/ 39 h 167"/>
                  <a:gd name="T18" fmla="*/ 213 w 390"/>
                  <a:gd name="T19" fmla="*/ 64 h 167"/>
                  <a:gd name="T20" fmla="*/ 351 w 390"/>
                  <a:gd name="T21" fmla="*/ 51 h 167"/>
                  <a:gd name="T22" fmla="*/ 337 w 390"/>
                  <a:gd name="T23" fmla="*/ 39 h 167"/>
                  <a:gd name="T24" fmla="*/ 326 w 390"/>
                  <a:gd name="T25" fmla="*/ 39 h 167"/>
                  <a:gd name="T26" fmla="*/ 77 w 390"/>
                  <a:gd name="T27" fmla="*/ 39 h 167"/>
                  <a:gd name="T28" fmla="*/ 57 w 390"/>
                  <a:gd name="T29" fmla="*/ 39 h 167"/>
                  <a:gd name="T30" fmla="*/ 39 w 390"/>
                  <a:gd name="T31" fmla="*/ 54 h 167"/>
                  <a:gd name="T32" fmla="*/ 39 w 390"/>
                  <a:gd name="T33" fmla="*/ 64 h 167"/>
                  <a:gd name="T34" fmla="*/ 174 w 390"/>
                  <a:gd name="T35" fmla="*/ 64 h 167"/>
                  <a:gd name="T36" fmla="*/ 144 w 390"/>
                  <a:gd name="T37" fmla="*/ 39 h 167"/>
                  <a:gd name="T38" fmla="*/ 77 w 390"/>
                  <a:gd name="T39" fmla="*/ 39 h 167"/>
                  <a:gd name="T40" fmla="*/ 77 w 390"/>
                  <a:gd name="T41" fmla="*/ 39 h 167"/>
                  <a:gd name="T42" fmla="*/ 77 w 390"/>
                  <a:gd name="T43" fmla="*/ 0 h 167"/>
                  <a:gd name="T44" fmla="*/ 77 w 390"/>
                  <a:gd name="T45" fmla="*/ 4 h 167"/>
                  <a:gd name="T46" fmla="*/ 144 w 390"/>
                  <a:gd name="T47" fmla="*/ 0 h 167"/>
                  <a:gd name="T48" fmla="*/ 247 w 390"/>
                  <a:gd name="T49" fmla="*/ 0 h 167"/>
                  <a:gd name="T50" fmla="*/ 326 w 390"/>
                  <a:gd name="T51" fmla="*/ 0 h 167"/>
                  <a:gd name="T52" fmla="*/ 379 w 390"/>
                  <a:gd name="T53" fmla="*/ 10 h 167"/>
                  <a:gd name="T54" fmla="*/ 390 w 390"/>
                  <a:gd name="T55" fmla="*/ 125 h 167"/>
                  <a:gd name="T56" fmla="*/ 367 w 390"/>
                  <a:gd name="T57" fmla="*/ 165 h 167"/>
                  <a:gd name="T58" fmla="*/ 326 w 390"/>
                  <a:gd name="T59" fmla="*/ 167 h 167"/>
                  <a:gd name="T60" fmla="*/ 247 w 390"/>
                  <a:gd name="T61" fmla="*/ 167 h 167"/>
                  <a:gd name="T62" fmla="*/ 144 w 390"/>
                  <a:gd name="T63" fmla="*/ 167 h 167"/>
                  <a:gd name="T64" fmla="*/ 77 w 390"/>
                  <a:gd name="T65" fmla="*/ 166 h 167"/>
                  <a:gd name="T66" fmla="*/ 77 w 390"/>
                  <a:gd name="T67" fmla="*/ 167 h 167"/>
                  <a:gd name="T68" fmla="*/ 25 w 390"/>
                  <a:gd name="T69" fmla="*/ 165 h 167"/>
                  <a:gd name="T70" fmla="*/ 0 w 390"/>
                  <a:gd name="T71" fmla="*/ 3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0" h="167">
                    <a:moveTo>
                      <a:pt x="213" y="104"/>
                    </a:moveTo>
                    <a:cubicBezTo>
                      <a:pt x="213" y="127"/>
                      <a:pt x="213" y="127"/>
                      <a:pt x="213" y="127"/>
                    </a:cubicBezTo>
                    <a:cubicBezTo>
                      <a:pt x="340" y="127"/>
                      <a:pt x="340" y="127"/>
                      <a:pt x="340" y="127"/>
                    </a:cubicBezTo>
                    <a:cubicBezTo>
                      <a:pt x="342" y="127"/>
                      <a:pt x="342" y="127"/>
                      <a:pt x="342" y="127"/>
                    </a:cubicBezTo>
                    <a:cubicBezTo>
                      <a:pt x="348" y="125"/>
                      <a:pt x="351" y="121"/>
                      <a:pt x="351" y="114"/>
                    </a:cubicBezTo>
                    <a:cubicBezTo>
                      <a:pt x="351" y="104"/>
                      <a:pt x="351" y="104"/>
                      <a:pt x="351" y="104"/>
                    </a:cubicBezTo>
                    <a:cubicBezTo>
                      <a:pt x="213" y="104"/>
                      <a:pt x="213" y="104"/>
                      <a:pt x="213" y="104"/>
                    </a:cubicBezTo>
                    <a:close/>
                    <a:moveTo>
                      <a:pt x="39" y="103"/>
                    </a:moveTo>
                    <a:cubicBezTo>
                      <a:pt x="39" y="118"/>
                      <a:pt x="39" y="118"/>
                      <a:pt x="39" y="118"/>
                    </a:cubicBezTo>
                    <a:cubicBezTo>
                      <a:pt x="39" y="122"/>
                      <a:pt x="40" y="125"/>
                      <a:pt x="43" y="127"/>
                    </a:cubicBezTo>
                    <a:cubicBezTo>
                      <a:pt x="45" y="127"/>
                      <a:pt x="45" y="127"/>
                      <a:pt x="45" y="127"/>
                    </a:cubicBezTo>
                    <a:cubicBezTo>
                      <a:pt x="174" y="127"/>
                      <a:pt x="174" y="127"/>
                      <a:pt x="174" y="127"/>
                    </a:cubicBezTo>
                    <a:cubicBezTo>
                      <a:pt x="174" y="104"/>
                      <a:pt x="174" y="104"/>
                      <a:pt x="174" y="104"/>
                    </a:cubicBezTo>
                    <a:cubicBezTo>
                      <a:pt x="39" y="104"/>
                      <a:pt x="39" y="104"/>
                      <a:pt x="39" y="104"/>
                    </a:cubicBezTo>
                    <a:cubicBezTo>
                      <a:pt x="39" y="103"/>
                      <a:pt x="39" y="103"/>
                      <a:pt x="39" y="103"/>
                    </a:cubicBezTo>
                    <a:cubicBezTo>
                      <a:pt x="39" y="103"/>
                      <a:pt x="39" y="103"/>
                      <a:pt x="39" y="103"/>
                    </a:cubicBezTo>
                    <a:close/>
                    <a:moveTo>
                      <a:pt x="247" y="39"/>
                    </a:moveTo>
                    <a:cubicBezTo>
                      <a:pt x="247" y="39"/>
                      <a:pt x="247" y="39"/>
                      <a:pt x="247" y="39"/>
                    </a:cubicBezTo>
                    <a:cubicBezTo>
                      <a:pt x="213" y="39"/>
                      <a:pt x="213" y="39"/>
                      <a:pt x="213" y="39"/>
                    </a:cubicBezTo>
                    <a:cubicBezTo>
                      <a:pt x="213" y="64"/>
                      <a:pt x="213" y="64"/>
                      <a:pt x="213" y="64"/>
                    </a:cubicBezTo>
                    <a:cubicBezTo>
                      <a:pt x="351" y="64"/>
                      <a:pt x="351" y="64"/>
                      <a:pt x="351" y="64"/>
                    </a:cubicBezTo>
                    <a:cubicBezTo>
                      <a:pt x="351" y="51"/>
                      <a:pt x="351" y="51"/>
                      <a:pt x="351" y="51"/>
                    </a:cubicBezTo>
                    <a:cubicBezTo>
                      <a:pt x="351" y="48"/>
                      <a:pt x="350" y="45"/>
                      <a:pt x="348" y="42"/>
                    </a:cubicBezTo>
                    <a:cubicBezTo>
                      <a:pt x="345" y="40"/>
                      <a:pt x="342" y="39"/>
                      <a:pt x="337" y="39"/>
                    </a:cubicBezTo>
                    <a:cubicBezTo>
                      <a:pt x="326" y="39"/>
                      <a:pt x="326" y="39"/>
                      <a:pt x="326" y="39"/>
                    </a:cubicBezTo>
                    <a:cubicBezTo>
                      <a:pt x="326" y="39"/>
                      <a:pt x="326" y="39"/>
                      <a:pt x="326" y="39"/>
                    </a:cubicBezTo>
                    <a:cubicBezTo>
                      <a:pt x="247" y="39"/>
                      <a:pt x="247" y="39"/>
                      <a:pt x="247" y="39"/>
                    </a:cubicBezTo>
                    <a:close/>
                    <a:moveTo>
                      <a:pt x="77" y="39"/>
                    </a:moveTo>
                    <a:cubicBezTo>
                      <a:pt x="77" y="39"/>
                      <a:pt x="77" y="39"/>
                      <a:pt x="77" y="39"/>
                    </a:cubicBezTo>
                    <a:cubicBezTo>
                      <a:pt x="57" y="39"/>
                      <a:pt x="57" y="39"/>
                      <a:pt x="57" y="39"/>
                    </a:cubicBezTo>
                    <a:cubicBezTo>
                      <a:pt x="49" y="39"/>
                      <a:pt x="44" y="40"/>
                      <a:pt x="42" y="42"/>
                    </a:cubicBezTo>
                    <a:cubicBezTo>
                      <a:pt x="40" y="45"/>
                      <a:pt x="39" y="48"/>
                      <a:pt x="39" y="54"/>
                    </a:cubicBezTo>
                    <a:cubicBezTo>
                      <a:pt x="39" y="64"/>
                      <a:pt x="39" y="64"/>
                      <a:pt x="39" y="64"/>
                    </a:cubicBezTo>
                    <a:cubicBezTo>
                      <a:pt x="39" y="64"/>
                      <a:pt x="39" y="64"/>
                      <a:pt x="39" y="64"/>
                    </a:cubicBezTo>
                    <a:cubicBezTo>
                      <a:pt x="39" y="64"/>
                      <a:pt x="39" y="64"/>
                      <a:pt x="39" y="64"/>
                    </a:cubicBezTo>
                    <a:cubicBezTo>
                      <a:pt x="174" y="64"/>
                      <a:pt x="174" y="64"/>
                      <a:pt x="174" y="64"/>
                    </a:cubicBezTo>
                    <a:cubicBezTo>
                      <a:pt x="174" y="39"/>
                      <a:pt x="174" y="39"/>
                      <a:pt x="174" y="39"/>
                    </a:cubicBezTo>
                    <a:cubicBezTo>
                      <a:pt x="144" y="39"/>
                      <a:pt x="144" y="39"/>
                      <a:pt x="144" y="39"/>
                    </a:cubicBezTo>
                    <a:cubicBezTo>
                      <a:pt x="144" y="39"/>
                      <a:pt x="144" y="39"/>
                      <a:pt x="144" y="39"/>
                    </a:cubicBezTo>
                    <a:cubicBezTo>
                      <a:pt x="77" y="39"/>
                      <a:pt x="77" y="39"/>
                      <a:pt x="77" y="39"/>
                    </a:cubicBezTo>
                    <a:cubicBezTo>
                      <a:pt x="77" y="39"/>
                      <a:pt x="77" y="39"/>
                      <a:pt x="77" y="39"/>
                    </a:cubicBezTo>
                    <a:cubicBezTo>
                      <a:pt x="77" y="39"/>
                      <a:pt x="77" y="39"/>
                      <a:pt x="77" y="39"/>
                    </a:cubicBezTo>
                    <a:close/>
                    <a:moveTo>
                      <a:pt x="43" y="0"/>
                    </a:moveTo>
                    <a:cubicBezTo>
                      <a:pt x="77" y="0"/>
                      <a:pt x="77" y="0"/>
                      <a:pt x="77" y="0"/>
                    </a:cubicBezTo>
                    <a:cubicBezTo>
                      <a:pt x="77" y="4"/>
                      <a:pt x="77" y="4"/>
                      <a:pt x="77" y="4"/>
                    </a:cubicBezTo>
                    <a:cubicBezTo>
                      <a:pt x="77" y="4"/>
                      <a:pt x="77" y="4"/>
                      <a:pt x="77" y="4"/>
                    </a:cubicBezTo>
                    <a:cubicBezTo>
                      <a:pt x="77" y="0"/>
                      <a:pt x="77" y="0"/>
                      <a:pt x="77" y="0"/>
                    </a:cubicBezTo>
                    <a:cubicBezTo>
                      <a:pt x="144" y="0"/>
                      <a:pt x="144" y="0"/>
                      <a:pt x="144" y="0"/>
                    </a:cubicBezTo>
                    <a:cubicBezTo>
                      <a:pt x="144" y="0"/>
                      <a:pt x="144" y="0"/>
                      <a:pt x="144" y="0"/>
                    </a:cubicBezTo>
                    <a:cubicBezTo>
                      <a:pt x="247" y="0"/>
                      <a:pt x="247" y="0"/>
                      <a:pt x="247" y="0"/>
                    </a:cubicBezTo>
                    <a:cubicBezTo>
                      <a:pt x="247" y="0"/>
                      <a:pt x="247" y="0"/>
                      <a:pt x="247" y="0"/>
                    </a:cubicBezTo>
                    <a:cubicBezTo>
                      <a:pt x="326" y="0"/>
                      <a:pt x="326" y="0"/>
                      <a:pt x="326" y="0"/>
                    </a:cubicBezTo>
                    <a:cubicBezTo>
                      <a:pt x="350" y="0"/>
                      <a:pt x="350" y="0"/>
                      <a:pt x="350" y="0"/>
                    </a:cubicBezTo>
                    <a:cubicBezTo>
                      <a:pt x="363" y="0"/>
                      <a:pt x="373" y="3"/>
                      <a:pt x="379" y="10"/>
                    </a:cubicBezTo>
                    <a:cubicBezTo>
                      <a:pt x="387" y="17"/>
                      <a:pt x="390" y="25"/>
                      <a:pt x="390" y="34"/>
                    </a:cubicBezTo>
                    <a:cubicBezTo>
                      <a:pt x="390" y="125"/>
                      <a:pt x="390" y="125"/>
                      <a:pt x="390" y="125"/>
                    </a:cubicBezTo>
                    <a:cubicBezTo>
                      <a:pt x="390" y="139"/>
                      <a:pt x="387" y="150"/>
                      <a:pt x="379" y="157"/>
                    </a:cubicBezTo>
                    <a:cubicBezTo>
                      <a:pt x="376" y="161"/>
                      <a:pt x="372" y="163"/>
                      <a:pt x="367" y="165"/>
                    </a:cubicBezTo>
                    <a:cubicBezTo>
                      <a:pt x="355" y="167"/>
                      <a:pt x="355" y="167"/>
                      <a:pt x="355" y="167"/>
                    </a:cubicBezTo>
                    <a:cubicBezTo>
                      <a:pt x="326" y="167"/>
                      <a:pt x="326" y="167"/>
                      <a:pt x="326" y="167"/>
                    </a:cubicBezTo>
                    <a:cubicBezTo>
                      <a:pt x="247" y="167"/>
                      <a:pt x="247" y="167"/>
                      <a:pt x="247" y="167"/>
                    </a:cubicBezTo>
                    <a:cubicBezTo>
                      <a:pt x="247" y="167"/>
                      <a:pt x="247" y="167"/>
                      <a:pt x="247" y="167"/>
                    </a:cubicBezTo>
                    <a:cubicBezTo>
                      <a:pt x="144" y="167"/>
                      <a:pt x="144" y="167"/>
                      <a:pt x="144" y="167"/>
                    </a:cubicBezTo>
                    <a:cubicBezTo>
                      <a:pt x="144" y="167"/>
                      <a:pt x="144" y="167"/>
                      <a:pt x="144" y="167"/>
                    </a:cubicBezTo>
                    <a:cubicBezTo>
                      <a:pt x="77" y="167"/>
                      <a:pt x="77" y="167"/>
                      <a:pt x="77" y="167"/>
                    </a:cubicBezTo>
                    <a:cubicBezTo>
                      <a:pt x="77" y="166"/>
                      <a:pt x="77" y="166"/>
                      <a:pt x="77" y="166"/>
                    </a:cubicBezTo>
                    <a:cubicBezTo>
                      <a:pt x="77" y="166"/>
                      <a:pt x="77" y="166"/>
                      <a:pt x="77" y="166"/>
                    </a:cubicBezTo>
                    <a:cubicBezTo>
                      <a:pt x="77" y="167"/>
                      <a:pt x="77" y="167"/>
                      <a:pt x="77" y="167"/>
                    </a:cubicBezTo>
                    <a:cubicBezTo>
                      <a:pt x="41" y="167"/>
                      <a:pt x="41" y="167"/>
                      <a:pt x="41" y="167"/>
                    </a:cubicBezTo>
                    <a:cubicBezTo>
                      <a:pt x="25" y="165"/>
                      <a:pt x="25" y="165"/>
                      <a:pt x="25" y="165"/>
                    </a:cubicBezTo>
                    <a:cubicBezTo>
                      <a:pt x="8" y="160"/>
                      <a:pt x="0" y="149"/>
                      <a:pt x="0" y="131"/>
                    </a:cubicBezTo>
                    <a:cubicBezTo>
                      <a:pt x="0" y="39"/>
                      <a:pt x="0" y="39"/>
                      <a:pt x="0" y="39"/>
                    </a:cubicBezTo>
                    <a:cubicBezTo>
                      <a:pt x="0" y="13"/>
                      <a:pt x="14" y="0"/>
                      <a:pt x="43"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0" name="Freeform 30"/>
              <p:cNvSpPr>
                <a:spLocks noEditPoints="1"/>
              </p:cNvSpPr>
              <p:nvPr/>
            </p:nvSpPr>
            <p:spPr bwMode="auto">
              <a:xfrm>
                <a:off x="6484938" y="241300"/>
                <a:ext cx="495300" cy="458787"/>
              </a:xfrm>
              <a:custGeom>
                <a:avLst/>
                <a:gdLst>
                  <a:gd name="T0" fmla="*/ 267 w 390"/>
                  <a:gd name="T1" fmla="*/ 258 h 359"/>
                  <a:gd name="T2" fmla="*/ 341 w 390"/>
                  <a:gd name="T3" fmla="*/ 258 h 359"/>
                  <a:gd name="T4" fmla="*/ 350 w 390"/>
                  <a:gd name="T5" fmla="*/ 235 h 359"/>
                  <a:gd name="T6" fmla="*/ 147 w 390"/>
                  <a:gd name="T7" fmla="*/ 235 h 359"/>
                  <a:gd name="T8" fmla="*/ 152 w 390"/>
                  <a:gd name="T9" fmla="*/ 258 h 359"/>
                  <a:gd name="T10" fmla="*/ 228 w 390"/>
                  <a:gd name="T11" fmla="*/ 258 h 359"/>
                  <a:gd name="T12" fmla="*/ 147 w 390"/>
                  <a:gd name="T13" fmla="*/ 235 h 359"/>
                  <a:gd name="T14" fmla="*/ 301 w 390"/>
                  <a:gd name="T15" fmla="*/ 170 h 359"/>
                  <a:gd name="T16" fmla="*/ 267 w 390"/>
                  <a:gd name="T17" fmla="*/ 195 h 359"/>
                  <a:gd name="T18" fmla="*/ 350 w 390"/>
                  <a:gd name="T19" fmla="*/ 182 h 359"/>
                  <a:gd name="T20" fmla="*/ 336 w 390"/>
                  <a:gd name="T21" fmla="*/ 170 h 359"/>
                  <a:gd name="T22" fmla="*/ 325 w 390"/>
                  <a:gd name="T23" fmla="*/ 170 h 359"/>
                  <a:gd name="T24" fmla="*/ 186 w 390"/>
                  <a:gd name="T25" fmla="*/ 170 h 359"/>
                  <a:gd name="T26" fmla="*/ 166 w 390"/>
                  <a:gd name="T27" fmla="*/ 170 h 359"/>
                  <a:gd name="T28" fmla="*/ 147 w 390"/>
                  <a:gd name="T29" fmla="*/ 185 h 359"/>
                  <a:gd name="T30" fmla="*/ 228 w 390"/>
                  <a:gd name="T31" fmla="*/ 195 h 359"/>
                  <a:gd name="T32" fmla="*/ 198 w 390"/>
                  <a:gd name="T33" fmla="*/ 170 h 359"/>
                  <a:gd name="T34" fmla="*/ 186 w 390"/>
                  <a:gd name="T35" fmla="*/ 170 h 359"/>
                  <a:gd name="T36" fmla="*/ 163 w 390"/>
                  <a:gd name="T37" fmla="*/ 54 h 359"/>
                  <a:gd name="T38" fmla="*/ 147 w 390"/>
                  <a:gd name="T39" fmla="*/ 74 h 359"/>
                  <a:gd name="T40" fmla="*/ 351 w 390"/>
                  <a:gd name="T41" fmla="*/ 65 h 359"/>
                  <a:gd name="T42" fmla="*/ 225 w 390"/>
                  <a:gd name="T43" fmla="*/ 0 h 359"/>
                  <a:gd name="T44" fmla="*/ 265 w 390"/>
                  <a:gd name="T45" fmla="*/ 14 h 359"/>
                  <a:gd name="T46" fmla="*/ 377 w 390"/>
                  <a:gd name="T47" fmla="*/ 25 h 359"/>
                  <a:gd name="T48" fmla="*/ 390 w 390"/>
                  <a:gd name="T49" fmla="*/ 75 h 359"/>
                  <a:gd name="T50" fmla="*/ 269 w 390"/>
                  <a:gd name="T51" fmla="*/ 113 h 359"/>
                  <a:gd name="T52" fmla="*/ 301 w 390"/>
                  <a:gd name="T53" fmla="*/ 131 h 359"/>
                  <a:gd name="T54" fmla="*/ 325 w 390"/>
                  <a:gd name="T55" fmla="*/ 131 h 359"/>
                  <a:gd name="T56" fmla="*/ 353 w 390"/>
                  <a:gd name="T57" fmla="*/ 131 h 359"/>
                  <a:gd name="T58" fmla="*/ 378 w 390"/>
                  <a:gd name="T59" fmla="*/ 141 h 359"/>
                  <a:gd name="T60" fmla="*/ 390 w 390"/>
                  <a:gd name="T61" fmla="*/ 256 h 359"/>
                  <a:gd name="T62" fmla="*/ 367 w 390"/>
                  <a:gd name="T63" fmla="*/ 296 h 359"/>
                  <a:gd name="T64" fmla="*/ 350 w 390"/>
                  <a:gd name="T65" fmla="*/ 298 h 359"/>
                  <a:gd name="T66" fmla="*/ 301 w 390"/>
                  <a:gd name="T67" fmla="*/ 298 h 359"/>
                  <a:gd name="T68" fmla="*/ 198 w 390"/>
                  <a:gd name="T69" fmla="*/ 298 h 359"/>
                  <a:gd name="T70" fmla="*/ 196 w 390"/>
                  <a:gd name="T71" fmla="*/ 298 h 359"/>
                  <a:gd name="T72" fmla="*/ 194 w 390"/>
                  <a:gd name="T73" fmla="*/ 304 h 359"/>
                  <a:gd name="T74" fmla="*/ 170 w 390"/>
                  <a:gd name="T75" fmla="*/ 345 h 359"/>
                  <a:gd name="T76" fmla="*/ 123 w 390"/>
                  <a:gd name="T77" fmla="*/ 359 h 359"/>
                  <a:gd name="T78" fmla="*/ 0 w 390"/>
                  <a:gd name="T79" fmla="*/ 359 h 359"/>
                  <a:gd name="T80" fmla="*/ 123 w 390"/>
                  <a:gd name="T81" fmla="*/ 324 h 359"/>
                  <a:gd name="T82" fmla="*/ 148 w 390"/>
                  <a:gd name="T83" fmla="*/ 302 h 359"/>
                  <a:gd name="T84" fmla="*/ 134 w 390"/>
                  <a:gd name="T85" fmla="*/ 296 h 359"/>
                  <a:gd name="T86" fmla="*/ 108 w 390"/>
                  <a:gd name="T87" fmla="*/ 170 h 359"/>
                  <a:gd name="T88" fmla="*/ 148 w 390"/>
                  <a:gd name="T89" fmla="*/ 131 h 359"/>
                  <a:gd name="T90" fmla="*/ 186 w 390"/>
                  <a:gd name="T91" fmla="*/ 131 h 359"/>
                  <a:gd name="T92" fmla="*/ 198 w 390"/>
                  <a:gd name="T93" fmla="*/ 131 h 359"/>
                  <a:gd name="T94" fmla="*/ 230 w 390"/>
                  <a:gd name="T95" fmla="*/ 113 h 359"/>
                  <a:gd name="T96" fmla="*/ 108 w 390"/>
                  <a:gd name="T97" fmla="*/ 75 h 359"/>
                  <a:gd name="T98" fmla="*/ 108 w 390"/>
                  <a:gd name="T99" fmla="*/ 54 h 359"/>
                  <a:gd name="T100" fmla="*/ 152 w 390"/>
                  <a:gd name="T101" fmla="*/ 14 h 359"/>
                  <a:gd name="T102" fmla="*/ 225 w 390"/>
                  <a:gd name="T103"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0" h="359">
                    <a:moveTo>
                      <a:pt x="267" y="235"/>
                    </a:moveTo>
                    <a:cubicBezTo>
                      <a:pt x="267" y="258"/>
                      <a:pt x="267" y="258"/>
                      <a:pt x="267" y="258"/>
                    </a:cubicBezTo>
                    <a:cubicBezTo>
                      <a:pt x="339" y="258"/>
                      <a:pt x="339" y="258"/>
                      <a:pt x="339" y="258"/>
                    </a:cubicBezTo>
                    <a:cubicBezTo>
                      <a:pt x="341" y="258"/>
                      <a:pt x="341" y="258"/>
                      <a:pt x="341" y="258"/>
                    </a:cubicBezTo>
                    <a:cubicBezTo>
                      <a:pt x="347" y="257"/>
                      <a:pt x="350" y="252"/>
                      <a:pt x="350" y="245"/>
                    </a:cubicBezTo>
                    <a:cubicBezTo>
                      <a:pt x="350" y="235"/>
                      <a:pt x="350" y="235"/>
                      <a:pt x="350" y="235"/>
                    </a:cubicBezTo>
                    <a:cubicBezTo>
                      <a:pt x="267" y="235"/>
                      <a:pt x="267" y="235"/>
                      <a:pt x="267" y="235"/>
                    </a:cubicBezTo>
                    <a:close/>
                    <a:moveTo>
                      <a:pt x="147" y="235"/>
                    </a:moveTo>
                    <a:cubicBezTo>
                      <a:pt x="147" y="249"/>
                      <a:pt x="147" y="249"/>
                      <a:pt x="147" y="249"/>
                    </a:cubicBezTo>
                    <a:cubicBezTo>
                      <a:pt x="147" y="254"/>
                      <a:pt x="149" y="257"/>
                      <a:pt x="152" y="258"/>
                    </a:cubicBezTo>
                    <a:cubicBezTo>
                      <a:pt x="154" y="258"/>
                      <a:pt x="154" y="258"/>
                      <a:pt x="154" y="258"/>
                    </a:cubicBezTo>
                    <a:cubicBezTo>
                      <a:pt x="228" y="258"/>
                      <a:pt x="228" y="258"/>
                      <a:pt x="228" y="258"/>
                    </a:cubicBezTo>
                    <a:cubicBezTo>
                      <a:pt x="228" y="235"/>
                      <a:pt x="228" y="235"/>
                      <a:pt x="228" y="235"/>
                    </a:cubicBezTo>
                    <a:cubicBezTo>
                      <a:pt x="147" y="235"/>
                      <a:pt x="147" y="235"/>
                      <a:pt x="147" y="235"/>
                    </a:cubicBezTo>
                    <a:close/>
                    <a:moveTo>
                      <a:pt x="301" y="170"/>
                    </a:moveTo>
                    <a:cubicBezTo>
                      <a:pt x="301" y="170"/>
                      <a:pt x="301" y="170"/>
                      <a:pt x="301" y="170"/>
                    </a:cubicBezTo>
                    <a:cubicBezTo>
                      <a:pt x="267" y="170"/>
                      <a:pt x="267" y="170"/>
                      <a:pt x="267" y="170"/>
                    </a:cubicBezTo>
                    <a:cubicBezTo>
                      <a:pt x="267" y="195"/>
                      <a:pt x="267" y="195"/>
                      <a:pt x="267" y="195"/>
                    </a:cubicBezTo>
                    <a:cubicBezTo>
                      <a:pt x="350" y="195"/>
                      <a:pt x="350" y="195"/>
                      <a:pt x="350" y="195"/>
                    </a:cubicBezTo>
                    <a:cubicBezTo>
                      <a:pt x="350" y="182"/>
                      <a:pt x="350" y="182"/>
                      <a:pt x="350" y="182"/>
                    </a:cubicBezTo>
                    <a:cubicBezTo>
                      <a:pt x="350" y="179"/>
                      <a:pt x="349" y="176"/>
                      <a:pt x="347" y="173"/>
                    </a:cubicBezTo>
                    <a:cubicBezTo>
                      <a:pt x="345" y="171"/>
                      <a:pt x="341" y="170"/>
                      <a:pt x="336" y="170"/>
                    </a:cubicBezTo>
                    <a:cubicBezTo>
                      <a:pt x="325" y="170"/>
                      <a:pt x="325" y="170"/>
                      <a:pt x="325" y="170"/>
                    </a:cubicBezTo>
                    <a:cubicBezTo>
                      <a:pt x="325" y="170"/>
                      <a:pt x="325" y="170"/>
                      <a:pt x="325" y="170"/>
                    </a:cubicBezTo>
                    <a:cubicBezTo>
                      <a:pt x="301" y="170"/>
                      <a:pt x="301" y="170"/>
                      <a:pt x="301" y="170"/>
                    </a:cubicBezTo>
                    <a:close/>
                    <a:moveTo>
                      <a:pt x="186" y="170"/>
                    </a:moveTo>
                    <a:cubicBezTo>
                      <a:pt x="186" y="170"/>
                      <a:pt x="186" y="170"/>
                      <a:pt x="186" y="170"/>
                    </a:cubicBezTo>
                    <a:cubicBezTo>
                      <a:pt x="166" y="170"/>
                      <a:pt x="166" y="170"/>
                      <a:pt x="166" y="170"/>
                    </a:cubicBezTo>
                    <a:cubicBezTo>
                      <a:pt x="158" y="170"/>
                      <a:pt x="153" y="171"/>
                      <a:pt x="151" y="173"/>
                    </a:cubicBezTo>
                    <a:cubicBezTo>
                      <a:pt x="149" y="176"/>
                      <a:pt x="147" y="179"/>
                      <a:pt x="147" y="185"/>
                    </a:cubicBezTo>
                    <a:cubicBezTo>
                      <a:pt x="147" y="195"/>
                      <a:pt x="147" y="195"/>
                      <a:pt x="147" y="195"/>
                    </a:cubicBezTo>
                    <a:cubicBezTo>
                      <a:pt x="228" y="195"/>
                      <a:pt x="228" y="195"/>
                      <a:pt x="228" y="195"/>
                    </a:cubicBezTo>
                    <a:cubicBezTo>
                      <a:pt x="228" y="170"/>
                      <a:pt x="228" y="170"/>
                      <a:pt x="228" y="170"/>
                    </a:cubicBezTo>
                    <a:cubicBezTo>
                      <a:pt x="198" y="170"/>
                      <a:pt x="198" y="170"/>
                      <a:pt x="198" y="170"/>
                    </a:cubicBezTo>
                    <a:cubicBezTo>
                      <a:pt x="198" y="170"/>
                      <a:pt x="198" y="170"/>
                      <a:pt x="198" y="170"/>
                    </a:cubicBezTo>
                    <a:cubicBezTo>
                      <a:pt x="186" y="170"/>
                      <a:pt x="186" y="170"/>
                      <a:pt x="186" y="170"/>
                    </a:cubicBezTo>
                    <a:close/>
                    <a:moveTo>
                      <a:pt x="332" y="53"/>
                    </a:moveTo>
                    <a:cubicBezTo>
                      <a:pt x="163" y="54"/>
                      <a:pt x="163" y="54"/>
                      <a:pt x="163" y="54"/>
                    </a:cubicBezTo>
                    <a:cubicBezTo>
                      <a:pt x="153" y="54"/>
                      <a:pt x="148" y="58"/>
                      <a:pt x="148" y="66"/>
                    </a:cubicBezTo>
                    <a:cubicBezTo>
                      <a:pt x="147" y="74"/>
                      <a:pt x="147" y="74"/>
                      <a:pt x="147" y="74"/>
                    </a:cubicBezTo>
                    <a:cubicBezTo>
                      <a:pt x="350" y="74"/>
                      <a:pt x="350" y="74"/>
                      <a:pt x="350" y="74"/>
                    </a:cubicBezTo>
                    <a:cubicBezTo>
                      <a:pt x="351" y="65"/>
                      <a:pt x="351" y="65"/>
                      <a:pt x="351" y="65"/>
                    </a:cubicBezTo>
                    <a:cubicBezTo>
                      <a:pt x="351" y="57"/>
                      <a:pt x="344" y="53"/>
                      <a:pt x="332" y="53"/>
                    </a:cubicBezTo>
                    <a:close/>
                    <a:moveTo>
                      <a:pt x="225" y="0"/>
                    </a:moveTo>
                    <a:cubicBezTo>
                      <a:pt x="265" y="0"/>
                      <a:pt x="265" y="0"/>
                      <a:pt x="265" y="0"/>
                    </a:cubicBezTo>
                    <a:cubicBezTo>
                      <a:pt x="265" y="14"/>
                      <a:pt x="265" y="14"/>
                      <a:pt x="265" y="14"/>
                    </a:cubicBezTo>
                    <a:cubicBezTo>
                      <a:pt x="333" y="14"/>
                      <a:pt x="333" y="14"/>
                      <a:pt x="333" y="14"/>
                    </a:cubicBezTo>
                    <a:cubicBezTo>
                      <a:pt x="355" y="14"/>
                      <a:pt x="369" y="18"/>
                      <a:pt x="377" y="25"/>
                    </a:cubicBezTo>
                    <a:cubicBezTo>
                      <a:pt x="385" y="32"/>
                      <a:pt x="389" y="41"/>
                      <a:pt x="389" y="51"/>
                    </a:cubicBezTo>
                    <a:cubicBezTo>
                      <a:pt x="390" y="75"/>
                      <a:pt x="390" y="75"/>
                      <a:pt x="390" y="75"/>
                    </a:cubicBezTo>
                    <a:cubicBezTo>
                      <a:pt x="390" y="113"/>
                      <a:pt x="390" y="113"/>
                      <a:pt x="390" y="113"/>
                    </a:cubicBezTo>
                    <a:cubicBezTo>
                      <a:pt x="269" y="113"/>
                      <a:pt x="269" y="113"/>
                      <a:pt x="269" y="113"/>
                    </a:cubicBezTo>
                    <a:cubicBezTo>
                      <a:pt x="269" y="131"/>
                      <a:pt x="269" y="131"/>
                      <a:pt x="269" y="131"/>
                    </a:cubicBezTo>
                    <a:cubicBezTo>
                      <a:pt x="301" y="131"/>
                      <a:pt x="301" y="131"/>
                      <a:pt x="301" y="131"/>
                    </a:cubicBezTo>
                    <a:cubicBezTo>
                      <a:pt x="301" y="131"/>
                      <a:pt x="301" y="131"/>
                      <a:pt x="301" y="131"/>
                    </a:cubicBezTo>
                    <a:cubicBezTo>
                      <a:pt x="325" y="131"/>
                      <a:pt x="325" y="131"/>
                      <a:pt x="325" y="131"/>
                    </a:cubicBezTo>
                    <a:cubicBezTo>
                      <a:pt x="349" y="131"/>
                      <a:pt x="349" y="131"/>
                      <a:pt x="349" y="131"/>
                    </a:cubicBezTo>
                    <a:cubicBezTo>
                      <a:pt x="349" y="131"/>
                      <a:pt x="349" y="131"/>
                      <a:pt x="353" y="131"/>
                    </a:cubicBezTo>
                    <a:cubicBezTo>
                      <a:pt x="357" y="131"/>
                      <a:pt x="363" y="132"/>
                      <a:pt x="366" y="133"/>
                    </a:cubicBezTo>
                    <a:cubicBezTo>
                      <a:pt x="369" y="134"/>
                      <a:pt x="375" y="137"/>
                      <a:pt x="378" y="141"/>
                    </a:cubicBezTo>
                    <a:cubicBezTo>
                      <a:pt x="386" y="148"/>
                      <a:pt x="390" y="156"/>
                      <a:pt x="390" y="165"/>
                    </a:cubicBezTo>
                    <a:cubicBezTo>
                      <a:pt x="390" y="256"/>
                      <a:pt x="390" y="256"/>
                      <a:pt x="390" y="256"/>
                    </a:cubicBezTo>
                    <a:cubicBezTo>
                      <a:pt x="390" y="270"/>
                      <a:pt x="386" y="281"/>
                      <a:pt x="378" y="288"/>
                    </a:cubicBezTo>
                    <a:cubicBezTo>
                      <a:pt x="375" y="292"/>
                      <a:pt x="371" y="294"/>
                      <a:pt x="367" y="296"/>
                    </a:cubicBezTo>
                    <a:cubicBezTo>
                      <a:pt x="354" y="298"/>
                      <a:pt x="354" y="298"/>
                      <a:pt x="354" y="298"/>
                    </a:cubicBezTo>
                    <a:cubicBezTo>
                      <a:pt x="350" y="298"/>
                      <a:pt x="350" y="298"/>
                      <a:pt x="350" y="298"/>
                    </a:cubicBezTo>
                    <a:cubicBezTo>
                      <a:pt x="325" y="298"/>
                      <a:pt x="325" y="298"/>
                      <a:pt x="325" y="298"/>
                    </a:cubicBezTo>
                    <a:cubicBezTo>
                      <a:pt x="301" y="298"/>
                      <a:pt x="301" y="298"/>
                      <a:pt x="301" y="298"/>
                    </a:cubicBezTo>
                    <a:cubicBezTo>
                      <a:pt x="301" y="298"/>
                      <a:pt x="301" y="298"/>
                      <a:pt x="301" y="298"/>
                    </a:cubicBezTo>
                    <a:cubicBezTo>
                      <a:pt x="198" y="298"/>
                      <a:pt x="198" y="298"/>
                      <a:pt x="198" y="298"/>
                    </a:cubicBezTo>
                    <a:cubicBezTo>
                      <a:pt x="198" y="298"/>
                      <a:pt x="198" y="298"/>
                      <a:pt x="198" y="298"/>
                    </a:cubicBezTo>
                    <a:cubicBezTo>
                      <a:pt x="196" y="298"/>
                      <a:pt x="196" y="298"/>
                      <a:pt x="196" y="298"/>
                    </a:cubicBezTo>
                    <a:cubicBezTo>
                      <a:pt x="194" y="304"/>
                      <a:pt x="194" y="304"/>
                      <a:pt x="194" y="304"/>
                    </a:cubicBezTo>
                    <a:cubicBezTo>
                      <a:pt x="194" y="304"/>
                      <a:pt x="194" y="304"/>
                      <a:pt x="194" y="304"/>
                    </a:cubicBezTo>
                    <a:cubicBezTo>
                      <a:pt x="193" y="308"/>
                      <a:pt x="193" y="308"/>
                      <a:pt x="193" y="308"/>
                    </a:cubicBezTo>
                    <a:cubicBezTo>
                      <a:pt x="189" y="321"/>
                      <a:pt x="180" y="336"/>
                      <a:pt x="170" y="345"/>
                    </a:cubicBezTo>
                    <a:cubicBezTo>
                      <a:pt x="161" y="352"/>
                      <a:pt x="150" y="359"/>
                      <a:pt x="128" y="359"/>
                    </a:cubicBezTo>
                    <a:cubicBezTo>
                      <a:pt x="127" y="359"/>
                      <a:pt x="123" y="359"/>
                      <a:pt x="123" y="359"/>
                    </a:cubicBezTo>
                    <a:cubicBezTo>
                      <a:pt x="122" y="359"/>
                      <a:pt x="122" y="359"/>
                      <a:pt x="122" y="359"/>
                    </a:cubicBezTo>
                    <a:cubicBezTo>
                      <a:pt x="0" y="359"/>
                      <a:pt x="0" y="359"/>
                      <a:pt x="0" y="359"/>
                    </a:cubicBezTo>
                    <a:cubicBezTo>
                      <a:pt x="0" y="324"/>
                      <a:pt x="0" y="324"/>
                      <a:pt x="0" y="324"/>
                    </a:cubicBezTo>
                    <a:cubicBezTo>
                      <a:pt x="123" y="324"/>
                      <a:pt x="123" y="324"/>
                      <a:pt x="123" y="324"/>
                    </a:cubicBezTo>
                    <a:cubicBezTo>
                      <a:pt x="123" y="324"/>
                      <a:pt x="127" y="324"/>
                      <a:pt x="130" y="322"/>
                    </a:cubicBezTo>
                    <a:cubicBezTo>
                      <a:pt x="136" y="318"/>
                      <a:pt x="144" y="311"/>
                      <a:pt x="148" y="302"/>
                    </a:cubicBezTo>
                    <a:cubicBezTo>
                      <a:pt x="150" y="298"/>
                      <a:pt x="150" y="298"/>
                      <a:pt x="150" y="298"/>
                    </a:cubicBezTo>
                    <a:cubicBezTo>
                      <a:pt x="134" y="296"/>
                      <a:pt x="134" y="296"/>
                      <a:pt x="134" y="296"/>
                    </a:cubicBezTo>
                    <a:cubicBezTo>
                      <a:pt x="117" y="292"/>
                      <a:pt x="108" y="280"/>
                      <a:pt x="108" y="262"/>
                    </a:cubicBezTo>
                    <a:cubicBezTo>
                      <a:pt x="108" y="170"/>
                      <a:pt x="108" y="170"/>
                      <a:pt x="108" y="170"/>
                    </a:cubicBezTo>
                    <a:cubicBezTo>
                      <a:pt x="108" y="150"/>
                      <a:pt x="117" y="138"/>
                      <a:pt x="133" y="133"/>
                    </a:cubicBezTo>
                    <a:cubicBezTo>
                      <a:pt x="133" y="133"/>
                      <a:pt x="141" y="131"/>
                      <a:pt x="148" y="131"/>
                    </a:cubicBezTo>
                    <a:cubicBezTo>
                      <a:pt x="152" y="131"/>
                      <a:pt x="152" y="131"/>
                      <a:pt x="152" y="131"/>
                    </a:cubicBezTo>
                    <a:cubicBezTo>
                      <a:pt x="186" y="131"/>
                      <a:pt x="186" y="131"/>
                      <a:pt x="186" y="131"/>
                    </a:cubicBezTo>
                    <a:cubicBezTo>
                      <a:pt x="198" y="131"/>
                      <a:pt x="198" y="131"/>
                      <a:pt x="198" y="131"/>
                    </a:cubicBezTo>
                    <a:cubicBezTo>
                      <a:pt x="198" y="131"/>
                      <a:pt x="198" y="131"/>
                      <a:pt x="198" y="131"/>
                    </a:cubicBezTo>
                    <a:cubicBezTo>
                      <a:pt x="230" y="131"/>
                      <a:pt x="230" y="131"/>
                      <a:pt x="230" y="131"/>
                    </a:cubicBezTo>
                    <a:cubicBezTo>
                      <a:pt x="230" y="113"/>
                      <a:pt x="230" y="113"/>
                      <a:pt x="230" y="113"/>
                    </a:cubicBezTo>
                    <a:cubicBezTo>
                      <a:pt x="108" y="113"/>
                      <a:pt x="108" y="113"/>
                      <a:pt x="108" y="113"/>
                    </a:cubicBezTo>
                    <a:cubicBezTo>
                      <a:pt x="108" y="75"/>
                      <a:pt x="108" y="75"/>
                      <a:pt x="108" y="75"/>
                    </a:cubicBezTo>
                    <a:cubicBezTo>
                      <a:pt x="108" y="75"/>
                      <a:pt x="108" y="75"/>
                      <a:pt x="108" y="75"/>
                    </a:cubicBezTo>
                    <a:cubicBezTo>
                      <a:pt x="108" y="54"/>
                      <a:pt x="108" y="54"/>
                      <a:pt x="108" y="54"/>
                    </a:cubicBezTo>
                    <a:cubicBezTo>
                      <a:pt x="108" y="42"/>
                      <a:pt x="112" y="32"/>
                      <a:pt x="120" y="25"/>
                    </a:cubicBezTo>
                    <a:cubicBezTo>
                      <a:pt x="127" y="18"/>
                      <a:pt x="138" y="14"/>
                      <a:pt x="152" y="14"/>
                    </a:cubicBezTo>
                    <a:cubicBezTo>
                      <a:pt x="225" y="14"/>
                      <a:pt x="225" y="14"/>
                      <a:pt x="225" y="14"/>
                    </a:cubicBezTo>
                    <a:cubicBezTo>
                      <a:pt x="225" y="0"/>
                      <a:pt x="225" y="0"/>
                      <a:pt x="22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1" name="Freeform 31"/>
              <p:cNvSpPr/>
              <p:nvPr/>
            </p:nvSpPr>
            <p:spPr bwMode="auto">
              <a:xfrm>
                <a:off x="7656513" y="325438"/>
                <a:ext cx="166688" cy="300037"/>
              </a:xfrm>
              <a:custGeom>
                <a:avLst/>
                <a:gdLst>
                  <a:gd name="T0" fmla="*/ 0 w 132"/>
                  <a:gd name="T1" fmla="*/ 0 h 235"/>
                  <a:gd name="T2" fmla="*/ 37 w 132"/>
                  <a:gd name="T3" fmla="*/ 0 h 235"/>
                  <a:gd name="T4" fmla="*/ 41 w 132"/>
                  <a:gd name="T5" fmla="*/ 15 h 235"/>
                  <a:gd name="T6" fmla="*/ 41 w 132"/>
                  <a:gd name="T7" fmla="*/ 15 h 235"/>
                  <a:gd name="T8" fmla="*/ 49 w 132"/>
                  <a:gd name="T9" fmla="*/ 43 h 235"/>
                  <a:gd name="T10" fmla="*/ 65 w 132"/>
                  <a:gd name="T11" fmla="*/ 101 h 235"/>
                  <a:gd name="T12" fmla="*/ 90 w 132"/>
                  <a:gd name="T13" fmla="*/ 15 h 235"/>
                  <a:gd name="T14" fmla="*/ 90 w 132"/>
                  <a:gd name="T15" fmla="*/ 15 h 235"/>
                  <a:gd name="T16" fmla="*/ 95 w 132"/>
                  <a:gd name="T17" fmla="*/ 0 h 235"/>
                  <a:gd name="T18" fmla="*/ 132 w 132"/>
                  <a:gd name="T19" fmla="*/ 0 h 235"/>
                  <a:gd name="T20" fmla="*/ 129 w 132"/>
                  <a:gd name="T21" fmla="*/ 10 h 235"/>
                  <a:gd name="T22" fmla="*/ 127 w 132"/>
                  <a:gd name="T23" fmla="*/ 15 h 235"/>
                  <a:gd name="T24" fmla="*/ 128 w 132"/>
                  <a:gd name="T25" fmla="*/ 15 h 235"/>
                  <a:gd name="T26" fmla="*/ 112 w 132"/>
                  <a:gd name="T27" fmla="*/ 72 h 235"/>
                  <a:gd name="T28" fmla="*/ 85 w 132"/>
                  <a:gd name="T29" fmla="*/ 143 h 235"/>
                  <a:gd name="T30" fmla="*/ 127 w 132"/>
                  <a:gd name="T31" fmla="*/ 191 h 235"/>
                  <a:gd name="T32" fmla="*/ 127 w 132"/>
                  <a:gd name="T33" fmla="*/ 235 h 235"/>
                  <a:gd name="T34" fmla="*/ 66 w 132"/>
                  <a:gd name="T35" fmla="*/ 177 h 235"/>
                  <a:gd name="T36" fmla="*/ 38 w 132"/>
                  <a:gd name="T37" fmla="*/ 209 h 235"/>
                  <a:gd name="T38" fmla="*/ 4 w 132"/>
                  <a:gd name="T39" fmla="*/ 235 h 235"/>
                  <a:gd name="T40" fmla="*/ 4 w 132"/>
                  <a:gd name="T41" fmla="*/ 189 h 235"/>
                  <a:gd name="T42" fmla="*/ 46 w 132"/>
                  <a:gd name="T43" fmla="*/ 144 h 235"/>
                  <a:gd name="T44" fmla="*/ 24 w 132"/>
                  <a:gd name="T45" fmla="*/ 86 h 235"/>
                  <a:gd name="T46" fmla="*/ 4 w 132"/>
                  <a:gd name="T47" fmla="*/ 15 h 235"/>
                  <a:gd name="T48" fmla="*/ 4 w 132"/>
                  <a:gd name="T49" fmla="*/ 15 h 235"/>
                  <a:gd name="T50" fmla="*/ 0 w 132"/>
                  <a:gd name="T5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35">
                    <a:moveTo>
                      <a:pt x="0" y="0"/>
                    </a:moveTo>
                    <a:cubicBezTo>
                      <a:pt x="37" y="0"/>
                      <a:pt x="37" y="0"/>
                      <a:pt x="37" y="0"/>
                    </a:cubicBezTo>
                    <a:cubicBezTo>
                      <a:pt x="41" y="15"/>
                      <a:pt x="41" y="15"/>
                      <a:pt x="41" y="15"/>
                    </a:cubicBezTo>
                    <a:cubicBezTo>
                      <a:pt x="41" y="15"/>
                      <a:pt x="41" y="15"/>
                      <a:pt x="41" y="15"/>
                    </a:cubicBezTo>
                    <a:cubicBezTo>
                      <a:pt x="49" y="43"/>
                      <a:pt x="49" y="43"/>
                      <a:pt x="49" y="43"/>
                    </a:cubicBezTo>
                    <a:cubicBezTo>
                      <a:pt x="55" y="69"/>
                      <a:pt x="61" y="88"/>
                      <a:pt x="65" y="101"/>
                    </a:cubicBezTo>
                    <a:cubicBezTo>
                      <a:pt x="71" y="85"/>
                      <a:pt x="80" y="56"/>
                      <a:pt x="90" y="15"/>
                    </a:cubicBezTo>
                    <a:cubicBezTo>
                      <a:pt x="90" y="15"/>
                      <a:pt x="90" y="15"/>
                      <a:pt x="90" y="15"/>
                    </a:cubicBezTo>
                    <a:cubicBezTo>
                      <a:pt x="95" y="0"/>
                      <a:pt x="95" y="0"/>
                      <a:pt x="95" y="0"/>
                    </a:cubicBezTo>
                    <a:cubicBezTo>
                      <a:pt x="132" y="0"/>
                      <a:pt x="132" y="0"/>
                      <a:pt x="132" y="0"/>
                    </a:cubicBezTo>
                    <a:cubicBezTo>
                      <a:pt x="131" y="3"/>
                      <a:pt x="130" y="6"/>
                      <a:pt x="129" y="10"/>
                    </a:cubicBezTo>
                    <a:cubicBezTo>
                      <a:pt x="127" y="15"/>
                      <a:pt x="127" y="15"/>
                      <a:pt x="127" y="15"/>
                    </a:cubicBezTo>
                    <a:cubicBezTo>
                      <a:pt x="128" y="15"/>
                      <a:pt x="128" y="15"/>
                      <a:pt x="128" y="15"/>
                    </a:cubicBezTo>
                    <a:cubicBezTo>
                      <a:pt x="124" y="26"/>
                      <a:pt x="119" y="45"/>
                      <a:pt x="112" y="72"/>
                    </a:cubicBezTo>
                    <a:cubicBezTo>
                      <a:pt x="104" y="100"/>
                      <a:pt x="95" y="124"/>
                      <a:pt x="85" y="143"/>
                    </a:cubicBezTo>
                    <a:cubicBezTo>
                      <a:pt x="97" y="160"/>
                      <a:pt x="111" y="176"/>
                      <a:pt x="127" y="191"/>
                    </a:cubicBezTo>
                    <a:cubicBezTo>
                      <a:pt x="127" y="235"/>
                      <a:pt x="127" y="235"/>
                      <a:pt x="127" y="235"/>
                    </a:cubicBezTo>
                    <a:cubicBezTo>
                      <a:pt x="107" y="223"/>
                      <a:pt x="86" y="203"/>
                      <a:pt x="66" y="177"/>
                    </a:cubicBezTo>
                    <a:cubicBezTo>
                      <a:pt x="56" y="190"/>
                      <a:pt x="47" y="201"/>
                      <a:pt x="38" y="209"/>
                    </a:cubicBezTo>
                    <a:cubicBezTo>
                      <a:pt x="30" y="216"/>
                      <a:pt x="19" y="225"/>
                      <a:pt x="4" y="235"/>
                    </a:cubicBezTo>
                    <a:cubicBezTo>
                      <a:pt x="4" y="189"/>
                      <a:pt x="4" y="189"/>
                      <a:pt x="4" y="189"/>
                    </a:cubicBezTo>
                    <a:cubicBezTo>
                      <a:pt x="23" y="174"/>
                      <a:pt x="37" y="159"/>
                      <a:pt x="46" y="144"/>
                    </a:cubicBezTo>
                    <a:cubicBezTo>
                      <a:pt x="37" y="123"/>
                      <a:pt x="29" y="104"/>
                      <a:pt x="24" y="86"/>
                    </a:cubicBezTo>
                    <a:cubicBezTo>
                      <a:pt x="4" y="15"/>
                      <a:pt x="4" y="15"/>
                      <a:pt x="4"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2" name="Freeform 32"/>
              <p:cNvSpPr/>
              <p:nvPr/>
            </p:nvSpPr>
            <p:spPr bwMode="auto">
              <a:xfrm>
                <a:off x="7837488" y="325438"/>
                <a:ext cx="169863" cy="300037"/>
              </a:xfrm>
              <a:custGeom>
                <a:avLst/>
                <a:gdLst>
                  <a:gd name="T0" fmla="*/ 0 w 133"/>
                  <a:gd name="T1" fmla="*/ 0 h 235"/>
                  <a:gd name="T2" fmla="*/ 37 w 133"/>
                  <a:gd name="T3" fmla="*/ 0 h 235"/>
                  <a:gd name="T4" fmla="*/ 42 w 133"/>
                  <a:gd name="T5" fmla="*/ 15 h 235"/>
                  <a:gd name="T6" fmla="*/ 42 w 133"/>
                  <a:gd name="T7" fmla="*/ 15 h 235"/>
                  <a:gd name="T8" fmla="*/ 66 w 133"/>
                  <a:gd name="T9" fmla="*/ 103 h 235"/>
                  <a:gd name="T10" fmla="*/ 80 w 133"/>
                  <a:gd name="T11" fmla="*/ 53 h 235"/>
                  <a:gd name="T12" fmla="*/ 91 w 133"/>
                  <a:gd name="T13" fmla="*/ 15 h 235"/>
                  <a:gd name="T14" fmla="*/ 91 w 133"/>
                  <a:gd name="T15" fmla="*/ 15 h 235"/>
                  <a:gd name="T16" fmla="*/ 95 w 133"/>
                  <a:gd name="T17" fmla="*/ 0 h 235"/>
                  <a:gd name="T18" fmla="*/ 133 w 133"/>
                  <a:gd name="T19" fmla="*/ 0 h 235"/>
                  <a:gd name="T20" fmla="*/ 130 w 133"/>
                  <a:gd name="T21" fmla="*/ 10 h 235"/>
                  <a:gd name="T22" fmla="*/ 128 w 133"/>
                  <a:gd name="T23" fmla="*/ 15 h 235"/>
                  <a:gd name="T24" fmla="*/ 128 w 133"/>
                  <a:gd name="T25" fmla="*/ 15 h 235"/>
                  <a:gd name="T26" fmla="*/ 120 w 133"/>
                  <a:gd name="T27" fmla="*/ 46 h 235"/>
                  <a:gd name="T28" fmla="*/ 113 w 133"/>
                  <a:gd name="T29" fmla="*/ 70 h 235"/>
                  <a:gd name="T30" fmla="*/ 101 w 133"/>
                  <a:gd name="T31" fmla="*/ 107 h 235"/>
                  <a:gd name="T32" fmla="*/ 86 w 133"/>
                  <a:gd name="T33" fmla="*/ 143 h 235"/>
                  <a:gd name="T34" fmla="*/ 105 w 133"/>
                  <a:gd name="T35" fmla="*/ 168 h 235"/>
                  <a:gd name="T36" fmla="*/ 128 w 133"/>
                  <a:gd name="T37" fmla="*/ 190 h 235"/>
                  <a:gd name="T38" fmla="*/ 128 w 133"/>
                  <a:gd name="T39" fmla="*/ 190 h 235"/>
                  <a:gd name="T40" fmla="*/ 128 w 133"/>
                  <a:gd name="T41" fmla="*/ 235 h 235"/>
                  <a:gd name="T42" fmla="*/ 128 w 133"/>
                  <a:gd name="T43" fmla="*/ 235 h 235"/>
                  <a:gd name="T44" fmla="*/ 88 w 133"/>
                  <a:gd name="T45" fmla="*/ 202 h 235"/>
                  <a:gd name="T46" fmla="*/ 66 w 133"/>
                  <a:gd name="T47" fmla="*/ 177 h 235"/>
                  <a:gd name="T48" fmla="*/ 4 w 133"/>
                  <a:gd name="T49" fmla="*/ 235 h 235"/>
                  <a:gd name="T50" fmla="*/ 4 w 133"/>
                  <a:gd name="T51" fmla="*/ 234 h 235"/>
                  <a:gd name="T52" fmla="*/ 4 w 133"/>
                  <a:gd name="T53" fmla="*/ 190 h 235"/>
                  <a:gd name="T54" fmla="*/ 4 w 133"/>
                  <a:gd name="T55" fmla="*/ 190 h 235"/>
                  <a:gd name="T56" fmla="*/ 28 w 133"/>
                  <a:gd name="T57" fmla="*/ 167 h 235"/>
                  <a:gd name="T58" fmla="*/ 46 w 133"/>
                  <a:gd name="T59" fmla="*/ 143 h 235"/>
                  <a:gd name="T60" fmla="*/ 32 w 133"/>
                  <a:gd name="T61" fmla="*/ 108 h 235"/>
                  <a:gd name="T62" fmla="*/ 23 w 133"/>
                  <a:gd name="T63" fmla="*/ 82 h 235"/>
                  <a:gd name="T64" fmla="*/ 21 w 133"/>
                  <a:gd name="T65" fmla="*/ 74 h 235"/>
                  <a:gd name="T66" fmla="*/ 20 w 133"/>
                  <a:gd name="T67" fmla="*/ 71 h 235"/>
                  <a:gd name="T68" fmla="*/ 19 w 133"/>
                  <a:gd name="T69" fmla="*/ 69 h 235"/>
                  <a:gd name="T70" fmla="*/ 18 w 133"/>
                  <a:gd name="T71" fmla="*/ 64 h 235"/>
                  <a:gd name="T72" fmla="*/ 16 w 133"/>
                  <a:gd name="T73" fmla="*/ 56 h 235"/>
                  <a:gd name="T74" fmla="*/ 16 w 133"/>
                  <a:gd name="T75" fmla="*/ 56 h 235"/>
                  <a:gd name="T76" fmla="*/ 15 w 133"/>
                  <a:gd name="T77" fmla="*/ 55 h 235"/>
                  <a:gd name="T78" fmla="*/ 11 w 133"/>
                  <a:gd name="T79" fmla="*/ 37 h 235"/>
                  <a:gd name="T80" fmla="*/ 5 w 133"/>
                  <a:gd name="T81" fmla="*/ 15 h 235"/>
                  <a:gd name="T82" fmla="*/ 4 w 133"/>
                  <a:gd name="T83" fmla="*/ 15 h 235"/>
                  <a:gd name="T84" fmla="*/ 0 w 133"/>
                  <a:gd name="T85"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35">
                    <a:moveTo>
                      <a:pt x="0" y="0"/>
                    </a:moveTo>
                    <a:cubicBezTo>
                      <a:pt x="37" y="0"/>
                      <a:pt x="37" y="0"/>
                      <a:pt x="37" y="0"/>
                    </a:cubicBezTo>
                    <a:cubicBezTo>
                      <a:pt x="42" y="15"/>
                      <a:pt x="42" y="15"/>
                      <a:pt x="42" y="15"/>
                    </a:cubicBezTo>
                    <a:cubicBezTo>
                      <a:pt x="42" y="15"/>
                      <a:pt x="42" y="15"/>
                      <a:pt x="42" y="15"/>
                    </a:cubicBezTo>
                    <a:cubicBezTo>
                      <a:pt x="49" y="45"/>
                      <a:pt x="57" y="74"/>
                      <a:pt x="66" y="103"/>
                    </a:cubicBezTo>
                    <a:cubicBezTo>
                      <a:pt x="66" y="102"/>
                      <a:pt x="71" y="85"/>
                      <a:pt x="80" y="53"/>
                    </a:cubicBezTo>
                    <a:cubicBezTo>
                      <a:pt x="91" y="15"/>
                      <a:pt x="91" y="15"/>
                      <a:pt x="91" y="15"/>
                    </a:cubicBezTo>
                    <a:cubicBezTo>
                      <a:pt x="91" y="15"/>
                      <a:pt x="91" y="15"/>
                      <a:pt x="91" y="15"/>
                    </a:cubicBezTo>
                    <a:cubicBezTo>
                      <a:pt x="95" y="0"/>
                      <a:pt x="95" y="0"/>
                      <a:pt x="95" y="0"/>
                    </a:cubicBezTo>
                    <a:cubicBezTo>
                      <a:pt x="133" y="0"/>
                      <a:pt x="133" y="0"/>
                      <a:pt x="133" y="0"/>
                    </a:cubicBezTo>
                    <a:cubicBezTo>
                      <a:pt x="132" y="3"/>
                      <a:pt x="131" y="6"/>
                      <a:pt x="130" y="10"/>
                    </a:cubicBezTo>
                    <a:cubicBezTo>
                      <a:pt x="128" y="15"/>
                      <a:pt x="128" y="15"/>
                      <a:pt x="128" y="15"/>
                    </a:cubicBezTo>
                    <a:cubicBezTo>
                      <a:pt x="128" y="15"/>
                      <a:pt x="128" y="15"/>
                      <a:pt x="128" y="15"/>
                    </a:cubicBezTo>
                    <a:cubicBezTo>
                      <a:pt x="120" y="46"/>
                      <a:pt x="120" y="46"/>
                      <a:pt x="120" y="46"/>
                    </a:cubicBezTo>
                    <a:cubicBezTo>
                      <a:pt x="117" y="55"/>
                      <a:pt x="115" y="63"/>
                      <a:pt x="113" y="70"/>
                    </a:cubicBezTo>
                    <a:cubicBezTo>
                      <a:pt x="109" y="82"/>
                      <a:pt x="105" y="94"/>
                      <a:pt x="101" y="107"/>
                    </a:cubicBezTo>
                    <a:cubicBezTo>
                      <a:pt x="86" y="143"/>
                      <a:pt x="86" y="143"/>
                      <a:pt x="86" y="143"/>
                    </a:cubicBezTo>
                    <a:cubicBezTo>
                      <a:pt x="105" y="168"/>
                      <a:pt x="105" y="168"/>
                      <a:pt x="105" y="168"/>
                    </a:cubicBezTo>
                    <a:cubicBezTo>
                      <a:pt x="112" y="175"/>
                      <a:pt x="119" y="183"/>
                      <a:pt x="128" y="190"/>
                    </a:cubicBezTo>
                    <a:cubicBezTo>
                      <a:pt x="128" y="190"/>
                      <a:pt x="128" y="190"/>
                      <a:pt x="128" y="190"/>
                    </a:cubicBezTo>
                    <a:cubicBezTo>
                      <a:pt x="128" y="235"/>
                      <a:pt x="128" y="235"/>
                      <a:pt x="128" y="235"/>
                    </a:cubicBezTo>
                    <a:cubicBezTo>
                      <a:pt x="128" y="235"/>
                      <a:pt x="128" y="235"/>
                      <a:pt x="128" y="235"/>
                    </a:cubicBezTo>
                    <a:cubicBezTo>
                      <a:pt x="115" y="226"/>
                      <a:pt x="101" y="216"/>
                      <a:pt x="88" y="202"/>
                    </a:cubicBezTo>
                    <a:cubicBezTo>
                      <a:pt x="79" y="192"/>
                      <a:pt x="71" y="184"/>
                      <a:pt x="66" y="177"/>
                    </a:cubicBezTo>
                    <a:cubicBezTo>
                      <a:pt x="48" y="201"/>
                      <a:pt x="27" y="220"/>
                      <a:pt x="4" y="235"/>
                    </a:cubicBezTo>
                    <a:cubicBezTo>
                      <a:pt x="4" y="234"/>
                      <a:pt x="4" y="234"/>
                      <a:pt x="4" y="234"/>
                    </a:cubicBezTo>
                    <a:cubicBezTo>
                      <a:pt x="4" y="190"/>
                      <a:pt x="4" y="190"/>
                      <a:pt x="4" y="190"/>
                    </a:cubicBezTo>
                    <a:cubicBezTo>
                      <a:pt x="4" y="190"/>
                      <a:pt x="4" y="190"/>
                      <a:pt x="4" y="190"/>
                    </a:cubicBezTo>
                    <a:cubicBezTo>
                      <a:pt x="13" y="182"/>
                      <a:pt x="21" y="175"/>
                      <a:pt x="28" y="167"/>
                    </a:cubicBezTo>
                    <a:cubicBezTo>
                      <a:pt x="46" y="143"/>
                      <a:pt x="46" y="143"/>
                      <a:pt x="46" y="143"/>
                    </a:cubicBezTo>
                    <a:cubicBezTo>
                      <a:pt x="32" y="108"/>
                      <a:pt x="32" y="108"/>
                      <a:pt x="32" y="108"/>
                    </a:cubicBezTo>
                    <a:cubicBezTo>
                      <a:pt x="28" y="98"/>
                      <a:pt x="25" y="89"/>
                      <a:pt x="23" y="82"/>
                    </a:cubicBezTo>
                    <a:cubicBezTo>
                      <a:pt x="21" y="74"/>
                      <a:pt x="21" y="74"/>
                      <a:pt x="21" y="74"/>
                    </a:cubicBezTo>
                    <a:cubicBezTo>
                      <a:pt x="20" y="71"/>
                      <a:pt x="20" y="71"/>
                      <a:pt x="20" y="71"/>
                    </a:cubicBezTo>
                    <a:cubicBezTo>
                      <a:pt x="19" y="69"/>
                      <a:pt x="19" y="69"/>
                      <a:pt x="19" y="69"/>
                    </a:cubicBezTo>
                    <a:cubicBezTo>
                      <a:pt x="18" y="64"/>
                      <a:pt x="18" y="64"/>
                      <a:pt x="18" y="64"/>
                    </a:cubicBezTo>
                    <a:cubicBezTo>
                      <a:pt x="16" y="56"/>
                      <a:pt x="16" y="56"/>
                      <a:pt x="16" y="56"/>
                    </a:cubicBezTo>
                    <a:cubicBezTo>
                      <a:pt x="16" y="56"/>
                      <a:pt x="16" y="56"/>
                      <a:pt x="16" y="56"/>
                    </a:cubicBezTo>
                    <a:cubicBezTo>
                      <a:pt x="15" y="55"/>
                      <a:pt x="15" y="55"/>
                      <a:pt x="15" y="55"/>
                    </a:cubicBezTo>
                    <a:cubicBezTo>
                      <a:pt x="11" y="37"/>
                      <a:pt x="11" y="37"/>
                      <a:pt x="11" y="37"/>
                    </a:cubicBezTo>
                    <a:cubicBezTo>
                      <a:pt x="5" y="15"/>
                      <a:pt x="5" y="15"/>
                      <a:pt x="5"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grpSp>
        <p:nvGrpSpPr>
          <p:cNvPr id="19" name="组合 18"/>
          <p:cNvGrpSpPr/>
          <p:nvPr userDrawn="1"/>
        </p:nvGrpSpPr>
        <p:grpSpPr>
          <a:xfrm>
            <a:off x="218004" y="185043"/>
            <a:ext cx="438850" cy="477252"/>
            <a:chOff x="9926228" y="-2346339"/>
            <a:chExt cx="3317091" cy="3607360"/>
          </a:xfrm>
          <a:solidFill>
            <a:schemeClr val="accent2"/>
          </a:solidFill>
        </p:grpSpPr>
        <p:sp>
          <p:nvSpPr>
            <p:cNvPr id="20" name="任意多边形 19"/>
            <p:cNvSpPr/>
            <p:nvPr/>
          </p:nvSpPr>
          <p:spPr bwMode="auto">
            <a:xfrm>
              <a:off x="10062650" y="-2346339"/>
              <a:ext cx="3063207" cy="1920282"/>
            </a:xfrm>
            <a:custGeom>
              <a:avLst/>
              <a:gdLst>
                <a:gd name="connsiteX0" fmla="*/ 473020 w 3063207"/>
                <a:gd name="connsiteY0" fmla="*/ 1110566 h 1920282"/>
                <a:gd name="connsiteX1" fmla="*/ 432202 w 3063207"/>
                <a:gd name="connsiteY1" fmla="*/ 1328689 h 1920282"/>
                <a:gd name="connsiteX2" fmla="*/ 1262177 w 3063207"/>
                <a:gd name="connsiteY2" fmla="*/ 1533180 h 1920282"/>
                <a:gd name="connsiteX3" fmla="*/ 2629595 w 3063207"/>
                <a:gd name="connsiteY3" fmla="*/ 1328689 h 1920282"/>
                <a:gd name="connsiteX4" fmla="*/ 2588776 w 3063207"/>
                <a:gd name="connsiteY4" fmla="*/ 1110566 h 1920282"/>
                <a:gd name="connsiteX5" fmla="*/ 1656755 w 3063207"/>
                <a:gd name="connsiteY5" fmla="*/ 1301424 h 1920282"/>
                <a:gd name="connsiteX6" fmla="*/ 473020 w 3063207"/>
                <a:gd name="connsiteY6" fmla="*/ 1110566 h 1920282"/>
                <a:gd name="connsiteX7" fmla="*/ 2297655 w 3063207"/>
                <a:gd name="connsiteY7" fmla="*/ 261723 h 1920282"/>
                <a:gd name="connsiteX8" fmla="*/ 1982484 w 3063207"/>
                <a:gd name="connsiteY8" fmla="*/ 294555 h 1920282"/>
                <a:gd name="connsiteX9" fmla="*/ 1113164 w 3063207"/>
                <a:gd name="connsiteY9" fmla="*/ 301422 h 1920282"/>
                <a:gd name="connsiteX10" fmla="*/ 2111524 w 3063207"/>
                <a:gd name="connsiteY10" fmla="*/ 335756 h 1920282"/>
                <a:gd name="connsiteX11" fmla="*/ 2403561 w 3063207"/>
                <a:gd name="connsiteY11" fmla="*/ 267087 h 1920282"/>
                <a:gd name="connsiteX12" fmla="*/ 2297655 w 3063207"/>
                <a:gd name="connsiteY12" fmla="*/ 261723 h 1920282"/>
                <a:gd name="connsiteX13" fmla="*/ 1613573 w 3063207"/>
                <a:gd name="connsiteY13" fmla="*/ 1082 h 1920282"/>
                <a:gd name="connsiteX14" fmla="*/ 2295539 w 3063207"/>
                <a:gd name="connsiteY14" fmla="*/ 96765 h 1920282"/>
                <a:gd name="connsiteX15" fmla="*/ 2472380 w 3063207"/>
                <a:gd name="connsiteY15" fmla="*/ 239653 h 1920282"/>
                <a:gd name="connsiteX16" fmla="*/ 2588008 w 3063207"/>
                <a:gd name="connsiteY16" fmla="*/ 1049349 h 1920282"/>
                <a:gd name="connsiteX17" fmla="*/ 2996103 w 3063207"/>
                <a:gd name="connsiteY17" fmla="*/ 1267082 h 1920282"/>
                <a:gd name="connsiteX18" fmla="*/ 3030111 w 3063207"/>
                <a:gd name="connsiteY18" fmla="*/ 1532445 h 1920282"/>
                <a:gd name="connsiteX19" fmla="*/ 2662825 w 3063207"/>
                <a:gd name="connsiteY19" fmla="*/ 1763786 h 1920282"/>
                <a:gd name="connsiteX20" fmla="*/ 1547363 w 3063207"/>
                <a:gd name="connsiteY20" fmla="*/ 1920282 h 1920282"/>
                <a:gd name="connsiteX21" fmla="*/ 527124 w 3063207"/>
                <a:gd name="connsiteY21" fmla="*/ 1804611 h 1920282"/>
                <a:gd name="connsiteX22" fmla="*/ 51012 w 3063207"/>
                <a:gd name="connsiteY22" fmla="*/ 1552857 h 1920282"/>
                <a:gd name="connsiteX23" fmla="*/ 51012 w 3063207"/>
                <a:gd name="connsiteY23" fmla="*/ 1280690 h 1920282"/>
                <a:gd name="connsiteX24" fmla="*/ 472711 w 3063207"/>
                <a:gd name="connsiteY24" fmla="*/ 1049349 h 1920282"/>
                <a:gd name="connsiteX25" fmla="*/ 595140 w 3063207"/>
                <a:gd name="connsiteY25" fmla="*/ 239653 h 1920282"/>
                <a:gd name="connsiteX26" fmla="*/ 751576 w 3063207"/>
                <a:gd name="connsiteY26" fmla="*/ 96765 h 1920282"/>
                <a:gd name="connsiteX27" fmla="*/ 1384125 w 3063207"/>
                <a:gd name="connsiteY27" fmla="*/ 1507 h 1920282"/>
                <a:gd name="connsiteX28" fmla="*/ 1613573 w 3063207"/>
                <a:gd name="connsiteY28" fmla="*/ 1082 h 192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63207" h="1920282">
                  <a:moveTo>
                    <a:pt x="473020" y="1110566"/>
                  </a:moveTo>
                  <a:cubicBezTo>
                    <a:pt x="459414" y="1185546"/>
                    <a:pt x="445808" y="1253709"/>
                    <a:pt x="432202" y="1328689"/>
                  </a:cubicBezTo>
                  <a:cubicBezTo>
                    <a:pt x="690719" y="1451384"/>
                    <a:pt x="976448" y="1505915"/>
                    <a:pt x="1262177" y="1533180"/>
                  </a:cubicBezTo>
                  <a:cubicBezTo>
                    <a:pt x="1724786" y="1574078"/>
                    <a:pt x="2207804" y="1519547"/>
                    <a:pt x="2629595" y="1328689"/>
                  </a:cubicBezTo>
                  <a:cubicBezTo>
                    <a:pt x="2615989" y="1253709"/>
                    <a:pt x="2602383" y="1178730"/>
                    <a:pt x="2588776" y="1110566"/>
                  </a:cubicBezTo>
                  <a:cubicBezTo>
                    <a:pt x="2296244" y="1240077"/>
                    <a:pt x="1976500" y="1287791"/>
                    <a:pt x="1656755" y="1301424"/>
                  </a:cubicBezTo>
                  <a:cubicBezTo>
                    <a:pt x="1255374" y="1315057"/>
                    <a:pt x="840386" y="1274159"/>
                    <a:pt x="473020" y="1110566"/>
                  </a:cubicBezTo>
                  <a:close/>
                  <a:moveTo>
                    <a:pt x="2297655" y="261723"/>
                  </a:moveTo>
                  <a:cubicBezTo>
                    <a:pt x="2192598" y="264942"/>
                    <a:pt x="2089451" y="289405"/>
                    <a:pt x="1982484" y="294555"/>
                  </a:cubicBezTo>
                  <a:cubicBezTo>
                    <a:pt x="1690447" y="328889"/>
                    <a:pt x="1398410" y="322022"/>
                    <a:pt x="1113164" y="301422"/>
                  </a:cubicBezTo>
                  <a:cubicBezTo>
                    <a:pt x="1439159" y="383824"/>
                    <a:pt x="1778737" y="370090"/>
                    <a:pt x="2111524" y="335756"/>
                  </a:cubicBezTo>
                  <a:cubicBezTo>
                    <a:pt x="2213397" y="328889"/>
                    <a:pt x="2322062" y="328889"/>
                    <a:pt x="2403561" y="267087"/>
                  </a:cubicBezTo>
                  <a:cubicBezTo>
                    <a:pt x="2367905" y="261937"/>
                    <a:pt x="2332674" y="260650"/>
                    <a:pt x="2297655" y="261723"/>
                  </a:cubicBezTo>
                  <a:close/>
                  <a:moveTo>
                    <a:pt x="1613573" y="1082"/>
                  </a:moveTo>
                  <a:cubicBezTo>
                    <a:pt x="1842807" y="6185"/>
                    <a:pt x="2071086" y="30425"/>
                    <a:pt x="2295539" y="96765"/>
                  </a:cubicBezTo>
                  <a:cubicBezTo>
                    <a:pt x="2363555" y="117178"/>
                    <a:pt x="2465579" y="151199"/>
                    <a:pt x="2472380" y="239653"/>
                  </a:cubicBezTo>
                  <a:cubicBezTo>
                    <a:pt x="2513190" y="511820"/>
                    <a:pt x="2547198" y="783986"/>
                    <a:pt x="2588008" y="1049349"/>
                  </a:cubicBezTo>
                  <a:cubicBezTo>
                    <a:pt x="2730841" y="1110586"/>
                    <a:pt x="2887278" y="1158215"/>
                    <a:pt x="2996103" y="1267082"/>
                  </a:cubicBezTo>
                  <a:cubicBezTo>
                    <a:pt x="3070921" y="1328320"/>
                    <a:pt x="3084524" y="1450795"/>
                    <a:pt x="3030111" y="1532445"/>
                  </a:cubicBezTo>
                  <a:cubicBezTo>
                    <a:pt x="2941690" y="1654920"/>
                    <a:pt x="2798857" y="1716157"/>
                    <a:pt x="2662825" y="1763786"/>
                  </a:cubicBezTo>
                  <a:cubicBezTo>
                    <a:pt x="2309142" y="1886261"/>
                    <a:pt x="1921451" y="1913478"/>
                    <a:pt x="1547363" y="1920282"/>
                  </a:cubicBezTo>
                  <a:cubicBezTo>
                    <a:pt x="1207283" y="1920282"/>
                    <a:pt x="860402" y="1893065"/>
                    <a:pt x="527124" y="1804611"/>
                  </a:cubicBezTo>
                  <a:cubicBezTo>
                    <a:pt x="357084" y="1756982"/>
                    <a:pt x="166639" y="1695745"/>
                    <a:pt x="51012" y="1552857"/>
                  </a:cubicBezTo>
                  <a:cubicBezTo>
                    <a:pt x="-17004" y="1471207"/>
                    <a:pt x="-17004" y="1348732"/>
                    <a:pt x="51012" y="1280690"/>
                  </a:cubicBezTo>
                  <a:cubicBezTo>
                    <a:pt x="166639" y="1158215"/>
                    <a:pt x="329877" y="1117390"/>
                    <a:pt x="472711" y="1049349"/>
                  </a:cubicBezTo>
                  <a:cubicBezTo>
                    <a:pt x="513520" y="783986"/>
                    <a:pt x="547528" y="511820"/>
                    <a:pt x="595140" y="239653"/>
                  </a:cubicBezTo>
                  <a:cubicBezTo>
                    <a:pt x="601941" y="151199"/>
                    <a:pt x="683560" y="123982"/>
                    <a:pt x="751576" y="96765"/>
                  </a:cubicBezTo>
                  <a:cubicBezTo>
                    <a:pt x="955624" y="35528"/>
                    <a:pt x="1173275" y="15115"/>
                    <a:pt x="1384125" y="1507"/>
                  </a:cubicBezTo>
                  <a:cubicBezTo>
                    <a:pt x="1460643" y="-194"/>
                    <a:pt x="1537161" y="-619"/>
                    <a:pt x="1613573" y="1082"/>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1" name="任意多边形 20"/>
            <p:cNvSpPr/>
            <p:nvPr/>
          </p:nvSpPr>
          <p:spPr bwMode="auto">
            <a:xfrm>
              <a:off x="10268199" y="-303027"/>
              <a:ext cx="2655802" cy="830437"/>
            </a:xfrm>
            <a:custGeom>
              <a:avLst/>
              <a:gdLst>
                <a:gd name="connsiteX0" fmla="*/ 322120 w 2655802"/>
                <a:gd name="connsiteY0" fmla="*/ 141312 h 830437"/>
                <a:gd name="connsiteX1" fmla="*/ 267780 w 2655802"/>
                <a:gd name="connsiteY1" fmla="*/ 291684 h 830437"/>
                <a:gd name="connsiteX2" fmla="*/ 410424 w 2655802"/>
                <a:gd name="connsiteY2" fmla="*/ 688117 h 830437"/>
                <a:gd name="connsiteX3" fmla="*/ 872321 w 2655802"/>
                <a:gd name="connsiteY3" fmla="*/ 729128 h 830437"/>
                <a:gd name="connsiteX4" fmla="*/ 1082891 w 2655802"/>
                <a:gd name="connsiteY4" fmla="*/ 503571 h 830437"/>
                <a:gd name="connsiteX5" fmla="*/ 1096476 w 2655802"/>
                <a:gd name="connsiteY5" fmla="*/ 237003 h 830437"/>
                <a:gd name="connsiteX6" fmla="*/ 797602 w 2655802"/>
                <a:gd name="connsiteY6" fmla="*/ 182323 h 830437"/>
                <a:gd name="connsiteX7" fmla="*/ 322120 w 2655802"/>
                <a:gd name="connsiteY7" fmla="*/ 141312 h 830437"/>
                <a:gd name="connsiteX8" fmla="*/ 2368286 w 2655802"/>
                <a:gd name="connsiteY8" fmla="*/ 134477 h 830437"/>
                <a:gd name="connsiteX9" fmla="*/ 1709946 w 2655802"/>
                <a:gd name="connsiteY9" fmla="*/ 195883 h 830437"/>
                <a:gd name="connsiteX10" fmla="*/ 1533484 w 2655802"/>
                <a:gd name="connsiteY10" fmla="*/ 298225 h 830437"/>
                <a:gd name="connsiteX11" fmla="*/ 1648863 w 2655802"/>
                <a:gd name="connsiteY11" fmla="*/ 646190 h 830437"/>
                <a:gd name="connsiteX12" fmla="*/ 1995001 w 2655802"/>
                <a:gd name="connsiteY12" fmla="*/ 734887 h 830437"/>
                <a:gd name="connsiteX13" fmla="*/ 2327564 w 2655802"/>
                <a:gd name="connsiteY13" fmla="*/ 598430 h 830437"/>
                <a:gd name="connsiteX14" fmla="*/ 2368286 w 2655802"/>
                <a:gd name="connsiteY14" fmla="*/ 134477 h 830437"/>
                <a:gd name="connsiteX15" fmla="*/ 1702 w 2655802"/>
                <a:gd name="connsiteY15" fmla="*/ 0 h 830437"/>
                <a:gd name="connsiteX16" fmla="*/ 961261 w 2655802"/>
                <a:gd name="connsiteY16" fmla="*/ 74876 h 830437"/>
                <a:gd name="connsiteX17" fmla="*/ 1267504 w 2655802"/>
                <a:gd name="connsiteY17" fmla="*/ 149751 h 830437"/>
                <a:gd name="connsiteX18" fmla="*/ 1451249 w 2655802"/>
                <a:gd name="connsiteY18" fmla="*/ 129330 h 830437"/>
                <a:gd name="connsiteX19" fmla="*/ 1879988 w 2655802"/>
                <a:gd name="connsiteY19" fmla="*/ 61262 h 830437"/>
                <a:gd name="connsiteX20" fmla="*/ 2655802 w 2655802"/>
                <a:gd name="connsiteY20" fmla="*/ 0 h 830437"/>
                <a:gd name="connsiteX21" fmla="*/ 2648997 w 2655802"/>
                <a:gd name="connsiteY21" fmla="*/ 149751 h 830437"/>
                <a:gd name="connsiteX22" fmla="*/ 2506083 w 2655802"/>
                <a:gd name="connsiteY22" fmla="*/ 340343 h 830437"/>
                <a:gd name="connsiteX23" fmla="*/ 2288311 w 2655802"/>
                <a:gd name="connsiteY23" fmla="*/ 775982 h 830437"/>
                <a:gd name="connsiteX24" fmla="*/ 1730270 w 2655802"/>
                <a:gd name="connsiteY24" fmla="*/ 810017 h 830437"/>
                <a:gd name="connsiteX25" fmla="*/ 1444444 w 2655802"/>
                <a:gd name="connsiteY25" fmla="*/ 517322 h 830437"/>
                <a:gd name="connsiteX26" fmla="*/ 1294725 w 2655802"/>
                <a:gd name="connsiteY26" fmla="*/ 353957 h 830437"/>
                <a:gd name="connsiteX27" fmla="*/ 1097369 w 2655802"/>
                <a:gd name="connsiteY27" fmla="*/ 701107 h 830437"/>
                <a:gd name="connsiteX28" fmla="*/ 675435 w 2655802"/>
                <a:gd name="connsiteY28" fmla="*/ 830437 h 830437"/>
                <a:gd name="connsiteX29" fmla="*/ 287529 w 2655802"/>
                <a:gd name="connsiteY29" fmla="*/ 721527 h 830437"/>
                <a:gd name="connsiteX30" fmla="*/ 137810 w 2655802"/>
                <a:gd name="connsiteY30" fmla="*/ 326729 h 830437"/>
                <a:gd name="connsiteX31" fmla="*/ 8508 w 2655802"/>
                <a:gd name="connsiteY31" fmla="*/ 149751 h 830437"/>
                <a:gd name="connsiteX32" fmla="*/ 1702 w 2655802"/>
                <a:gd name="connsiteY32" fmla="*/ 0 h 83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55802" h="830437">
                  <a:moveTo>
                    <a:pt x="322120" y="141312"/>
                  </a:moveTo>
                  <a:cubicBezTo>
                    <a:pt x="260987" y="148147"/>
                    <a:pt x="274572" y="243838"/>
                    <a:pt x="267780" y="291684"/>
                  </a:cubicBezTo>
                  <a:cubicBezTo>
                    <a:pt x="274572" y="428385"/>
                    <a:pt x="274572" y="606097"/>
                    <a:pt x="410424" y="688117"/>
                  </a:cubicBezTo>
                  <a:cubicBezTo>
                    <a:pt x="553069" y="749633"/>
                    <a:pt x="722883" y="742798"/>
                    <a:pt x="872321" y="729128"/>
                  </a:cubicBezTo>
                  <a:cubicBezTo>
                    <a:pt x="987795" y="708623"/>
                    <a:pt x="1042135" y="599262"/>
                    <a:pt x="1082891" y="503571"/>
                  </a:cubicBezTo>
                  <a:cubicBezTo>
                    <a:pt x="1116854" y="421550"/>
                    <a:pt x="1150817" y="319024"/>
                    <a:pt x="1096476" y="237003"/>
                  </a:cubicBezTo>
                  <a:cubicBezTo>
                    <a:pt x="1001380" y="195993"/>
                    <a:pt x="892698" y="195993"/>
                    <a:pt x="797602" y="182323"/>
                  </a:cubicBezTo>
                  <a:cubicBezTo>
                    <a:pt x="634580" y="175487"/>
                    <a:pt x="478350" y="134477"/>
                    <a:pt x="322120" y="141312"/>
                  </a:cubicBezTo>
                  <a:close/>
                  <a:moveTo>
                    <a:pt x="2368286" y="134477"/>
                  </a:moveTo>
                  <a:cubicBezTo>
                    <a:pt x="2144315" y="141300"/>
                    <a:pt x="1927130" y="182237"/>
                    <a:pt x="1709946" y="195883"/>
                  </a:cubicBezTo>
                  <a:cubicBezTo>
                    <a:pt x="1642076" y="209528"/>
                    <a:pt x="1547058" y="216351"/>
                    <a:pt x="1533484" y="298225"/>
                  </a:cubicBezTo>
                  <a:cubicBezTo>
                    <a:pt x="1519910" y="421036"/>
                    <a:pt x="1574206" y="543847"/>
                    <a:pt x="1648863" y="646190"/>
                  </a:cubicBezTo>
                  <a:cubicBezTo>
                    <a:pt x="1723520" y="755355"/>
                    <a:pt x="1879621" y="734887"/>
                    <a:pt x="1995001" y="734887"/>
                  </a:cubicBezTo>
                  <a:cubicBezTo>
                    <a:pt x="2117167" y="728064"/>
                    <a:pt x="2266481" y="721241"/>
                    <a:pt x="2327564" y="598430"/>
                  </a:cubicBezTo>
                  <a:cubicBezTo>
                    <a:pt x="2388647" y="455150"/>
                    <a:pt x="2395434" y="291402"/>
                    <a:pt x="2368286" y="134477"/>
                  </a:cubicBezTo>
                  <a:close/>
                  <a:moveTo>
                    <a:pt x="1702" y="0"/>
                  </a:moveTo>
                  <a:cubicBezTo>
                    <a:pt x="321555" y="6807"/>
                    <a:pt x="641408" y="54455"/>
                    <a:pt x="961261" y="74876"/>
                  </a:cubicBezTo>
                  <a:cubicBezTo>
                    <a:pt x="1070148" y="81682"/>
                    <a:pt x="1172228" y="115717"/>
                    <a:pt x="1267504" y="149751"/>
                  </a:cubicBezTo>
                  <a:cubicBezTo>
                    <a:pt x="1328752" y="183785"/>
                    <a:pt x="1396806" y="149751"/>
                    <a:pt x="1451249" y="129330"/>
                  </a:cubicBezTo>
                  <a:cubicBezTo>
                    <a:pt x="1587357" y="74876"/>
                    <a:pt x="1737075" y="74876"/>
                    <a:pt x="1879988" y="61262"/>
                  </a:cubicBezTo>
                  <a:cubicBezTo>
                    <a:pt x="2138593" y="40841"/>
                    <a:pt x="2397197" y="0"/>
                    <a:pt x="2655802" y="0"/>
                  </a:cubicBezTo>
                  <a:cubicBezTo>
                    <a:pt x="2655802" y="47648"/>
                    <a:pt x="2655802" y="102103"/>
                    <a:pt x="2648997" y="149751"/>
                  </a:cubicBezTo>
                  <a:cubicBezTo>
                    <a:pt x="2601359" y="211013"/>
                    <a:pt x="2519694" y="251854"/>
                    <a:pt x="2506083" y="340343"/>
                  </a:cubicBezTo>
                  <a:cubicBezTo>
                    <a:pt x="2465251" y="496901"/>
                    <a:pt x="2451641" y="694300"/>
                    <a:pt x="2288311" y="775982"/>
                  </a:cubicBezTo>
                  <a:cubicBezTo>
                    <a:pt x="2111371" y="837244"/>
                    <a:pt x="1914015" y="844051"/>
                    <a:pt x="1730270" y="810017"/>
                  </a:cubicBezTo>
                  <a:cubicBezTo>
                    <a:pt x="1587357" y="775982"/>
                    <a:pt x="1492081" y="646652"/>
                    <a:pt x="1444444" y="517322"/>
                  </a:cubicBezTo>
                  <a:cubicBezTo>
                    <a:pt x="1417222" y="449253"/>
                    <a:pt x="1390001" y="333536"/>
                    <a:pt x="1294725" y="353957"/>
                  </a:cubicBezTo>
                  <a:cubicBezTo>
                    <a:pt x="1206255" y="456060"/>
                    <a:pt x="1199450" y="605811"/>
                    <a:pt x="1097369" y="701107"/>
                  </a:cubicBezTo>
                  <a:cubicBezTo>
                    <a:pt x="995288" y="823630"/>
                    <a:pt x="818348" y="830437"/>
                    <a:pt x="675435" y="830437"/>
                  </a:cubicBezTo>
                  <a:cubicBezTo>
                    <a:pt x="539328" y="816824"/>
                    <a:pt x="389609" y="810017"/>
                    <a:pt x="287529" y="721527"/>
                  </a:cubicBezTo>
                  <a:cubicBezTo>
                    <a:pt x="185448" y="612618"/>
                    <a:pt x="178642" y="456060"/>
                    <a:pt x="137810" y="326729"/>
                  </a:cubicBezTo>
                  <a:cubicBezTo>
                    <a:pt x="124199" y="245047"/>
                    <a:pt x="49340" y="204206"/>
                    <a:pt x="8508" y="149751"/>
                  </a:cubicBezTo>
                  <a:cubicBezTo>
                    <a:pt x="-5103" y="102103"/>
                    <a:pt x="1702" y="47648"/>
                    <a:pt x="1702" y="0"/>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2" name="任意多边形 21"/>
            <p:cNvSpPr/>
            <p:nvPr/>
          </p:nvSpPr>
          <p:spPr>
            <a:xfrm>
              <a:off x="9926228" y="843512"/>
              <a:ext cx="3317091" cy="417509"/>
            </a:xfrm>
            <a:custGeom>
              <a:avLst/>
              <a:gdLst/>
              <a:ahLst/>
              <a:cxnLst/>
              <a:rect l="l" t="t" r="r" b="b"/>
              <a:pathLst>
                <a:path w="3317091" h="417509">
                  <a:moveTo>
                    <a:pt x="3169890" y="199765"/>
                  </a:moveTo>
                  <a:lnTo>
                    <a:pt x="3169890" y="379772"/>
                  </a:lnTo>
                  <a:lnTo>
                    <a:pt x="3202818" y="379772"/>
                  </a:lnTo>
                  <a:cubicBezTo>
                    <a:pt x="3218916" y="382699"/>
                    <a:pt x="3225502" y="375382"/>
                    <a:pt x="3222575" y="357820"/>
                  </a:cubicBezTo>
                  <a:lnTo>
                    <a:pt x="3222575" y="199765"/>
                  </a:lnTo>
                  <a:close/>
                  <a:moveTo>
                    <a:pt x="2906464" y="199765"/>
                  </a:moveTo>
                  <a:lnTo>
                    <a:pt x="2906464" y="379772"/>
                  </a:lnTo>
                  <a:lnTo>
                    <a:pt x="2937197" y="379772"/>
                  </a:lnTo>
                  <a:cubicBezTo>
                    <a:pt x="2953295" y="382699"/>
                    <a:pt x="2959881" y="375382"/>
                    <a:pt x="2956954" y="357820"/>
                  </a:cubicBezTo>
                  <a:lnTo>
                    <a:pt x="2956954" y="199765"/>
                  </a:lnTo>
                  <a:close/>
                  <a:moveTo>
                    <a:pt x="3075496" y="158056"/>
                  </a:moveTo>
                  <a:lnTo>
                    <a:pt x="3316969" y="158056"/>
                  </a:lnTo>
                  <a:lnTo>
                    <a:pt x="3316969" y="379772"/>
                  </a:lnTo>
                  <a:cubicBezTo>
                    <a:pt x="3318433" y="406115"/>
                    <a:pt x="3305261" y="418554"/>
                    <a:pt x="3277455" y="417091"/>
                  </a:cubicBezTo>
                  <a:lnTo>
                    <a:pt x="3075496" y="417091"/>
                  </a:lnTo>
                  <a:close/>
                  <a:moveTo>
                    <a:pt x="2812070" y="158056"/>
                  </a:moveTo>
                  <a:lnTo>
                    <a:pt x="3053543" y="158056"/>
                  </a:lnTo>
                  <a:lnTo>
                    <a:pt x="3053543" y="379772"/>
                  </a:lnTo>
                  <a:cubicBezTo>
                    <a:pt x="3055007" y="406115"/>
                    <a:pt x="3041104" y="418554"/>
                    <a:pt x="3011835" y="417091"/>
                  </a:cubicBezTo>
                  <a:lnTo>
                    <a:pt x="2812070" y="417091"/>
                  </a:lnTo>
                  <a:close/>
                  <a:moveTo>
                    <a:pt x="1312738" y="87809"/>
                  </a:moveTo>
                  <a:lnTo>
                    <a:pt x="1440061" y="87809"/>
                  </a:lnTo>
                  <a:lnTo>
                    <a:pt x="1286395" y="357820"/>
                  </a:lnTo>
                  <a:cubicBezTo>
                    <a:pt x="1280542" y="369528"/>
                    <a:pt x="1278346" y="376114"/>
                    <a:pt x="1279810" y="377577"/>
                  </a:cubicBezTo>
                  <a:cubicBezTo>
                    <a:pt x="1279810" y="379041"/>
                    <a:pt x="1284200" y="379772"/>
                    <a:pt x="1292981" y="379772"/>
                  </a:cubicBezTo>
                  <a:lnTo>
                    <a:pt x="1483965" y="379772"/>
                  </a:lnTo>
                  <a:cubicBezTo>
                    <a:pt x="1495673" y="379772"/>
                    <a:pt x="1501527" y="379041"/>
                    <a:pt x="1501527" y="377577"/>
                  </a:cubicBezTo>
                  <a:cubicBezTo>
                    <a:pt x="1502990" y="376114"/>
                    <a:pt x="1501527" y="369528"/>
                    <a:pt x="1497136" y="357820"/>
                  </a:cubicBezTo>
                  <a:lnTo>
                    <a:pt x="1459817" y="263426"/>
                  </a:lnTo>
                  <a:lnTo>
                    <a:pt x="1567383" y="263426"/>
                  </a:lnTo>
                  <a:lnTo>
                    <a:pt x="1613483" y="379772"/>
                  </a:lnTo>
                  <a:cubicBezTo>
                    <a:pt x="1623727" y="398798"/>
                    <a:pt x="1627385" y="409774"/>
                    <a:pt x="1624459" y="412701"/>
                  </a:cubicBezTo>
                  <a:cubicBezTo>
                    <a:pt x="1622995" y="415627"/>
                    <a:pt x="1610555" y="417091"/>
                    <a:pt x="1587140" y="417091"/>
                  </a:cubicBezTo>
                  <a:lnTo>
                    <a:pt x="1165659" y="417091"/>
                  </a:lnTo>
                  <a:cubicBezTo>
                    <a:pt x="1143707" y="417091"/>
                    <a:pt x="1132731" y="415627"/>
                    <a:pt x="1132731" y="412701"/>
                  </a:cubicBezTo>
                  <a:cubicBezTo>
                    <a:pt x="1129803" y="409774"/>
                    <a:pt x="1134194" y="398798"/>
                    <a:pt x="1145902" y="379772"/>
                  </a:cubicBezTo>
                  <a:close/>
                  <a:moveTo>
                    <a:pt x="799058" y="83418"/>
                  </a:moveTo>
                  <a:lnTo>
                    <a:pt x="921990" y="83418"/>
                  </a:lnTo>
                  <a:lnTo>
                    <a:pt x="941747" y="131713"/>
                  </a:lnTo>
                  <a:lnTo>
                    <a:pt x="1069069" y="83418"/>
                  </a:lnTo>
                  <a:lnTo>
                    <a:pt x="1069069" y="138299"/>
                  </a:lnTo>
                  <a:lnTo>
                    <a:pt x="961504" y="177812"/>
                  </a:lnTo>
                  <a:lnTo>
                    <a:pt x="1069069" y="417091"/>
                  </a:lnTo>
                  <a:lnTo>
                    <a:pt x="943942" y="417091"/>
                  </a:lnTo>
                  <a:close/>
                  <a:moveTo>
                    <a:pt x="722225" y="72442"/>
                  </a:moveTo>
                  <a:lnTo>
                    <a:pt x="722225" y="357820"/>
                  </a:lnTo>
                  <a:cubicBezTo>
                    <a:pt x="719298" y="375382"/>
                    <a:pt x="725884" y="382699"/>
                    <a:pt x="741982" y="379772"/>
                  </a:cubicBezTo>
                  <a:lnTo>
                    <a:pt x="783691" y="379772"/>
                  </a:lnTo>
                  <a:lnTo>
                    <a:pt x="783691" y="417091"/>
                  </a:lnTo>
                  <a:lnTo>
                    <a:pt x="647588" y="417091"/>
                  </a:lnTo>
                  <a:cubicBezTo>
                    <a:pt x="616855" y="420018"/>
                    <a:pt x="602952" y="407578"/>
                    <a:pt x="605879" y="379772"/>
                  </a:cubicBezTo>
                  <a:lnTo>
                    <a:pt x="605879" y="171227"/>
                  </a:lnTo>
                  <a:lnTo>
                    <a:pt x="564170" y="182203"/>
                  </a:lnTo>
                  <a:lnTo>
                    <a:pt x="564170" y="120737"/>
                  </a:lnTo>
                  <a:close/>
                  <a:moveTo>
                    <a:pt x="195374" y="70247"/>
                  </a:moveTo>
                  <a:lnTo>
                    <a:pt x="311720" y="70247"/>
                  </a:lnTo>
                  <a:lnTo>
                    <a:pt x="311720" y="94394"/>
                  </a:lnTo>
                  <a:lnTo>
                    <a:pt x="507094" y="94394"/>
                  </a:lnTo>
                  <a:lnTo>
                    <a:pt x="507094" y="379772"/>
                  </a:lnTo>
                  <a:cubicBezTo>
                    <a:pt x="510021" y="407578"/>
                    <a:pt x="496850" y="420018"/>
                    <a:pt x="467580" y="417091"/>
                  </a:cubicBezTo>
                  <a:lnTo>
                    <a:pt x="412700" y="417091"/>
                  </a:lnTo>
                  <a:lnTo>
                    <a:pt x="412700" y="138299"/>
                  </a:lnTo>
                  <a:lnTo>
                    <a:pt x="311720" y="138299"/>
                  </a:lnTo>
                  <a:lnTo>
                    <a:pt x="311720" y="417091"/>
                  </a:lnTo>
                  <a:lnTo>
                    <a:pt x="195374" y="417091"/>
                  </a:lnTo>
                  <a:lnTo>
                    <a:pt x="195374" y="138299"/>
                  </a:lnTo>
                  <a:lnTo>
                    <a:pt x="96589" y="138299"/>
                  </a:lnTo>
                  <a:lnTo>
                    <a:pt x="96589" y="417091"/>
                  </a:lnTo>
                  <a:lnTo>
                    <a:pt x="0" y="417091"/>
                  </a:lnTo>
                  <a:lnTo>
                    <a:pt x="0" y="94394"/>
                  </a:lnTo>
                  <a:lnTo>
                    <a:pt x="195374" y="94394"/>
                  </a:lnTo>
                  <a:close/>
                  <a:moveTo>
                    <a:pt x="2917440" y="41709"/>
                  </a:moveTo>
                  <a:lnTo>
                    <a:pt x="2917440" y="105370"/>
                  </a:lnTo>
                  <a:lnTo>
                    <a:pt x="3202818" y="105370"/>
                  </a:lnTo>
                  <a:cubicBezTo>
                    <a:pt x="3208672" y="105370"/>
                    <a:pt x="3211599" y="101712"/>
                    <a:pt x="3211599" y="94394"/>
                  </a:cubicBezTo>
                  <a:lnTo>
                    <a:pt x="3211599" y="41709"/>
                  </a:lnTo>
                  <a:close/>
                  <a:moveTo>
                    <a:pt x="2812070" y="0"/>
                  </a:moveTo>
                  <a:lnTo>
                    <a:pt x="3316969" y="0"/>
                  </a:lnTo>
                  <a:lnTo>
                    <a:pt x="3316969" y="100980"/>
                  </a:lnTo>
                  <a:cubicBezTo>
                    <a:pt x="3318433" y="133176"/>
                    <a:pt x="3306725" y="148543"/>
                    <a:pt x="3281846" y="147079"/>
                  </a:cubicBezTo>
                  <a:lnTo>
                    <a:pt x="2812070" y="147079"/>
                  </a:lnTo>
                  <a:close/>
                  <a:moveTo>
                    <a:pt x="2410345" y="0"/>
                  </a:moveTo>
                  <a:lnTo>
                    <a:pt x="2511325" y="0"/>
                  </a:lnTo>
                  <a:lnTo>
                    <a:pt x="2506935" y="21952"/>
                  </a:lnTo>
                  <a:lnTo>
                    <a:pt x="2754994" y="21952"/>
                  </a:lnTo>
                  <a:lnTo>
                    <a:pt x="2754994" y="63661"/>
                  </a:lnTo>
                  <a:lnTo>
                    <a:pt x="2520106" y="63661"/>
                  </a:lnTo>
                  <a:lnTo>
                    <a:pt x="2520106" y="125127"/>
                  </a:lnTo>
                  <a:lnTo>
                    <a:pt x="2754994" y="125127"/>
                  </a:lnTo>
                  <a:lnTo>
                    <a:pt x="2754994" y="166836"/>
                  </a:lnTo>
                  <a:lnTo>
                    <a:pt x="2520106" y="166836"/>
                  </a:lnTo>
                  <a:lnTo>
                    <a:pt x="2520106" y="324892"/>
                  </a:lnTo>
                  <a:lnTo>
                    <a:pt x="2754994" y="324892"/>
                  </a:lnTo>
                  <a:lnTo>
                    <a:pt x="2754994" y="366601"/>
                  </a:lnTo>
                  <a:lnTo>
                    <a:pt x="2520106" y="366601"/>
                  </a:lnTo>
                  <a:lnTo>
                    <a:pt x="2520106" y="417091"/>
                  </a:lnTo>
                  <a:lnTo>
                    <a:pt x="2414736" y="417091"/>
                  </a:lnTo>
                  <a:lnTo>
                    <a:pt x="2414736" y="63661"/>
                  </a:lnTo>
                  <a:lnTo>
                    <a:pt x="2394979" y="63661"/>
                  </a:lnTo>
                  <a:close/>
                  <a:moveTo>
                    <a:pt x="2381808" y="0"/>
                  </a:moveTo>
                  <a:lnTo>
                    <a:pt x="2381808" y="417091"/>
                  </a:lnTo>
                  <a:lnTo>
                    <a:pt x="2274242" y="417091"/>
                  </a:lnTo>
                  <a:lnTo>
                    <a:pt x="2274242" y="52685"/>
                  </a:lnTo>
                  <a:lnTo>
                    <a:pt x="2250095" y="54880"/>
                  </a:lnTo>
                  <a:lnTo>
                    <a:pt x="2250095" y="13171"/>
                  </a:lnTo>
                  <a:close/>
                  <a:moveTo>
                    <a:pt x="1685925" y="0"/>
                  </a:moveTo>
                  <a:lnTo>
                    <a:pt x="2193019" y="0"/>
                  </a:lnTo>
                  <a:lnTo>
                    <a:pt x="2193019" y="63661"/>
                  </a:lnTo>
                  <a:lnTo>
                    <a:pt x="2074478" y="96590"/>
                  </a:lnTo>
                  <a:lnTo>
                    <a:pt x="2074478" y="144884"/>
                  </a:lnTo>
                  <a:lnTo>
                    <a:pt x="2193019" y="144884"/>
                  </a:lnTo>
                  <a:lnTo>
                    <a:pt x="2193019" y="186593"/>
                  </a:lnTo>
                  <a:lnTo>
                    <a:pt x="2074478" y="186593"/>
                  </a:lnTo>
                  <a:lnTo>
                    <a:pt x="2074478" y="379772"/>
                  </a:lnTo>
                  <a:cubicBezTo>
                    <a:pt x="2075941" y="406115"/>
                    <a:pt x="2062038" y="418554"/>
                    <a:pt x="2032769" y="417091"/>
                  </a:cubicBezTo>
                  <a:lnTo>
                    <a:pt x="1775929" y="417091"/>
                  </a:lnTo>
                  <a:lnTo>
                    <a:pt x="1775929" y="379772"/>
                  </a:lnTo>
                  <a:lnTo>
                    <a:pt x="1931789" y="379772"/>
                  </a:lnTo>
                  <a:cubicBezTo>
                    <a:pt x="1946423" y="382699"/>
                    <a:pt x="1952277" y="376114"/>
                    <a:pt x="1949350" y="360015"/>
                  </a:cubicBezTo>
                  <a:lnTo>
                    <a:pt x="1949350" y="186593"/>
                  </a:lnTo>
                  <a:lnTo>
                    <a:pt x="1685925" y="186593"/>
                  </a:lnTo>
                  <a:lnTo>
                    <a:pt x="1685925" y="144884"/>
                  </a:lnTo>
                  <a:lnTo>
                    <a:pt x="1949350" y="144884"/>
                  </a:lnTo>
                  <a:lnTo>
                    <a:pt x="1949350" y="63661"/>
                  </a:lnTo>
                  <a:lnTo>
                    <a:pt x="2010817" y="41709"/>
                  </a:lnTo>
                  <a:lnTo>
                    <a:pt x="1685925" y="41709"/>
                  </a:lnTo>
                  <a:close/>
                  <a:moveTo>
                    <a:pt x="1176635" y="0"/>
                  </a:moveTo>
                  <a:lnTo>
                    <a:pt x="1569578" y="0"/>
                  </a:lnTo>
                  <a:lnTo>
                    <a:pt x="1580554" y="41709"/>
                  </a:lnTo>
                  <a:lnTo>
                    <a:pt x="1631044" y="208546"/>
                  </a:lnTo>
                  <a:lnTo>
                    <a:pt x="1523479" y="208546"/>
                  </a:lnTo>
                  <a:lnTo>
                    <a:pt x="1470794" y="41709"/>
                  </a:lnTo>
                  <a:lnTo>
                    <a:pt x="1286395" y="41709"/>
                  </a:lnTo>
                  <a:lnTo>
                    <a:pt x="1231515" y="208546"/>
                  </a:lnTo>
                  <a:lnTo>
                    <a:pt x="1126145" y="208546"/>
                  </a:lnTo>
                  <a:lnTo>
                    <a:pt x="1176635" y="41709"/>
                  </a:lnTo>
                  <a:close/>
                  <a:moveTo>
                    <a:pt x="748568" y="0"/>
                  </a:moveTo>
                  <a:lnTo>
                    <a:pt x="864914" y="0"/>
                  </a:lnTo>
                  <a:lnTo>
                    <a:pt x="873695" y="21952"/>
                  </a:lnTo>
                  <a:lnTo>
                    <a:pt x="1069069" y="21952"/>
                  </a:lnTo>
                  <a:lnTo>
                    <a:pt x="1069069" y="63661"/>
                  </a:lnTo>
                  <a:lnTo>
                    <a:pt x="564170" y="63661"/>
                  </a:lnTo>
                  <a:lnTo>
                    <a:pt x="564170" y="21952"/>
                  </a:lnTo>
                  <a:lnTo>
                    <a:pt x="759544" y="21952"/>
                  </a:lnTo>
                  <a:close/>
                  <a:moveTo>
                    <a:pt x="72442" y="0"/>
                  </a:moveTo>
                  <a:lnTo>
                    <a:pt x="188788" y="0"/>
                  </a:lnTo>
                  <a:lnTo>
                    <a:pt x="171226" y="21952"/>
                  </a:lnTo>
                  <a:lnTo>
                    <a:pt x="507094" y="21952"/>
                  </a:lnTo>
                  <a:lnTo>
                    <a:pt x="507094" y="63661"/>
                  </a:lnTo>
                  <a:lnTo>
                    <a:pt x="136103" y="63661"/>
                  </a:lnTo>
                  <a:lnTo>
                    <a:pt x="116346" y="90004"/>
                  </a:lnTo>
                  <a:lnTo>
                    <a:pt x="0" y="90004"/>
                  </a:lnTo>
                  <a:lnTo>
                    <a:pt x="21952" y="63661"/>
                  </a:lnTo>
                  <a:lnTo>
                    <a:pt x="0" y="63661"/>
                  </a:lnTo>
                  <a:lnTo>
                    <a:pt x="0" y="21952"/>
                  </a:lnTo>
                  <a:lnTo>
                    <a:pt x="54880" y="21952"/>
                  </a:ln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solidFill>
                  <a:schemeClr val="tx1"/>
                </a:solidFill>
                <a:ea typeface="微软雅黑" panose="020B0503020204020204" pitchFamily="34" charset="-122"/>
              </a:endParaRPr>
            </a:p>
          </p:txBody>
        </p:sp>
      </p:grpSp>
      <p:cxnSp>
        <p:nvCxnSpPr>
          <p:cNvPr id="23" name="直接连接符 22"/>
          <p:cNvCxnSpPr/>
          <p:nvPr userDrawn="1"/>
        </p:nvCxnSpPr>
        <p:spPr>
          <a:xfrm>
            <a:off x="761629" y="62650"/>
            <a:ext cx="0" cy="6161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userDrawn="1"/>
        </p:nvSpPr>
        <p:spPr>
          <a:xfrm>
            <a:off x="0" y="4900885"/>
            <a:ext cx="9144000" cy="242615"/>
          </a:xfrm>
          <a:prstGeom prst="rect">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Tree>
    <p:extLst>
      <p:ext uri="{BB962C8B-B14F-4D97-AF65-F5344CB8AC3E}">
        <p14:creationId xmlns:p14="http://schemas.microsoft.com/office/powerpoint/2010/main" val="4204080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6_比较">
    <p:spTree>
      <p:nvGrpSpPr>
        <p:cNvPr id="1" name=""/>
        <p:cNvGrpSpPr/>
        <p:nvPr/>
      </p:nvGrpSpPr>
      <p:grpSpPr>
        <a:xfrm>
          <a:off x="0" y="0"/>
          <a:ext cx="0" cy="0"/>
          <a:chOff x="0" y="0"/>
          <a:chExt cx="0" cy="0"/>
        </a:xfrm>
      </p:grpSpPr>
      <p:grpSp>
        <p:nvGrpSpPr>
          <p:cNvPr id="2" name="组合 1"/>
          <p:cNvGrpSpPr>
            <a:grpSpLocks noChangeAspect="1"/>
          </p:cNvGrpSpPr>
          <p:nvPr userDrawn="1"/>
        </p:nvGrpSpPr>
        <p:grpSpPr>
          <a:xfrm>
            <a:off x="790204" y="186614"/>
            <a:ext cx="671884" cy="474112"/>
            <a:chOff x="5455444" y="233363"/>
            <a:chExt cx="1281113" cy="904009"/>
          </a:xfrm>
        </p:grpSpPr>
        <p:grpSp>
          <p:nvGrpSpPr>
            <p:cNvPr id="3" name="组合 2"/>
            <p:cNvGrpSpPr/>
            <p:nvPr/>
          </p:nvGrpSpPr>
          <p:grpSpPr>
            <a:xfrm>
              <a:off x="5455444" y="233363"/>
              <a:ext cx="1281113" cy="661987"/>
              <a:chOff x="5194301" y="233363"/>
              <a:chExt cx="1281113" cy="661987"/>
            </a:xfrm>
          </p:grpSpPr>
          <p:sp>
            <p:nvSpPr>
              <p:cNvPr id="13" name="Freeform 24"/>
              <p:cNvSpPr/>
              <p:nvPr/>
            </p:nvSpPr>
            <p:spPr bwMode="auto">
              <a:xfrm>
                <a:off x="5964238" y="487363"/>
                <a:ext cx="260350" cy="223837"/>
              </a:xfrm>
              <a:custGeom>
                <a:avLst/>
                <a:gdLst>
                  <a:gd name="T0" fmla="*/ 183 w 204"/>
                  <a:gd name="T1" fmla="*/ 0 h 175"/>
                  <a:gd name="T2" fmla="*/ 191 w 204"/>
                  <a:gd name="T3" fmla="*/ 22 h 175"/>
                  <a:gd name="T4" fmla="*/ 203 w 204"/>
                  <a:gd name="T5" fmla="*/ 114 h 175"/>
                  <a:gd name="T6" fmla="*/ 198 w 204"/>
                  <a:gd name="T7" fmla="*/ 165 h 175"/>
                  <a:gd name="T8" fmla="*/ 196 w 204"/>
                  <a:gd name="T9" fmla="*/ 175 h 175"/>
                  <a:gd name="T10" fmla="*/ 186 w 204"/>
                  <a:gd name="T11" fmla="*/ 169 h 175"/>
                  <a:gd name="T12" fmla="*/ 27 w 204"/>
                  <a:gd name="T13" fmla="*/ 117 h 175"/>
                  <a:gd name="T14" fmla="*/ 0 w 204"/>
                  <a:gd name="T15" fmla="*/ 113 h 175"/>
                  <a:gd name="T16" fmla="*/ 14 w 204"/>
                  <a:gd name="T17" fmla="*/ 96 h 175"/>
                  <a:gd name="T18" fmla="*/ 158 w 204"/>
                  <a:gd name="T19" fmla="*/ 6 h 175"/>
                  <a:gd name="T20" fmla="*/ 183 w 204"/>
                  <a:gd name="T2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175">
                    <a:moveTo>
                      <a:pt x="183" y="0"/>
                    </a:moveTo>
                    <a:cubicBezTo>
                      <a:pt x="191" y="22"/>
                      <a:pt x="191" y="22"/>
                      <a:pt x="191" y="22"/>
                    </a:cubicBezTo>
                    <a:cubicBezTo>
                      <a:pt x="199" y="51"/>
                      <a:pt x="204" y="82"/>
                      <a:pt x="203" y="114"/>
                    </a:cubicBezTo>
                    <a:cubicBezTo>
                      <a:pt x="203" y="132"/>
                      <a:pt x="201" y="149"/>
                      <a:pt x="198" y="165"/>
                    </a:cubicBezTo>
                    <a:cubicBezTo>
                      <a:pt x="196" y="175"/>
                      <a:pt x="196" y="175"/>
                      <a:pt x="196" y="175"/>
                    </a:cubicBezTo>
                    <a:cubicBezTo>
                      <a:pt x="186" y="169"/>
                      <a:pt x="186" y="169"/>
                      <a:pt x="186" y="169"/>
                    </a:cubicBezTo>
                    <a:cubicBezTo>
                      <a:pt x="137" y="145"/>
                      <a:pt x="84" y="127"/>
                      <a:pt x="27" y="117"/>
                    </a:cubicBezTo>
                    <a:cubicBezTo>
                      <a:pt x="0" y="113"/>
                      <a:pt x="0" y="113"/>
                      <a:pt x="0" y="113"/>
                    </a:cubicBezTo>
                    <a:cubicBezTo>
                      <a:pt x="14" y="96"/>
                      <a:pt x="14" y="96"/>
                      <a:pt x="14" y="96"/>
                    </a:cubicBezTo>
                    <a:cubicBezTo>
                      <a:pt x="52" y="54"/>
                      <a:pt x="102" y="22"/>
                      <a:pt x="158" y="6"/>
                    </a:cubicBezTo>
                    <a:lnTo>
                      <a:pt x="183" y="0"/>
                    </a:lnTo>
                    <a:close/>
                  </a:path>
                </a:pathLst>
              </a:custGeom>
              <a:solidFill>
                <a:srgbClr val="1F99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4" name="Freeform 25"/>
              <p:cNvSpPr/>
              <p:nvPr/>
            </p:nvSpPr>
            <p:spPr bwMode="auto">
              <a:xfrm>
                <a:off x="5927726" y="273050"/>
                <a:ext cx="250825" cy="255587"/>
              </a:xfrm>
              <a:custGeom>
                <a:avLst/>
                <a:gdLst>
                  <a:gd name="T0" fmla="*/ 52 w 197"/>
                  <a:gd name="T1" fmla="*/ 0 h 200"/>
                  <a:gd name="T2" fmla="*/ 76 w 197"/>
                  <a:gd name="T3" fmla="*/ 12 h 200"/>
                  <a:gd name="T4" fmla="*/ 183 w 197"/>
                  <a:gd name="T5" fmla="*/ 113 h 200"/>
                  <a:gd name="T6" fmla="*/ 197 w 197"/>
                  <a:gd name="T7" fmla="*/ 137 h 200"/>
                  <a:gd name="T8" fmla="*/ 194 w 197"/>
                  <a:gd name="T9" fmla="*/ 139 h 200"/>
                  <a:gd name="T10" fmla="*/ 8 w 197"/>
                  <a:gd name="T11" fmla="*/ 200 h 200"/>
                  <a:gd name="T12" fmla="*/ 0 w 197"/>
                  <a:gd name="T13" fmla="*/ 200 h 200"/>
                  <a:gd name="T14" fmla="*/ 0 w 197"/>
                  <a:gd name="T15" fmla="*/ 196 h 200"/>
                  <a:gd name="T16" fmla="*/ 49 w 197"/>
                  <a:gd name="T17" fmla="*/ 4 h 200"/>
                  <a:gd name="T18" fmla="*/ 52 w 197"/>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200">
                    <a:moveTo>
                      <a:pt x="52" y="0"/>
                    </a:moveTo>
                    <a:cubicBezTo>
                      <a:pt x="76" y="12"/>
                      <a:pt x="76" y="12"/>
                      <a:pt x="76" y="12"/>
                    </a:cubicBezTo>
                    <a:cubicBezTo>
                      <a:pt x="119" y="37"/>
                      <a:pt x="156" y="71"/>
                      <a:pt x="183" y="113"/>
                    </a:cubicBezTo>
                    <a:cubicBezTo>
                      <a:pt x="197" y="137"/>
                      <a:pt x="197" y="137"/>
                      <a:pt x="197" y="137"/>
                    </a:cubicBezTo>
                    <a:cubicBezTo>
                      <a:pt x="194" y="139"/>
                      <a:pt x="194" y="139"/>
                      <a:pt x="194" y="139"/>
                    </a:cubicBezTo>
                    <a:cubicBezTo>
                      <a:pt x="139" y="173"/>
                      <a:pt x="76" y="194"/>
                      <a:pt x="8" y="200"/>
                    </a:cubicBezTo>
                    <a:cubicBezTo>
                      <a:pt x="0" y="200"/>
                      <a:pt x="0" y="200"/>
                      <a:pt x="0" y="200"/>
                    </a:cubicBezTo>
                    <a:cubicBezTo>
                      <a:pt x="0" y="196"/>
                      <a:pt x="0" y="196"/>
                      <a:pt x="0" y="196"/>
                    </a:cubicBezTo>
                    <a:cubicBezTo>
                      <a:pt x="1" y="127"/>
                      <a:pt x="19" y="62"/>
                      <a:pt x="49" y="4"/>
                    </a:cubicBezTo>
                    <a:lnTo>
                      <a:pt x="52" y="0"/>
                    </a:lnTo>
                    <a:close/>
                  </a:path>
                </a:pathLst>
              </a:custGeom>
              <a:solidFill>
                <a:srgbClr val="7BB8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5" name="Freeform 26"/>
              <p:cNvSpPr/>
              <p:nvPr/>
            </p:nvSpPr>
            <p:spPr bwMode="auto">
              <a:xfrm>
                <a:off x="5194301" y="649288"/>
                <a:ext cx="1281113" cy="246062"/>
              </a:xfrm>
              <a:custGeom>
                <a:avLst/>
                <a:gdLst>
                  <a:gd name="T0" fmla="*/ 511 w 1008"/>
                  <a:gd name="T1" fmla="*/ 0 h 193"/>
                  <a:gd name="T2" fmla="*/ 944 w 1008"/>
                  <a:gd name="T3" fmla="*/ 147 h 193"/>
                  <a:gd name="T4" fmla="*/ 989 w 1008"/>
                  <a:gd name="T5" fmla="*/ 178 h 193"/>
                  <a:gd name="T6" fmla="*/ 990 w 1008"/>
                  <a:gd name="T7" fmla="*/ 178 h 193"/>
                  <a:gd name="T8" fmla="*/ 995 w 1008"/>
                  <a:gd name="T9" fmla="*/ 181 h 193"/>
                  <a:gd name="T10" fmla="*/ 1007 w 1008"/>
                  <a:gd name="T11" fmla="*/ 192 h 193"/>
                  <a:gd name="T12" fmla="*/ 991 w 1008"/>
                  <a:gd name="T13" fmla="*/ 189 h 193"/>
                  <a:gd name="T14" fmla="*/ 989 w 1008"/>
                  <a:gd name="T15" fmla="*/ 188 h 193"/>
                  <a:gd name="T16" fmla="*/ 989 w 1008"/>
                  <a:gd name="T17" fmla="*/ 188 h 193"/>
                  <a:gd name="T18" fmla="*/ 503 w 1008"/>
                  <a:gd name="T19" fmla="*/ 101 h 193"/>
                  <a:gd name="T20" fmla="*/ 17 w 1008"/>
                  <a:gd name="T21" fmla="*/ 188 h 193"/>
                  <a:gd name="T22" fmla="*/ 17 w 1008"/>
                  <a:gd name="T23" fmla="*/ 188 h 193"/>
                  <a:gd name="T24" fmla="*/ 16 w 1008"/>
                  <a:gd name="T25" fmla="*/ 188 h 193"/>
                  <a:gd name="T26" fmla="*/ 0 w 1008"/>
                  <a:gd name="T27" fmla="*/ 191 h 193"/>
                  <a:gd name="T28" fmla="*/ 3 w 1008"/>
                  <a:gd name="T29" fmla="*/ 188 h 193"/>
                  <a:gd name="T30" fmla="*/ 6 w 1008"/>
                  <a:gd name="T31" fmla="*/ 185 h 193"/>
                  <a:gd name="T32" fmla="*/ 6 w 1008"/>
                  <a:gd name="T33" fmla="*/ 185 h 193"/>
                  <a:gd name="T34" fmla="*/ 62 w 1008"/>
                  <a:gd name="T35" fmla="*/ 147 h 193"/>
                  <a:gd name="T36" fmla="*/ 511 w 1008"/>
                  <a:gd name="T3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8" h="193">
                    <a:moveTo>
                      <a:pt x="511" y="0"/>
                    </a:moveTo>
                    <a:cubicBezTo>
                      <a:pt x="668" y="0"/>
                      <a:pt x="810" y="63"/>
                      <a:pt x="944" y="147"/>
                    </a:cubicBezTo>
                    <a:cubicBezTo>
                      <a:pt x="989" y="178"/>
                      <a:pt x="989" y="178"/>
                      <a:pt x="989" y="178"/>
                    </a:cubicBezTo>
                    <a:cubicBezTo>
                      <a:pt x="990" y="178"/>
                      <a:pt x="990" y="178"/>
                      <a:pt x="990" y="178"/>
                    </a:cubicBezTo>
                    <a:cubicBezTo>
                      <a:pt x="995" y="181"/>
                      <a:pt x="995" y="181"/>
                      <a:pt x="995" y="181"/>
                    </a:cubicBezTo>
                    <a:cubicBezTo>
                      <a:pt x="1003" y="187"/>
                      <a:pt x="1008" y="191"/>
                      <a:pt x="1007" y="192"/>
                    </a:cubicBezTo>
                    <a:cubicBezTo>
                      <a:pt x="1006" y="193"/>
                      <a:pt x="1001" y="192"/>
                      <a:pt x="991" y="189"/>
                    </a:cubicBezTo>
                    <a:cubicBezTo>
                      <a:pt x="989" y="188"/>
                      <a:pt x="989" y="188"/>
                      <a:pt x="989" y="188"/>
                    </a:cubicBezTo>
                    <a:cubicBezTo>
                      <a:pt x="989" y="188"/>
                      <a:pt x="989" y="188"/>
                      <a:pt x="989" y="188"/>
                    </a:cubicBezTo>
                    <a:cubicBezTo>
                      <a:pt x="839" y="132"/>
                      <a:pt x="675" y="101"/>
                      <a:pt x="503" y="101"/>
                    </a:cubicBezTo>
                    <a:cubicBezTo>
                      <a:pt x="330" y="101"/>
                      <a:pt x="166" y="132"/>
                      <a:pt x="17" y="188"/>
                    </a:cubicBezTo>
                    <a:cubicBezTo>
                      <a:pt x="17" y="188"/>
                      <a:pt x="17" y="188"/>
                      <a:pt x="17" y="188"/>
                    </a:cubicBezTo>
                    <a:cubicBezTo>
                      <a:pt x="16" y="188"/>
                      <a:pt x="16" y="188"/>
                      <a:pt x="16" y="188"/>
                    </a:cubicBezTo>
                    <a:cubicBezTo>
                      <a:pt x="6" y="192"/>
                      <a:pt x="1" y="193"/>
                      <a:pt x="0" y="191"/>
                    </a:cubicBezTo>
                    <a:cubicBezTo>
                      <a:pt x="0" y="191"/>
                      <a:pt x="1" y="189"/>
                      <a:pt x="3" y="188"/>
                    </a:cubicBezTo>
                    <a:cubicBezTo>
                      <a:pt x="6" y="185"/>
                      <a:pt x="6" y="185"/>
                      <a:pt x="6" y="185"/>
                    </a:cubicBezTo>
                    <a:cubicBezTo>
                      <a:pt x="6" y="185"/>
                      <a:pt x="6" y="185"/>
                      <a:pt x="6" y="185"/>
                    </a:cubicBezTo>
                    <a:cubicBezTo>
                      <a:pt x="62" y="147"/>
                      <a:pt x="62" y="147"/>
                      <a:pt x="62" y="147"/>
                    </a:cubicBezTo>
                    <a:cubicBezTo>
                      <a:pt x="197" y="63"/>
                      <a:pt x="353" y="0"/>
                      <a:pt x="511"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6" name="Freeform 27"/>
              <p:cNvSpPr/>
              <p:nvPr/>
            </p:nvSpPr>
            <p:spPr bwMode="auto">
              <a:xfrm>
                <a:off x="5703888" y="233363"/>
                <a:ext cx="255588" cy="257175"/>
              </a:xfrm>
              <a:custGeom>
                <a:avLst/>
                <a:gdLst>
                  <a:gd name="T0" fmla="*/ 0 w 201"/>
                  <a:gd name="T1" fmla="*/ 21 h 201"/>
                  <a:gd name="T2" fmla="*/ 26 w 201"/>
                  <a:gd name="T3" fmla="*/ 13 h 201"/>
                  <a:gd name="T4" fmla="*/ 174 w 201"/>
                  <a:gd name="T5" fmla="*/ 11 h 201"/>
                  <a:gd name="T6" fmla="*/ 201 w 201"/>
                  <a:gd name="T7" fmla="*/ 18 h 201"/>
                  <a:gd name="T8" fmla="*/ 200 w 201"/>
                  <a:gd name="T9" fmla="*/ 22 h 201"/>
                  <a:gd name="T10" fmla="*/ 108 w 201"/>
                  <a:gd name="T11" fmla="*/ 195 h 201"/>
                  <a:gd name="T12" fmla="*/ 102 w 201"/>
                  <a:gd name="T13" fmla="*/ 201 h 201"/>
                  <a:gd name="T14" fmla="*/ 100 w 201"/>
                  <a:gd name="T15" fmla="*/ 198 h 201"/>
                  <a:gd name="T16" fmla="*/ 2 w 201"/>
                  <a:gd name="T17" fmla="*/ 26 h 201"/>
                  <a:gd name="T18" fmla="*/ 0 w 201"/>
                  <a:gd name="T19" fmla="*/ 2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a:moveTo>
                      <a:pt x="0" y="21"/>
                    </a:moveTo>
                    <a:cubicBezTo>
                      <a:pt x="26" y="13"/>
                      <a:pt x="26" y="13"/>
                      <a:pt x="26" y="13"/>
                    </a:cubicBezTo>
                    <a:cubicBezTo>
                      <a:pt x="75" y="0"/>
                      <a:pt x="125" y="0"/>
                      <a:pt x="174" y="11"/>
                    </a:cubicBezTo>
                    <a:cubicBezTo>
                      <a:pt x="201" y="18"/>
                      <a:pt x="201" y="18"/>
                      <a:pt x="201" y="18"/>
                    </a:cubicBezTo>
                    <a:cubicBezTo>
                      <a:pt x="200" y="22"/>
                      <a:pt x="200" y="22"/>
                      <a:pt x="200" y="22"/>
                    </a:cubicBezTo>
                    <a:cubicBezTo>
                      <a:pt x="183" y="84"/>
                      <a:pt x="153" y="144"/>
                      <a:pt x="108" y="195"/>
                    </a:cubicBezTo>
                    <a:cubicBezTo>
                      <a:pt x="102" y="201"/>
                      <a:pt x="102" y="201"/>
                      <a:pt x="102" y="201"/>
                    </a:cubicBezTo>
                    <a:cubicBezTo>
                      <a:pt x="100" y="198"/>
                      <a:pt x="100" y="198"/>
                      <a:pt x="100" y="198"/>
                    </a:cubicBezTo>
                    <a:cubicBezTo>
                      <a:pt x="52" y="147"/>
                      <a:pt x="20" y="88"/>
                      <a:pt x="2" y="26"/>
                    </a:cubicBezTo>
                    <a:lnTo>
                      <a:pt x="0" y="21"/>
                    </a:lnTo>
                    <a:close/>
                  </a:path>
                </a:pathLst>
              </a:custGeom>
              <a:solidFill>
                <a:srgbClr val="EDA1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7" name="Freeform 28"/>
              <p:cNvSpPr/>
              <p:nvPr/>
            </p:nvSpPr>
            <p:spPr bwMode="auto">
              <a:xfrm>
                <a:off x="5491163" y="274638"/>
                <a:ext cx="252413" cy="254000"/>
              </a:xfrm>
              <a:custGeom>
                <a:avLst/>
                <a:gdLst>
                  <a:gd name="T0" fmla="*/ 0 w 199"/>
                  <a:gd name="T1" fmla="*/ 141 h 199"/>
                  <a:gd name="T2" fmla="*/ 13 w 199"/>
                  <a:gd name="T3" fmla="*/ 117 h 199"/>
                  <a:gd name="T4" fmla="*/ 118 w 199"/>
                  <a:gd name="T5" fmla="*/ 13 h 199"/>
                  <a:gd name="T6" fmla="*/ 143 w 199"/>
                  <a:gd name="T7" fmla="*/ 0 h 199"/>
                  <a:gd name="T8" fmla="*/ 145 w 199"/>
                  <a:gd name="T9" fmla="*/ 3 h 199"/>
                  <a:gd name="T10" fmla="*/ 199 w 199"/>
                  <a:gd name="T11" fmla="*/ 191 h 199"/>
                  <a:gd name="T12" fmla="*/ 199 w 199"/>
                  <a:gd name="T13" fmla="*/ 199 h 199"/>
                  <a:gd name="T14" fmla="*/ 195 w 199"/>
                  <a:gd name="T15" fmla="*/ 199 h 199"/>
                  <a:gd name="T16" fmla="*/ 5 w 199"/>
                  <a:gd name="T17" fmla="*/ 144 h 199"/>
                  <a:gd name="T18" fmla="*/ 0 w 199"/>
                  <a:gd name="T19" fmla="*/ 14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0" y="141"/>
                    </a:moveTo>
                    <a:cubicBezTo>
                      <a:pt x="13" y="117"/>
                      <a:pt x="13" y="117"/>
                      <a:pt x="13" y="117"/>
                    </a:cubicBezTo>
                    <a:cubicBezTo>
                      <a:pt x="40" y="74"/>
                      <a:pt x="76" y="39"/>
                      <a:pt x="118" y="13"/>
                    </a:cubicBezTo>
                    <a:cubicBezTo>
                      <a:pt x="143" y="0"/>
                      <a:pt x="143" y="0"/>
                      <a:pt x="143" y="0"/>
                    </a:cubicBezTo>
                    <a:cubicBezTo>
                      <a:pt x="145" y="3"/>
                      <a:pt x="145" y="3"/>
                      <a:pt x="145" y="3"/>
                    </a:cubicBezTo>
                    <a:cubicBezTo>
                      <a:pt x="176" y="59"/>
                      <a:pt x="196" y="123"/>
                      <a:pt x="199" y="191"/>
                    </a:cubicBezTo>
                    <a:cubicBezTo>
                      <a:pt x="199" y="199"/>
                      <a:pt x="199" y="199"/>
                      <a:pt x="199" y="199"/>
                    </a:cubicBezTo>
                    <a:cubicBezTo>
                      <a:pt x="195" y="199"/>
                      <a:pt x="195" y="199"/>
                      <a:pt x="195" y="199"/>
                    </a:cubicBezTo>
                    <a:cubicBezTo>
                      <a:pt x="126" y="196"/>
                      <a:pt x="61" y="176"/>
                      <a:pt x="5" y="144"/>
                    </a:cubicBezTo>
                    <a:lnTo>
                      <a:pt x="0" y="141"/>
                    </a:lnTo>
                    <a:close/>
                  </a:path>
                </a:pathLst>
              </a:custGeom>
              <a:solidFill>
                <a:srgbClr val="D073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8" name="Freeform 29"/>
              <p:cNvSpPr/>
              <p:nvPr/>
            </p:nvSpPr>
            <p:spPr bwMode="auto">
              <a:xfrm>
                <a:off x="5448301" y="488950"/>
                <a:ext cx="258763" cy="222250"/>
              </a:xfrm>
              <a:custGeom>
                <a:avLst/>
                <a:gdLst>
                  <a:gd name="T0" fmla="*/ 20 w 203"/>
                  <a:gd name="T1" fmla="*/ 0 h 174"/>
                  <a:gd name="T2" fmla="*/ 12 w 203"/>
                  <a:gd name="T3" fmla="*/ 21 h 174"/>
                  <a:gd name="T4" fmla="*/ 0 w 203"/>
                  <a:gd name="T5" fmla="*/ 114 h 174"/>
                  <a:gd name="T6" fmla="*/ 5 w 203"/>
                  <a:gd name="T7" fmla="*/ 165 h 174"/>
                  <a:gd name="T8" fmla="*/ 7 w 203"/>
                  <a:gd name="T9" fmla="*/ 174 h 174"/>
                  <a:gd name="T10" fmla="*/ 17 w 203"/>
                  <a:gd name="T11" fmla="*/ 169 h 174"/>
                  <a:gd name="T12" fmla="*/ 176 w 203"/>
                  <a:gd name="T13" fmla="*/ 117 h 174"/>
                  <a:gd name="T14" fmla="*/ 203 w 203"/>
                  <a:gd name="T15" fmla="*/ 113 h 174"/>
                  <a:gd name="T16" fmla="*/ 189 w 203"/>
                  <a:gd name="T17" fmla="*/ 96 h 174"/>
                  <a:gd name="T18" fmla="*/ 45 w 203"/>
                  <a:gd name="T19" fmla="*/ 5 h 174"/>
                  <a:gd name="T20" fmla="*/ 20 w 203"/>
                  <a:gd name="T2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74">
                    <a:moveTo>
                      <a:pt x="20" y="0"/>
                    </a:moveTo>
                    <a:cubicBezTo>
                      <a:pt x="12" y="21"/>
                      <a:pt x="12" y="21"/>
                      <a:pt x="12" y="21"/>
                    </a:cubicBezTo>
                    <a:cubicBezTo>
                      <a:pt x="4" y="51"/>
                      <a:pt x="0" y="82"/>
                      <a:pt x="0" y="114"/>
                    </a:cubicBezTo>
                    <a:cubicBezTo>
                      <a:pt x="0" y="131"/>
                      <a:pt x="2" y="148"/>
                      <a:pt x="5" y="165"/>
                    </a:cubicBezTo>
                    <a:cubicBezTo>
                      <a:pt x="7" y="174"/>
                      <a:pt x="7" y="174"/>
                      <a:pt x="7" y="174"/>
                    </a:cubicBezTo>
                    <a:cubicBezTo>
                      <a:pt x="17" y="169"/>
                      <a:pt x="17" y="169"/>
                      <a:pt x="17" y="169"/>
                    </a:cubicBezTo>
                    <a:cubicBezTo>
                      <a:pt x="66" y="144"/>
                      <a:pt x="120" y="126"/>
                      <a:pt x="176" y="117"/>
                    </a:cubicBezTo>
                    <a:cubicBezTo>
                      <a:pt x="203" y="113"/>
                      <a:pt x="203" y="113"/>
                      <a:pt x="203" y="113"/>
                    </a:cubicBezTo>
                    <a:cubicBezTo>
                      <a:pt x="189" y="96"/>
                      <a:pt x="189" y="96"/>
                      <a:pt x="189" y="96"/>
                    </a:cubicBezTo>
                    <a:cubicBezTo>
                      <a:pt x="151" y="54"/>
                      <a:pt x="101" y="22"/>
                      <a:pt x="45" y="5"/>
                    </a:cubicBezTo>
                    <a:lnTo>
                      <a:pt x="20" y="0"/>
                    </a:lnTo>
                    <a:close/>
                  </a:path>
                </a:pathLst>
              </a:custGeom>
              <a:solidFill>
                <a:srgbClr val="BF23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nvGrpSpPr>
            <p:cNvPr id="4" name="组合 3"/>
            <p:cNvGrpSpPr/>
            <p:nvPr/>
          </p:nvGrpSpPr>
          <p:grpSpPr>
            <a:xfrm>
              <a:off x="5653485" y="881618"/>
              <a:ext cx="885031" cy="255754"/>
              <a:chOff x="6484938" y="241300"/>
              <a:chExt cx="1598613" cy="461963"/>
            </a:xfrm>
          </p:grpSpPr>
          <p:sp>
            <p:nvSpPr>
              <p:cNvPr id="5" name="Freeform 19"/>
              <p:cNvSpPr/>
              <p:nvPr/>
            </p:nvSpPr>
            <p:spPr bwMode="auto">
              <a:xfrm>
                <a:off x="6484938" y="249238"/>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6" name="Freeform 20"/>
              <p:cNvSpPr/>
              <p:nvPr/>
            </p:nvSpPr>
            <p:spPr bwMode="auto">
              <a:xfrm>
                <a:off x="6484938" y="436563"/>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7" name="Freeform 21"/>
              <p:cNvSpPr/>
              <p:nvPr/>
            </p:nvSpPr>
            <p:spPr bwMode="auto">
              <a:xfrm>
                <a:off x="6870701" y="455613"/>
                <a:ext cx="358775" cy="247650"/>
              </a:xfrm>
              <a:custGeom>
                <a:avLst/>
                <a:gdLst>
                  <a:gd name="T0" fmla="*/ 227 w 282"/>
                  <a:gd name="T1" fmla="*/ 0 h 194"/>
                  <a:gd name="T2" fmla="*/ 282 w 282"/>
                  <a:gd name="T3" fmla="*/ 0 h 194"/>
                  <a:gd name="T4" fmla="*/ 269 w 282"/>
                  <a:gd name="T5" fmla="*/ 16 h 194"/>
                  <a:gd name="T6" fmla="*/ 257 w 282"/>
                  <a:gd name="T7" fmla="*/ 29 h 194"/>
                  <a:gd name="T8" fmla="*/ 229 w 282"/>
                  <a:gd name="T9" fmla="*/ 51 h 194"/>
                  <a:gd name="T10" fmla="*/ 229 w 282"/>
                  <a:gd name="T11" fmla="*/ 75 h 194"/>
                  <a:gd name="T12" fmla="*/ 222 w 282"/>
                  <a:gd name="T13" fmla="*/ 128 h 194"/>
                  <a:gd name="T14" fmla="*/ 172 w 282"/>
                  <a:gd name="T15" fmla="*/ 182 h 194"/>
                  <a:gd name="T16" fmla="*/ 128 w 282"/>
                  <a:gd name="T17" fmla="*/ 192 h 194"/>
                  <a:gd name="T18" fmla="*/ 64 w 282"/>
                  <a:gd name="T19" fmla="*/ 192 h 194"/>
                  <a:gd name="T20" fmla="*/ 28 w 282"/>
                  <a:gd name="T21" fmla="*/ 182 h 194"/>
                  <a:gd name="T22" fmla="*/ 0 w 282"/>
                  <a:gd name="T23" fmla="*/ 131 h 194"/>
                  <a:gd name="T24" fmla="*/ 38 w 282"/>
                  <a:gd name="T25" fmla="*/ 131 h 194"/>
                  <a:gd name="T26" fmla="*/ 54 w 282"/>
                  <a:gd name="T27" fmla="*/ 154 h 194"/>
                  <a:gd name="T28" fmla="*/ 128 w 282"/>
                  <a:gd name="T29" fmla="*/ 158 h 194"/>
                  <a:gd name="T30" fmla="*/ 180 w 282"/>
                  <a:gd name="T31" fmla="*/ 125 h 194"/>
                  <a:gd name="T32" fmla="*/ 190 w 282"/>
                  <a:gd name="T33" fmla="*/ 72 h 194"/>
                  <a:gd name="T34" fmla="*/ 128 w 282"/>
                  <a:gd name="T35" fmla="*/ 85 h 194"/>
                  <a:gd name="T36" fmla="*/ 128 w 282"/>
                  <a:gd name="T37" fmla="*/ 45 h 194"/>
                  <a:gd name="T38" fmla="*/ 184 w 282"/>
                  <a:gd name="T39" fmla="*/ 31 h 194"/>
                  <a:gd name="T40" fmla="*/ 215 w 282"/>
                  <a:gd name="T41" fmla="*/ 11 h 194"/>
                  <a:gd name="T42" fmla="*/ 227 w 282"/>
                  <a:gd name="T43"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2" h="194">
                    <a:moveTo>
                      <a:pt x="227" y="0"/>
                    </a:moveTo>
                    <a:cubicBezTo>
                      <a:pt x="282" y="0"/>
                      <a:pt x="282" y="0"/>
                      <a:pt x="282" y="0"/>
                    </a:cubicBezTo>
                    <a:cubicBezTo>
                      <a:pt x="269" y="16"/>
                      <a:pt x="269" y="16"/>
                      <a:pt x="269" y="16"/>
                    </a:cubicBezTo>
                    <a:cubicBezTo>
                      <a:pt x="265" y="21"/>
                      <a:pt x="260" y="25"/>
                      <a:pt x="257" y="29"/>
                    </a:cubicBezTo>
                    <a:cubicBezTo>
                      <a:pt x="250" y="34"/>
                      <a:pt x="241" y="42"/>
                      <a:pt x="229" y="51"/>
                    </a:cubicBezTo>
                    <a:cubicBezTo>
                      <a:pt x="229" y="63"/>
                      <a:pt x="229" y="71"/>
                      <a:pt x="229" y="75"/>
                    </a:cubicBezTo>
                    <a:cubicBezTo>
                      <a:pt x="229" y="97"/>
                      <a:pt x="227" y="115"/>
                      <a:pt x="222" y="128"/>
                    </a:cubicBezTo>
                    <a:cubicBezTo>
                      <a:pt x="212" y="153"/>
                      <a:pt x="190" y="174"/>
                      <a:pt x="172" y="182"/>
                    </a:cubicBezTo>
                    <a:cubicBezTo>
                      <a:pt x="160" y="190"/>
                      <a:pt x="138" y="191"/>
                      <a:pt x="128" y="192"/>
                    </a:cubicBezTo>
                    <a:cubicBezTo>
                      <a:pt x="117" y="194"/>
                      <a:pt x="77" y="194"/>
                      <a:pt x="64" y="192"/>
                    </a:cubicBezTo>
                    <a:cubicBezTo>
                      <a:pt x="61" y="191"/>
                      <a:pt x="39" y="189"/>
                      <a:pt x="28" y="182"/>
                    </a:cubicBezTo>
                    <a:cubicBezTo>
                      <a:pt x="13" y="173"/>
                      <a:pt x="1" y="142"/>
                      <a:pt x="0" y="131"/>
                    </a:cubicBezTo>
                    <a:cubicBezTo>
                      <a:pt x="38" y="131"/>
                      <a:pt x="38" y="131"/>
                      <a:pt x="38" y="131"/>
                    </a:cubicBezTo>
                    <a:cubicBezTo>
                      <a:pt x="41" y="139"/>
                      <a:pt x="47" y="150"/>
                      <a:pt x="54" y="154"/>
                    </a:cubicBezTo>
                    <a:cubicBezTo>
                      <a:pt x="66" y="162"/>
                      <a:pt x="105" y="161"/>
                      <a:pt x="128" y="158"/>
                    </a:cubicBezTo>
                    <a:cubicBezTo>
                      <a:pt x="150" y="156"/>
                      <a:pt x="171" y="142"/>
                      <a:pt x="180" y="125"/>
                    </a:cubicBezTo>
                    <a:cubicBezTo>
                      <a:pt x="186" y="113"/>
                      <a:pt x="190" y="95"/>
                      <a:pt x="190" y="72"/>
                    </a:cubicBezTo>
                    <a:cubicBezTo>
                      <a:pt x="173" y="78"/>
                      <a:pt x="152" y="82"/>
                      <a:pt x="128" y="85"/>
                    </a:cubicBezTo>
                    <a:cubicBezTo>
                      <a:pt x="128" y="45"/>
                      <a:pt x="128" y="45"/>
                      <a:pt x="128" y="45"/>
                    </a:cubicBezTo>
                    <a:cubicBezTo>
                      <a:pt x="150" y="43"/>
                      <a:pt x="169" y="38"/>
                      <a:pt x="184" y="31"/>
                    </a:cubicBezTo>
                    <a:cubicBezTo>
                      <a:pt x="193" y="28"/>
                      <a:pt x="203" y="21"/>
                      <a:pt x="215" y="11"/>
                    </a:cubicBezTo>
                    <a:lnTo>
                      <a:pt x="227"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8" name="Freeform 22"/>
              <p:cNvSpPr/>
              <p:nvPr/>
            </p:nvSpPr>
            <p:spPr bwMode="auto">
              <a:xfrm>
                <a:off x="7335838" y="241300"/>
                <a:ext cx="747713" cy="458787"/>
              </a:xfrm>
              <a:custGeom>
                <a:avLst/>
                <a:gdLst>
                  <a:gd name="T0" fmla="*/ 255 w 588"/>
                  <a:gd name="T1" fmla="*/ 0 h 359"/>
                  <a:gd name="T2" fmla="*/ 527 w 588"/>
                  <a:gd name="T3" fmla="*/ 0 h 359"/>
                  <a:gd name="T4" fmla="*/ 571 w 588"/>
                  <a:gd name="T5" fmla="*/ 14 h 359"/>
                  <a:gd name="T6" fmla="*/ 588 w 588"/>
                  <a:gd name="T7" fmla="*/ 56 h 359"/>
                  <a:gd name="T8" fmla="*/ 588 w 588"/>
                  <a:gd name="T9" fmla="*/ 304 h 359"/>
                  <a:gd name="T10" fmla="*/ 573 w 588"/>
                  <a:gd name="T11" fmla="*/ 342 h 359"/>
                  <a:gd name="T12" fmla="*/ 531 w 588"/>
                  <a:gd name="T13" fmla="*/ 358 h 359"/>
                  <a:gd name="T14" fmla="*/ 497 w 588"/>
                  <a:gd name="T15" fmla="*/ 358 h 359"/>
                  <a:gd name="T16" fmla="*/ 497 w 588"/>
                  <a:gd name="T17" fmla="*/ 359 h 359"/>
                  <a:gd name="T18" fmla="*/ 141 w 588"/>
                  <a:gd name="T19" fmla="*/ 359 h 359"/>
                  <a:gd name="T20" fmla="*/ 141 w 588"/>
                  <a:gd name="T21" fmla="*/ 359 h 359"/>
                  <a:gd name="T22" fmla="*/ 117 w 588"/>
                  <a:gd name="T23" fmla="*/ 359 h 359"/>
                  <a:gd name="T24" fmla="*/ 86 w 588"/>
                  <a:gd name="T25" fmla="*/ 350 h 359"/>
                  <a:gd name="T26" fmla="*/ 75 w 588"/>
                  <a:gd name="T27" fmla="*/ 327 h 359"/>
                  <a:gd name="T28" fmla="*/ 75 w 588"/>
                  <a:gd name="T29" fmla="*/ 304 h 359"/>
                  <a:gd name="T30" fmla="*/ 75 w 588"/>
                  <a:gd name="T31" fmla="*/ 304 h 359"/>
                  <a:gd name="T32" fmla="*/ 75 w 588"/>
                  <a:gd name="T33" fmla="*/ 230 h 359"/>
                  <a:gd name="T34" fmla="*/ 34 w 588"/>
                  <a:gd name="T35" fmla="*/ 202 h 359"/>
                  <a:gd name="T36" fmla="*/ 17 w 588"/>
                  <a:gd name="T37" fmla="*/ 187 h 359"/>
                  <a:gd name="T38" fmla="*/ 0 w 588"/>
                  <a:gd name="T39" fmla="*/ 167 h 359"/>
                  <a:gd name="T40" fmla="*/ 55 w 588"/>
                  <a:gd name="T41" fmla="*/ 167 h 359"/>
                  <a:gd name="T42" fmla="*/ 68 w 588"/>
                  <a:gd name="T43" fmla="*/ 178 h 359"/>
                  <a:gd name="T44" fmla="*/ 103 w 588"/>
                  <a:gd name="T45" fmla="*/ 200 h 359"/>
                  <a:gd name="T46" fmla="*/ 155 w 588"/>
                  <a:gd name="T47" fmla="*/ 212 h 359"/>
                  <a:gd name="T48" fmla="*/ 155 w 588"/>
                  <a:gd name="T49" fmla="*/ 252 h 359"/>
                  <a:gd name="T50" fmla="*/ 114 w 588"/>
                  <a:gd name="T51" fmla="*/ 246 h 359"/>
                  <a:gd name="T52" fmla="*/ 114 w 588"/>
                  <a:gd name="T53" fmla="*/ 303 h 359"/>
                  <a:gd name="T54" fmla="*/ 114 w 588"/>
                  <a:gd name="T55" fmla="*/ 303 h 359"/>
                  <a:gd name="T56" fmla="*/ 115 w 588"/>
                  <a:gd name="T57" fmla="*/ 312 h 359"/>
                  <a:gd name="T58" fmla="*/ 119 w 588"/>
                  <a:gd name="T59" fmla="*/ 320 h 359"/>
                  <a:gd name="T60" fmla="*/ 130 w 588"/>
                  <a:gd name="T61" fmla="*/ 323 h 359"/>
                  <a:gd name="T62" fmla="*/ 138 w 588"/>
                  <a:gd name="T63" fmla="*/ 324 h 359"/>
                  <a:gd name="T64" fmla="*/ 495 w 588"/>
                  <a:gd name="T65" fmla="*/ 324 h 359"/>
                  <a:gd name="T66" fmla="*/ 495 w 588"/>
                  <a:gd name="T67" fmla="*/ 324 h 359"/>
                  <a:gd name="T68" fmla="*/ 525 w 588"/>
                  <a:gd name="T69" fmla="*/ 323 h 359"/>
                  <a:gd name="T70" fmla="*/ 542 w 588"/>
                  <a:gd name="T71" fmla="*/ 314 h 359"/>
                  <a:gd name="T72" fmla="*/ 548 w 588"/>
                  <a:gd name="T73" fmla="*/ 299 h 359"/>
                  <a:gd name="T74" fmla="*/ 548 w 588"/>
                  <a:gd name="T75" fmla="*/ 65 h 359"/>
                  <a:gd name="T76" fmla="*/ 521 w 588"/>
                  <a:gd name="T77" fmla="*/ 39 h 359"/>
                  <a:gd name="T78" fmla="*/ 264 w 588"/>
                  <a:gd name="T79" fmla="*/ 39 h 359"/>
                  <a:gd name="T80" fmla="*/ 237 w 588"/>
                  <a:gd name="T81" fmla="*/ 65 h 359"/>
                  <a:gd name="T82" fmla="*/ 237 w 588"/>
                  <a:gd name="T83" fmla="*/ 300 h 359"/>
                  <a:gd name="T84" fmla="*/ 198 w 588"/>
                  <a:gd name="T85" fmla="*/ 300 h 359"/>
                  <a:gd name="T86" fmla="*/ 198 w 588"/>
                  <a:gd name="T87" fmla="*/ 54 h 359"/>
                  <a:gd name="T88" fmla="*/ 213 w 588"/>
                  <a:gd name="T89" fmla="*/ 15 h 359"/>
                  <a:gd name="T90" fmla="*/ 255 w 588"/>
                  <a:gd name="T9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8" h="359">
                    <a:moveTo>
                      <a:pt x="255" y="0"/>
                    </a:moveTo>
                    <a:cubicBezTo>
                      <a:pt x="527" y="0"/>
                      <a:pt x="527" y="0"/>
                      <a:pt x="527" y="0"/>
                    </a:cubicBezTo>
                    <a:cubicBezTo>
                      <a:pt x="546" y="0"/>
                      <a:pt x="560" y="4"/>
                      <a:pt x="571" y="14"/>
                    </a:cubicBezTo>
                    <a:cubicBezTo>
                      <a:pt x="582" y="24"/>
                      <a:pt x="588" y="38"/>
                      <a:pt x="588" y="56"/>
                    </a:cubicBezTo>
                    <a:cubicBezTo>
                      <a:pt x="588" y="304"/>
                      <a:pt x="588" y="304"/>
                      <a:pt x="588" y="304"/>
                    </a:cubicBezTo>
                    <a:cubicBezTo>
                      <a:pt x="588" y="319"/>
                      <a:pt x="583" y="332"/>
                      <a:pt x="573" y="342"/>
                    </a:cubicBezTo>
                    <a:cubicBezTo>
                      <a:pt x="563" y="353"/>
                      <a:pt x="549" y="358"/>
                      <a:pt x="531" y="358"/>
                    </a:cubicBezTo>
                    <a:cubicBezTo>
                      <a:pt x="497" y="358"/>
                      <a:pt x="497" y="358"/>
                      <a:pt x="497" y="358"/>
                    </a:cubicBezTo>
                    <a:cubicBezTo>
                      <a:pt x="497" y="359"/>
                      <a:pt x="497" y="359"/>
                      <a:pt x="497" y="359"/>
                    </a:cubicBezTo>
                    <a:cubicBezTo>
                      <a:pt x="141" y="359"/>
                      <a:pt x="141" y="359"/>
                      <a:pt x="141" y="359"/>
                    </a:cubicBezTo>
                    <a:cubicBezTo>
                      <a:pt x="141" y="359"/>
                      <a:pt x="141" y="359"/>
                      <a:pt x="141" y="359"/>
                    </a:cubicBezTo>
                    <a:cubicBezTo>
                      <a:pt x="117" y="359"/>
                      <a:pt x="117" y="359"/>
                      <a:pt x="117" y="359"/>
                    </a:cubicBezTo>
                    <a:cubicBezTo>
                      <a:pt x="103" y="359"/>
                      <a:pt x="93" y="356"/>
                      <a:pt x="86" y="350"/>
                    </a:cubicBezTo>
                    <a:cubicBezTo>
                      <a:pt x="78" y="343"/>
                      <a:pt x="75" y="336"/>
                      <a:pt x="75" y="327"/>
                    </a:cubicBezTo>
                    <a:cubicBezTo>
                      <a:pt x="75" y="304"/>
                      <a:pt x="75" y="304"/>
                      <a:pt x="75" y="304"/>
                    </a:cubicBezTo>
                    <a:cubicBezTo>
                      <a:pt x="75" y="304"/>
                      <a:pt x="75" y="304"/>
                      <a:pt x="75" y="304"/>
                    </a:cubicBezTo>
                    <a:cubicBezTo>
                      <a:pt x="75" y="230"/>
                      <a:pt x="75" y="230"/>
                      <a:pt x="75" y="230"/>
                    </a:cubicBezTo>
                    <a:cubicBezTo>
                      <a:pt x="58" y="221"/>
                      <a:pt x="44" y="212"/>
                      <a:pt x="34" y="202"/>
                    </a:cubicBezTo>
                    <a:cubicBezTo>
                      <a:pt x="29" y="198"/>
                      <a:pt x="23" y="193"/>
                      <a:pt x="17" y="187"/>
                    </a:cubicBezTo>
                    <a:cubicBezTo>
                      <a:pt x="0" y="167"/>
                      <a:pt x="0" y="167"/>
                      <a:pt x="0" y="167"/>
                    </a:cubicBezTo>
                    <a:cubicBezTo>
                      <a:pt x="55" y="167"/>
                      <a:pt x="55" y="167"/>
                      <a:pt x="55" y="167"/>
                    </a:cubicBezTo>
                    <a:cubicBezTo>
                      <a:pt x="68" y="178"/>
                      <a:pt x="68" y="178"/>
                      <a:pt x="68" y="178"/>
                    </a:cubicBezTo>
                    <a:cubicBezTo>
                      <a:pt x="81" y="188"/>
                      <a:pt x="92" y="195"/>
                      <a:pt x="103" y="200"/>
                    </a:cubicBezTo>
                    <a:cubicBezTo>
                      <a:pt x="116" y="205"/>
                      <a:pt x="133" y="209"/>
                      <a:pt x="155" y="212"/>
                    </a:cubicBezTo>
                    <a:cubicBezTo>
                      <a:pt x="155" y="252"/>
                      <a:pt x="155" y="252"/>
                      <a:pt x="155" y="252"/>
                    </a:cubicBezTo>
                    <a:cubicBezTo>
                      <a:pt x="140" y="251"/>
                      <a:pt x="127" y="249"/>
                      <a:pt x="114" y="246"/>
                    </a:cubicBezTo>
                    <a:cubicBezTo>
                      <a:pt x="114" y="303"/>
                      <a:pt x="114" y="303"/>
                      <a:pt x="114" y="303"/>
                    </a:cubicBezTo>
                    <a:cubicBezTo>
                      <a:pt x="114" y="303"/>
                      <a:pt x="114" y="303"/>
                      <a:pt x="114" y="303"/>
                    </a:cubicBezTo>
                    <a:cubicBezTo>
                      <a:pt x="115" y="312"/>
                      <a:pt x="115" y="312"/>
                      <a:pt x="115" y="312"/>
                    </a:cubicBezTo>
                    <a:cubicBezTo>
                      <a:pt x="115" y="315"/>
                      <a:pt x="116" y="318"/>
                      <a:pt x="119" y="320"/>
                    </a:cubicBezTo>
                    <a:cubicBezTo>
                      <a:pt x="121" y="322"/>
                      <a:pt x="125" y="323"/>
                      <a:pt x="130" y="323"/>
                    </a:cubicBezTo>
                    <a:cubicBezTo>
                      <a:pt x="138" y="324"/>
                      <a:pt x="138" y="324"/>
                      <a:pt x="138" y="324"/>
                    </a:cubicBezTo>
                    <a:cubicBezTo>
                      <a:pt x="495" y="324"/>
                      <a:pt x="495" y="324"/>
                      <a:pt x="495" y="324"/>
                    </a:cubicBezTo>
                    <a:cubicBezTo>
                      <a:pt x="495" y="324"/>
                      <a:pt x="495" y="324"/>
                      <a:pt x="495" y="324"/>
                    </a:cubicBezTo>
                    <a:cubicBezTo>
                      <a:pt x="508" y="323"/>
                      <a:pt x="514" y="324"/>
                      <a:pt x="525" y="323"/>
                    </a:cubicBezTo>
                    <a:cubicBezTo>
                      <a:pt x="531" y="323"/>
                      <a:pt x="539" y="318"/>
                      <a:pt x="542" y="314"/>
                    </a:cubicBezTo>
                    <a:cubicBezTo>
                      <a:pt x="546" y="310"/>
                      <a:pt x="547" y="306"/>
                      <a:pt x="548" y="299"/>
                    </a:cubicBezTo>
                    <a:cubicBezTo>
                      <a:pt x="548" y="221"/>
                      <a:pt x="548" y="143"/>
                      <a:pt x="548" y="65"/>
                    </a:cubicBezTo>
                    <a:cubicBezTo>
                      <a:pt x="548" y="47"/>
                      <a:pt x="539" y="39"/>
                      <a:pt x="521" y="39"/>
                    </a:cubicBezTo>
                    <a:cubicBezTo>
                      <a:pt x="264" y="39"/>
                      <a:pt x="264" y="39"/>
                      <a:pt x="264" y="39"/>
                    </a:cubicBezTo>
                    <a:cubicBezTo>
                      <a:pt x="246" y="39"/>
                      <a:pt x="237" y="47"/>
                      <a:pt x="237" y="65"/>
                    </a:cubicBezTo>
                    <a:cubicBezTo>
                      <a:pt x="237" y="300"/>
                      <a:pt x="237" y="300"/>
                      <a:pt x="237" y="300"/>
                    </a:cubicBezTo>
                    <a:cubicBezTo>
                      <a:pt x="198" y="300"/>
                      <a:pt x="198" y="300"/>
                      <a:pt x="198" y="300"/>
                    </a:cubicBezTo>
                    <a:cubicBezTo>
                      <a:pt x="198" y="54"/>
                      <a:pt x="198" y="54"/>
                      <a:pt x="198" y="54"/>
                    </a:cubicBezTo>
                    <a:cubicBezTo>
                      <a:pt x="198" y="39"/>
                      <a:pt x="203" y="26"/>
                      <a:pt x="213" y="15"/>
                    </a:cubicBezTo>
                    <a:cubicBezTo>
                      <a:pt x="224" y="5"/>
                      <a:pt x="237" y="0"/>
                      <a:pt x="25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9" name="Freeform 23"/>
              <p:cNvSpPr>
                <a:spLocks noEditPoints="1"/>
              </p:cNvSpPr>
              <p:nvPr/>
            </p:nvSpPr>
            <p:spPr bwMode="auto">
              <a:xfrm>
                <a:off x="7037388" y="241300"/>
                <a:ext cx="495300" cy="214312"/>
              </a:xfrm>
              <a:custGeom>
                <a:avLst/>
                <a:gdLst>
                  <a:gd name="T0" fmla="*/ 213 w 390"/>
                  <a:gd name="T1" fmla="*/ 127 h 167"/>
                  <a:gd name="T2" fmla="*/ 342 w 390"/>
                  <a:gd name="T3" fmla="*/ 127 h 167"/>
                  <a:gd name="T4" fmla="*/ 351 w 390"/>
                  <a:gd name="T5" fmla="*/ 104 h 167"/>
                  <a:gd name="T6" fmla="*/ 39 w 390"/>
                  <a:gd name="T7" fmla="*/ 103 h 167"/>
                  <a:gd name="T8" fmla="*/ 43 w 390"/>
                  <a:gd name="T9" fmla="*/ 127 h 167"/>
                  <a:gd name="T10" fmla="*/ 174 w 390"/>
                  <a:gd name="T11" fmla="*/ 127 h 167"/>
                  <a:gd name="T12" fmla="*/ 39 w 390"/>
                  <a:gd name="T13" fmla="*/ 104 h 167"/>
                  <a:gd name="T14" fmla="*/ 39 w 390"/>
                  <a:gd name="T15" fmla="*/ 103 h 167"/>
                  <a:gd name="T16" fmla="*/ 247 w 390"/>
                  <a:gd name="T17" fmla="*/ 39 h 167"/>
                  <a:gd name="T18" fmla="*/ 213 w 390"/>
                  <a:gd name="T19" fmla="*/ 64 h 167"/>
                  <a:gd name="T20" fmla="*/ 351 w 390"/>
                  <a:gd name="T21" fmla="*/ 51 h 167"/>
                  <a:gd name="T22" fmla="*/ 337 w 390"/>
                  <a:gd name="T23" fmla="*/ 39 h 167"/>
                  <a:gd name="T24" fmla="*/ 326 w 390"/>
                  <a:gd name="T25" fmla="*/ 39 h 167"/>
                  <a:gd name="T26" fmla="*/ 77 w 390"/>
                  <a:gd name="T27" fmla="*/ 39 h 167"/>
                  <a:gd name="T28" fmla="*/ 57 w 390"/>
                  <a:gd name="T29" fmla="*/ 39 h 167"/>
                  <a:gd name="T30" fmla="*/ 39 w 390"/>
                  <a:gd name="T31" fmla="*/ 54 h 167"/>
                  <a:gd name="T32" fmla="*/ 39 w 390"/>
                  <a:gd name="T33" fmla="*/ 64 h 167"/>
                  <a:gd name="T34" fmla="*/ 174 w 390"/>
                  <a:gd name="T35" fmla="*/ 64 h 167"/>
                  <a:gd name="T36" fmla="*/ 144 w 390"/>
                  <a:gd name="T37" fmla="*/ 39 h 167"/>
                  <a:gd name="T38" fmla="*/ 77 w 390"/>
                  <a:gd name="T39" fmla="*/ 39 h 167"/>
                  <a:gd name="T40" fmla="*/ 77 w 390"/>
                  <a:gd name="T41" fmla="*/ 39 h 167"/>
                  <a:gd name="T42" fmla="*/ 77 w 390"/>
                  <a:gd name="T43" fmla="*/ 0 h 167"/>
                  <a:gd name="T44" fmla="*/ 77 w 390"/>
                  <a:gd name="T45" fmla="*/ 4 h 167"/>
                  <a:gd name="T46" fmla="*/ 144 w 390"/>
                  <a:gd name="T47" fmla="*/ 0 h 167"/>
                  <a:gd name="T48" fmla="*/ 247 w 390"/>
                  <a:gd name="T49" fmla="*/ 0 h 167"/>
                  <a:gd name="T50" fmla="*/ 326 w 390"/>
                  <a:gd name="T51" fmla="*/ 0 h 167"/>
                  <a:gd name="T52" fmla="*/ 379 w 390"/>
                  <a:gd name="T53" fmla="*/ 10 h 167"/>
                  <a:gd name="T54" fmla="*/ 390 w 390"/>
                  <a:gd name="T55" fmla="*/ 125 h 167"/>
                  <a:gd name="T56" fmla="*/ 367 w 390"/>
                  <a:gd name="T57" fmla="*/ 165 h 167"/>
                  <a:gd name="T58" fmla="*/ 326 w 390"/>
                  <a:gd name="T59" fmla="*/ 167 h 167"/>
                  <a:gd name="T60" fmla="*/ 247 w 390"/>
                  <a:gd name="T61" fmla="*/ 167 h 167"/>
                  <a:gd name="T62" fmla="*/ 144 w 390"/>
                  <a:gd name="T63" fmla="*/ 167 h 167"/>
                  <a:gd name="T64" fmla="*/ 77 w 390"/>
                  <a:gd name="T65" fmla="*/ 166 h 167"/>
                  <a:gd name="T66" fmla="*/ 77 w 390"/>
                  <a:gd name="T67" fmla="*/ 167 h 167"/>
                  <a:gd name="T68" fmla="*/ 25 w 390"/>
                  <a:gd name="T69" fmla="*/ 165 h 167"/>
                  <a:gd name="T70" fmla="*/ 0 w 390"/>
                  <a:gd name="T71" fmla="*/ 3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0" h="167">
                    <a:moveTo>
                      <a:pt x="213" y="104"/>
                    </a:moveTo>
                    <a:cubicBezTo>
                      <a:pt x="213" y="127"/>
                      <a:pt x="213" y="127"/>
                      <a:pt x="213" y="127"/>
                    </a:cubicBezTo>
                    <a:cubicBezTo>
                      <a:pt x="340" y="127"/>
                      <a:pt x="340" y="127"/>
                      <a:pt x="340" y="127"/>
                    </a:cubicBezTo>
                    <a:cubicBezTo>
                      <a:pt x="342" y="127"/>
                      <a:pt x="342" y="127"/>
                      <a:pt x="342" y="127"/>
                    </a:cubicBezTo>
                    <a:cubicBezTo>
                      <a:pt x="348" y="125"/>
                      <a:pt x="351" y="121"/>
                      <a:pt x="351" y="114"/>
                    </a:cubicBezTo>
                    <a:cubicBezTo>
                      <a:pt x="351" y="104"/>
                      <a:pt x="351" y="104"/>
                      <a:pt x="351" y="104"/>
                    </a:cubicBezTo>
                    <a:cubicBezTo>
                      <a:pt x="213" y="104"/>
                      <a:pt x="213" y="104"/>
                      <a:pt x="213" y="104"/>
                    </a:cubicBezTo>
                    <a:close/>
                    <a:moveTo>
                      <a:pt x="39" y="103"/>
                    </a:moveTo>
                    <a:cubicBezTo>
                      <a:pt x="39" y="118"/>
                      <a:pt x="39" y="118"/>
                      <a:pt x="39" y="118"/>
                    </a:cubicBezTo>
                    <a:cubicBezTo>
                      <a:pt x="39" y="122"/>
                      <a:pt x="40" y="125"/>
                      <a:pt x="43" y="127"/>
                    </a:cubicBezTo>
                    <a:cubicBezTo>
                      <a:pt x="45" y="127"/>
                      <a:pt x="45" y="127"/>
                      <a:pt x="45" y="127"/>
                    </a:cubicBezTo>
                    <a:cubicBezTo>
                      <a:pt x="174" y="127"/>
                      <a:pt x="174" y="127"/>
                      <a:pt x="174" y="127"/>
                    </a:cubicBezTo>
                    <a:cubicBezTo>
                      <a:pt x="174" y="104"/>
                      <a:pt x="174" y="104"/>
                      <a:pt x="174" y="104"/>
                    </a:cubicBezTo>
                    <a:cubicBezTo>
                      <a:pt x="39" y="104"/>
                      <a:pt x="39" y="104"/>
                      <a:pt x="39" y="104"/>
                    </a:cubicBezTo>
                    <a:cubicBezTo>
                      <a:pt x="39" y="103"/>
                      <a:pt x="39" y="103"/>
                      <a:pt x="39" y="103"/>
                    </a:cubicBezTo>
                    <a:cubicBezTo>
                      <a:pt x="39" y="103"/>
                      <a:pt x="39" y="103"/>
                      <a:pt x="39" y="103"/>
                    </a:cubicBezTo>
                    <a:close/>
                    <a:moveTo>
                      <a:pt x="247" y="39"/>
                    </a:moveTo>
                    <a:cubicBezTo>
                      <a:pt x="247" y="39"/>
                      <a:pt x="247" y="39"/>
                      <a:pt x="247" y="39"/>
                    </a:cubicBezTo>
                    <a:cubicBezTo>
                      <a:pt x="213" y="39"/>
                      <a:pt x="213" y="39"/>
                      <a:pt x="213" y="39"/>
                    </a:cubicBezTo>
                    <a:cubicBezTo>
                      <a:pt x="213" y="64"/>
                      <a:pt x="213" y="64"/>
                      <a:pt x="213" y="64"/>
                    </a:cubicBezTo>
                    <a:cubicBezTo>
                      <a:pt x="351" y="64"/>
                      <a:pt x="351" y="64"/>
                      <a:pt x="351" y="64"/>
                    </a:cubicBezTo>
                    <a:cubicBezTo>
                      <a:pt x="351" y="51"/>
                      <a:pt x="351" y="51"/>
                      <a:pt x="351" y="51"/>
                    </a:cubicBezTo>
                    <a:cubicBezTo>
                      <a:pt x="351" y="48"/>
                      <a:pt x="350" y="45"/>
                      <a:pt x="348" y="42"/>
                    </a:cubicBezTo>
                    <a:cubicBezTo>
                      <a:pt x="345" y="40"/>
                      <a:pt x="342" y="39"/>
                      <a:pt x="337" y="39"/>
                    </a:cubicBezTo>
                    <a:cubicBezTo>
                      <a:pt x="326" y="39"/>
                      <a:pt x="326" y="39"/>
                      <a:pt x="326" y="39"/>
                    </a:cubicBezTo>
                    <a:cubicBezTo>
                      <a:pt x="326" y="39"/>
                      <a:pt x="326" y="39"/>
                      <a:pt x="326" y="39"/>
                    </a:cubicBezTo>
                    <a:cubicBezTo>
                      <a:pt x="247" y="39"/>
                      <a:pt x="247" y="39"/>
                      <a:pt x="247" y="39"/>
                    </a:cubicBezTo>
                    <a:close/>
                    <a:moveTo>
                      <a:pt x="77" y="39"/>
                    </a:moveTo>
                    <a:cubicBezTo>
                      <a:pt x="77" y="39"/>
                      <a:pt x="77" y="39"/>
                      <a:pt x="77" y="39"/>
                    </a:cubicBezTo>
                    <a:cubicBezTo>
                      <a:pt x="57" y="39"/>
                      <a:pt x="57" y="39"/>
                      <a:pt x="57" y="39"/>
                    </a:cubicBezTo>
                    <a:cubicBezTo>
                      <a:pt x="49" y="39"/>
                      <a:pt x="44" y="40"/>
                      <a:pt x="42" y="42"/>
                    </a:cubicBezTo>
                    <a:cubicBezTo>
                      <a:pt x="40" y="45"/>
                      <a:pt x="39" y="48"/>
                      <a:pt x="39" y="54"/>
                    </a:cubicBezTo>
                    <a:cubicBezTo>
                      <a:pt x="39" y="64"/>
                      <a:pt x="39" y="64"/>
                      <a:pt x="39" y="64"/>
                    </a:cubicBezTo>
                    <a:cubicBezTo>
                      <a:pt x="39" y="64"/>
                      <a:pt x="39" y="64"/>
                      <a:pt x="39" y="64"/>
                    </a:cubicBezTo>
                    <a:cubicBezTo>
                      <a:pt x="39" y="64"/>
                      <a:pt x="39" y="64"/>
                      <a:pt x="39" y="64"/>
                    </a:cubicBezTo>
                    <a:cubicBezTo>
                      <a:pt x="174" y="64"/>
                      <a:pt x="174" y="64"/>
                      <a:pt x="174" y="64"/>
                    </a:cubicBezTo>
                    <a:cubicBezTo>
                      <a:pt x="174" y="39"/>
                      <a:pt x="174" y="39"/>
                      <a:pt x="174" y="39"/>
                    </a:cubicBezTo>
                    <a:cubicBezTo>
                      <a:pt x="144" y="39"/>
                      <a:pt x="144" y="39"/>
                      <a:pt x="144" y="39"/>
                    </a:cubicBezTo>
                    <a:cubicBezTo>
                      <a:pt x="144" y="39"/>
                      <a:pt x="144" y="39"/>
                      <a:pt x="144" y="39"/>
                    </a:cubicBezTo>
                    <a:cubicBezTo>
                      <a:pt x="77" y="39"/>
                      <a:pt x="77" y="39"/>
                      <a:pt x="77" y="39"/>
                    </a:cubicBezTo>
                    <a:cubicBezTo>
                      <a:pt x="77" y="39"/>
                      <a:pt x="77" y="39"/>
                      <a:pt x="77" y="39"/>
                    </a:cubicBezTo>
                    <a:cubicBezTo>
                      <a:pt x="77" y="39"/>
                      <a:pt x="77" y="39"/>
                      <a:pt x="77" y="39"/>
                    </a:cubicBezTo>
                    <a:close/>
                    <a:moveTo>
                      <a:pt x="43" y="0"/>
                    </a:moveTo>
                    <a:cubicBezTo>
                      <a:pt x="77" y="0"/>
                      <a:pt x="77" y="0"/>
                      <a:pt x="77" y="0"/>
                    </a:cubicBezTo>
                    <a:cubicBezTo>
                      <a:pt x="77" y="4"/>
                      <a:pt x="77" y="4"/>
                      <a:pt x="77" y="4"/>
                    </a:cubicBezTo>
                    <a:cubicBezTo>
                      <a:pt x="77" y="4"/>
                      <a:pt x="77" y="4"/>
                      <a:pt x="77" y="4"/>
                    </a:cubicBezTo>
                    <a:cubicBezTo>
                      <a:pt x="77" y="0"/>
                      <a:pt x="77" y="0"/>
                      <a:pt x="77" y="0"/>
                    </a:cubicBezTo>
                    <a:cubicBezTo>
                      <a:pt x="144" y="0"/>
                      <a:pt x="144" y="0"/>
                      <a:pt x="144" y="0"/>
                    </a:cubicBezTo>
                    <a:cubicBezTo>
                      <a:pt x="144" y="0"/>
                      <a:pt x="144" y="0"/>
                      <a:pt x="144" y="0"/>
                    </a:cubicBezTo>
                    <a:cubicBezTo>
                      <a:pt x="247" y="0"/>
                      <a:pt x="247" y="0"/>
                      <a:pt x="247" y="0"/>
                    </a:cubicBezTo>
                    <a:cubicBezTo>
                      <a:pt x="247" y="0"/>
                      <a:pt x="247" y="0"/>
                      <a:pt x="247" y="0"/>
                    </a:cubicBezTo>
                    <a:cubicBezTo>
                      <a:pt x="326" y="0"/>
                      <a:pt x="326" y="0"/>
                      <a:pt x="326" y="0"/>
                    </a:cubicBezTo>
                    <a:cubicBezTo>
                      <a:pt x="350" y="0"/>
                      <a:pt x="350" y="0"/>
                      <a:pt x="350" y="0"/>
                    </a:cubicBezTo>
                    <a:cubicBezTo>
                      <a:pt x="363" y="0"/>
                      <a:pt x="373" y="3"/>
                      <a:pt x="379" y="10"/>
                    </a:cubicBezTo>
                    <a:cubicBezTo>
                      <a:pt x="387" y="17"/>
                      <a:pt x="390" y="25"/>
                      <a:pt x="390" y="34"/>
                    </a:cubicBezTo>
                    <a:cubicBezTo>
                      <a:pt x="390" y="125"/>
                      <a:pt x="390" y="125"/>
                      <a:pt x="390" y="125"/>
                    </a:cubicBezTo>
                    <a:cubicBezTo>
                      <a:pt x="390" y="139"/>
                      <a:pt x="387" y="150"/>
                      <a:pt x="379" y="157"/>
                    </a:cubicBezTo>
                    <a:cubicBezTo>
                      <a:pt x="376" y="161"/>
                      <a:pt x="372" y="163"/>
                      <a:pt x="367" y="165"/>
                    </a:cubicBezTo>
                    <a:cubicBezTo>
                      <a:pt x="355" y="167"/>
                      <a:pt x="355" y="167"/>
                      <a:pt x="355" y="167"/>
                    </a:cubicBezTo>
                    <a:cubicBezTo>
                      <a:pt x="326" y="167"/>
                      <a:pt x="326" y="167"/>
                      <a:pt x="326" y="167"/>
                    </a:cubicBezTo>
                    <a:cubicBezTo>
                      <a:pt x="247" y="167"/>
                      <a:pt x="247" y="167"/>
                      <a:pt x="247" y="167"/>
                    </a:cubicBezTo>
                    <a:cubicBezTo>
                      <a:pt x="247" y="167"/>
                      <a:pt x="247" y="167"/>
                      <a:pt x="247" y="167"/>
                    </a:cubicBezTo>
                    <a:cubicBezTo>
                      <a:pt x="144" y="167"/>
                      <a:pt x="144" y="167"/>
                      <a:pt x="144" y="167"/>
                    </a:cubicBezTo>
                    <a:cubicBezTo>
                      <a:pt x="144" y="167"/>
                      <a:pt x="144" y="167"/>
                      <a:pt x="144" y="167"/>
                    </a:cubicBezTo>
                    <a:cubicBezTo>
                      <a:pt x="77" y="167"/>
                      <a:pt x="77" y="167"/>
                      <a:pt x="77" y="167"/>
                    </a:cubicBezTo>
                    <a:cubicBezTo>
                      <a:pt x="77" y="166"/>
                      <a:pt x="77" y="166"/>
                      <a:pt x="77" y="166"/>
                    </a:cubicBezTo>
                    <a:cubicBezTo>
                      <a:pt x="77" y="166"/>
                      <a:pt x="77" y="166"/>
                      <a:pt x="77" y="166"/>
                    </a:cubicBezTo>
                    <a:cubicBezTo>
                      <a:pt x="77" y="167"/>
                      <a:pt x="77" y="167"/>
                      <a:pt x="77" y="167"/>
                    </a:cubicBezTo>
                    <a:cubicBezTo>
                      <a:pt x="41" y="167"/>
                      <a:pt x="41" y="167"/>
                      <a:pt x="41" y="167"/>
                    </a:cubicBezTo>
                    <a:cubicBezTo>
                      <a:pt x="25" y="165"/>
                      <a:pt x="25" y="165"/>
                      <a:pt x="25" y="165"/>
                    </a:cubicBezTo>
                    <a:cubicBezTo>
                      <a:pt x="8" y="160"/>
                      <a:pt x="0" y="149"/>
                      <a:pt x="0" y="131"/>
                    </a:cubicBezTo>
                    <a:cubicBezTo>
                      <a:pt x="0" y="39"/>
                      <a:pt x="0" y="39"/>
                      <a:pt x="0" y="39"/>
                    </a:cubicBezTo>
                    <a:cubicBezTo>
                      <a:pt x="0" y="13"/>
                      <a:pt x="14" y="0"/>
                      <a:pt x="43"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0" name="Freeform 30"/>
              <p:cNvSpPr>
                <a:spLocks noEditPoints="1"/>
              </p:cNvSpPr>
              <p:nvPr/>
            </p:nvSpPr>
            <p:spPr bwMode="auto">
              <a:xfrm>
                <a:off x="6484938" y="241300"/>
                <a:ext cx="495300" cy="458787"/>
              </a:xfrm>
              <a:custGeom>
                <a:avLst/>
                <a:gdLst>
                  <a:gd name="T0" fmla="*/ 267 w 390"/>
                  <a:gd name="T1" fmla="*/ 258 h 359"/>
                  <a:gd name="T2" fmla="*/ 341 w 390"/>
                  <a:gd name="T3" fmla="*/ 258 h 359"/>
                  <a:gd name="T4" fmla="*/ 350 w 390"/>
                  <a:gd name="T5" fmla="*/ 235 h 359"/>
                  <a:gd name="T6" fmla="*/ 147 w 390"/>
                  <a:gd name="T7" fmla="*/ 235 h 359"/>
                  <a:gd name="T8" fmla="*/ 152 w 390"/>
                  <a:gd name="T9" fmla="*/ 258 h 359"/>
                  <a:gd name="T10" fmla="*/ 228 w 390"/>
                  <a:gd name="T11" fmla="*/ 258 h 359"/>
                  <a:gd name="T12" fmla="*/ 147 w 390"/>
                  <a:gd name="T13" fmla="*/ 235 h 359"/>
                  <a:gd name="T14" fmla="*/ 301 w 390"/>
                  <a:gd name="T15" fmla="*/ 170 h 359"/>
                  <a:gd name="T16" fmla="*/ 267 w 390"/>
                  <a:gd name="T17" fmla="*/ 195 h 359"/>
                  <a:gd name="T18" fmla="*/ 350 w 390"/>
                  <a:gd name="T19" fmla="*/ 182 h 359"/>
                  <a:gd name="T20" fmla="*/ 336 w 390"/>
                  <a:gd name="T21" fmla="*/ 170 h 359"/>
                  <a:gd name="T22" fmla="*/ 325 w 390"/>
                  <a:gd name="T23" fmla="*/ 170 h 359"/>
                  <a:gd name="T24" fmla="*/ 186 w 390"/>
                  <a:gd name="T25" fmla="*/ 170 h 359"/>
                  <a:gd name="T26" fmla="*/ 166 w 390"/>
                  <a:gd name="T27" fmla="*/ 170 h 359"/>
                  <a:gd name="T28" fmla="*/ 147 w 390"/>
                  <a:gd name="T29" fmla="*/ 185 h 359"/>
                  <a:gd name="T30" fmla="*/ 228 w 390"/>
                  <a:gd name="T31" fmla="*/ 195 h 359"/>
                  <a:gd name="T32" fmla="*/ 198 w 390"/>
                  <a:gd name="T33" fmla="*/ 170 h 359"/>
                  <a:gd name="T34" fmla="*/ 186 w 390"/>
                  <a:gd name="T35" fmla="*/ 170 h 359"/>
                  <a:gd name="T36" fmla="*/ 163 w 390"/>
                  <a:gd name="T37" fmla="*/ 54 h 359"/>
                  <a:gd name="T38" fmla="*/ 147 w 390"/>
                  <a:gd name="T39" fmla="*/ 74 h 359"/>
                  <a:gd name="T40" fmla="*/ 351 w 390"/>
                  <a:gd name="T41" fmla="*/ 65 h 359"/>
                  <a:gd name="T42" fmla="*/ 225 w 390"/>
                  <a:gd name="T43" fmla="*/ 0 h 359"/>
                  <a:gd name="T44" fmla="*/ 265 w 390"/>
                  <a:gd name="T45" fmla="*/ 14 h 359"/>
                  <a:gd name="T46" fmla="*/ 377 w 390"/>
                  <a:gd name="T47" fmla="*/ 25 h 359"/>
                  <a:gd name="T48" fmla="*/ 390 w 390"/>
                  <a:gd name="T49" fmla="*/ 75 h 359"/>
                  <a:gd name="T50" fmla="*/ 269 w 390"/>
                  <a:gd name="T51" fmla="*/ 113 h 359"/>
                  <a:gd name="T52" fmla="*/ 301 w 390"/>
                  <a:gd name="T53" fmla="*/ 131 h 359"/>
                  <a:gd name="T54" fmla="*/ 325 w 390"/>
                  <a:gd name="T55" fmla="*/ 131 h 359"/>
                  <a:gd name="T56" fmla="*/ 353 w 390"/>
                  <a:gd name="T57" fmla="*/ 131 h 359"/>
                  <a:gd name="T58" fmla="*/ 378 w 390"/>
                  <a:gd name="T59" fmla="*/ 141 h 359"/>
                  <a:gd name="T60" fmla="*/ 390 w 390"/>
                  <a:gd name="T61" fmla="*/ 256 h 359"/>
                  <a:gd name="T62" fmla="*/ 367 w 390"/>
                  <a:gd name="T63" fmla="*/ 296 h 359"/>
                  <a:gd name="T64" fmla="*/ 350 w 390"/>
                  <a:gd name="T65" fmla="*/ 298 h 359"/>
                  <a:gd name="T66" fmla="*/ 301 w 390"/>
                  <a:gd name="T67" fmla="*/ 298 h 359"/>
                  <a:gd name="T68" fmla="*/ 198 w 390"/>
                  <a:gd name="T69" fmla="*/ 298 h 359"/>
                  <a:gd name="T70" fmla="*/ 196 w 390"/>
                  <a:gd name="T71" fmla="*/ 298 h 359"/>
                  <a:gd name="T72" fmla="*/ 194 w 390"/>
                  <a:gd name="T73" fmla="*/ 304 h 359"/>
                  <a:gd name="T74" fmla="*/ 170 w 390"/>
                  <a:gd name="T75" fmla="*/ 345 h 359"/>
                  <a:gd name="T76" fmla="*/ 123 w 390"/>
                  <a:gd name="T77" fmla="*/ 359 h 359"/>
                  <a:gd name="T78" fmla="*/ 0 w 390"/>
                  <a:gd name="T79" fmla="*/ 359 h 359"/>
                  <a:gd name="T80" fmla="*/ 123 w 390"/>
                  <a:gd name="T81" fmla="*/ 324 h 359"/>
                  <a:gd name="T82" fmla="*/ 148 w 390"/>
                  <a:gd name="T83" fmla="*/ 302 h 359"/>
                  <a:gd name="T84" fmla="*/ 134 w 390"/>
                  <a:gd name="T85" fmla="*/ 296 h 359"/>
                  <a:gd name="T86" fmla="*/ 108 w 390"/>
                  <a:gd name="T87" fmla="*/ 170 h 359"/>
                  <a:gd name="T88" fmla="*/ 148 w 390"/>
                  <a:gd name="T89" fmla="*/ 131 h 359"/>
                  <a:gd name="T90" fmla="*/ 186 w 390"/>
                  <a:gd name="T91" fmla="*/ 131 h 359"/>
                  <a:gd name="T92" fmla="*/ 198 w 390"/>
                  <a:gd name="T93" fmla="*/ 131 h 359"/>
                  <a:gd name="T94" fmla="*/ 230 w 390"/>
                  <a:gd name="T95" fmla="*/ 113 h 359"/>
                  <a:gd name="T96" fmla="*/ 108 w 390"/>
                  <a:gd name="T97" fmla="*/ 75 h 359"/>
                  <a:gd name="T98" fmla="*/ 108 w 390"/>
                  <a:gd name="T99" fmla="*/ 54 h 359"/>
                  <a:gd name="T100" fmla="*/ 152 w 390"/>
                  <a:gd name="T101" fmla="*/ 14 h 359"/>
                  <a:gd name="T102" fmla="*/ 225 w 390"/>
                  <a:gd name="T103"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0" h="359">
                    <a:moveTo>
                      <a:pt x="267" y="235"/>
                    </a:moveTo>
                    <a:cubicBezTo>
                      <a:pt x="267" y="258"/>
                      <a:pt x="267" y="258"/>
                      <a:pt x="267" y="258"/>
                    </a:cubicBezTo>
                    <a:cubicBezTo>
                      <a:pt x="339" y="258"/>
                      <a:pt x="339" y="258"/>
                      <a:pt x="339" y="258"/>
                    </a:cubicBezTo>
                    <a:cubicBezTo>
                      <a:pt x="341" y="258"/>
                      <a:pt x="341" y="258"/>
                      <a:pt x="341" y="258"/>
                    </a:cubicBezTo>
                    <a:cubicBezTo>
                      <a:pt x="347" y="257"/>
                      <a:pt x="350" y="252"/>
                      <a:pt x="350" y="245"/>
                    </a:cubicBezTo>
                    <a:cubicBezTo>
                      <a:pt x="350" y="235"/>
                      <a:pt x="350" y="235"/>
                      <a:pt x="350" y="235"/>
                    </a:cubicBezTo>
                    <a:cubicBezTo>
                      <a:pt x="267" y="235"/>
                      <a:pt x="267" y="235"/>
                      <a:pt x="267" y="235"/>
                    </a:cubicBezTo>
                    <a:close/>
                    <a:moveTo>
                      <a:pt x="147" y="235"/>
                    </a:moveTo>
                    <a:cubicBezTo>
                      <a:pt x="147" y="249"/>
                      <a:pt x="147" y="249"/>
                      <a:pt x="147" y="249"/>
                    </a:cubicBezTo>
                    <a:cubicBezTo>
                      <a:pt x="147" y="254"/>
                      <a:pt x="149" y="257"/>
                      <a:pt x="152" y="258"/>
                    </a:cubicBezTo>
                    <a:cubicBezTo>
                      <a:pt x="154" y="258"/>
                      <a:pt x="154" y="258"/>
                      <a:pt x="154" y="258"/>
                    </a:cubicBezTo>
                    <a:cubicBezTo>
                      <a:pt x="228" y="258"/>
                      <a:pt x="228" y="258"/>
                      <a:pt x="228" y="258"/>
                    </a:cubicBezTo>
                    <a:cubicBezTo>
                      <a:pt x="228" y="235"/>
                      <a:pt x="228" y="235"/>
                      <a:pt x="228" y="235"/>
                    </a:cubicBezTo>
                    <a:cubicBezTo>
                      <a:pt x="147" y="235"/>
                      <a:pt x="147" y="235"/>
                      <a:pt x="147" y="235"/>
                    </a:cubicBezTo>
                    <a:close/>
                    <a:moveTo>
                      <a:pt x="301" y="170"/>
                    </a:moveTo>
                    <a:cubicBezTo>
                      <a:pt x="301" y="170"/>
                      <a:pt x="301" y="170"/>
                      <a:pt x="301" y="170"/>
                    </a:cubicBezTo>
                    <a:cubicBezTo>
                      <a:pt x="267" y="170"/>
                      <a:pt x="267" y="170"/>
                      <a:pt x="267" y="170"/>
                    </a:cubicBezTo>
                    <a:cubicBezTo>
                      <a:pt x="267" y="195"/>
                      <a:pt x="267" y="195"/>
                      <a:pt x="267" y="195"/>
                    </a:cubicBezTo>
                    <a:cubicBezTo>
                      <a:pt x="350" y="195"/>
                      <a:pt x="350" y="195"/>
                      <a:pt x="350" y="195"/>
                    </a:cubicBezTo>
                    <a:cubicBezTo>
                      <a:pt x="350" y="182"/>
                      <a:pt x="350" y="182"/>
                      <a:pt x="350" y="182"/>
                    </a:cubicBezTo>
                    <a:cubicBezTo>
                      <a:pt x="350" y="179"/>
                      <a:pt x="349" y="176"/>
                      <a:pt x="347" y="173"/>
                    </a:cubicBezTo>
                    <a:cubicBezTo>
                      <a:pt x="345" y="171"/>
                      <a:pt x="341" y="170"/>
                      <a:pt x="336" y="170"/>
                    </a:cubicBezTo>
                    <a:cubicBezTo>
                      <a:pt x="325" y="170"/>
                      <a:pt x="325" y="170"/>
                      <a:pt x="325" y="170"/>
                    </a:cubicBezTo>
                    <a:cubicBezTo>
                      <a:pt x="325" y="170"/>
                      <a:pt x="325" y="170"/>
                      <a:pt x="325" y="170"/>
                    </a:cubicBezTo>
                    <a:cubicBezTo>
                      <a:pt x="301" y="170"/>
                      <a:pt x="301" y="170"/>
                      <a:pt x="301" y="170"/>
                    </a:cubicBezTo>
                    <a:close/>
                    <a:moveTo>
                      <a:pt x="186" y="170"/>
                    </a:moveTo>
                    <a:cubicBezTo>
                      <a:pt x="186" y="170"/>
                      <a:pt x="186" y="170"/>
                      <a:pt x="186" y="170"/>
                    </a:cubicBezTo>
                    <a:cubicBezTo>
                      <a:pt x="166" y="170"/>
                      <a:pt x="166" y="170"/>
                      <a:pt x="166" y="170"/>
                    </a:cubicBezTo>
                    <a:cubicBezTo>
                      <a:pt x="158" y="170"/>
                      <a:pt x="153" y="171"/>
                      <a:pt x="151" y="173"/>
                    </a:cubicBezTo>
                    <a:cubicBezTo>
                      <a:pt x="149" y="176"/>
                      <a:pt x="147" y="179"/>
                      <a:pt x="147" y="185"/>
                    </a:cubicBezTo>
                    <a:cubicBezTo>
                      <a:pt x="147" y="195"/>
                      <a:pt x="147" y="195"/>
                      <a:pt x="147" y="195"/>
                    </a:cubicBezTo>
                    <a:cubicBezTo>
                      <a:pt x="228" y="195"/>
                      <a:pt x="228" y="195"/>
                      <a:pt x="228" y="195"/>
                    </a:cubicBezTo>
                    <a:cubicBezTo>
                      <a:pt x="228" y="170"/>
                      <a:pt x="228" y="170"/>
                      <a:pt x="228" y="170"/>
                    </a:cubicBezTo>
                    <a:cubicBezTo>
                      <a:pt x="198" y="170"/>
                      <a:pt x="198" y="170"/>
                      <a:pt x="198" y="170"/>
                    </a:cubicBezTo>
                    <a:cubicBezTo>
                      <a:pt x="198" y="170"/>
                      <a:pt x="198" y="170"/>
                      <a:pt x="198" y="170"/>
                    </a:cubicBezTo>
                    <a:cubicBezTo>
                      <a:pt x="186" y="170"/>
                      <a:pt x="186" y="170"/>
                      <a:pt x="186" y="170"/>
                    </a:cubicBezTo>
                    <a:close/>
                    <a:moveTo>
                      <a:pt x="332" y="53"/>
                    </a:moveTo>
                    <a:cubicBezTo>
                      <a:pt x="163" y="54"/>
                      <a:pt x="163" y="54"/>
                      <a:pt x="163" y="54"/>
                    </a:cubicBezTo>
                    <a:cubicBezTo>
                      <a:pt x="153" y="54"/>
                      <a:pt x="148" y="58"/>
                      <a:pt x="148" y="66"/>
                    </a:cubicBezTo>
                    <a:cubicBezTo>
                      <a:pt x="147" y="74"/>
                      <a:pt x="147" y="74"/>
                      <a:pt x="147" y="74"/>
                    </a:cubicBezTo>
                    <a:cubicBezTo>
                      <a:pt x="350" y="74"/>
                      <a:pt x="350" y="74"/>
                      <a:pt x="350" y="74"/>
                    </a:cubicBezTo>
                    <a:cubicBezTo>
                      <a:pt x="351" y="65"/>
                      <a:pt x="351" y="65"/>
                      <a:pt x="351" y="65"/>
                    </a:cubicBezTo>
                    <a:cubicBezTo>
                      <a:pt x="351" y="57"/>
                      <a:pt x="344" y="53"/>
                      <a:pt x="332" y="53"/>
                    </a:cubicBezTo>
                    <a:close/>
                    <a:moveTo>
                      <a:pt x="225" y="0"/>
                    </a:moveTo>
                    <a:cubicBezTo>
                      <a:pt x="265" y="0"/>
                      <a:pt x="265" y="0"/>
                      <a:pt x="265" y="0"/>
                    </a:cubicBezTo>
                    <a:cubicBezTo>
                      <a:pt x="265" y="14"/>
                      <a:pt x="265" y="14"/>
                      <a:pt x="265" y="14"/>
                    </a:cubicBezTo>
                    <a:cubicBezTo>
                      <a:pt x="333" y="14"/>
                      <a:pt x="333" y="14"/>
                      <a:pt x="333" y="14"/>
                    </a:cubicBezTo>
                    <a:cubicBezTo>
                      <a:pt x="355" y="14"/>
                      <a:pt x="369" y="18"/>
                      <a:pt x="377" y="25"/>
                    </a:cubicBezTo>
                    <a:cubicBezTo>
                      <a:pt x="385" y="32"/>
                      <a:pt x="389" y="41"/>
                      <a:pt x="389" y="51"/>
                    </a:cubicBezTo>
                    <a:cubicBezTo>
                      <a:pt x="390" y="75"/>
                      <a:pt x="390" y="75"/>
                      <a:pt x="390" y="75"/>
                    </a:cubicBezTo>
                    <a:cubicBezTo>
                      <a:pt x="390" y="113"/>
                      <a:pt x="390" y="113"/>
                      <a:pt x="390" y="113"/>
                    </a:cubicBezTo>
                    <a:cubicBezTo>
                      <a:pt x="269" y="113"/>
                      <a:pt x="269" y="113"/>
                      <a:pt x="269" y="113"/>
                    </a:cubicBezTo>
                    <a:cubicBezTo>
                      <a:pt x="269" y="131"/>
                      <a:pt x="269" y="131"/>
                      <a:pt x="269" y="131"/>
                    </a:cubicBezTo>
                    <a:cubicBezTo>
                      <a:pt x="301" y="131"/>
                      <a:pt x="301" y="131"/>
                      <a:pt x="301" y="131"/>
                    </a:cubicBezTo>
                    <a:cubicBezTo>
                      <a:pt x="301" y="131"/>
                      <a:pt x="301" y="131"/>
                      <a:pt x="301" y="131"/>
                    </a:cubicBezTo>
                    <a:cubicBezTo>
                      <a:pt x="325" y="131"/>
                      <a:pt x="325" y="131"/>
                      <a:pt x="325" y="131"/>
                    </a:cubicBezTo>
                    <a:cubicBezTo>
                      <a:pt x="349" y="131"/>
                      <a:pt x="349" y="131"/>
                      <a:pt x="349" y="131"/>
                    </a:cubicBezTo>
                    <a:cubicBezTo>
                      <a:pt x="349" y="131"/>
                      <a:pt x="349" y="131"/>
                      <a:pt x="353" y="131"/>
                    </a:cubicBezTo>
                    <a:cubicBezTo>
                      <a:pt x="357" y="131"/>
                      <a:pt x="363" y="132"/>
                      <a:pt x="366" y="133"/>
                    </a:cubicBezTo>
                    <a:cubicBezTo>
                      <a:pt x="369" y="134"/>
                      <a:pt x="375" y="137"/>
                      <a:pt x="378" y="141"/>
                    </a:cubicBezTo>
                    <a:cubicBezTo>
                      <a:pt x="386" y="148"/>
                      <a:pt x="390" y="156"/>
                      <a:pt x="390" y="165"/>
                    </a:cubicBezTo>
                    <a:cubicBezTo>
                      <a:pt x="390" y="256"/>
                      <a:pt x="390" y="256"/>
                      <a:pt x="390" y="256"/>
                    </a:cubicBezTo>
                    <a:cubicBezTo>
                      <a:pt x="390" y="270"/>
                      <a:pt x="386" y="281"/>
                      <a:pt x="378" y="288"/>
                    </a:cubicBezTo>
                    <a:cubicBezTo>
                      <a:pt x="375" y="292"/>
                      <a:pt x="371" y="294"/>
                      <a:pt x="367" y="296"/>
                    </a:cubicBezTo>
                    <a:cubicBezTo>
                      <a:pt x="354" y="298"/>
                      <a:pt x="354" y="298"/>
                      <a:pt x="354" y="298"/>
                    </a:cubicBezTo>
                    <a:cubicBezTo>
                      <a:pt x="350" y="298"/>
                      <a:pt x="350" y="298"/>
                      <a:pt x="350" y="298"/>
                    </a:cubicBezTo>
                    <a:cubicBezTo>
                      <a:pt x="325" y="298"/>
                      <a:pt x="325" y="298"/>
                      <a:pt x="325" y="298"/>
                    </a:cubicBezTo>
                    <a:cubicBezTo>
                      <a:pt x="301" y="298"/>
                      <a:pt x="301" y="298"/>
                      <a:pt x="301" y="298"/>
                    </a:cubicBezTo>
                    <a:cubicBezTo>
                      <a:pt x="301" y="298"/>
                      <a:pt x="301" y="298"/>
                      <a:pt x="301" y="298"/>
                    </a:cubicBezTo>
                    <a:cubicBezTo>
                      <a:pt x="198" y="298"/>
                      <a:pt x="198" y="298"/>
                      <a:pt x="198" y="298"/>
                    </a:cubicBezTo>
                    <a:cubicBezTo>
                      <a:pt x="198" y="298"/>
                      <a:pt x="198" y="298"/>
                      <a:pt x="198" y="298"/>
                    </a:cubicBezTo>
                    <a:cubicBezTo>
                      <a:pt x="196" y="298"/>
                      <a:pt x="196" y="298"/>
                      <a:pt x="196" y="298"/>
                    </a:cubicBezTo>
                    <a:cubicBezTo>
                      <a:pt x="194" y="304"/>
                      <a:pt x="194" y="304"/>
                      <a:pt x="194" y="304"/>
                    </a:cubicBezTo>
                    <a:cubicBezTo>
                      <a:pt x="194" y="304"/>
                      <a:pt x="194" y="304"/>
                      <a:pt x="194" y="304"/>
                    </a:cubicBezTo>
                    <a:cubicBezTo>
                      <a:pt x="193" y="308"/>
                      <a:pt x="193" y="308"/>
                      <a:pt x="193" y="308"/>
                    </a:cubicBezTo>
                    <a:cubicBezTo>
                      <a:pt x="189" y="321"/>
                      <a:pt x="180" y="336"/>
                      <a:pt x="170" y="345"/>
                    </a:cubicBezTo>
                    <a:cubicBezTo>
                      <a:pt x="161" y="352"/>
                      <a:pt x="150" y="359"/>
                      <a:pt x="128" y="359"/>
                    </a:cubicBezTo>
                    <a:cubicBezTo>
                      <a:pt x="127" y="359"/>
                      <a:pt x="123" y="359"/>
                      <a:pt x="123" y="359"/>
                    </a:cubicBezTo>
                    <a:cubicBezTo>
                      <a:pt x="122" y="359"/>
                      <a:pt x="122" y="359"/>
                      <a:pt x="122" y="359"/>
                    </a:cubicBezTo>
                    <a:cubicBezTo>
                      <a:pt x="0" y="359"/>
                      <a:pt x="0" y="359"/>
                      <a:pt x="0" y="359"/>
                    </a:cubicBezTo>
                    <a:cubicBezTo>
                      <a:pt x="0" y="324"/>
                      <a:pt x="0" y="324"/>
                      <a:pt x="0" y="324"/>
                    </a:cubicBezTo>
                    <a:cubicBezTo>
                      <a:pt x="123" y="324"/>
                      <a:pt x="123" y="324"/>
                      <a:pt x="123" y="324"/>
                    </a:cubicBezTo>
                    <a:cubicBezTo>
                      <a:pt x="123" y="324"/>
                      <a:pt x="127" y="324"/>
                      <a:pt x="130" y="322"/>
                    </a:cubicBezTo>
                    <a:cubicBezTo>
                      <a:pt x="136" y="318"/>
                      <a:pt x="144" y="311"/>
                      <a:pt x="148" y="302"/>
                    </a:cubicBezTo>
                    <a:cubicBezTo>
                      <a:pt x="150" y="298"/>
                      <a:pt x="150" y="298"/>
                      <a:pt x="150" y="298"/>
                    </a:cubicBezTo>
                    <a:cubicBezTo>
                      <a:pt x="134" y="296"/>
                      <a:pt x="134" y="296"/>
                      <a:pt x="134" y="296"/>
                    </a:cubicBezTo>
                    <a:cubicBezTo>
                      <a:pt x="117" y="292"/>
                      <a:pt x="108" y="280"/>
                      <a:pt x="108" y="262"/>
                    </a:cubicBezTo>
                    <a:cubicBezTo>
                      <a:pt x="108" y="170"/>
                      <a:pt x="108" y="170"/>
                      <a:pt x="108" y="170"/>
                    </a:cubicBezTo>
                    <a:cubicBezTo>
                      <a:pt x="108" y="150"/>
                      <a:pt x="117" y="138"/>
                      <a:pt x="133" y="133"/>
                    </a:cubicBezTo>
                    <a:cubicBezTo>
                      <a:pt x="133" y="133"/>
                      <a:pt x="141" y="131"/>
                      <a:pt x="148" y="131"/>
                    </a:cubicBezTo>
                    <a:cubicBezTo>
                      <a:pt x="152" y="131"/>
                      <a:pt x="152" y="131"/>
                      <a:pt x="152" y="131"/>
                    </a:cubicBezTo>
                    <a:cubicBezTo>
                      <a:pt x="186" y="131"/>
                      <a:pt x="186" y="131"/>
                      <a:pt x="186" y="131"/>
                    </a:cubicBezTo>
                    <a:cubicBezTo>
                      <a:pt x="198" y="131"/>
                      <a:pt x="198" y="131"/>
                      <a:pt x="198" y="131"/>
                    </a:cubicBezTo>
                    <a:cubicBezTo>
                      <a:pt x="198" y="131"/>
                      <a:pt x="198" y="131"/>
                      <a:pt x="198" y="131"/>
                    </a:cubicBezTo>
                    <a:cubicBezTo>
                      <a:pt x="230" y="131"/>
                      <a:pt x="230" y="131"/>
                      <a:pt x="230" y="131"/>
                    </a:cubicBezTo>
                    <a:cubicBezTo>
                      <a:pt x="230" y="113"/>
                      <a:pt x="230" y="113"/>
                      <a:pt x="230" y="113"/>
                    </a:cubicBezTo>
                    <a:cubicBezTo>
                      <a:pt x="108" y="113"/>
                      <a:pt x="108" y="113"/>
                      <a:pt x="108" y="113"/>
                    </a:cubicBezTo>
                    <a:cubicBezTo>
                      <a:pt x="108" y="75"/>
                      <a:pt x="108" y="75"/>
                      <a:pt x="108" y="75"/>
                    </a:cubicBezTo>
                    <a:cubicBezTo>
                      <a:pt x="108" y="75"/>
                      <a:pt x="108" y="75"/>
                      <a:pt x="108" y="75"/>
                    </a:cubicBezTo>
                    <a:cubicBezTo>
                      <a:pt x="108" y="54"/>
                      <a:pt x="108" y="54"/>
                      <a:pt x="108" y="54"/>
                    </a:cubicBezTo>
                    <a:cubicBezTo>
                      <a:pt x="108" y="42"/>
                      <a:pt x="112" y="32"/>
                      <a:pt x="120" y="25"/>
                    </a:cubicBezTo>
                    <a:cubicBezTo>
                      <a:pt x="127" y="18"/>
                      <a:pt x="138" y="14"/>
                      <a:pt x="152" y="14"/>
                    </a:cubicBezTo>
                    <a:cubicBezTo>
                      <a:pt x="225" y="14"/>
                      <a:pt x="225" y="14"/>
                      <a:pt x="225" y="14"/>
                    </a:cubicBezTo>
                    <a:cubicBezTo>
                      <a:pt x="225" y="0"/>
                      <a:pt x="225" y="0"/>
                      <a:pt x="22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1" name="Freeform 31"/>
              <p:cNvSpPr/>
              <p:nvPr/>
            </p:nvSpPr>
            <p:spPr bwMode="auto">
              <a:xfrm>
                <a:off x="7656513" y="325438"/>
                <a:ext cx="166688" cy="300037"/>
              </a:xfrm>
              <a:custGeom>
                <a:avLst/>
                <a:gdLst>
                  <a:gd name="T0" fmla="*/ 0 w 132"/>
                  <a:gd name="T1" fmla="*/ 0 h 235"/>
                  <a:gd name="T2" fmla="*/ 37 w 132"/>
                  <a:gd name="T3" fmla="*/ 0 h 235"/>
                  <a:gd name="T4" fmla="*/ 41 w 132"/>
                  <a:gd name="T5" fmla="*/ 15 h 235"/>
                  <a:gd name="T6" fmla="*/ 41 w 132"/>
                  <a:gd name="T7" fmla="*/ 15 h 235"/>
                  <a:gd name="T8" fmla="*/ 49 w 132"/>
                  <a:gd name="T9" fmla="*/ 43 h 235"/>
                  <a:gd name="T10" fmla="*/ 65 w 132"/>
                  <a:gd name="T11" fmla="*/ 101 h 235"/>
                  <a:gd name="T12" fmla="*/ 90 w 132"/>
                  <a:gd name="T13" fmla="*/ 15 h 235"/>
                  <a:gd name="T14" fmla="*/ 90 w 132"/>
                  <a:gd name="T15" fmla="*/ 15 h 235"/>
                  <a:gd name="T16" fmla="*/ 95 w 132"/>
                  <a:gd name="T17" fmla="*/ 0 h 235"/>
                  <a:gd name="T18" fmla="*/ 132 w 132"/>
                  <a:gd name="T19" fmla="*/ 0 h 235"/>
                  <a:gd name="T20" fmla="*/ 129 w 132"/>
                  <a:gd name="T21" fmla="*/ 10 h 235"/>
                  <a:gd name="T22" fmla="*/ 127 w 132"/>
                  <a:gd name="T23" fmla="*/ 15 h 235"/>
                  <a:gd name="T24" fmla="*/ 128 w 132"/>
                  <a:gd name="T25" fmla="*/ 15 h 235"/>
                  <a:gd name="T26" fmla="*/ 112 w 132"/>
                  <a:gd name="T27" fmla="*/ 72 h 235"/>
                  <a:gd name="T28" fmla="*/ 85 w 132"/>
                  <a:gd name="T29" fmla="*/ 143 h 235"/>
                  <a:gd name="T30" fmla="*/ 127 w 132"/>
                  <a:gd name="T31" fmla="*/ 191 h 235"/>
                  <a:gd name="T32" fmla="*/ 127 w 132"/>
                  <a:gd name="T33" fmla="*/ 235 h 235"/>
                  <a:gd name="T34" fmla="*/ 66 w 132"/>
                  <a:gd name="T35" fmla="*/ 177 h 235"/>
                  <a:gd name="T36" fmla="*/ 38 w 132"/>
                  <a:gd name="T37" fmla="*/ 209 h 235"/>
                  <a:gd name="T38" fmla="*/ 4 w 132"/>
                  <a:gd name="T39" fmla="*/ 235 h 235"/>
                  <a:gd name="T40" fmla="*/ 4 w 132"/>
                  <a:gd name="T41" fmla="*/ 189 h 235"/>
                  <a:gd name="T42" fmla="*/ 46 w 132"/>
                  <a:gd name="T43" fmla="*/ 144 h 235"/>
                  <a:gd name="T44" fmla="*/ 24 w 132"/>
                  <a:gd name="T45" fmla="*/ 86 h 235"/>
                  <a:gd name="T46" fmla="*/ 4 w 132"/>
                  <a:gd name="T47" fmla="*/ 15 h 235"/>
                  <a:gd name="T48" fmla="*/ 4 w 132"/>
                  <a:gd name="T49" fmla="*/ 15 h 235"/>
                  <a:gd name="T50" fmla="*/ 0 w 132"/>
                  <a:gd name="T5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35">
                    <a:moveTo>
                      <a:pt x="0" y="0"/>
                    </a:moveTo>
                    <a:cubicBezTo>
                      <a:pt x="37" y="0"/>
                      <a:pt x="37" y="0"/>
                      <a:pt x="37" y="0"/>
                    </a:cubicBezTo>
                    <a:cubicBezTo>
                      <a:pt x="41" y="15"/>
                      <a:pt x="41" y="15"/>
                      <a:pt x="41" y="15"/>
                    </a:cubicBezTo>
                    <a:cubicBezTo>
                      <a:pt x="41" y="15"/>
                      <a:pt x="41" y="15"/>
                      <a:pt x="41" y="15"/>
                    </a:cubicBezTo>
                    <a:cubicBezTo>
                      <a:pt x="49" y="43"/>
                      <a:pt x="49" y="43"/>
                      <a:pt x="49" y="43"/>
                    </a:cubicBezTo>
                    <a:cubicBezTo>
                      <a:pt x="55" y="69"/>
                      <a:pt x="61" y="88"/>
                      <a:pt x="65" y="101"/>
                    </a:cubicBezTo>
                    <a:cubicBezTo>
                      <a:pt x="71" y="85"/>
                      <a:pt x="80" y="56"/>
                      <a:pt x="90" y="15"/>
                    </a:cubicBezTo>
                    <a:cubicBezTo>
                      <a:pt x="90" y="15"/>
                      <a:pt x="90" y="15"/>
                      <a:pt x="90" y="15"/>
                    </a:cubicBezTo>
                    <a:cubicBezTo>
                      <a:pt x="95" y="0"/>
                      <a:pt x="95" y="0"/>
                      <a:pt x="95" y="0"/>
                    </a:cubicBezTo>
                    <a:cubicBezTo>
                      <a:pt x="132" y="0"/>
                      <a:pt x="132" y="0"/>
                      <a:pt x="132" y="0"/>
                    </a:cubicBezTo>
                    <a:cubicBezTo>
                      <a:pt x="131" y="3"/>
                      <a:pt x="130" y="6"/>
                      <a:pt x="129" y="10"/>
                    </a:cubicBezTo>
                    <a:cubicBezTo>
                      <a:pt x="127" y="15"/>
                      <a:pt x="127" y="15"/>
                      <a:pt x="127" y="15"/>
                    </a:cubicBezTo>
                    <a:cubicBezTo>
                      <a:pt x="128" y="15"/>
                      <a:pt x="128" y="15"/>
                      <a:pt x="128" y="15"/>
                    </a:cubicBezTo>
                    <a:cubicBezTo>
                      <a:pt x="124" y="26"/>
                      <a:pt x="119" y="45"/>
                      <a:pt x="112" y="72"/>
                    </a:cubicBezTo>
                    <a:cubicBezTo>
                      <a:pt x="104" y="100"/>
                      <a:pt x="95" y="124"/>
                      <a:pt x="85" y="143"/>
                    </a:cubicBezTo>
                    <a:cubicBezTo>
                      <a:pt x="97" y="160"/>
                      <a:pt x="111" y="176"/>
                      <a:pt x="127" y="191"/>
                    </a:cubicBezTo>
                    <a:cubicBezTo>
                      <a:pt x="127" y="235"/>
                      <a:pt x="127" y="235"/>
                      <a:pt x="127" y="235"/>
                    </a:cubicBezTo>
                    <a:cubicBezTo>
                      <a:pt x="107" y="223"/>
                      <a:pt x="86" y="203"/>
                      <a:pt x="66" y="177"/>
                    </a:cubicBezTo>
                    <a:cubicBezTo>
                      <a:pt x="56" y="190"/>
                      <a:pt x="47" y="201"/>
                      <a:pt x="38" y="209"/>
                    </a:cubicBezTo>
                    <a:cubicBezTo>
                      <a:pt x="30" y="216"/>
                      <a:pt x="19" y="225"/>
                      <a:pt x="4" y="235"/>
                    </a:cubicBezTo>
                    <a:cubicBezTo>
                      <a:pt x="4" y="189"/>
                      <a:pt x="4" y="189"/>
                      <a:pt x="4" y="189"/>
                    </a:cubicBezTo>
                    <a:cubicBezTo>
                      <a:pt x="23" y="174"/>
                      <a:pt x="37" y="159"/>
                      <a:pt x="46" y="144"/>
                    </a:cubicBezTo>
                    <a:cubicBezTo>
                      <a:pt x="37" y="123"/>
                      <a:pt x="29" y="104"/>
                      <a:pt x="24" y="86"/>
                    </a:cubicBezTo>
                    <a:cubicBezTo>
                      <a:pt x="4" y="15"/>
                      <a:pt x="4" y="15"/>
                      <a:pt x="4"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2" name="Freeform 32"/>
              <p:cNvSpPr/>
              <p:nvPr/>
            </p:nvSpPr>
            <p:spPr bwMode="auto">
              <a:xfrm>
                <a:off x="7837488" y="325438"/>
                <a:ext cx="169863" cy="300037"/>
              </a:xfrm>
              <a:custGeom>
                <a:avLst/>
                <a:gdLst>
                  <a:gd name="T0" fmla="*/ 0 w 133"/>
                  <a:gd name="T1" fmla="*/ 0 h 235"/>
                  <a:gd name="T2" fmla="*/ 37 w 133"/>
                  <a:gd name="T3" fmla="*/ 0 h 235"/>
                  <a:gd name="T4" fmla="*/ 42 w 133"/>
                  <a:gd name="T5" fmla="*/ 15 h 235"/>
                  <a:gd name="T6" fmla="*/ 42 w 133"/>
                  <a:gd name="T7" fmla="*/ 15 h 235"/>
                  <a:gd name="T8" fmla="*/ 66 w 133"/>
                  <a:gd name="T9" fmla="*/ 103 h 235"/>
                  <a:gd name="T10" fmla="*/ 80 w 133"/>
                  <a:gd name="T11" fmla="*/ 53 h 235"/>
                  <a:gd name="T12" fmla="*/ 91 w 133"/>
                  <a:gd name="T13" fmla="*/ 15 h 235"/>
                  <a:gd name="T14" fmla="*/ 91 w 133"/>
                  <a:gd name="T15" fmla="*/ 15 h 235"/>
                  <a:gd name="T16" fmla="*/ 95 w 133"/>
                  <a:gd name="T17" fmla="*/ 0 h 235"/>
                  <a:gd name="T18" fmla="*/ 133 w 133"/>
                  <a:gd name="T19" fmla="*/ 0 h 235"/>
                  <a:gd name="T20" fmla="*/ 130 w 133"/>
                  <a:gd name="T21" fmla="*/ 10 h 235"/>
                  <a:gd name="T22" fmla="*/ 128 w 133"/>
                  <a:gd name="T23" fmla="*/ 15 h 235"/>
                  <a:gd name="T24" fmla="*/ 128 w 133"/>
                  <a:gd name="T25" fmla="*/ 15 h 235"/>
                  <a:gd name="T26" fmla="*/ 120 w 133"/>
                  <a:gd name="T27" fmla="*/ 46 h 235"/>
                  <a:gd name="T28" fmla="*/ 113 w 133"/>
                  <a:gd name="T29" fmla="*/ 70 h 235"/>
                  <a:gd name="T30" fmla="*/ 101 w 133"/>
                  <a:gd name="T31" fmla="*/ 107 h 235"/>
                  <a:gd name="T32" fmla="*/ 86 w 133"/>
                  <a:gd name="T33" fmla="*/ 143 h 235"/>
                  <a:gd name="T34" fmla="*/ 105 w 133"/>
                  <a:gd name="T35" fmla="*/ 168 h 235"/>
                  <a:gd name="T36" fmla="*/ 128 w 133"/>
                  <a:gd name="T37" fmla="*/ 190 h 235"/>
                  <a:gd name="T38" fmla="*/ 128 w 133"/>
                  <a:gd name="T39" fmla="*/ 190 h 235"/>
                  <a:gd name="T40" fmla="*/ 128 w 133"/>
                  <a:gd name="T41" fmla="*/ 235 h 235"/>
                  <a:gd name="T42" fmla="*/ 128 w 133"/>
                  <a:gd name="T43" fmla="*/ 235 h 235"/>
                  <a:gd name="T44" fmla="*/ 88 w 133"/>
                  <a:gd name="T45" fmla="*/ 202 h 235"/>
                  <a:gd name="T46" fmla="*/ 66 w 133"/>
                  <a:gd name="T47" fmla="*/ 177 h 235"/>
                  <a:gd name="T48" fmla="*/ 4 w 133"/>
                  <a:gd name="T49" fmla="*/ 235 h 235"/>
                  <a:gd name="T50" fmla="*/ 4 w 133"/>
                  <a:gd name="T51" fmla="*/ 234 h 235"/>
                  <a:gd name="T52" fmla="*/ 4 w 133"/>
                  <a:gd name="T53" fmla="*/ 190 h 235"/>
                  <a:gd name="T54" fmla="*/ 4 w 133"/>
                  <a:gd name="T55" fmla="*/ 190 h 235"/>
                  <a:gd name="T56" fmla="*/ 28 w 133"/>
                  <a:gd name="T57" fmla="*/ 167 h 235"/>
                  <a:gd name="T58" fmla="*/ 46 w 133"/>
                  <a:gd name="T59" fmla="*/ 143 h 235"/>
                  <a:gd name="T60" fmla="*/ 32 w 133"/>
                  <a:gd name="T61" fmla="*/ 108 h 235"/>
                  <a:gd name="T62" fmla="*/ 23 w 133"/>
                  <a:gd name="T63" fmla="*/ 82 h 235"/>
                  <a:gd name="T64" fmla="*/ 21 w 133"/>
                  <a:gd name="T65" fmla="*/ 74 h 235"/>
                  <a:gd name="T66" fmla="*/ 20 w 133"/>
                  <a:gd name="T67" fmla="*/ 71 h 235"/>
                  <a:gd name="T68" fmla="*/ 19 w 133"/>
                  <a:gd name="T69" fmla="*/ 69 h 235"/>
                  <a:gd name="T70" fmla="*/ 18 w 133"/>
                  <a:gd name="T71" fmla="*/ 64 h 235"/>
                  <a:gd name="T72" fmla="*/ 16 w 133"/>
                  <a:gd name="T73" fmla="*/ 56 h 235"/>
                  <a:gd name="T74" fmla="*/ 16 w 133"/>
                  <a:gd name="T75" fmla="*/ 56 h 235"/>
                  <a:gd name="T76" fmla="*/ 15 w 133"/>
                  <a:gd name="T77" fmla="*/ 55 h 235"/>
                  <a:gd name="T78" fmla="*/ 11 w 133"/>
                  <a:gd name="T79" fmla="*/ 37 h 235"/>
                  <a:gd name="T80" fmla="*/ 5 w 133"/>
                  <a:gd name="T81" fmla="*/ 15 h 235"/>
                  <a:gd name="T82" fmla="*/ 4 w 133"/>
                  <a:gd name="T83" fmla="*/ 15 h 235"/>
                  <a:gd name="T84" fmla="*/ 0 w 133"/>
                  <a:gd name="T85"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35">
                    <a:moveTo>
                      <a:pt x="0" y="0"/>
                    </a:moveTo>
                    <a:cubicBezTo>
                      <a:pt x="37" y="0"/>
                      <a:pt x="37" y="0"/>
                      <a:pt x="37" y="0"/>
                    </a:cubicBezTo>
                    <a:cubicBezTo>
                      <a:pt x="42" y="15"/>
                      <a:pt x="42" y="15"/>
                      <a:pt x="42" y="15"/>
                    </a:cubicBezTo>
                    <a:cubicBezTo>
                      <a:pt x="42" y="15"/>
                      <a:pt x="42" y="15"/>
                      <a:pt x="42" y="15"/>
                    </a:cubicBezTo>
                    <a:cubicBezTo>
                      <a:pt x="49" y="45"/>
                      <a:pt x="57" y="74"/>
                      <a:pt x="66" y="103"/>
                    </a:cubicBezTo>
                    <a:cubicBezTo>
                      <a:pt x="66" y="102"/>
                      <a:pt x="71" y="85"/>
                      <a:pt x="80" y="53"/>
                    </a:cubicBezTo>
                    <a:cubicBezTo>
                      <a:pt x="91" y="15"/>
                      <a:pt x="91" y="15"/>
                      <a:pt x="91" y="15"/>
                    </a:cubicBezTo>
                    <a:cubicBezTo>
                      <a:pt x="91" y="15"/>
                      <a:pt x="91" y="15"/>
                      <a:pt x="91" y="15"/>
                    </a:cubicBezTo>
                    <a:cubicBezTo>
                      <a:pt x="95" y="0"/>
                      <a:pt x="95" y="0"/>
                      <a:pt x="95" y="0"/>
                    </a:cubicBezTo>
                    <a:cubicBezTo>
                      <a:pt x="133" y="0"/>
                      <a:pt x="133" y="0"/>
                      <a:pt x="133" y="0"/>
                    </a:cubicBezTo>
                    <a:cubicBezTo>
                      <a:pt x="132" y="3"/>
                      <a:pt x="131" y="6"/>
                      <a:pt x="130" y="10"/>
                    </a:cubicBezTo>
                    <a:cubicBezTo>
                      <a:pt x="128" y="15"/>
                      <a:pt x="128" y="15"/>
                      <a:pt x="128" y="15"/>
                    </a:cubicBezTo>
                    <a:cubicBezTo>
                      <a:pt x="128" y="15"/>
                      <a:pt x="128" y="15"/>
                      <a:pt x="128" y="15"/>
                    </a:cubicBezTo>
                    <a:cubicBezTo>
                      <a:pt x="120" y="46"/>
                      <a:pt x="120" y="46"/>
                      <a:pt x="120" y="46"/>
                    </a:cubicBezTo>
                    <a:cubicBezTo>
                      <a:pt x="117" y="55"/>
                      <a:pt x="115" y="63"/>
                      <a:pt x="113" y="70"/>
                    </a:cubicBezTo>
                    <a:cubicBezTo>
                      <a:pt x="109" y="82"/>
                      <a:pt x="105" y="94"/>
                      <a:pt x="101" y="107"/>
                    </a:cubicBezTo>
                    <a:cubicBezTo>
                      <a:pt x="86" y="143"/>
                      <a:pt x="86" y="143"/>
                      <a:pt x="86" y="143"/>
                    </a:cubicBezTo>
                    <a:cubicBezTo>
                      <a:pt x="105" y="168"/>
                      <a:pt x="105" y="168"/>
                      <a:pt x="105" y="168"/>
                    </a:cubicBezTo>
                    <a:cubicBezTo>
                      <a:pt x="112" y="175"/>
                      <a:pt x="119" y="183"/>
                      <a:pt x="128" y="190"/>
                    </a:cubicBezTo>
                    <a:cubicBezTo>
                      <a:pt x="128" y="190"/>
                      <a:pt x="128" y="190"/>
                      <a:pt x="128" y="190"/>
                    </a:cubicBezTo>
                    <a:cubicBezTo>
                      <a:pt x="128" y="235"/>
                      <a:pt x="128" y="235"/>
                      <a:pt x="128" y="235"/>
                    </a:cubicBezTo>
                    <a:cubicBezTo>
                      <a:pt x="128" y="235"/>
                      <a:pt x="128" y="235"/>
                      <a:pt x="128" y="235"/>
                    </a:cubicBezTo>
                    <a:cubicBezTo>
                      <a:pt x="115" y="226"/>
                      <a:pt x="101" y="216"/>
                      <a:pt x="88" y="202"/>
                    </a:cubicBezTo>
                    <a:cubicBezTo>
                      <a:pt x="79" y="192"/>
                      <a:pt x="71" y="184"/>
                      <a:pt x="66" y="177"/>
                    </a:cubicBezTo>
                    <a:cubicBezTo>
                      <a:pt x="48" y="201"/>
                      <a:pt x="27" y="220"/>
                      <a:pt x="4" y="235"/>
                    </a:cubicBezTo>
                    <a:cubicBezTo>
                      <a:pt x="4" y="234"/>
                      <a:pt x="4" y="234"/>
                      <a:pt x="4" y="234"/>
                    </a:cubicBezTo>
                    <a:cubicBezTo>
                      <a:pt x="4" y="190"/>
                      <a:pt x="4" y="190"/>
                      <a:pt x="4" y="190"/>
                    </a:cubicBezTo>
                    <a:cubicBezTo>
                      <a:pt x="4" y="190"/>
                      <a:pt x="4" y="190"/>
                      <a:pt x="4" y="190"/>
                    </a:cubicBezTo>
                    <a:cubicBezTo>
                      <a:pt x="13" y="182"/>
                      <a:pt x="21" y="175"/>
                      <a:pt x="28" y="167"/>
                    </a:cubicBezTo>
                    <a:cubicBezTo>
                      <a:pt x="46" y="143"/>
                      <a:pt x="46" y="143"/>
                      <a:pt x="46" y="143"/>
                    </a:cubicBezTo>
                    <a:cubicBezTo>
                      <a:pt x="32" y="108"/>
                      <a:pt x="32" y="108"/>
                      <a:pt x="32" y="108"/>
                    </a:cubicBezTo>
                    <a:cubicBezTo>
                      <a:pt x="28" y="98"/>
                      <a:pt x="25" y="89"/>
                      <a:pt x="23" y="82"/>
                    </a:cubicBezTo>
                    <a:cubicBezTo>
                      <a:pt x="21" y="74"/>
                      <a:pt x="21" y="74"/>
                      <a:pt x="21" y="74"/>
                    </a:cubicBezTo>
                    <a:cubicBezTo>
                      <a:pt x="20" y="71"/>
                      <a:pt x="20" y="71"/>
                      <a:pt x="20" y="71"/>
                    </a:cubicBezTo>
                    <a:cubicBezTo>
                      <a:pt x="19" y="69"/>
                      <a:pt x="19" y="69"/>
                      <a:pt x="19" y="69"/>
                    </a:cubicBezTo>
                    <a:cubicBezTo>
                      <a:pt x="18" y="64"/>
                      <a:pt x="18" y="64"/>
                      <a:pt x="18" y="64"/>
                    </a:cubicBezTo>
                    <a:cubicBezTo>
                      <a:pt x="16" y="56"/>
                      <a:pt x="16" y="56"/>
                      <a:pt x="16" y="56"/>
                    </a:cubicBezTo>
                    <a:cubicBezTo>
                      <a:pt x="16" y="56"/>
                      <a:pt x="16" y="56"/>
                      <a:pt x="16" y="56"/>
                    </a:cubicBezTo>
                    <a:cubicBezTo>
                      <a:pt x="15" y="55"/>
                      <a:pt x="15" y="55"/>
                      <a:pt x="15" y="55"/>
                    </a:cubicBezTo>
                    <a:cubicBezTo>
                      <a:pt x="11" y="37"/>
                      <a:pt x="11" y="37"/>
                      <a:pt x="11" y="37"/>
                    </a:cubicBezTo>
                    <a:cubicBezTo>
                      <a:pt x="5" y="15"/>
                      <a:pt x="5" y="15"/>
                      <a:pt x="5"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grpSp>
        <p:nvGrpSpPr>
          <p:cNvPr id="19" name="组合 18"/>
          <p:cNvGrpSpPr/>
          <p:nvPr userDrawn="1"/>
        </p:nvGrpSpPr>
        <p:grpSpPr>
          <a:xfrm>
            <a:off x="218004" y="185043"/>
            <a:ext cx="438850" cy="477252"/>
            <a:chOff x="9926228" y="-2346339"/>
            <a:chExt cx="3317091" cy="3607360"/>
          </a:xfrm>
          <a:solidFill>
            <a:schemeClr val="accent2"/>
          </a:solidFill>
        </p:grpSpPr>
        <p:sp>
          <p:nvSpPr>
            <p:cNvPr id="20" name="任意多边形 19"/>
            <p:cNvSpPr/>
            <p:nvPr/>
          </p:nvSpPr>
          <p:spPr bwMode="auto">
            <a:xfrm>
              <a:off x="10062650" y="-2346339"/>
              <a:ext cx="3063207" cy="1920282"/>
            </a:xfrm>
            <a:custGeom>
              <a:avLst/>
              <a:gdLst>
                <a:gd name="connsiteX0" fmla="*/ 473020 w 3063207"/>
                <a:gd name="connsiteY0" fmla="*/ 1110566 h 1920282"/>
                <a:gd name="connsiteX1" fmla="*/ 432202 w 3063207"/>
                <a:gd name="connsiteY1" fmla="*/ 1328689 h 1920282"/>
                <a:gd name="connsiteX2" fmla="*/ 1262177 w 3063207"/>
                <a:gd name="connsiteY2" fmla="*/ 1533180 h 1920282"/>
                <a:gd name="connsiteX3" fmla="*/ 2629595 w 3063207"/>
                <a:gd name="connsiteY3" fmla="*/ 1328689 h 1920282"/>
                <a:gd name="connsiteX4" fmla="*/ 2588776 w 3063207"/>
                <a:gd name="connsiteY4" fmla="*/ 1110566 h 1920282"/>
                <a:gd name="connsiteX5" fmla="*/ 1656755 w 3063207"/>
                <a:gd name="connsiteY5" fmla="*/ 1301424 h 1920282"/>
                <a:gd name="connsiteX6" fmla="*/ 473020 w 3063207"/>
                <a:gd name="connsiteY6" fmla="*/ 1110566 h 1920282"/>
                <a:gd name="connsiteX7" fmla="*/ 2297655 w 3063207"/>
                <a:gd name="connsiteY7" fmla="*/ 261723 h 1920282"/>
                <a:gd name="connsiteX8" fmla="*/ 1982484 w 3063207"/>
                <a:gd name="connsiteY8" fmla="*/ 294555 h 1920282"/>
                <a:gd name="connsiteX9" fmla="*/ 1113164 w 3063207"/>
                <a:gd name="connsiteY9" fmla="*/ 301422 h 1920282"/>
                <a:gd name="connsiteX10" fmla="*/ 2111524 w 3063207"/>
                <a:gd name="connsiteY10" fmla="*/ 335756 h 1920282"/>
                <a:gd name="connsiteX11" fmla="*/ 2403561 w 3063207"/>
                <a:gd name="connsiteY11" fmla="*/ 267087 h 1920282"/>
                <a:gd name="connsiteX12" fmla="*/ 2297655 w 3063207"/>
                <a:gd name="connsiteY12" fmla="*/ 261723 h 1920282"/>
                <a:gd name="connsiteX13" fmla="*/ 1613573 w 3063207"/>
                <a:gd name="connsiteY13" fmla="*/ 1082 h 1920282"/>
                <a:gd name="connsiteX14" fmla="*/ 2295539 w 3063207"/>
                <a:gd name="connsiteY14" fmla="*/ 96765 h 1920282"/>
                <a:gd name="connsiteX15" fmla="*/ 2472380 w 3063207"/>
                <a:gd name="connsiteY15" fmla="*/ 239653 h 1920282"/>
                <a:gd name="connsiteX16" fmla="*/ 2588008 w 3063207"/>
                <a:gd name="connsiteY16" fmla="*/ 1049349 h 1920282"/>
                <a:gd name="connsiteX17" fmla="*/ 2996103 w 3063207"/>
                <a:gd name="connsiteY17" fmla="*/ 1267082 h 1920282"/>
                <a:gd name="connsiteX18" fmla="*/ 3030111 w 3063207"/>
                <a:gd name="connsiteY18" fmla="*/ 1532445 h 1920282"/>
                <a:gd name="connsiteX19" fmla="*/ 2662825 w 3063207"/>
                <a:gd name="connsiteY19" fmla="*/ 1763786 h 1920282"/>
                <a:gd name="connsiteX20" fmla="*/ 1547363 w 3063207"/>
                <a:gd name="connsiteY20" fmla="*/ 1920282 h 1920282"/>
                <a:gd name="connsiteX21" fmla="*/ 527124 w 3063207"/>
                <a:gd name="connsiteY21" fmla="*/ 1804611 h 1920282"/>
                <a:gd name="connsiteX22" fmla="*/ 51012 w 3063207"/>
                <a:gd name="connsiteY22" fmla="*/ 1552857 h 1920282"/>
                <a:gd name="connsiteX23" fmla="*/ 51012 w 3063207"/>
                <a:gd name="connsiteY23" fmla="*/ 1280690 h 1920282"/>
                <a:gd name="connsiteX24" fmla="*/ 472711 w 3063207"/>
                <a:gd name="connsiteY24" fmla="*/ 1049349 h 1920282"/>
                <a:gd name="connsiteX25" fmla="*/ 595140 w 3063207"/>
                <a:gd name="connsiteY25" fmla="*/ 239653 h 1920282"/>
                <a:gd name="connsiteX26" fmla="*/ 751576 w 3063207"/>
                <a:gd name="connsiteY26" fmla="*/ 96765 h 1920282"/>
                <a:gd name="connsiteX27" fmla="*/ 1384125 w 3063207"/>
                <a:gd name="connsiteY27" fmla="*/ 1507 h 1920282"/>
                <a:gd name="connsiteX28" fmla="*/ 1613573 w 3063207"/>
                <a:gd name="connsiteY28" fmla="*/ 1082 h 192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63207" h="1920282">
                  <a:moveTo>
                    <a:pt x="473020" y="1110566"/>
                  </a:moveTo>
                  <a:cubicBezTo>
                    <a:pt x="459414" y="1185546"/>
                    <a:pt x="445808" y="1253709"/>
                    <a:pt x="432202" y="1328689"/>
                  </a:cubicBezTo>
                  <a:cubicBezTo>
                    <a:pt x="690719" y="1451384"/>
                    <a:pt x="976448" y="1505915"/>
                    <a:pt x="1262177" y="1533180"/>
                  </a:cubicBezTo>
                  <a:cubicBezTo>
                    <a:pt x="1724786" y="1574078"/>
                    <a:pt x="2207804" y="1519547"/>
                    <a:pt x="2629595" y="1328689"/>
                  </a:cubicBezTo>
                  <a:cubicBezTo>
                    <a:pt x="2615989" y="1253709"/>
                    <a:pt x="2602383" y="1178730"/>
                    <a:pt x="2588776" y="1110566"/>
                  </a:cubicBezTo>
                  <a:cubicBezTo>
                    <a:pt x="2296244" y="1240077"/>
                    <a:pt x="1976500" y="1287791"/>
                    <a:pt x="1656755" y="1301424"/>
                  </a:cubicBezTo>
                  <a:cubicBezTo>
                    <a:pt x="1255374" y="1315057"/>
                    <a:pt x="840386" y="1274159"/>
                    <a:pt x="473020" y="1110566"/>
                  </a:cubicBezTo>
                  <a:close/>
                  <a:moveTo>
                    <a:pt x="2297655" y="261723"/>
                  </a:moveTo>
                  <a:cubicBezTo>
                    <a:pt x="2192598" y="264942"/>
                    <a:pt x="2089451" y="289405"/>
                    <a:pt x="1982484" y="294555"/>
                  </a:cubicBezTo>
                  <a:cubicBezTo>
                    <a:pt x="1690447" y="328889"/>
                    <a:pt x="1398410" y="322022"/>
                    <a:pt x="1113164" y="301422"/>
                  </a:cubicBezTo>
                  <a:cubicBezTo>
                    <a:pt x="1439159" y="383824"/>
                    <a:pt x="1778737" y="370090"/>
                    <a:pt x="2111524" y="335756"/>
                  </a:cubicBezTo>
                  <a:cubicBezTo>
                    <a:pt x="2213397" y="328889"/>
                    <a:pt x="2322062" y="328889"/>
                    <a:pt x="2403561" y="267087"/>
                  </a:cubicBezTo>
                  <a:cubicBezTo>
                    <a:pt x="2367905" y="261937"/>
                    <a:pt x="2332674" y="260650"/>
                    <a:pt x="2297655" y="261723"/>
                  </a:cubicBezTo>
                  <a:close/>
                  <a:moveTo>
                    <a:pt x="1613573" y="1082"/>
                  </a:moveTo>
                  <a:cubicBezTo>
                    <a:pt x="1842807" y="6185"/>
                    <a:pt x="2071086" y="30425"/>
                    <a:pt x="2295539" y="96765"/>
                  </a:cubicBezTo>
                  <a:cubicBezTo>
                    <a:pt x="2363555" y="117178"/>
                    <a:pt x="2465579" y="151199"/>
                    <a:pt x="2472380" y="239653"/>
                  </a:cubicBezTo>
                  <a:cubicBezTo>
                    <a:pt x="2513190" y="511820"/>
                    <a:pt x="2547198" y="783986"/>
                    <a:pt x="2588008" y="1049349"/>
                  </a:cubicBezTo>
                  <a:cubicBezTo>
                    <a:pt x="2730841" y="1110586"/>
                    <a:pt x="2887278" y="1158215"/>
                    <a:pt x="2996103" y="1267082"/>
                  </a:cubicBezTo>
                  <a:cubicBezTo>
                    <a:pt x="3070921" y="1328320"/>
                    <a:pt x="3084524" y="1450795"/>
                    <a:pt x="3030111" y="1532445"/>
                  </a:cubicBezTo>
                  <a:cubicBezTo>
                    <a:pt x="2941690" y="1654920"/>
                    <a:pt x="2798857" y="1716157"/>
                    <a:pt x="2662825" y="1763786"/>
                  </a:cubicBezTo>
                  <a:cubicBezTo>
                    <a:pt x="2309142" y="1886261"/>
                    <a:pt x="1921451" y="1913478"/>
                    <a:pt x="1547363" y="1920282"/>
                  </a:cubicBezTo>
                  <a:cubicBezTo>
                    <a:pt x="1207283" y="1920282"/>
                    <a:pt x="860402" y="1893065"/>
                    <a:pt x="527124" y="1804611"/>
                  </a:cubicBezTo>
                  <a:cubicBezTo>
                    <a:pt x="357084" y="1756982"/>
                    <a:pt x="166639" y="1695745"/>
                    <a:pt x="51012" y="1552857"/>
                  </a:cubicBezTo>
                  <a:cubicBezTo>
                    <a:pt x="-17004" y="1471207"/>
                    <a:pt x="-17004" y="1348732"/>
                    <a:pt x="51012" y="1280690"/>
                  </a:cubicBezTo>
                  <a:cubicBezTo>
                    <a:pt x="166639" y="1158215"/>
                    <a:pt x="329877" y="1117390"/>
                    <a:pt x="472711" y="1049349"/>
                  </a:cubicBezTo>
                  <a:cubicBezTo>
                    <a:pt x="513520" y="783986"/>
                    <a:pt x="547528" y="511820"/>
                    <a:pt x="595140" y="239653"/>
                  </a:cubicBezTo>
                  <a:cubicBezTo>
                    <a:pt x="601941" y="151199"/>
                    <a:pt x="683560" y="123982"/>
                    <a:pt x="751576" y="96765"/>
                  </a:cubicBezTo>
                  <a:cubicBezTo>
                    <a:pt x="955624" y="35528"/>
                    <a:pt x="1173275" y="15115"/>
                    <a:pt x="1384125" y="1507"/>
                  </a:cubicBezTo>
                  <a:cubicBezTo>
                    <a:pt x="1460643" y="-194"/>
                    <a:pt x="1537161" y="-619"/>
                    <a:pt x="1613573" y="1082"/>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1" name="任意多边形 20"/>
            <p:cNvSpPr/>
            <p:nvPr/>
          </p:nvSpPr>
          <p:spPr bwMode="auto">
            <a:xfrm>
              <a:off x="10268199" y="-303027"/>
              <a:ext cx="2655802" cy="830437"/>
            </a:xfrm>
            <a:custGeom>
              <a:avLst/>
              <a:gdLst>
                <a:gd name="connsiteX0" fmla="*/ 322120 w 2655802"/>
                <a:gd name="connsiteY0" fmla="*/ 141312 h 830437"/>
                <a:gd name="connsiteX1" fmla="*/ 267780 w 2655802"/>
                <a:gd name="connsiteY1" fmla="*/ 291684 h 830437"/>
                <a:gd name="connsiteX2" fmla="*/ 410424 w 2655802"/>
                <a:gd name="connsiteY2" fmla="*/ 688117 h 830437"/>
                <a:gd name="connsiteX3" fmla="*/ 872321 w 2655802"/>
                <a:gd name="connsiteY3" fmla="*/ 729128 h 830437"/>
                <a:gd name="connsiteX4" fmla="*/ 1082891 w 2655802"/>
                <a:gd name="connsiteY4" fmla="*/ 503571 h 830437"/>
                <a:gd name="connsiteX5" fmla="*/ 1096476 w 2655802"/>
                <a:gd name="connsiteY5" fmla="*/ 237003 h 830437"/>
                <a:gd name="connsiteX6" fmla="*/ 797602 w 2655802"/>
                <a:gd name="connsiteY6" fmla="*/ 182323 h 830437"/>
                <a:gd name="connsiteX7" fmla="*/ 322120 w 2655802"/>
                <a:gd name="connsiteY7" fmla="*/ 141312 h 830437"/>
                <a:gd name="connsiteX8" fmla="*/ 2368286 w 2655802"/>
                <a:gd name="connsiteY8" fmla="*/ 134477 h 830437"/>
                <a:gd name="connsiteX9" fmla="*/ 1709946 w 2655802"/>
                <a:gd name="connsiteY9" fmla="*/ 195883 h 830437"/>
                <a:gd name="connsiteX10" fmla="*/ 1533484 w 2655802"/>
                <a:gd name="connsiteY10" fmla="*/ 298225 h 830437"/>
                <a:gd name="connsiteX11" fmla="*/ 1648863 w 2655802"/>
                <a:gd name="connsiteY11" fmla="*/ 646190 h 830437"/>
                <a:gd name="connsiteX12" fmla="*/ 1995001 w 2655802"/>
                <a:gd name="connsiteY12" fmla="*/ 734887 h 830437"/>
                <a:gd name="connsiteX13" fmla="*/ 2327564 w 2655802"/>
                <a:gd name="connsiteY13" fmla="*/ 598430 h 830437"/>
                <a:gd name="connsiteX14" fmla="*/ 2368286 w 2655802"/>
                <a:gd name="connsiteY14" fmla="*/ 134477 h 830437"/>
                <a:gd name="connsiteX15" fmla="*/ 1702 w 2655802"/>
                <a:gd name="connsiteY15" fmla="*/ 0 h 830437"/>
                <a:gd name="connsiteX16" fmla="*/ 961261 w 2655802"/>
                <a:gd name="connsiteY16" fmla="*/ 74876 h 830437"/>
                <a:gd name="connsiteX17" fmla="*/ 1267504 w 2655802"/>
                <a:gd name="connsiteY17" fmla="*/ 149751 h 830437"/>
                <a:gd name="connsiteX18" fmla="*/ 1451249 w 2655802"/>
                <a:gd name="connsiteY18" fmla="*/ 129330 h 830437"/>
                <a:gd name="connsiteX19" fmla="*/ 1879988 w 2655802"/>
                <a:gd name="connsiteY19" fmla="*/ 61262 h 830437"/>
                <a:gd name="connsiteX20" fmla="*/ 2655802 w 2655802"/>
                <a:gd name="connsiteY20" fmla="*/ 0 h 830437"/>
                <a:gd name="connsiteX21" fmla="*/ 2648997 w 2655802"/>
                <a:gd name="connsiteY21" fmla="*/ 149751 h 830437"/>
                <a:gd name="connsiteX22" fmla="*/ 2506083 w 2655802"/>
                <a:gd name="connsiteY22" fmla="*/ 340343 h 830437"/>
                <a:gd name="connsiteX23" fmla="*/ 2288311 w 2655802"/>
                <a:gd name="connsiteY23" fmla="*/ 775982 h 830437"/>
                <a:gd name="connsiteX24" fmla="*/ 1730270 w 2655802"/>
                <a:gd name="connsiteY24" fmla="*/ 810017 h 830437"/>
                <a:gd name="connsiteX25" fmla="*/ 1444444 w 2655802"/>
                <a:gd name="connsiteY25" fmla="*/ 517322 h 830437"/>
                <a:gd name="connsiteX26" fmla="*/ 1294725 w 2655802"/>
                <a:gd name="connsiteY26" fmla="*/ 353957 h 830437"/>
                <a:gd name="connsiteX27" fmla="*/ 1097369 w 2655802"/>
                <a:gd name="connsiteY27" fmla="*/ 701107 h 830437"/>
                <a:gd name="connsiteX28" fmla="*/ 675435 w 2655802"/>
                <a:gd name="connsiteY28" fmla="*/ 830437 h 830437"/>
                <a:gd name="connsiteX29" fmla="*/ 287529 w 2655802"/>
                <a:gd name="connsiteY29" fmla="*/ 721527 h 830437"/>
                <a:gd name="connsiteX30" fmla="*/ 137810 w 2655802"/>
                <a:gd name="connsiteY30" fmla="*/ 326729 h 830437"/>
                <a:gd name="connsiteX31" fmla="*/ 8508 w 2655802"/>
                <a:gd name="connsiteY31" fmla="*/ 149751 h 830437"/>
                <a:gd name="connsiteX32" fmla="*/ 1702 w 2655802"/>
                <a:gd name="connsiteY32" fmla="*/ 0 h 83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55802" h="830437">
                  <a:moveTo>
                    <a:pt x="322120" y="141312"/>
                  </a:moveTo>
                  <a:cubicBezTo>
                    <a:pt x="260987" y="148147"/>
                    <a:pt x="274572" y="243838"/>
                    <a:pt x="267780" y="291684"/>
                  </a:cubicBezTo>
                  <a:cubicBezTo>
                    <a:pt x="274572" y="428385"/>
                    <a:pt x="274572" y="606097"/>
                    <a:pt x="410424" y="688117"/>
                  </a:cubicBezTo>
                  <a:cubicBezTo>
                    <a:pt x="553069" y="749633"/>
                    <a:pt x="722883" y="742798"/>
                    <a:pt x="872321" y="729128"/>
                  </a:cubicBezTo>
                  <a:cubicBezTo>
                    <a:pt x="987795" y="708623"/>
                    <a:pt x="1042135" y="599262"/>
                    <a:pt x="1082891" y="503571"/>
                  </a:cubicBezTo>
                  <a:cubicBezTo>
                    <a:pt x="1116854" y="421550"/>
                    <a:pt x="1150817" y="319024"/>
                    <a:pt x="1096476" y="237003"/>
                  </a:cubicBezTo>
                  <a:cubicBezTo>
                    <a:pt x="1001380" y="195993"/>
                    <a:pt x="892698" y="195993"/>
                    <a:pt x="797602" y="182323"/>
                  </a:cubicBezTo>
                  <a:cubicBezTo>
                    <a:pt x="634580" y="175487"/>
                    <a:pt x="478350" y="134477"/>
                    <a:pt x="322120" y="141312"/>
                  </a:cubicBezTo>
                  <a:close/>
                  <a:moveTo>
                    <a:pt x="2368286" y="134477"/>
                  </a:moveTo>
                  <a:cubicBezTo>
                    <a:pt x="2144315" y="141300"/>
                    <a:pt x="1927130" y="182237"/>
                    <a:pt x="1709946" y="195883"/>
                  </a:cubicBezTo>
                  <a:cubicBezTo>
                    <a:pt x="1642076" y="209528"/>
                    <a:pt x="1547058" y="216351"/>
                    <a:pt x="1533484" y="298225"/>
                  </a:cubicBezTo>
                  <a:cubicBezTo>
                    <a:pt x="1519910" y="421036"/>
                    <a:pt x="1574206" y="543847"/>
                    <a:pt x="1648863" y="646190"/>
                  </a:cubicBezTo>
                  <a:cubicBezTo>
                    <a:pt x="1723520" y="755355"/>
                    <a:pt x="1879621" y="734887"/>
                    <a:pt x="1995001" y="734887"/>
                  </a:cubicBezTo>
                  <a:cubicBezTo>
                    <a:pt x="2117167" y="728064"/>
                    <a:pt x="2266481" y="721241"/>
                    <a:pt x="2327564" y="598430"/>
                  </a:cubicBezTo>
                  <a:cubicBezTo>
                    <a:pt x="2388647" y="455150"/>
                    <a:pt x="2395434" y="291402"/>
                    <a:pt x="2368286" y="134477"/>
                  </a:cubicBezTo>
                  <a:close/>
                  <a:moveTo>
                    <a:pt x="1702" y="0"/>
                  </a:moveTo>
                  <a:cubicBezTo>
                    <a:pt x="321555" y="6807"/>
                    <a:pt x="641408" y="54455"/>
                    <a:pt x="961261" y="74876"/>
                  </a:cubicBezTo>
                  <a:cubicBezTo>
                    <a:pt x="1070148" y="81682"/>
                    <a:pt x="1172228" y="115717"/>
                    <a:pt x="1267504" y="149751"/>
                  </a:cubicBezTo>
                  <a:cubicBezTo>
                    <a:pt x="1328752" y="183785"/>
                    <a:pt x="1396806" y="149751"/>
                    <a:pt x="1451249" y="129330"/>
                  </a:cubicBezTo>
                  <a:cubicBezTo>
                    <a:pt x="1587357" y="74876"/>
                    <a:pt x="1737075" y="74876"/>
                    <a:pt x="1879988" y="61262"/>
                  </a:cubicBezTo>
                  <a:cubicBezTo>
                    <a:pt x="2138593" y="40841"/>
                    <a:pt x="2397197" y="0"/>
                    <a:pt x="2655802" y="0"/>
                  </a:cubicBezTo>
                  <a:cubicBezTo>
                    <a:pt x="2655802" y="47648"/>
                    <a:pt x="2655802" y="102103"/>
                    <a:pt x="2648997" y="149751"/>
                  </a:cubicBezTo>
                  <a:cubicBezTo>
                    <a:pt x="2601359" y="211013"/>
                    <a:pt x="2519694" y="251854"/>
                    <a:pt x="2506083" y="340343"/>
                  </a:cubicBezTo>
                  <a:cubicBezTo>
                    <a:pt x="2465251" y="496901"/>
                    <a:pt x="2451641" y="694300"/>
                    <a:pt x="2288311" y="775982"/>
                  </a:cubicBezTo>
                  <a:cubicBezTo>
                    <a:pt x="2111371" y="837244"/>
                    <a:pt x="1914015" y="844051"/>
                    <a:pt x="1730270" y="810017"/>
                  </a:cubicBezTo>
                  <a:cubicBezTo>
                    <a:pt x="1587357" y="775982"/>
                    <a:pt x="1492081" y="646652"/>
                    <a:pt x="1444444" y="517322"/>
                  </a:cubicBezTo>
                  <a:cubicBezTo>
                    <a:pt x="1417222" y="449253"/>
                    <a:pt x="1390001" y="333536"/>
                    <a:pt x="1294725" y="353957"/>
                  </a:cubicBezTo>
                  <a:cubicBezTo>
                    <a:pt x="1206255" y="456060"/>
                    <a:pt x="1199450" y="605811"/>
                    <a:pt x="1097369" y="701107"/>
                  </a:cubicBezTo>
                  <a:cubicBezTo>
                    <a:pt x="995288" y="823630"/>
                    <a:pt x="818348" y="830437"/>
                    <a:pt x="675435" y="830437"/>
                  </a:cubicBezTo>
                  <a:cubicBezTo>
                    <a:pt x="539328" y="816824"/>
                    <a:pt x="389609" y="810017"/>
                    <a:pt x="287529" y="721527"/>
                  </a:cubicBezTo>
                  <a:cubicBezTo>
                    <a:pt x="185448" y="612618"/>
                    <a:pt x="178642" y="456060"/>
                    <a:pt x="137810" y="326729"/>
                  </a:cubicBezTo>
                  <a:cubicBezTo>
                    <a:pt x="124199" y="245047"/>
                    <a:pt x="49340" y="204206"/>
                    <a:pt x="8508" y="149751"/>
                  </a:cubicBezTo>
                  <a:cubicBezTo>
                    <a:pt x="-5103" y="102103"/>
                    <a:pt x="1702" y="47648"/>
                    <a:pt x="1702" y="0"/>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2" name="任意多边形 21"/>
            <p:cNvSpPr/>
            <p:nvPr/>
          </p:nvSpPr>
          <p:spPr>
            <a:xfrm>
              <a:off x="9926228" y="843512"/>
              <a:ext cx="3317091" cy="417509"/>
            </a:xfrm>
            <a:custGeom>
              <a:avLst/>
              <a:gdLst/>
              <a:ahLst/>
              <a:cxnLst/>
              <a:rect l="l" t="t" r="r" b="b"/>
              <a:pathLst>
                <a:path w="3317091" h="417509">
                  <a:moveTo>
                    <a:pt x="3169890" y="199765"/>
                  </a:moveTo>
                  <a:lnTo>
                    <a:pt x="3169890" y="379772"/>
                  </a:lnTo>
                  <a:lnTo>
                    <a:pt x="3202818" y="379772"/>
                  </a:lnTo>
                  <a:cubicBezTo>
                    <a:pt x="3218916" y="382699"/>
                    <a:pt x="3225502" y="375382"/>
                    <a:pt x="3222575" y="357820"/>
                  </a:cubicBezTo>
                  <a:lnTo>
                    <a:pt x="3222575" y="199765"/>
                  </a:lnTo>
                  <a:close/>
                  <a:moveTo>
                    <a:pt x="2906464" y="199765"/>
                  </a:moveTo>
                  <a:lnTo>
                    <a:pt x="2906464" y="379772"/>
                  </a:lnTo>
                  <a:lnTo>
                    <a:pt x="2937197" y="379772"/>
                  </a:lnTo>
                  <a:cubicBezTo>
                    <a:pt x="2953295" y="382699"/>
                    <a:pt x="2959881" y="375382"/>
                    <a:pt x="2956954" y="357820"/>
                  </a:cubicBezTo>
                  <a:lnTo>
                    <a:pt x="2956954" y="199765"/>
                  </a:lnTo>
                  <a:close/>
                  <a:moveTo>
                    <a:pt x="3075496" y="158056"/>
                  </a:moveTo>
                  <a:lnTo>
                    <a:pt x="3316969" y="158056"/>
                  </a:lnTo>
                  <a:lnTo>
                    <a:pt x="3316969" y="379772"/>
                  </a:lnTo>
                  <a:cubicBezTo>
                    <a:pt x="3318433" y="406115"/>
                    <a:pt x="3305261" y="418554"/>
                    <a:pt x="3277455" y="417091"/>
                  </a:cubicBezTo>
                  <a:lnTo>
                    <a:pt x="3075496" y="417091"/>
                  </a:lnTo>
                  <a:close/>
                  <a:moveTo>
                    <a:pt x="2812070" y="158056"/>
                  </a:moveTo>
                  <a:lnTo>
                    <a:pt x="3053543" y="158056"/>
                  </a:lnTo>
                  <a:lnTo>
                    <a:pt x="3053543" y="379772"/>
                  </a:lnTo>
                  <a:cubicBezTo>
                    <a:pt x="3055007" y="406115"/>
                    <a:pt x="3041104" y="418554"/>
                    <a:pt x="3011835" y="417091"/>
                  </a:cubicBezTo>
                  <a:lnTo>
                    <a:pt x="2812070" y="417091"/>
                  </a:lnTo>
                  <a:close/>
                  <a:moveTo>
                    <a:pt x="1312738" y="87809"/>
                  </a:moveTo>
                  <a:lnTo>
                    <a:pt x="1440061" y="87809"/>
                  </a:lnTo>
                  <a:lnTo>
                    <a:pt x="1286395" y="357820"/>
                  </a:lnTo>
                  <a:cubicBezTo>
                    <a:pt x="1280542" y="369528"/>
                    <a:pt x="1278346" y="376114"/>
                    <a:pt x="1279810" y="377577"/>
                  </a:cubicBezTo>
                  <a:cubicBezTo>
                    <a:pt x="1279810" y="379041"/>
                    <a:pt x="1284200" y="379772"/>
                    <a:pt x="1292981" y="379772"/>
                  </a:cubicBezTo>
                  <a:lnTo>
                    <a:pt x="1483965" y="379772"/>
                  </a:lnTo>
                  <a:cubicBezTo>
                    <a:pt x="1495673" y="379772"/>
                    <a:pt x="1501527" y="379041"/>
                    <a:pt x="1501527" y="377577"/>
                  </a:cubicBezTo>
                  <a:cubicBezTo>
                    <a:pt x="1502990" y="376114"/>
                    <a:pt x="1501527" y="369528"/>
                    <a:pt x="1497136" y="357820"/>
                  </a:cubicBezTo>
                  <a:lnTo>
                    <a:pt x="1459817" y="263426"/>
                  </a:lnTo>
                  <a:lnTo>
                    <a:pt x="1567383" y="263426"/>
                  </a:lnTo>
                  <a:lnTo>
                    <a:pt x="1613483" y="379772"/>
                  </a:lnTo>
                  <a:cubicBezTo>
                    <a:pt x="1623727" y="398798"/>
                    <a:pt x="1627385" y="409774"/>
                    <a:pt x="1624459" y="412701"/>
                  </a:cubicBezTo>
                  <a:cubicBezTo>
                    <a:pt x="1622995" y="415627"/>
                    <a:pt x="1610555" y="417091"/>
                    <a:pt x="1587140" y="417091"/>
                  </a:cubicBezTo>
                  <a:lnTo>
                    <a:pt x="1165659" y="417091"/>
                  </a:lnTo>
                  <a:cubicBezTo>
                    <a:pt x="1143707" y="417091"/>
                    <a:pt x="1132731" y="415627"/>
                    <a:pt x="1132731" y="412701"/>
                  </a:cubicBezTo>
                  <a:cubicBezTo>
                    <a:pt x="1129803" y="409774"/>
                    <a:pt x="1134194" y="398798"/>
                    <a:pt x="1145902" y="379772"/>
                  </a:cubicBezTo>
                  <a:close/>
                  <a:moveTo>
                    <a:pt x="799058" y="83418"/>
                  </a:moveTo>
                  <a:lnTo>
                    <a:pt x="921990" y="83418"/>
                  </a:lnTo>
                  <a:lnTo>
                    <a:pt x="941747" y="131713"/>
                  </a:lnTo>
                  <a:lnTo>
                    <a:pt x="1069069" y="83418"/>
                  </a:lnTo>
                  <a:lnTo>
                    <a:pt x="1069069" y="138299"/>
                  </a:lnTo>
                  <a:lnTo>
                    <a:pt x="961504" y="177812"/>
                  </a:lnTo>
                  <a:lnTo>
                    <a:pt x="1069069" y="417091"/>
                  </a:lnTo>
                  <a:lnTo>
                    <a:pt x="943942" y="417091"/>
                  </a:lnTo>
                  <a:close/>
                  <a:moveTo>
                    <a:pt x="722225" y="72442"/>
                  </a:moveTo>
                  <a:lnTo>
                    <a:pt x="722225" y="357820"/>
                  </a:lnTo>
                  <a:cubicBezTo>
                    <a:pt x="719298" y="375382"/>
                    <a:pt x="725884" y="382699"/>
                    <a:pt x="741982" y="379772"/>
                  </a:cubicBezTo>
                  <a:lnTo>
                    <a:pt x="783691" y="379772"/>
                  </a:lnTo>
                  <a:lnTo>
                    <a:pt x="783691" y="417091"/>
                  </a:lnTo>
                  <a:lnTo>
                    <a:pt x="647588" y="417091"/>
                  </a:lnTo>
                  <a:cubicBezTo>
                    <a:pt x="616855" y="420018"/>
                    <a:pt x="602952" y="407578"/>
                    <a:pt x="605879" y="379772"/>
                  </a:cubicBezTo>
                  <a:lnTo>
                    <a:pt x="605879" y="171227"/>
                  </a:lnTo>
                  <a:lnTo>
                    <a:pt x="564170" y="182203"/>
                  </a:lnTo>
                  <a:lnTo>
                    <a:pt x="564170" y="120737"/>
                  </a:lnTo>
                  <a:close/>
                  <a:moveTo>
                    <a:pt x="195374" y="70247"/>
                  </a:moveTo>
                  <a:lnTo>
                    <a:pt x="311720" y="70247"/>
                  </a:lnTo>
                  <a:lnTo>
                    <a:pt x="311720" y="94394"/>
                  </a:lnTo>
                  <a:lnTo>
                    <a:pt x="507094" y="94394"/>
                  </a:lnTo>
                  <a:lnTo>
                    <a:pt x="507094" y="379772"/>
                  </a:lnTo>
                  <a:cubicBezTo>
                    <a:pt x="510021" y="407578"/>
                    <a:pt x="496850" y="420018"/>
                    <a:pt x="467580" y="417091"/>
                  </a:cubicBezTo>
                  <a:lnTo>
                    <a:pt x="412700" y="417091"/>
                  </a:lnTo>
                  <a:lnTo>
                    <a:pt x="412700" y="138299"/>
                  </a:lnTo>
                  <a:lnTo>
                    <a:pt x="311720" y="138299"/>
                  </a:lnTo>
                  <a:lnTo>
                    <a:pt x="311720" y="417091"/>
                  </a:lnTo>
                  <a:lnTo>
                    <a:pt x="195374" y="417091"/>
                  </a:lnTo>
                  <a:lnTo>
                    <a:pt x="195374" y="138299"/>
                  </a:lnTo>
                  <a:lnTo>
                    <a:pt x="96589" y="138299"/>
                  </a:lnTo>
                  <a:lnTo>
                    <a:pt x="96589" y="417091"/>
                  </a:lnTo>
                  <a:lnTo>
                    <a:pt x="0" y="417091"/>
                  </a:lnTo>
                  <a:lnTo>
                    <a:pt x="0" y="94394"/>
                  </a:lnTo>
                  <a:lnTo>
                    <a:pt x="195374" y="94394"/>
                  </a:lnTo>
                  <a:close/>
                  <a:moveTo>
                    <a:pt x="2917440" y="41709"/>
                  </a:moveTo>
                  <a:lnTo>
                    <a:pt x="2917440" y="105370"/>
                  </a:lnTo>
                  <a:lnTo>
                    <a:pt x="3202818" y="105370"/>
                  </a:lnTo>
                  <a:cubicBezTo>
                    <a:pt x="3208672" y="105370"/>
                    <a:pt x="3211599" y="101712"/>
                    <a:pt x="3211599" y="94394"/>
                  </a:cubicBezTo>
                  <a:lnTo>
                    <a:pt x="3211599" y="41709"/>
                  </a:lnTo>
                  <a:close/>
                  <a:moveTo>
                    <a:pt x="2812070" y="0"/>
                  </a:moveTo>
                  <a:lnTo>
                    <a:pt x="3316969" y="0"/>
                  </a:lnTo>
                  <a:lnTo>
                    <a:pt x="3316969" y="100980"/>
                  </a:lnTo>
                  <a:cubicBezTo>
                    <a:pt x="3318433" y="133176"/>
                    <a:pt x="3306725" y="148543"/>
                    <a:pt x="3281846" y="147079"/>
                  </a:cubicBezTo>
                  <a:lnTo>
                    <a:pt x="2812070" y="147079"/>
                  </a:lnTo>
                  <a:close/>
                  <a:moveTo>
                    <a:pt x="2410345" y="0"/>
                  </a:moveTo>
                  <a:lnTo>
                    <a:pt x="2511325" y="0"/>
                  </a:lnTo>
                  <a:lnTo>
                    <a:pt x="2506935" y="21952"/>
                  </a:lnTo>
                  <a:lnTo>
                    <a:pt x="2754994" y="21952"/>
                  </a:lnTo>
                  <a:lnTo>
                    <a:pt x="2754994" y="63661"/>
                  </a:lnTo>
                  <a:lnTo>
                    <a:pt x="2520106" y="63661"/>
                  </a:lnTo>
                  <a:lnTo>
                    <a:pt x="2520106" y="125127"/>
                  </a:lnTo>
                  <a:lnTo>
                    <a:pt x="2754994" y="125127"/>
                  </a:lnTo>
                  <a:lnTo>
                    <a:pt x="2754994" y="166836"/>
                  </a:lnTo>
                  <a:lnTo>
                    <a:pt x="2520106" y="166836"/>
                  </a:lnTo>
                  <a:lnTo>
                    <a:pt x="2520106" y="324892"/>
                  </a:lnTo>
                  <a:lnTo>
                    <a:pt x="2754994" y="324892"/>
                  </a:lnTo>
                  <a:lnTo>
                    <a:pt x="2754994" y="366601"/>
                  </a:lnTo>
                  <a:lnTo>
                    <a:pt x="2520106" y="366601"/>
                  </a:lnTo>
                  <a:lnTo>
                    <a:pt x="2520106" y="417091"/>
                  </a:lnTo>
                  <a:lnTo>
                    <a:pt x="2414736" y="417091"/>
                  </a:lnTo>
                  <a:lnTo>
                    <a:pt x="2414736" y="63661"/>
                  </a:lnTo>
                  <a:lnTo>
                    <a:pt x="2394979" y="63661"/>
                  </a:lnTo>
                  <a:close/>
                  <a:moveTo>
                    <a:pt x="2381808" y="0"/>
                  </a:moveTo>
                  <a:lnTo>
                    <a:pt x="2381808" y="417091"/>
                  </a:lnTo>
                  <a:lnTo>
                    <a:pt x="2274242" y="417091"/>
                  </a:lnTo>
                  <a:lnTo>
                    <a:pt x="2274242" y="52685"/>
                  </a:lnTo>
                  <a:lnTo>
                    <a:pt x="2250095" y="54880"/>
                  </a:lnTo>
                  <a:lnTo>
                    <a:pt x="2250095" y="13171"/>
                  </a:lnTo>
                  <a:close/>
                  <a:moveTo>
                    <a:pt x="1685925" y="0"/>
                  </a:moveTo>
                  <a:lnTo>
                    <a:pt x="2193019" y="0"/>
                  </a:lnTo>
                  <a:lnTo>
                    <a:pt x="2193019" y="63661"/>
                  </a:lnTo>
                  <a:lnTo>
                    <a:pt x="2074478" y="96590"/>
                  </a:lnTo>
                  <a:lnTo>
                    <a:pt x="2074478" y="144884"/>
                  </a:lnTo>
                  <a:lnTo>
                    <a:pt x="2193019" y="144884"/>
                  </a:lnTo>
                  <a:lnTo>
                    <a:pt x="2193019" y="186593"/>
                  </a:lnTo>
                  <a:lnTo>
                    <a:pt x="2074478" y="186593"/>
                  </a:lnTo>
                  <a:lnTo>
                    <a:pt x="2074478" y="379772"/>
                  </a:lnTo>
                  <a:cubicBezTo>
                    <a:pt x="2075941" y="406115"/>
                    <a:pt x="2062038" y="418554"/>
                    <a:pt x="2032769" y="417091"/>
                  </a:cubicBezTo>
                  <a:lnTo>
                    <a:pt x="1775929" y="417091"/>
                  </a:lnTo>
                  <a:lnTo>
                    <a:pt x="1775929" y="379772"/>
                  </a:lnTo>
                  <a:lnTo>
                    <a:pt x="1931789" y="379772"/>
                  </a:lnTo>
                  <a:cubicBezTo>
                    <a:pt x="1946423" y="382699"/>
                    <a:pt x="1952277" y="376114"/>
                    <a:pt x="1949350" y="360015"/>
                  </a:cubicBezTo>
                  <a:lnTo>
                    <a:pt x="1949350" y="186593"/>
                  </a:lnTo>
                  <a:lnTo>
                    <a:pt x="1685925" y="186593"/>
                  </a:lnTo>
                  <a:lnTo>
                    <a:pt x="1685925" y="144884"/>
                  </a:lnTo>
                  <a:lnTo>
                    <a:pt x="1949350" y="144884"/>
                  </a:lnTo>
                  <a:lnTo>
                    <a:pt x="1949350" y="63661"/>
                  </a:lnTo>
                  <a:lnTo>
                    <a:pt x="2010817" y="41709"/>
                  </a:lnTo>
                  <a:lnTo>
                    <a:pt x="1685925" y="41709"/>
                  </a:lnTo>
                  <a:close/>
                  <a:moveTo>
                    <a:pt x="1176635" y="0"/>
                  </a:moveTo>
                  <a:lnTo>
                    <a:pt x="1569578" y="0"/>
                  </a:lnTo>
                  <a:lnTo>
                    <a:pt x="1580554" y="41709"/>
                  </a:lnTo>
                  <a:lnTo>
                    <a:pt x="1631044" y="208546"/>
                  </a:lnTo>
                  <a:lnTo>
                    <a:pt x="1523479" y="208546"/>
                  </a:lnTo>
                  <a:lnTo>
                    <a:pt x="1470794" y="41709"/>
                  </a:lnTo>
                  <a:lnTo>
                    <a:pt x="1286395" y="41709"/>
                  </a:lnTo>
                  <a:lnTo>
                    <a:pt x="1231515" y="208546"/>
                  </a:lnTo>
                  <a:lnTo>
                    <a:pt x="1126145" y="208546"/>
                  </a:lnTo>
                  <a:lnTo>
                    <a:pt x="1176635" y="41709"/>
                  </a:lnTo>
                  <a:close/>
                  <a:moveTo>
                    <a:pt x="748568" y="0"/>
                  </a:moveTo>
                  <a:lnTo>
                    <a:pt x="864914" y="0"/>
                  </a:lnTo>
                  <a:lnTo>
                    <a:pt x="873695" y="21952"/>
                  </a:lnTo>
                  <a:lnTo>
                    <a:pt x="1069069" y="21952"/>
                  </a:lnTo>
                  <a:lnTo>
                    <a:pt x="1069069" y="63661"/>
                  </a:lnTo>
                  <a:lnTo>
                    <a:pt x="564170" y="63661"/>
                  </a:lnTo>
                  <a:lnTo>
                    <a:pt x="564170" y="21952"/>
                  </a:lnTo>
                  <a:lnTo>
                    <a:pt x="759544" y="21952"/>
                  </a:lnTo>
                  <a:close/>
                  <a:moveTo>
                    <a:pt x="72442" y="0"/>
                  </a:moveTo>
                  <a:lnTo>
                    <a:pt x="188788" y="0"/>
                  </a:lnTo>
                  <a:lnTo>
                    <a:pt x="171226" y="21952"/>
                  </a:lnTo>
                  <a:lnTo>
                    <a:pt x="507094" y="21952"/>
                  </a:lnTo>
                  <a:lnTo>
                    <a:pt x="507094" y="63661"/>
                  </a:lnTo>
                  <a:lnTo>
                    <a:pt x="136103" y="63661"/>
                  </a:lnTo>
                  <a:lnTo>
                    <a:pt x="116346" y="90004"/>
                  </a:lnTo>
                  <a:lnTo>
                    <a:pt x="0" y="90004"/>
                  </a:lnTo>
                  <a:lnTo>
                    <a:pt x="21952" y="63661"/>
                  </a:lnTo>
                  <a:lnTo>
                    <a:pt x="0" y="63661"/>
                  </a:lnTo>
                  <a:lnTo>
                    <a:pt x="0" y="21952"/>
                  </a:lnTo>
                  <a:lnTo>
                    <a:pt x="54880" y="21952"/>
                  </a:ln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solidFill>
                  <a:schemeClr val="tx1"/>
                </a:solidFill>
                <a:ea typeface="微软雅黑" panose="020B0503020204020204" pitchFamily="34" charset="-122"/>
              </a:endParaRPr>
            </a:p>
          </p:txBody>
        </p:sp>
      </p:grpSp>
      <p:cxnSp>
        <p:nvCxnSpPr>
          <p:cNvPr id="23" name="直接连接符 22"/>
          <p:cNvCxnSpPr/>
          <p:nvPr userDrawn="1"/>
        </p:nvCxnSpPr>
        <p:spPr>
          <a:xfrm>
            <a:off x="761629" y="62650"/>
            <a:ext cx="0" cy="6161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userDrawn="1"/>
        </p:nvSpPr>
        <p:spPr>
          <a:xfrm>
            <a:off x="0" y="4900885"/>
            <a:ext cx="9144000" cy="242615"/>
          </a:xfrm>
          <a:prstGeom prst="rect">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Tree>
    <p:extLst>
      <p:ext uri="{BB962C8B-B14F-4D97-AF65-F5344CB8AC3E}">
        <p14:creationId xmlns:p14="http://schemas.microsoft.com/office/powerpoint/2010/main" val="3693731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1"/>
        </a:solidFill>
        <a:effectLst/>
      </p:bgPr>
    </p:bg>
    <p:spTree>
      <p:nvGrpSpPr>
        <p:cNvPr id="1" name="Shape 45"/>
        <p:cNvGrpSpPr/>
        <p:nvPr/>
      </p:nvGrpSpPr>
      <p:grpSpPr>
        <a:xfrm>
          <a:off x="0" y="0"/>
          <a:ext cx="0" cy="0"/>
          <a:chOff x="0" y="0"/>
          <a:chExt cx="0" cy="0"/>
        </a:xfrm>
      </p:grpSpPr>
      <p:sp>
        <p:nvSpPr>
          <p:cNvPr id="46" name="Google Shape;46;p4"/>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2800"/>
              <a:buNone/>
              <a:defRPr sz="3300">
                <a:solidFill>
                  <a:schemeClr val="dk1"/>
                </a:solidFill>
                <a:latin typeface="Odibee Sans"/>
                <a:ea typeface="Odibee Sans"/>
                <a:cs typeface="Odibee Sans"/>
                <a:sym typeface="Odibee San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7" name="Google Shape;47;p4"/>
          <p:cNvSpPr txBox="1">
            <a:spLocks noGrp="1"/>
          </p:cNvSpPr>
          <p:nvPr>
            <p:ph type="body" idx="1"/>
          </p:nvPr>
        </p:nvSpPr>
        <p:spPr>
          <a:xfrm>
            <a:off x="1435800" y="1174250"/>
            <a:ext cx="6992400" cy="3416400"/>
          </a:xfrm>
          <a:prstGeom prst="rect">
            <a:avLst/>
          </a:prstGeom>
        </p:spPr>
        <p:txBody>
          <a:bodyPr spcFirstLastPara="1" wrap="square" lIns="91425" tIns="91425" rIns="91425" bIns="91425" anchor="t" anchorCtr="0">
            <a:noAutofit/>
          </a:bodyPr>
          <a:lstStyle>
            <a:lvl1pPr marL="457189" lvl="0" indent="-304793">
              <a:lnSpc>
                <a:spcPct val="100000"/>
              </a:lnSpc>
              <a:spcBef>
                <a:spcPts val="0"/>
              </a:spcBef>
              <a:spcAft>
                <a:spcPts val="0"/>
              </a:spcAft>
              <a:buClr>
                <a:srgbClr val="FFA000"/>
              </a:buClr>
              <a:buSzPts val="1200"/>
              <a:buFont typeface="Abel"/>
              <a:buChar char="●"/>
              <a:defRPr sz="1200"/>
            </a:lvl1pPr>
            <a:lvl2pPr marL="914378" lvl="1" indent="-317492">
              <a:spcBef>
                <a:spcPts val="1600"/>
              </a:spcBef>
              <a:spcAft>
                <a:spcPts val="0"/>
              </a:spcAft>
              <a:buClr>
                <a:srgbClr val="002A49"/>
              </a:buClr>
              <a:buSzPts val="1400"/>
              <a:buFont typeface="Arial"/>
              <a:buChar char="○"/>
              <a:defRPr/>
            </a:lvl2pPr>
            <a:lvl3pPr marL="1371566" lvl="2" indent="-317492">
              <a:spcBef>
                <a:spcPts val="1600"/>
              </a:spcBef>
              <a:spcAft>
                <a:spcPts val="0"/>
              </a:spcAft>
              <a:buClr>
                <a:srgbClr val="002A49"/>
              </a:buClr>
              <a:buSzPts val="1400"/>
              <a:buFont typeface="Arial"/>
              <a:buChar char="■"/>
              <a:defRPr/>
            </a:lvl3pPr>
            <a:lvl4pPr marL="1828754" lvl="3" indent="-317492">
              <a:spcBef>
                <a:spcPts val="1600"/>
              </a:spcBef>
              <a:spcAft>
                <a:spcPts val="0"/>
              </a:spcAft>
              <a:buClr>
                <a:srgbClr val="002A49"/>
              </a:buClr>
              <a:buSzPts val="1400"/>
              <a:buFont typeface="Arial"/>
              <a:buChar char="●"/>
              <a:defRPr/>
            </a:lvl4pPr>
            <a:lvl5pPr marL="2285943" lvl="4" indent="-317492">
              <a:spcBef>
                <a:spcPts val="1600"/>
              </a:spcBef>
              <a:spcAft>
                <a:spcPts val="0"/>
              </a:spcAft>
              <a:buClr>
                <a:srgbClr val="002A49"/>
              </a:buClr>
              <a:buSzPts val="1400"/>
              <a:buFont typeface="Arial"/>
              <a:buChar char="○"/>
              <a:defRPr/>
            </a:lvl5pPr>
            <a:lvl6pPr marL="2743132" lvl="5" indent="-317492">
              <a:spcBef>
                <a:spcPts val="1600"/>
              </a:spcBef>
              <a:spcAft>
                <a:spcPts val="0"/>
              </a:spcAft>
              <a:buClr>
                <a:srgbClr val="002A49"/>
              </a:buClr>
              <a:buSzPts val="1400"/>
              <a:buFont typeface="Arial"/>
              <a:buChar char="■"/>
              <a:defRPr/>
            </a:lvl6pPr>
            <a:lvl7pPr marL="3200320" lvl="6" indent="-317492">
              <a:spcBef>
                <a:spcPts val="1600"/>
              </a:spcBef>
              <a:spcAft>
                <a:spcPts val="0"/>
              </a:spcAft>
              <a:buClr>
                <a:srgbClr val="002A49"/>
              </a:buClr>
              <a:buSzPts val="1400"/>
              <a:buFont typeface="Arial"/>
              <a:buChar char="●"/>
              <a:defRPr/>
            </a:lvl7pPr>
            <a:lvl8pPr marL="3657509" lvl="7" indent="-317492">
              <a:spcBef>
                <a:spcPts val="1600"/>
              </a:spcBef>
              <a:spcAft>
                <a:spcPts val="0"/>
              </a:spcAft>
              <a:buClr>
                <a:srgbClr val="002A49"/>
              </a:buClr>
              <a:buSzPts val="1400"/>
              <a:buFont typeface="Arial"/>
              <a:buChar char="○"/>
              <a:defRPr/>
            </a:lvl8pPr>
            <a:lvl9pPr marL="4114697" lvl="8" indent="-317492">
              <a:spcBef>
                <a:spcPts val="1600"/>
              </a:spcBef>
              <a:spcAft>
                <a:spcPts val="1600"/>
              </a:spcAft>
              <a:buClr>
                <a:srgbClr val="002A49"/>
              </a:buClr>
              <a:buSzPts val="1400"/>
              <a:buFont typeface="Arial"/>
              <a:buChar char="■"/>
              <a:defRPr/>
            </a:lvl9pPr>
          </a:lstStyle>
          <a:p>
            <a:endParaRPr/>
          </a:p>
        </p:txBody>
      </p:sp>
      <p:cxnSp>
        <p:nvCxnSpPr>
          <p:cNvPr id="48" name="Google Shape;48;p4"/>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49" name="Google Shape;49;p4"/>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50" name="Google Shape;50;p4"/>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51" name="Google Shape;51;p4"/>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52" name="Google Shape;52;p4"/>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53" name="Google Shape;53;p4"/>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54" name="Google Shape;54;p4"/>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55" name="Google Shape;55;p4"/>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56" name="Google Shape;56;p4"/>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57;p4"/>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58;p4"/>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59;p4"/>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60;p4"/>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61;p4"/>
          <p:cNvSpPr/>
          <p:nvPr/>
        </p:nvSpPr>
        <p:spPr>
          <a:xfrm rot="5400000" flipH="1">
            <a:off x="8521100" y="-93350"/>
            <a:ext cx="540300" cy="7269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11140963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7_比较">
    <p:spTree>
      <p:nvGrpSpPr>
        <p:cNvPr id="1" name=""/>
        <p:cNvGrpSpPr/>
        <p:nvPr/>
      </p:nvGrpSpPr>
      <p:grpSpPr>
        <a:xfrm>
          <a:off x="0" y="0"/>
          <a:ext cx="0" cy="0"/>
          <a:chOff x="0" y="0"/>
          <a:chExt cx="0" cy="0"/>
        </a:xfrm>
      </p:grpSpPr>
      <p:grpSp>
        <p:nvGrpSpPr>
          <p:cNvPr id="2" name="组合 1"/>
          <p:cNvGrpSpPr>
            <a:grpSpLocks noChangeAspect="1"/>
          </p:cNvGrpSpPr>
          <p:nvPr userDrawn="1"/>
        </p:nvGrpSpPr>
        <p:grpSpPr>
          <a:xfrm>
            <a:off x="790204" y="186614"/>
            <a:ext cx="671884" cy="474112"/>
            <a:chOff x="5455444" y="233363"/>
            <a:chExt cx="1281113" cy="904009"/>
          </a:xfrm>
        </p:grpSpPr>
        <p:grpSp>
          <p:nvGrpSpPr>
            <p:cNvPr id="3" name="组合 2"/>
            <p:cNvGrpSpPr/>
            <p:nvPr/>
          </p:nvGrpSpPr>
          <p:grpSpPr>
            <a:xfrm>
              <a:off x="5455444" y="233363"/>
              <a:ext cx="1281113" cy="661987"/>
              <a:chOff x="5194301" y="233363"/>
              <a:chExt cx="1281113" cy="661987"/>
            </a:xfrm>
          </p:grpSpPr>
          <p:sp>
            <p:nvSpPr>
              <p:cNvPr id="13" name="Freeform 24"/>
              <p:cNvSpPr/>
              <p:nvPr/>
            </p:nvSpPr>
            <p:spPr bwMode="auto">
              <a:xfrm>
                <a:off x="5964238" y="487363"/>
                <a:ext cx="260350" cy="223837"/>
              </a:xfrm>
              <a:custGeom>
                <a:avLst/>
                <a:gdLst>
                  <a:gd name="T0" fmla="*/ 183 w 204"/>
                  <a:gd name="T1" fmla="*/ 0 h 175"/>
                  <a:gd name="T2" fmla="*/ 191 w 204"/>
                  <a:gd name="T3" fmla="*/ 22 h 175"/>
                  <a:gd name="T4" fmla="*/ 203 w 204"/>
                  <a:gd name="T5" fmla="*/ 114 h 175"/>
                  <a:gd name="T6" fmla="*/ 198 w 204"/>
                  <a:gd name="T7" fmla="*/ 165 h 175"/>
                  <a:gd name="T8" fmla="*/ 196 w 204"/>
                  <a:gd name="T9" fmla="*/ 175 h 175"/>
                  <a:gd name="T10" fmla="*/ 186 w 204"/>
                  <a:gd name="T11" fmla="*/ 169 h 175"/>
                  <a:gd name="T12" fmla="*/ 27 w 204"/>
                  <a:gd name="T13" fmla="*/ 117 h 175"/>
                  <a:gd name="T14" fmla="*/ 0 w 204"/>
                  <a:gd name="T15" fmla="*/ 113 h 175"/>
                  <a:gd name="T16" fmla="*/ 14 w 204"/>
                  <a:gd name="T17" fmla="*/ 96 h 175"/>
                  <a:gd name="T18" fmla="*/ 158 w 204"/>
                  <a:gd name="T19" fmla="*/ 6 h 175"/>
                  <a:gd name="T20" fmla="*/ 183 w 204"/>
                  <a:gd name="T2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175">
                    <a:moveTo>
                      <a:pt x="183" y="0"/>
                    </a:moveTo>
                    <a:cubicBezTo>
                      <a:pt x="191" y="22"/>
                      <a:pt x="191" y="22"/>
                      <a:pt x="191" y="22"/>
                    </a:cubicBezTo>
                    <a:cubicBezTo>
                      <a:pt x="199" y="51"/>
                      <a:pt x="204" y="82"/>
                      <a:pt x="203" y="114"/>
                    </a:cubicBezTo>
                    <a:cubicBezTo>
                      <a:pt x="203" y="132"/>
                      <a:pt x="201" y="149"/>
                      <a:pt x="198" y="165"/>
                    </a:cubicBezTo>
                    <a:cubicBezTo>
                      <a:pt x="196" y="175"/>
                      <a:pt x="196" y="175"/>
                      <a:pt x="196" y="175"/>
                    </a:cubicBezTo>
                    <a:cubicBezTo>
                      <a:pt x="186" y="169"/>
                      <a:pt x="186" y="169"/>
                      <a:pt x="186" y="169"/>
                    </a:cubicBezTo>
                    <a:cubicBezTo>
                      <a:pt x="137" y="145"/>
                      <a:pt x="84" y="127"/>
                      <a:pt x="27" y="117"/>
                    </a:cubicBezTo>
                    <a:cubicBezTo>
                      <a:pt x="0" y="113"/>
                      <a:pt x="0" y="113"/>
                      <a:pt x="0" y="113"/>
                    </a:cubicBezTo>
                    <a:cubicBezTo>
                      <a:pt x="14" y="96"/>
                      <a:pt x="14" y="96"/>
                      <a:pt x="14" y="96"/>
                    </a:cubicBezTo>
                    <a:cubicBezTo>
                      <a:pt x="52" y="54"/>
                      <a:pt x="102" y="22"/>
                      <a:pt x="158" y="6"/>
                    </a:cubicBezTo>
                    <a:lnTo>
                      <a:pt x="183" y="0"/>
                    </a:lnTo>
                    <a:close/>
                  </a:path>
                </a:pathLst>
              </a:custGeom>
              <a:solidFill>
                <a:srgbClr val="1F99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4" name="Freeform 25"/>
              <p:cNvSpPr/>
              <p:nvPr/>
            </p:nvSpPr>
            <p:spPr bwMode="auto">
              <a:xfrm>
                <a:off x="5927726" y="273050"/>
                <a:ext cx="250825" cy="255587"/>
              </a:xfrm>
              <a:custGeom>
                <a:avLst/>
                <a:gdLst>
                  <a:gd name="T0" fmla="*/ 52 w 197"/>
                  <a:gd name="T1" fmla="*/ 0 h 200"/>
                  <a:gd name="T2" fmla="*/ 76 w 197"/>
                  <a:gd name="T3" fmla="*/ 12 h 200"/>
                  <a:gd name="T4" fmla="*/ 183 w 197"/>
                  <a:gd name="T5" fmla="*/ 113 h 200"/>
                  <a:gd name="T6" fmla="*/ 197 w 197"/>
                  <a:gd name="T7" fmla="*/ 137 h 200"/>
                  <a:gd name="T8" fmla="*/ 194 w 197"/>
                  <a:gd name="T9" fmla="*/ 139 h 200"/>
                  <a:gd name="T10" fmla="*/ 8 w 197"/>
                  <a:gd name="T11" fmla="*/ 200 h 200"/>
                  <a:gd name="T12" fmla="*/ 0 w 197"/>
                  <a:gd name="T13" fmla="*/ 200 h 200"/>
                  <a:gd name="T14" fmla="*/ 0 w 197"/>
                  <a:gd name="T15" fmla="*/ 196 h 200"/>
                  <a:gd name="T16" fmla="*/ 49 w 197"/>
                  <a:gd name="T17" fmla="*/ 4 h 200"/>
                  <a:gd name="T18" fmla="*/ 52 w 197"/>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200">
                    <a:moveTo>
                      <a:pt x="52" y="0"/>
                    </a:moveTo>
                    <a:cubicBezTo>
                      <a:pt x="76" y="12"/>
                      <a:pt x="76" y="12"/>
                      <a:pt x="76" y="12"/>
                    </a:cubicBezTo>
                    <a:cubicBezTo>
                      <a:pt x="119" y="37"/>
                      <a:pt x="156" y="71"/>
                      <a:pt x="183" y="113"/>
                    </a:cubicBezTo>
                    <a:cubicBezTo>
                      <a:pt x="197" y="137"/>
                      <a:pt x="197" y="137"/>
                      <a:pt x="197" y="137"/>
                    </a:cubicBezTo>
                    <a:cubicBezTo>
                      <a:pt x="194" y="139"/>
                      <a:pt x="194" y="139"/>
                      <a:pt x="194" y="139"/>
                    </a:cubicBezTo>
                    <a:cubicBezTo>
                      <a:pt x="139" y="173"/>
                      <a:pt x="76" y="194"/>
                      <a:pt x="8" y="200"/>
                    </a:cubicBezTo>
                    <a:cubicBezTo>
                      <a:pt x="0" y="200"/>
                      <a:pt x="0" y="200"/>
                      <a:pt x="0" y="200"/>
                    </a:cubicBezTo>
                    <a:cubicBezTo>
                      <a:pt x="0" y="196"/>
                      <a:pt x="0" y="196"/>
                      <a:pt x="0" y="196"/>
                    </a:cubicBezTo>
                    <a:cubicBezTo>
                      <a:pt x="1" y="127"/>
                      <a:pt x="19" y="62"/>
                      <a:pt x="49" y="4"/>
                    </a:cubicBezTo>
                    <a:lnTo>
                      <a:pt x="52" y="0"/>
                    </a:lnTo>
                    <a:close/>
                  </a:path>
                </a:pathLst>
              </a:custGeom>
              <a:solidFill>
                <a:srgbClr val="7BB8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5" name="Freeform 26"/>
              <p:cNvSpPr/>
              <p:nvPr/>
            </p:nvSpPr>
            <p:spPr bwMode="auto">
              <a:xfrm>
                <a:off x="5194301" y="649288"/>
                <a:ext cx="1281113" cy="246062"/>
              </a:xfrm>
              <a:custGeom>
                <a:avLst/>
                <a:gdLst>
                  <a:gd name="T0" fmla="*/ 511 w 1008"/>
                  <a:gd name="T1" fmla="*/ 0 h 193"/>
                  <a:gd name="T2" fmla="*/ 944 w 1008"/>
                  <a:gd name="T3" fmla="*/ 147 h 193"/>
                  <a:gd name="T4" fmla="*/ 989 w 1008"/>
                  <a:gd name="T5" fmla="*/ 178 h 193"/>
                  <a:gd name="T6" fmla="*/ 990 w 1008"/>
                  <a:gd name="T7" fmla="*/ 178 h 193"/>
                  <a:gd name="T8" fmla="*/ 995 w 1008"/>
                  <a:gd name="T9" fmla="*/ 181 h 193"/>
                  <a:gd name="T10" fmla="*/ 1007 w 1008"/>
                  <a:gd name="T11" fmla="*/ 192 h 193"/>
                  <a:gd name="T12" fmla="*/ 991 w 1008"/>
                  <a:gd name="T13" fmla="*/ 189 h 193"/>
                  <a:gd name="T14" fmla="*/ 989 w 1008"/>
                  <a:gd name="T15" fmla="*/ 188 h 193"/>
                  <a:gd name="T16" fmla="*/ 989 w 1008"/>
                  <a:gd name="T17" fmla="*/ 188 h 193"/>
                  <a:gd name="T18" fmla="*/ 503 w 1008"/>
                  <a:gd name="T19" fmla="*/ 101 h 193"/>
                  <a:gd name="T20" fmla="*/ 17 w 1008"/>
                  <a:gd name="T21" fmla="*/ 188 h 193"/>
                  <a:gd name="T22" fmla="*/ 17 w 1008"/>
                  <a:gd name="T23" fmla="*/ 188 h 193"/>
                  <a:gd name="T24" fmla="*/ 16 w 1008"/>
                  <a:gd name="T25" fmla="*/ 188 h 193"/>
                  <a:gd name="T26" fmla="*/ 0 w 1008"/>
                  <a:gd name="T27" fmla="*/ 191 h 193"/>
                  <a:gd name="T28" fmla="*/ 3 w 1008"/>
                  <a:gd name="T29" fmla="*/ 188 h 193"/>
                  <a:gd name="T30" fmla="*/ 6 w 1008"/>
                  <a:gd name="T31" fmla="*/ 185 h 193"/>
                  <a:gd name="T32" fmla="*/ 6 w 1008"/>
                  <a:gd name="T33" fmla="*/ 185 h 193"/>
                  <a:gd name="T34" fmla="*/ 62 w 1008"/>
                  <a:gd name="T35" fmla="*/ 147 h 193"/>
                  <a:gd name="T36" fmla="*/ 511 w 1008"/>
                  <a:gd name="T3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8" h="193">
                    <a:moveTo>
                      <a:pt x="511" y="0"/>
                    </a:moveTo>
                    <a:cubicBezTo>
                      <a:pt x="668" y="0"/>
                      <a:pt x="810" y="63"/>
                      <a:pt x="944" y="147"/>
                    </a:cubicBezTo>
                    <a:cubicBezTo>
                      <a:pt x="989" y="178"/>
                      <a:pt x="989" y="178"/>
                      <a:pt x="989" y="178"/>
                    </a:cubicBezTo>
                    <a:cubicBezTo>
                      <a:pt x="990" y="178"/>
                      <a:pt x="990" y="178"/>
                      <a:pt x="990" y="178"/>
                    </a:cubicBezTo>
                    <a:cubicBezTo>
                      <a:pt x="995" y="181"/>
                      <a:pt x="995" y="181"/>
                      <a:pt x="995" y="181"/>
                    </a:cubicBezTo>
                    <a:cubicBezTo>
                      <a:pt x="1003" y="187"/>
                      <a:pt x="1008" y="191"/>
                      <a:pt x="1007" y="192"/>
                    </a:cubicBezTo>
                    <a:cubicBezTo>
                      <a:pt x="1006" y="193"/>
                      <a:pt x="1001" y="192"/>
                      <a:pt x="991" y="189"/>
                    </a:cubicBezTo>
                    <a:cubicBezTo>
                      <a:pt x="989" y="188"/>
                      <a:pt x="989" y="188"/>
                      <a:pt x="989" y="188"/>
                    </a:cubicBezTo>
                    <a:cubicBezTo>
                      <a:pt x="989" y="188"/>
                      <a:pt x="989" y="188"/>
                      <a:pt x="989" y="188"/>
                    </a:cubicBezTo>
                    <a:cubicBezTo>
                      <a:pt x="839" y="132"/>
                      <a:pt x="675" y="101"/>
                      <a:pt x="503" y="101"/>
                    </a:cubicBezTo>
                    <a:cubicBezTo>
                      <a:pt x="330" y="101"/>
                      <a:pt x="166" y="132"/>
                      <a:pt x="17" y="188"/>
                    </a:cubicBezTo>
                    <a:cubicBezTo>
                      <a:pt x="17" y="188"/>
                      <a:pt x="17" y="188"/>
                      <a:pt x="17" y="188"/>
                    </a:cubicBezTo>
                    <a:cubicBezTo>
                      <a:pt x="16" y="188"/>
                      <a:pt x="16" y="188"/>
                      <a:pt x="16" y="188"/>
                    </a:cubicBezTo>
                    <a:cubicBezTo>
                      <a:pt x="6" y="192"/>
                      <a:pt x="1" y="193"/>
                      <a:pt x="0" y="191"/>
                    </a:cubicBezTo>
                    <a:cubicBezTo>
                      <a:pt x="0" y="191"/>
                      <a:pt x="1" y="189"/>
                      <a:pt x="3" y="188"/>
                    </a:cubicBezTo>
                    <a:cubicBezTo>
                      <a:pt x="6" y="185"/>
                      <a:pt x="6" y="185"/>
                      <a:pt x="6" y="185"/>
                    </a:cubicBezTo>
                    <a:cubicBezTo>
                      <a:pt x="6" y="185"/>
                      <a:pt x="6" y="185"/>
                      <a:pt x="6" y="185"/>
                    </a:cubicBezTo>
                    <a:cubicBezTo>
                      <a:pt x="62" y="147"/>
                      <a:pt x="62" y="147"/>
                      <a:pt x="62" y="147"/>
                    </a:cubicBezTo>
                    <a:cubicBezTo>
                      <a:pt x="197" y="63"/>
                      <a:pt x="353" y="0"/>
                      <a:pt x="511"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6" name="Freeform 27"/>
              <p:cNvSpPr/>
              <p:nvPr/>
            </p:nvSpPr>
            <p:spPr bwMode="auto">
              <a:xfrm>
                <a:off x="5703888" y="233363"/>
                <a:ext cx="255588" cy="257175"/>
              </a:xfrm>
              <a:custGeom>
                <a:avLst/>
                <a:gdLst>
                  <a:gd name="T0" fmla="*/ 0 w 201"/>
                  <a:gd name="T1" fmla="*/ 21 h 201"/>
                  <a:gd name="T2" fmla="*/ 26 w 201"/>
                  <a:gd name="T3" fmla="*/ 13 h 201"/>
                  <a:gd name="T4" fmla="*/ 174 w 201"/>
                  <a:gd name="T5" fmla="*/ 11 h 201"/>
                  <a:gd name="T6" fmla="*/ 201 w 201"/>
                  <a:gd name="T7" fmla="*/ 18 h 201"/>
                  <a:gd name="T8" fmla="*/ 200 w 201"/>
                  <a:gd name="T9" fmla="*/ 22 h 201"/>
                  <a:gd name="T10" fmla="*/ 108 w 201"/>
                  <a:gd name="T11" fmla="*/ 195 h 201"/>
                  <a:gd name="T12" fmla="*/ 102 w 201"/>
                  <a:gd name="T13" fmla="*/ 201 h 201"/>
                  <a:gd name="T14" fmla="*/ 100 w 201"/>
                  <a:gd name="T15" fmla="*/ 198 h 201"/>
                  <a:gd name="T16" fmla="*/ 2 w 201"/>
                  <a:gd name="T17" fmla="*/ 26 h 201"/>
                  <a:gd name="T18" fmla="*/ 0 w 201"/>
                  <a:gd name="T19" fmla="*/ 2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a:moveTo>
                      <a:pt x="0" y="21"/>
                    </a:moveTo>
                    <a:cubicBezTo>
                      <a:pt x="26" y="13"/>
                      <a:pt x="26" y="13"/>
                      <a:pt x="26" y="13"/>
                    </a:cubicBezTo>
                    <a:cubicBezTo>
                      <a:pt x="75" y="0"/>
                      <a:pt x="125" y="0"/>
                      <a:pt x="174" y="11"/>
                    </a:cubicBezTo>
                    <a:cubicBezTo>
                      <a:pt x="201" y="18"/>
                      <a:pt x="201" y="18"/>
                      <a:pt x="201" y="18"/>
                    </a:cubicBezTo>
                    <a:cubicBezTo>
                      <a:pt x="200" y="22"/>
                      <a:pt x="200" y="22"/>
                      <a:pt x="200" y="22"/>
                    </a:cubicBezTo>
                    <a:cubicBezTo>
                      <a:pt x="183" y="84"/>
                      <a:pt x="153" y="144"/>
                      <a:pt x="108" y="195"/>
                    </a:cubicBezTo>
                    <a:cubicBezTo>
                      <a:pt x="102" y="201"/>
                      <a:pt x="102" y="201"/>
                      <a:pt x="102" y="201"/>
                    </a:cubicBezTo>
                    <a:cubicBezTo>
                      <a:pt x="100" y="198"/>
                      <a:pt x="100" y="198"/>
                      <a:pt x="100" y="198"/>
                    </a:cubicBezTo>
                    <a:cubicBezTo>
                      <a:pt x="52" y="147"/>
                      <a:pt x="20" y="88"/>
                      <a:pt x="2" y="26"/>
                    </a:cubicBezTo>
                    <a:lnTo>
                      <a:pt x="0" y="21"/>
                    </a:lnTo>
                    <a:close/>
                  </a:path>
                </a:pathLst>
              </a:custGeom>
              <a:solidFill>
                <a:srgbClr val="EDA1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7" name="Freeform 28"/>
              <p:cNvSpPr/>
              <p:nvPr/>
            </p:nvSpPr>
            <p:spPr bwMode="auto">
              <a:xfrm>
                <a:off x="5491163" y="274638"/>
                <a:ext cx="252413" cy="254000"/>
              </a:xfrm>
              <a:custGeom>
                <a:avLst/>
                <a:gdLst>
                  <a:gd name="T0" fmla="*/ 0 w 199"/>
                  <a:gd name="T1" fmla="*/ 141 h 199"/>
                  <a:gd name="T2" fmla="*/ 13 w 199"/>
                  <a:gd name="T3" fmla="*/ 117 h 199"/>
                  <a:gd name="T4" fmla="*/ 118 w 199"/>
                  <a:gd name="T5" fmla="*/ 13 h 199"/>
                  <a:gd name="T6" fmla="*/ 143 w 199"/>
                  <a:gd name="T7" fmla="*/ 0 h 199"/>
                  <a:gd name="T8" fmla="*/ 145 w 199"/>
                  <a:gd name="T9" fmla="*/ 3 h 199"/>
                  <a:gd name="T10" fmla="*/ 199 w 199"/>
                  <a:gd name="T11" fmla="*/ 191 h 199"/>
                  <a:gd name="T12" fmla="*/ 199 w 199"/>
                  <a:gd name="T13" fmla="*/ 199 h 199"/>
                  <a:gd name="T14" fmla="*/ 195 w 199"/>
                  <a:gd name="T15" fmla="*/ 199 h 199"/>
                  <a:gd name="T16" fmla="*/ 5 w 199"/>
                  <a:gd name="T17" fmla="*/ 144 h 199"/>
                  <a:gd name="T18" fmla="*/ 0 w 199"/>
                  <a:gd name="T19" fmla="*/ 14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0" y="141"/>
                    </a:moveTo>
                    <a:cubicBezTo>
                      <a:pt x="13" y="117"/>
                      <a:pt x="13" y="117"/>
                      <a:pt x="13" y="117"/>
                    </a:cubicBezTo>
                    <a:cubicBezTo>
                      <a:pt x="40" y="74"/>
                      <a:pt x="76" y="39"/>
                      <a:pt x="118" y="13"/>
                    </a:cubicBezTo>
                    <a:cubicBezTo>
                      <a:pt x="143" y="0"/>
                      <a:pt x="143" y="0"/>
                      <a:pt x="143" y="0"/>
                    </a:cubicBezTo>
                    <a:cubicBezTo>
                      <a:pt x="145" y="3"/>
                      <a:pt x="145" y="3"/>
                      <a:pt x="145" y="3"/>
                    </a:cubicBezTo>
                    <a:cubicBezTo>
                      <a:pt x="176" y="59"/>
                      <a:pt x="196" y="123"/>
                      <a:pt x="199" y="191"/>
                    </a:cubicBezTo>
                    <a:cubicBezTo>
                      <a:pt x="199" y="199"/>
                      <a:pt x="199" y="199"/>
                      <a:pt x="199" y="199"/>
                    </a:cubicBezTo>
                    <a:cubicBezTo>
                      <a:pt x="195" y="199"/>
                      <a:pt x="195" y="199"/>
                      <a:pt x="195" y="199"/>
                    </a:cubicBezTo>
                    <a:cubicBezTo>
                      <a:pt x="126" y="196"/>
                      <a:pt x="61" y="176"/>
                      <a:pt x="5" y="144"/>
                    </a:cubicBezTo>
                    <a:lnTo>
                      <a:pt x="0" y="141"/>
                    </a:lnTo>
                    <a:close/>
                  </a:path>
                </a:pathLst>
              </a:custGeom>
              <a:solidFill>
                <a:srgbClr val="D073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8" name="Freeform 29"/>
              <p:cNvSpPr/>
              <p:nvPr/>
            </p:nvSpPr>
            <p:spPr bwMode="auto">
              <a:xfrm>
                <a:off x="5448301" y="488950"/>
                <a:ext cx="258763" cy="222250"/>
              </a:xfrm>
              <a:custGeom>
                <a:avLst/>
                <a:gdLst>
                  <a:gd name="T0" fmla="*/ 20 w 203"/>
                  <a:gd name="T1" fmla="*/ 0 h 174"/>
                  <a:gd name="T2" fmla="*/ 12 w 203"/>
                  <a:gd name="T3" fmla="*/ 21 h 174"/>
                  <a:gd name="T4" fmla="*/ 0 w 203"/>
                  <a:gd name="T5" fmla="*/ 114 h 174"/>
                  <a:gd name="T6" fmla="*/ 5 w 203"/>
                  <a:gd name="T7" fmla="*/ 165 h 174"/>
                  <a:gd name="T8" fmla="*/ 7 w 203"/>
                  <a:gd name="T9" fmla="*/ 174 h 174"/>
                  <a:gd name="T10" fmla="*/ 17 w 203"/>
                  <a:gd name="T11" fmla="*/ 169 h 174"/>
                  <a:gd name="T12" fmla="*/ 176 w 203"/>
                  <a:gd name="T13" fmla="*/ 117 h 174"/>
                  <a:gd name="T14" fmla="*/ 203 w 203"/>
                  <a:gd name="T15" fmla="*/ 113 h 174"/>
                  <a:gd name="T16" fmla="*/ 189 w 203"/>
                  <a:gd name="T17" fmla="*/ 96 h 174"/>
                  <a:gd name="T18" fmla="*/ 45 w 203"/>
                  <a:gd name="T19" fmla="*/ 5 h 174"/>
                  <a:gd name="T20" fmla="*/ 20 w 203"/>
                  <a:gd name="T2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74">
                    <a:moveTo>
                      <a:pt x="20" y="0"/>
                    </a:moveTo>
                    <a:cubicBezTo>
                      <a:pt x="12" y="21"/>
                      <a:pt x="12" y="21"/>
                      <a:pt x="12" y="21"/>
                    </a:cubicBezTo>
                    <a:cubicBezTo>
                      <a:pt x="4" y="51"/>
                      <a:pt x="0" y="82"/>
                      <a:pt x="0" y="114"/>
                    </a:cubicBezTo>
                    <a:cubicBezTo>
                      <a:pt x="0" y="131"/>
                      <a:pt x="2" y="148"/>
                      <a:pt x="5" y="165"/>
                    </a:cubicBezTo>
                    <a:cubicBezTo>
                      <a:pt x="7" y="174"/>
                      <a:pt x="7" y="174"/>
                      <a:pt x="7" y="174"/>
                    </a:cubicBezTo>
                    <a:cubicBezTo>
                      <a:pt x="17" y="169"/>
                      <a:pt x="17" y="169"/>
                      <a:pt x="17" y="169"/>
                    </a:cubicBezTo>
                    <a:cubicBezTo>
                      <a:pt x="66" y="144"/>
                      <a:pt x="120" y="126"/>
                      <a:pt x="176" y="117"/>
                    </a:cubicBezTo>
                    <a:cubicBezTo>
                      <a:pt x="203" y="113"/>
                      <a:pt x="203" y="113"/>
                      <a:pt x="203" y="113"/>
                    </a:cubicBezTo>
                    <a:cubicBezTo>
                      <a:pt x="189" y="96"/>
                      <a:pt x="189" y="96"/>
                      <a:pt x="189" y="96"/>
                    </a:cubicBezTo>
                    <a:cubicBezTo>
                      <a:pt x="151" y="54"/>
                      <a:pt x="101" y="22"/>
                      <a:pt x="45" y="5"/>
                    </a:cubicBezTo>
                    <a:lnTo>
                      <a:pt x="20" y="0"/>
                    </a:lnTo>
                    <a:close/>
                  </a:path>
                </a:pathLst>
              </a:custGeom>
              <a:solidFill>
                <a:srgbClr val="BF23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nvGrpSpPr>
            <p:cNvPr id="4" name="组合 3"/>
            <p:cNvGrpSpPr/>
            <p:nvPr/>
          </p:nvGrpSpPr>
          <p:grpSpPr>
            <a:xfrm>
              <a:off x="5653485" y="881618"/>
              <a:ext cx="885031" cy="255754"/>
              <a:chOff x="6484938" y="241300"/>
              <a:chExt cx="1598613" cy="461963"/>
            </a:xfrm>
          </p:grpSpPr>
          <p:sp>
            <p:nvSpPr>
              <p:cNvPr id="5" name="Freeform 19"/>
              <p:cNvSpPr/>
              <p:nvPr/>
            </p:nvSpPr>
            <p:spPr bwMode="auto">
              <a:xfrm>
                <a:off x="6484938" y="249238"/>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6" name="Freeform 20"/>
              <p:cNvSpPr/>
              <p:nvPr/>
            </p:nvSpPr>
            <p:spPr bwMode="auto">
              <a:xfrm>
                <a:off x="6484938" y="436563"/>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7" name="Freeform 21"/>
              <p:cNvSpPr/>
              <p:nvPr/>
            </p:nvSpPr>
            <p:spPr bwMode="auto">
              <a:xfrm>
                <a:off x="6870701" y="455613"/>
                <a:ext cx="358775" cy="247650"/>
              </a:xfrm>
              <a:custGeom>
                <a:avLst/>
                <a:gdLst>
                  <a:gd name="T0" fmla="*/ 227 w 282"/>
                  <a:gd name="T1" fmla="*/ 0 h 194"/>
                  <a:gd name="T2" fmla="*/ 282 w 282"/>
                  <a:gd name="T3" fmla="*/ 0 h 194"/>
                  <a:gd name="T4" fmla="*/ 269 w 282"/>
                  <a:gd name="T5" fmla="*/ 16 h 194"/>
                  <a:gd name="T6" fmla="*/ 257 w 282"/>
                  <a:gd name="T7" fmla="*/ 29 h 194"/>
                  <a:gd name="T8" fmla="*/ 229 w 282"/>
                  <a:gd name="T9" fmla="*/ 51 h 194"/>
                  <a:gd name="T10" fmla="*/ 229 w 282"/>
                  <a:gd name="T11" fmla="*/ 75 h 194"/>
                  <a:gd name="T12" fmla="*/ 222 w 282"/>
                  <a:gd name="T13" fmla="*/ 128 h 194"/>
                  <a:gd name="T14" fmla="*/ 172 w 282"/>
                  <a:gd name="T15" fmla="*/ 182 h 194"/>
                  <a:gd name="T16" fmla="*/ 128 w 282"/>
                  <a:gd name="T17" fmla="*/ 192 h 194"/>
                  <a:gd name="T18" fmla="*/ 64 w 282"/>
                  <a:gd name="T19" fmla="*/ 192 h 194"/>
                  <a:gd name="T20" fmla="*/ 28 w 282"/>
                  <a:gd name="T21" fmla="*/ 182 h 194"/>
                  <a:gd name="T22" fmla="*/ 0 w 282"/>
                  <a:gd name="T23" fmla="*/ 131 h 194"/>
                  <a:gd name="T24" fmla="*/ 38 w 282"/>
                  <a:gd name="T25" fmla="*/ 131 h 194"/>
                  <a:gd name="T26" fmla="*/ 54 w 282"/>
                  <a:gd name="T27" fmla="*/ 154 h 194"/>
                  <a:gd name="T28" fmla="*/ 128 w 282"/>
                  <a:gd name="T29" fmla="*/ 158 h 194"/>
                  <a:gd name="T30" fmla="*/ 180 w 282"/>
                  <a:gd name="T31" fmla="*/ 125 h 194"/>
                  <a:gd name="T32" fmla="*/ 190 w 282"/>
                  <a:gd name="T33" fmla="*/ 72 h 194"/>
                  <a:gd name="T34" fmla="*/ 128 w 282"/>
                  <a:gd name="T35" fmla="*/ 85 h 194"/>
                  <a:gd name="T36" fmla="*/ 128 w 282"/>
                  <a:gd name="T37" fmla="*/ 45 h 194"/>
                  <a:gd name="T38" fmla="*/ 184 w 282"/>
                  <a:gd name="T39" fmla="*/ 31 h 194"/>
                  <a:gd name="T40" fmla="*/ 215 w 282"/>
                  <a:gd name="T41" fmla="*/ 11 h 194"/>
                  <a:gd name="T42" fmla="*/ 227 w 282"/>
                  <a:gd name="T43"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2" h="194">
                    <a:moveTo>
                      <a:pt x="227" y="0"/>
                    </a:moveTo>
                    <a:cubicBezTo>
                      <a:pt x="282" y="0"/>
                      <a:pt x="282" y="0"/>
                      <a:pt x="282" y="0"/>
                    </a:cubicBezTo>
                    <a:cubicBezTo>
                      <a:pt x="269" y="16"/>
                      <a:pt x="269" y="16"/>
                      <a:pt x="269" y="16"/>
                    </a:cubicBezTo>
                    <a:cubicBezTo>
                      <a:pt x="265" y="21"/>
                      <a:pt x="260" y="25"/>
                      <a:pt x="257" y="29"/>
                    </a:cubicBezTo>
                    <a:cubicBezTo>
                      <a:pt x="250" y="34"/>
                      <a:pt x="241" y="42"/>
                      <a:pt x="229" y="51"/>
                    </a:cubicBezTo>
                    <a:cubicBezTo>
                      <a:pt x="229" y="63"/>
                      <a:pt x="229" y="71"/>
                      <a:pt x="229" y="75"/>
                    </a:cubicBezTo>
                    <a:cubicBezTo>
                      <a:pt x="229" y="97"/>
                      <a:pt x="227" y="115"/>
                      <a:pt x="222" y="128"/>
                    </a:cubicBezTo>
                    <a:cubicBezTo>
                      <a:pt x="212" y="153"/>
                      <a:pt x="190" y="174"/>
                      <a:pt x="172" y="182"/>
                    </a:cubicBezTo>
                    <a:cubicBezTo>
                      <a:pt x="160" y="190"/>
                      <a:pt x="138" y="191"/>
                      <a:pt x="128" y="192"/>
                    </a:cubicBezTo>
                    <a:cubicBezTo>
                      <a:pt x="117" y="194"/>
                      <a:pt x="77" y="194"/>
                      <a:pt x="64" y="192"/>
                    </a:cubicBezTo>
                    <a:cubicBezTo>
                      <a:pt x="61" y="191"/>
                      <a:pt x="39" y="189"/>
                      <a:pt x="28" y="182"/>
                    </a:cubicBezTo>
                    <a:cubicBezTo>
                      <a:pt x="13" y="173"/>
                      <a:pt x="1" y="142"/>
                      <a:pt x="0" y="131"/>
                    </a:cubicBezTo>
                    <a:cubicBezTo>
                      <a:pt x="38" y="131"/>
                      <a:pt x="38" y="131"/>
                      <a:pt x="38" y="131"/>
                    </a:cubicBezTo>
                    <a:cubicBezTo>
                      <a:pt x="41" y="139"/>
                      <a:pt x="47" y="150"/>
                      <a:pt x="54" y="154"/>
                    </a:cubicBezTo>
                    <a:cubicBezTo>
                      <a:pt x="66" y="162"/>
                      <a:pt x="105" y="161"/>
                      <a:pt x="128" y="158"/>
                    </a:cubicBezTo>
                    <a:cubicBezTo>
                      <a:pt x="150" y="156"/>
                      <a:pt x="171" y="142"/>
                      <a:pt x="180" y="125"/>
                    </a:cubicBezTo>
                    <a:cubicBezTo>
                      <a:pt x="186" y="113"/>
                      <a:pt x="190" y="95"/>
                      <a:pt x="190" y="72"/>
                    </a:cubicBezTo>
                    <a:cubicBezTo>
                      <a:pt x="173" y="78"/>
                      <a:pt x="152" y="82"/>
                      <a:pt x="128" y="85"/>
                    </a:cubicBezTo>
                    <a:cubicBezTo>
                      <a:pt x="128" y="45"/>
                      <a:pt x="128" y="45"/>
                      <a:pt x="128" y="45"/>
                    </a:cubicBezTo>
                    <a:cubicBezTo>
                      <a:pt x="150" y="43"/>
                      <a:pt x="169" y="38"/>
                      <a:pt x="184" y="31"/>
                    </a:cubicBezTo>
                    <a:cubicBezTo>
                      <a:pt x="193" y="28"/>
                      <a:pt x="203" y="21"/>
                      <a:pt x="215" y="11"/>
                    </a:cubicBezTo>
                    <a:lnTo>
                      <a:pt x="227"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8" name="Freeform 22"/>
              <p:cNvSpPr/>
              <p:nvPr/>
            </p:nvSpPr>
            <p:spPr bwMode="auto">
              <a:xfrm>
                <a:off x="7335838" y="241300"/>
                <a:ext cx="747713" cy="458787"/>
              </a:xfrm>
              <a:custGeom>
                <a:avLst/>
                <a:gdLst>
                  <a:gd name="T0" fmla="*/ 255 w 588"/>
                  <a:gd name="T1" fmla="*/ 0 h 359"/>
                  <a:gd name="T2" fmla="*/ 527 w 588"/>
                  <a:gd name="T3" fmla="*/ 0 h 359"/>
                  <a:gd name="T4" fmla="*/ 571 w 588"/>
                  <a:gd name="T5" fmla="*/ 14 h 359"/>
                  <a:gd name="T6" fmla="*/ 588 w 588"/>
                  <a:gd name="T7" fmla="*/ 56 h 359"/>
                  <a:gd name="T8" fmla="*/ 588 w 588"/>
                  <a:gd name="T9" fmla="*/ 304 h 359"/>
                  <a:gd name="T10" fmla="*/ 573 w 588"/>
                  <a:gd name="T11" fmla="*/ 342 h 359"/>
                  <a:gd name="T12" fmla="*/ 531 w 588"/>
                  <a:gd name="T13" fmla="*/ 358 h 359"/>
                  <a:gd name="T14" fmla="*/ 497 w 588"/>
                  <a:gd name="T15" fmla="*/ 358 h 359"/>
                  <a:gd name="T16" fmla="*/ 497 w 588"/>
                  <a:gd name="T17" fmla="*/ 359 h 359"/>
                  <a:gd name="T18" fmla="*/ 141 w 588"/>
                  <a:gd name="T19" fmla="*/ 359 h 359"/>
                  <a:gd name="T20" fmla="*/ 141 w 588"/>
                  <a:gd name="T21" fmla="*/ 359 h 359"/>
                  <a:gd name="T22" fmla="*/ 117 w 588"/>
                  <a:gd name="T23" fmla="*/ 359 h 359"/>
                  <a:gd name="T24" fmla="*/ 86 w 588"/>
                  <a:gd name="T25" fmla="*/ 350 h 359"/>
                  <a:gd name="T26" fmla="*/ 75 w 588"/>
                  <a:gd name="T27" fmla="*/ 327 h 359"/>
                  <a:gd name="T28" fmla="*/ 75 w 588"/>
                  <a:gd name="T29" fmla="*/ 304 h 359"/>
                  <a:gd name="T30" fmla="*/ 75 w 588"/>
                  <a:gd name="T31" fmla="*/ 304 h 359"/>
                  <a:gd name="T32" fmla="*/ 75 w 588"/>
                  <a:gd name="T33" fmla="*/ 230 h 359"/>
                  <a:gd name="T34" fmla="*/ 34 w 588"/>
                  <a:gd name="T35" fmla="*/ 202 h 359"/>
                  <a:gd name="T36" fmla="*/ 17 w 588"/>
                  <a:gd name="T37" fmla="*/ 187 h 359"/>
                  <a:gd name="T38" fmla="*/ 0 w 588"/>
                  <a:gd name="T39" fmla="*/ 167 h 359"/>
                  <a:gd name="T40" fmla="*/ 55 w 588"/>
                  <a:gd name="T41" fmla="*/ 167 h 359"/>
                  <a:gd name="T42" fmla="*/ 68 w 588"/>
                  <a:gd name="T43" fmla="*/ 178 h 359"/>
                  <a:gd name="T44" fmla="*/ 103 w 588"/>
                  <a:gd name="T45" fmla="*/ 200 h 359"/>
                  <a:gd name="T46" fmla="*/ 155 w 588"/>
                  <a:gd name="T47" fmla="*/ 212 h 359"/>
                  <a:gd name="T48" fmla="*/ 155 w 588"/>
                  <a:gd name="T49" fmla="*/ 252 h 359"/>
                  <a:gd name="T50" fmla="*/ 114 w 588"/>
                  <a:gd name="T51" fmla="*/ 246 h 359"/>
                  <a:gd name="T52" fmla="*/ 114 w 588"/>
                  <a:gd name="T53" fmla="*/ 303 h 359"/>
                  <a:gd name="T54" fmla="*/ 114 w 588"/>
                  <a:gd name="T55" fmla="*/ 303 h 359"/>
                  <a:gd name="T56" fmla="*/ 115 w 588"/>
                  <a:gd name="T57" fmla="*/ 312 h 359"/>
                  <a:gd name="T58" fmla="*/ 119 w 588"/>
                  <a:gd name="T59" fmla="*/ 320 h 359"/>
                  <a:gd name="T60" fmla="*/ 130 w 588"/>
                  <a:gd name="T61" fmla="*/ 323 h 359"/>
                  <a:gd name="T62" fmla="*/ 138 w 588"/>
                  <a:gd name="T63" fmla="*/ 324 h 359"/>
                  <a:gd name="T64" fmla="*/ 495 w 588"/>
                  <a:gd name="T65" fmla="*/ 324 h 359"/>
                  <a:gd name="T66" fmla="*/ 495 w 588"/>
                  <a:gd name="T67" fmla="*/ 324 h 359"/>
                  <a:gd name="T68" fmla="*/ 525 w 588"/>
                  <a:gd name="T69" fmla="*/ 323 h 359"/>
                  <a:gd name="T70" fmla="*/ 542 w 588"/>
                  <a:gd name="T71" fmla="*/ 314 h 359"/>
                  <a:gd name="T72" fmla="*/ 548 w 588"/>
                  <a:gd name="T73" fmla="*/ 299 h 359"/>
                  <a:gd name="T74" fmla="*/ 548 w 588"/>
                  <a:gd name="T75" fmla="*/ 65 h 359"/>
                  <a:gd name="T76" fmla="*/ 521 w 588"/>
                  <a:gd name="T77" fmla="*/ 39 h 359"/>
                  <a:gd name="T78" fmla="*/ 264 w 588"/>
                  <a:gd name="T79" fmla="*/ 39 h 359"/>
                  <a:gd name="T80" fmla="*/ 237 w 588"/>
                  <a:gd name="T81" fmla="*/ 65 h 359"/>
                  <a:gd name="T82" fmla="*/ 237 w 588"/>
                  <a:gd name="T83" fmla="*/ 300 h 359"/>
                  <a:gd name="T84" fmla="*/ 198 w 588"/>
                  <a:gd name="T85" fmla="*/ 300 h 359"/>
                  <a:gd name="T86" fmla="*/ 198 w 588"/>
                  <a:gd name="T87" fmla="*/ 54 h 359"/>
                  <a:gd name="T88" fmla="*/ 213 w 588"/>
                  <a:gd name="T89" fmla="*/ 15 h 359"/>
                  <a:gd name="T90" fmla="*/ 255 w 588"/>
                  <a:gd name="T9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8" h="359">
                    <a:moveTo>
                      <a:pt x="255" y="0"/>
                    </a:moveTo>
                    <a:cubicBezTo>
                      <a:pt x="527" y="0"/>
                      <a:pt x="527" y="0"/>
                      <a:pt x="527" y="0"/>
                    </a:cubicBezTo>
                    <a:cubicBezTo>
                      <a:pt x="546" y="0"/>
                      <a:pt x="560" y="4"/>
                      <a:pt x="571" y="14"/>
                    </a:cubicBezTo>
                    <a:cubicBezTo>
                      <a:pt x="582" y="24"/>
                      <a:pt x="588" y="38"/>
                      <a:pt x="588" y="56"/>
                    </a:cubicBezTo>
                    <a:cubicBezTo>
                      <a:pt x="588" y="304"/>
                      <a:pt x="588" y="304"/>
                      <a:pt x="588" y="304"/>
                    </a:cubicBezTo>
                    <a:cubicBezTo>
                      <a:pt x="588" y="319"/>
                      <a:pt x="583" y="332"/>
                      <a:pt x="573" y="342"/>
                    </a:cubicBezTo>
                    <a:cubicBezTo>
                      <a:pt x="563" y="353"/>
                      <a:pt x="549" y="358"/>
                      <a:pt x="531" y="358"/>
                    </a:cubicBezTo>
                    <a:cubicBezTo>
                      <a:pt x="497" y="358"/>
                      <a:pt x="497" y="358"/>
                      <a:pt x="497" y="358"/>
                    </a:cubicBezTo>
                    <a:cubicBezTo>
                      <a:pt x="497" y="359"/>
                      <a:pt x="497" y="359"/>
                      <a:pt x="497" y="359"/>
                    </a:cubicBezTo>
                    <a:cubicBezTo>
                      <a:pt x="141" y="359"/>
                      <a:pt x="141" y="359"/>
                      <a:pt x="141" y="359"/>
                    </a:cubicBezTo>
                    <a:cubicBezTo>
                      <a:pt x="141" y="359"/>
                      <a:pt x="141" y="359"/>
                      <a:pt x="141" y="359"/>
                    </a:cubicBezTo>
                    <a:cubicBezTo>
                      <a:pt x="117" y="359"/>
                      <a:pt x="117" y="359"/>
                      <a:pt x="117" y="359"/>
                    </a:cubicBezTo>
                    <a:cubicBezTo>
                      <a:pt x="103" y="359"/>
                      <a:pt x="93" y="356"/>
                      <a:pt x="86" y="350"/>
                    </a:cubicBezTo>
                    <a:cubicBezTo>
                      <a:pt x="78" y="343"/>
                      <a:pt x="75" y="336"/>
                      <a:pt x="75" y="327"/>
                    </a:cubicBezTo>
                    <a:cubicBezTo>
                      <a:pt x="75" y="304"/>
                      <a:pt x="75" y="304"/>
                      <a:pt x="75" y="304"/>
                    </a:cubicBezTo>
                    <a:cubicBezTo>
                      <a:pt x="75" y="304"/>
                      <a:pt x="75" y="304"/>
                      <a:pt x="75" y="304"/>
                    </a:cubicBezTo>
                    <a:cubicBezTo>
                      <a:pt x="75" y="230"/>
                      <a:pt x="75" y="230"/>
                      <a:pt x="75" y="230"/>
                    </a:cubicBezTo>
                    <a:cubicBezTo>
                      <a:pt x="58" y="221"/>
                      <a:pt x="44" y="212"/>
                      <a:pt x="34" y="202"/>
                    </a:cubicBezTo>
                    <a:cubicBezTo>
                      <a:pt x="29" y="198"/>
                      <a:pt x="23" y="193"/>
                      <a:pt x="17" y="187"/>
                    </a:cubicBezTo>
                    <a:cubicBezTo>
                      <a:pt x="0" y="167"/>
                      <a:pt x="0" y="167"/>
                      <a:pt x="0" y="167"/>
                    </a:cubicBezTo>
                    <a:cubicBezTo>
                      <a:pt x="55" y="167"/>
                      <a:pt x="55" y="167"/>
                      <a:pt x="55" y="167"/>
                    </a:cubicBezTo>
                    <a:cubicBezTo>
                      <a:pt x="68" y="178"/>
                      <a:pt x="68" y="178"/>
                      <a:pt x="68" y="178"/>
                    </a:cubicBezTo>
                    <a:cubicBezTo>
                      <a:pt x="81" y="188"/>
                      <a:pt x="92" y="195"/>
                      <a:pt x="103" y="200"/>
                    </a:cubicBezTo>
                    <a:cubicBezTo>
                      <a:pt x="116" y="205"/>
                      <a:pt x="133" y="209"/>
                      <a:pt x="155" y="212"/>
                    </a:cubicBezTo>
                    <a:cubicBezTo>
                      <a:pt x="155" y="252"/>
                      <a:pt x="155" y="252"/>
                      <a:pt x="155" y="252"/>
                    </a:cubicBezTo>
                    <a:cubicBezTo>
                      <a:pt x="140" y="251"/>
                      <a:pt x="127" y="249"/>
                      <a:pt x="114" y="246"/>
                    </a:cubicBezTo>
                    <a:cubicBezTo>
                      <a:pt x="114" y="303"/>
                      <a:pt x="114" y="303"/>
                      <a:pt x="114" y="303"/>
                    </a:cubicBezTo>
                    <a:cubicBezTo>
                      <a:pt x="114" y="303"/>
                      <a:pt x="114" y="303"/>
                      <a:pt x="114" y="303"/>
                    </a:cubicBezTo>
                    <a:cubicBezTo>
                      <a:pt x="115" y="312"/>
                      <a:pt x="115" y="312"/>
                      <a:pt x="115" y="312"/>
                    </a:cubicBezTo>
                    <a:cubicBezTo>
                      <a:pt x="115" y="315"/>
                      <a:pt x="116" y="318"/>
                      <a:pt x="119" y="320"/>
                    </a:cubicBezTo>
                    <a:cubicBezTo>
                      <a:pt x="121" y="322"/>
                      <a:pt x="125" y="323"/>
                      <a:pt x="130" y="323"/>
                    </a:cubicBezTo>
                    <a:cubicBezTo>
                      <a:pt x="138" y="324"/>
                      <a:pt x="138" y="324"/>
                      <a:pt x="138" y="324"/>
                    </a:cubicBezTo>
                    <a:cubicBezTo>
                      <a:pt x="495" y="324"/>
                      <a:pt x="495" y="324"/>
                      <a:pt x="495" y="324"/>
                    </a:cubicBezTo>
                    <a:cubicBezTo>
                      <a:pt x="495" y="324"/>
                      <a:pt x="495" y="324"/>
                      <a:pt x="495" y="324"/>
                    </a:cubicBezTo>
                    <a:cubicBezTo>
                      <a:pt x="508" y="323"/>
                      <a:pt x="514" y="324"/>
                      <a:pt x="525" y="323"/>
                    </a:cubicBezTo>
                    <a:cubicBezTo>
                      <a:pt x="531" y="323"/>
                      <a:pt x="539" y="318"/>
                      <a:pt x="542" y="314"/>
                    </a:cubicBezTo>
                    <a:cubicBezTo>
                      <a:pt x="546" y="310"/>
                      <a:pt x="547" y="306"/>
                      <a:pt x="548" y="299"/>
                    </a:cubicBezTo>
                    <a:cubicBezTo>
                      <a:pt x="548" y="221"/>
                      <a:pt x="548" y="143"/>
                      <a:pt x="548" y="65"/>
                    </a:cubicBezTo>
                    <a:cubicBezTo>
                      <a:pt x="548" y="47"/>
                      <a:pt x="539" y="39"/>
                      <a:pt x="521" y="39"/>
                    </a:cubicBezTo>
                    <a:cubicBezTo>
                      <a:pt x="264" y="39"/>
                      <a:pt x="264" y="39"/>
                      <a:pt x="264" y="39"/>
                    </a:cubicBezTo>
                    <a:cubicBezTo>
                      <a:pt x="246" y="39"/>
                      <a:pt x="237" y="47"/>
                      <a:pt x="237" y="65"/>
                    </a:cubicBezTo>
                    <a:cubicBezTo>
                      <a:pt x="237" y="300"/>
                      <a:pt x="237" y="300"/>
                      <a:pt x="237" y="300"/>
                    </a:cubicBezTo>
                    <a:cubicBezTo>
                      <a:pt x="198" y="300"/>
                      <a:pt x="198" y="300"/>
                      <a:pt x="198" y="300"/>
                    </a:cubicBezTo>
                    <a:cubicBezTo>
                      <a:pt x="198" y="54"/>
                      <a:pt x="198" y="54"/>
                      <a:pt x="198" y="54"/>
                    </a:cubicBezTo>
                    <a:cubicBezTo>
                      <a:pt x="198" y="39"/>
                      <a:pt x="203" y="26"/>
                      <a:pt x="213" y="15"/>
                    </a:cubicBezTo>
                    <a:cubicBezTo>
                      <a:pt x="224" y="5"/>
                      <a:pt x="237" y="0"/>
                      <a:pt x="25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9" name="Freeform 23"/>
              <p:cNvSpPr>
                <a:spLocks noEditPoints="1"/>
              </p:cNvSpPr>
              <p:nvPr/>
            </p:nvSpPr>
            <p:spPr bwMode="auto">
              <a:xfrm>
                <a:off x="7037388" y="241300"/>
                <a:ext cx="495300" cy="214312"/>
              </a:xfrm>
              <a:custGeom>
                <a:avLst/>
                <a:gdLst>
                  <a:gd name="T0" fmla="*/ 213 w 390"/>
                  <a:gd name="T1" fmla="*/ 127 h 167"/>
                  <a:gd name="T2" fmla="*/ 342 w 390"/>
                  <a:gd name="T3" fmla="*/ 127 h 167"/>
                  <a:gd name="T4" fmla="*/ 351 w 390"/>
                  <a:gd name="T5" fmla="*/ 104 h 167"/>
                  <a:gd name="T6" fmla="*/ 39 w 390"/>
                  <a:gd name="T7" fmla="*/ 103 h 167"/>
                  <a:gd name="T8" fmla="*/ 43 w 390"/>
                  <a:gd name="T9" fmla="*/ 127 h 167"/>
                  <a:gd name="T10" fmla="*/ 174 w 390"/>
                  <a:gd name="T11" fmla="*/ 127 h 167"/>
                  <a:gd name="T12" fmla="*/ 39 w 390"/>
                  <a:gd name="T13" fmla="*/ 104 h 167"/>
                  <a:gd name="T14" fmla="*/ 39 w 390"/>
                  <a:gd name="T15" fmla="*/ 103 h 167"/>
                  <a:gd name="T16" fmla="*/ 247 w 390"/>
                  <a:gd name="T17" fmla="*/ 39 h 167"/>
                  <a:gd name="T18" fmla="*/ 213 w 390"/>
                  <a:gd name="T19" fmla="*/ 64 h 167"/>
                  <a:gd name="T20" fmla="*/ 351 w 390"/>
                  <a:gd name="T21" fmla="*/ 51 h 167"/>
                  <a:gd name="T22" fmla="*/ 337 w 390"/>
                  <a:gd name="T23" fmla="*/ 39 h 167"/>
                  <a:gd name="T24" fmla="*/ 326 w 390"/>
                  <a:gd name="T25" fmla="*/ 39 h 167"/>
                  <a:gd name="T26" fmla="*/ 77 w 390"/>
                  <a:gd name="T27" fmla="*/ 39 h 167"/>
                  <a:gd name="T28" fmla="*/ 57 w 390"/>
                  <a:gd name="T29" fmla="*/ 39 h 167"/>
                  <a:gd name="T30" fmla="*/ 39 w 390"/>
                  <a:gd name="T31" fmla="*/ 54 h 167"/>
                  <a:gd name="T32" fmla="*/ 39 w 390"/>
                  <a:gd name="T33" fmla="*/ 64 h 167"/>
                  <a:gd name="T34" fmla="*/ 174 w 390"/>
                  <a:gd name="T35" fmla="*/ 64 h 167"/>
                  <a:gd name="T36" fmla="*/ 144 w 390"/>
                  <a:gd name="T37" fmla="*/ 39 h 167"/>
                  <a:gd name="T38" fmla="*/ 77 w 390"/>
                  <a:gd name="T39" fmla="*/ 39 h 167"/>
                  <a:gd name="T40" fmla="*/ 77 w 390"/>
                  <a:gd name="T41" fmla="*/ 39 h 167"/>
                  <a:gd name="T42" fmla="*/ 77 w 390"/>
                  <a:gd name="T43" fmla="*/ 0 h 167"/>
                  <a:gd name="T44" fmla="*/ 77 w 390"/>
                  <a:gd name="T45" fmla="*/ 4 h 167"/>
                  <a:gd name="T46" fmla="*/ 144 w 390"/>
                  <a:gd name="T47" fmla="*/ 0 h 167"/>
                  <a:gd name="T48" fmla="*/ 247 w 390"/>
                  <a:gd name="T49" fmla="*/ 0 h 167"/>
                  <a:gd name="T50" fmla="*/ 326 w 390"/>
                  <a:gd name="T51" fmla="*/ 0 h 167"/>
                  <a:gd name="T52" fmla="*/ 379 w 390"/>
                  <a:gd name="T53" fmla="*/ 10 h 167"/>
                  <a:gd name="T54" fmla="*/ 390 w 390"/>
                  <a:gd name="T55" fmla="*/ 125 h 167"/>
                  <a:gd name="T56" fmla="*/ 367 w 390"/>
                  <a:gd name="T57" fmla="*/ 165 h 167"/>
                  <a:gd name="T58" fmla="*/ 326 w 390"/>
                  <a:gd name="T59" fmla="*/ 167 h 167"/>
                  <a:gd name="T60" fmla="*/ 247 w 390"/>
                  <a:gd name="T61" fmla="*/ 167 h 167"/>
                  <a:gd name="T62" fmla="*/ 144 w 390"/>
                  <a:gd name="T63" fmla="*/ 167 h 167"/>
                  <a:gd name="T64" fmla="*/ 77 w 390"/>
                  <a:gd name="T65" fmla="*/ 166 h 167"/>
                  <a:gd name="T66" fmla="*/ 77 w 390"/>
                  <a:gd name="T67" fmla="*/ 167 h 167"/>
                  <a:gd name="T68" fmla="*/ 25 w 390"/>
                  <a:gd name="T69" fmla="*/ 165 h 167"/>
                  <a:gd name="T70" fmla="*/ 0 w 390"/>
                  <a:gd name="T71" fmla="*/ 3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0" h="167">
                    <a:moveTo>
                      <a:pt x="213" y="104"/>
                    </a:moveTo>
                    <a:cubicBezTo>
                      <a:pt x="213" y="127"/>
                      <a:pt x="213" y="127"/>
                      <a:pt x="213" y="127"/>
                    </a:cubicBezTo>
                    <a:cubicBezTo>
                      <a:pt x="340" y="127"/>
                      <a:pt x="340" y="127"/>
                      <a:pt x="340" y="127"/>
                    </a:cubicBezTo>
                    <a:cubicBezTo>
                      <a:pt x="342" y="127"/>
                      <a:pt x="342" y="127"/>
                      <a:pt x="342" y="127"/>
                    </a:cubicBezTo>
                    <a:cubicBezTo>
                      <a:pt x="348" y="125"/>
                      <a:pt x="351" y="121"/>
                      <a:pt x="351" y="114"/>
                    </a:cubicBezTo>
                    <a:cubicBezTo>
                      <a:pt x="351" y="104"/>
                      <a:pt x="351" y="104"/>
                      <a:pt x="351" y="104"/>
                    </a:cubicBezTo>
                    <a:cubicBezTo>
                      <a:pt x="213" y="104"/>
                      <a:pt x="213" y="104"/>
                      <a:pt x="213" y="104"/>
                    </a:cubicBezTo>
                    <a:close/>
                    <a:moveTo>
                      <a:pt x="39" y="103"/>
                    </a:moveTo>
                    <a:cubicBezTo>
                      <a:pt x="39" y="118"/>
                      <a:pt x="39" y="118"/>
                      <a:pt x="39" y="118"/>
                    </a:cubicBezTo>
                    <a:cubicBezTo>
                      <a:pt x="39" y="122"/>
                      <a:pt x="40" y="125"/>
                      <a:pt x="43" y="127"/>
                    </a:cubicBezTo>
                    <a:cubicBezTo>
                      <a:pt x="45" y="127"/>
                      <a:pt x="45" y="127"/>
                      <a:pt x="45" y="127"/>
                    </a:cubicBezTo>
                    <a:cubicBezTo>
                      <a:pt x="174" y="127"/>
                      <a:pt x="174" y="127"/>
                      <a:pt x="174" y="127"/>
                    </a:cubicBezTo>
                    <a:cubicBezTo>
                      <a:pt x="174" y="104"/>
                      <a:pt x="174" y="104"/>
                      <a:pt x="174" y="104"/>
                    </a:cubicBezTo>
                    <a:cubicBezTo>
                      <a:pt x="39" y="104"/>
                      <a:pt x="39" y="104"/>
                      <a:pt x="39" y="104"/>
                    </a:cubicBezTo>
                    <a:cubicBezTo>
                      <a:pt x="39" y="103"/>
                      <a:pt x="39" y="103"/>
                      <a:pt x="39" y="103"/>
                    </a:cubicBezTo>
                    <a:cubicBezTo>
                      <a:pt x="39" y="103"/>
                      <a:pt x="39" y="103"/>
                      <a:pt x="39" y="103"/>
                    </a:cubicBezTo>
                    <a:close/>
                    <a:moveTo>
                      <a:pt x="247" y="39"/>
                    </a:moveTo>
                    <a:cubicBezTo>
                      <a:pt x="247" y="39"/>
                      <a:pt x="247" y="39"/>
                      <a:pt x="247" y="39"/>
                    </a:cubicBezTo>
                    <a:cubicBezTo>
                      <a:pt x="213" y="39"/>
                      <a:pt x="213" y="39"/>
                      <a:pt x="213" y="39"/>
                    </a:cubicBezTo>
                    <a:cubicBezTo>
                      <a:pt x="213" y="64"/>
                      <a:pt x="213" y="64"/>
                      <a:pt x="213" y="64"/>
                    </a:cubicBezTo>
                    <a:cubicBezTo>
                      <a:pt x="351" y="64"/>
                      <a:pt x="351" y="64"/>
                      <a:pt x="351" y="64"/>
                    </a:cubicBezTo>
                    <a:cubicBezTo>
                      <a:pt x="351" y="51"/>
                      <a:pt x="351" y="51"/>
                      <a:pt x="351" y="51"/>
                    </a:cubicBezTo>
                    <a:cubicBezTo>
                      <a:pt x="351" y="48"/>
                      <a:pt x="350" y="45"/>
                      <a:pt x="348" y="42"/>
                    </a:cubicBezTo>
                    <a:cubicBezTo>
                      <a:pt x="345" y="40"/>
                      <a:pt x="342" y="39"/>
                      <a:pt x="337" y="39"/>
                    </a:cubicBezTo>
                    <a:cubicBezTo>
                      <a:pt x="326" y="39"/>
                      <a:pt x="326" y="39"/>
                      <a:pt x="326" y="39"/>
                    </a:cubicBezTo>
                    <a:cubicBezTo>
                      <a:pt x="326" y="39"/>
                      <a:pt x="326" y="39"/>
                      <a:pt x="326" y="39"/>
                    </a:cubicBezTo>
                    <a:cubicBezTo>
                      <a:pt x="247" y="39"/>
                      <a:pt x="247" y="39"/>
                      <a:pt x="247" y="39"/>
                    </a:cubicBezTo>
                    <a:close/>
                    <a:moveTo>
                      <a:pt x="77" y="39"/>
                    </a:moveTo>
                    <a:cubicBezTo>
                      <a:pt x="77" y="39"/>
                      <a:pt x="77" y="39"/>
                      <a:pt x="77" y="39"/>
                    </a:cubicBezTo>
                    <a:cubicBezTo>
                      <a:pt x="57" y="39"/>
                      <a:pt x="57" y="39"/>
                      <a:pt x="57" y="39"/>
                    </a:cubicBezTo>
                    <a:cubicBezTo>
                      <a:pt x="49" y="39"/>
                      <a:pt x="44" y="40"/>
                      <a:pt x="42" y="42"/>
                    </a:cubicBezTo>
                    <a:cubicBezTo>
                      <a:pt x="40" y="45"/>
                      <a:pt x="39" y="48"/>
                      <a:pt x="39" y="54"/>
                    </a:cubicBezTo>
                    <a:cubicBezTo>
                      <a:pt x="39" y="64"/>
                      <a:pt x="39" y="64"/>
                      <a:pt x="39" y="64"/>
                    </a:cubicBezTo>
                    <a:cubicBezTo>
                      <a:pt x="39" y="64"/>
                      <a:pt x="39" y="64"/>
                      <a:pt x="39" y="64"/>
                    </a:cubicBezTo>
                    <a:cubicBezTo>
                      <a:pt x="39" y="64"/>
                      <a:pt x="39" y="64"/>
                      <a:pt x="39" y="64"/>
                    </a:cubicBezTo>
                    <a:cubicBezTo>
                      <a:pt x="174" y="64"/>
                      <a:pt x="174" y="64"/>
                      <a:pt x="174" y="64"/>
                    </a:cubicBezTo>
                    <a:cubicBezTo>
                      <a:pt x="174" y="39"/>
                      <a:pt x="174" y="39"/>
                      <a:pt x="174" y="39"/>
                    </a:cubicBezTo>
                    <a:cubicBezTo>
                      <a:pt x="144" y="39"/>
                      <a:pt x="144" y="39"/>
                      <a:pt x="144" y="39"/>
                    </a:cubicBezTo>
                    <a:cubicBezTo>
                      <a:pt x="144" y="39"/>
                      <a:pt x="144" y="39"/>
                      <a:pt x="144" y="39"/>
                    </a:cubicBezTo>
                    <a:cubicBezTo>
                      <a:pt x="77" y="39"/>
                      <a:pt x="77" y="39"/>
                      <a:pt x="77" y="39"/>
                    </a:cubicBezTo>
                    <a:cubicBezTo>
                      <a:pt x="77" y="39"/>
                      <a:pt x="77" y="39"/>
                      <a:pt x="77" y="39"/>
                    </a:cubicBezTo>
                    <a:cubicBezTo>
                      <a:pt x="77" y="39"/>
                      <a:pt x="77" y="39"/>
                      <a:pt x="77" y="39"/>
                    </a:cubicBezTo>
                    <a:close/>
                    <a:moveTo>
                      <a:pt x="43" y="0"/>
                    </a:moveTo>
                    <a:cubicBezTo>
                      <a:pt x="77" y="0"/>
                      <a:pt x="77" y="0"/>
                      <a:pt x="77" y="0"/>
                    </a:cubicBezTo>
                    <a:cubicBezTo>
                      <a:pt x="77" y="4"/>
                      <a:pt x="77" y="4"/>
                      <a:pt x="77" y="4"/>
                    </a:cubicBezTo>
                    <a:cubicBezTo>
                      <a:pt x="77" y="4"/>
                      <a:pt x="77" y="4"/>
                      <a:pt x="77" y="4"/>
                    </a:cubicBezTo>
                    <a:cubicBezTo>
                      <a:pt x="77" y="0"/>
                      <a:pt x="77" y="0"/>
                      <a:pt x="77" y="0"/>
                    </a:cubicBezTo>
                    <a:cubicBezTo>
                      <a:pt x="144" y="0"/>
                      <a:pt x="144" y="0"/>
                      <a:pt x="144" y="0"/>
                    </a:cubicBezTo>
                    <a:cubicBezTo>
                      <a:pt x="144" y="0"/>
                      <a:pt x="144" y="0"/>
                      <a:pt x="144" y="0"/>
                    </a:cubicBezTo>
                    <a:cubicBezTo>
                      <a:pt x="247" y="0"/>
                      <a:pt x="247" y="0"/>
                      <a:pt x="247" y="0"/>
                    </a:cubicBezTo>
                    <a:cubicBezTo>
                      <a:pt x="247" y="0"/>
                      <a:pt x="247" y="0"/>
                      <a:pt x="247" y="0"/>
                    </a:cubicBezTo>
                    <a:cubicBezTo>
                      <a:pt x="326" y="0"/>
                      <a:pt x="326" y="0"/>
                      <a:pt x="326" y="0"/>
                    </a:cubicBezTo>
                    <a:cubicBezTo>
                      <a:pt x="350" y="0"/>
                      <a:pt x="350" y="0"/>
                      <a:pt x="350" y="0"/>
                    </a:cubicBezTo>
                    <a:cubicBezTo>
                      <a:pt x="363" y="0"/>
                      <a:pt x="373" y="3"/>
                      <a:pt x="379" y="10"/>
                    </a:cubicBezTo>
                    <a:cubicBezTo>
                      <a:pt x="387" y="17"/>
                      <a:pt x="390" y="25"/>
                      <a:pt x="390" y="34"/>
                    </a:cubicBezTo>
                    <a:cubicBezTo>
                      <a:pt x="390" y="125"/>
                      <a:pt x="390" y="125"/>
                      <a:pt x="390" y="125"/>
                    </a:cubicBezTo>
                    <a:cubicBezTo>
                      <a:pt x="390" y="139"/>
                      <a:pt x="387" y="150"/>
                      <a:pt x="379" y="157"/>
                    </a:cubicBezTo>
                    <a:cubicBezTo>
                      <a:pt x="376" y="161"/>
                      <a:pt x="372" y="163"/>
                      <a:pt x="367" y="165"/>
                    </a:cubicBezTo>
                    <a:cubicBezTo>
                      <a:pt x="355" y="167"/>
                      <a:pt x="355" y="167"/>
                      <a:pt x="355" y="167"/>
                    </a:cubicBezTo>
                    <a:cubicBezTo>
                      <a:pt x="326" y="167"/>
                      <a:pt x="326" y="167"/>
                      <a:pt x="326" y="167"/>
                    </a:cubicBezTo>
                    <a:cubicBezTo>
                      <a:pt x="247" y="167"/>
                      <a:pt x="247" y="167"/>
                      <a:pt x="247" y="167"/>
                    </a:cubicBezTo>
                    <a:cubicBezTo>
                      <a:pt x="247" y="167"/>
                      <a:pt x="247" y="167"/>
                      <a:pt x="247" y="167"/>
                    </a:cubicBezTo>
                    <a:cubicBezTo>
                      <a:pt x="144" y="167"/>
                      <a:pt x="144" y="167"/>
                      <a:pt x="144" y="167"/>
                    </a:cubicBezTo>
                    <a:cubicBezTo>
                      <a:pt x="144" y="167"/>
                      <a:pt x="144" y="167"/>
                      <a:pt x="144" y="167"/>
                    </a:cubicBezTo>
                    <a:cubicBezTo>
                      <a:pt x="77" y="167"/>
                      <a:pt x="77" y="167"/>
                      <a:pt x="77" y="167"/>
                    </a:cubicBezTo>
                    <a:cubicBezTo>
                      <a:pt x="77" y="166"/>
                      <a:pt x="77" y="166"/>
                      <a:pt x="77" y="166"/>
                    </a:cubicBezTo>
                    <a:cubicBezTo>
                      <a:pt x="77" y="166"/>
                      <a:pt x="77" y="166"/>
                      <a:pt x="77" y="166"/>
                    </a:cubicBezTo>
                    <a:cubicBezTo>
                      <a:pt x="77" y="167"/>
                      <a:pt x="77" y="167"/>
                      <a:pt x="77" y="167"/>
                    </a:cubicBezTo>
                    <a:cubicBezTo>
                      <a:pt x="41" y="167"/>
                      <a:pt x="41" y="167"/>
                      <a:pt x="41" y="167"/>
                    </a:cubicBezTo>
                    <a:cubicBezTo>
                      <a:pt x="25" y="165"/>
                      <a:pt x="25" y="165"/>
                      <a:pt x="25" y="165"/>
                    </a:cubicBezTo>
                    <a:cubicBezTo>
                      <a:pt x="8" y="160"/>
                      <a:pt x="0" y="149"/>
                      <a:pt x="0" y="131"/>
                    </a:cubicBezTo>
                    <a:cubicBezTo>
                      <a:pt x="0" y="39"/>
                      <a:pt x="0" y="39"/>
                      <a:pt x="0" y="39"/>
                    </a:cubicBezTo>
                    <a:cubicBezTo>
                      <a:pt x="0" y="13"/>
                      <a:pt x="14" y="0"/>
                      <a:pt x="43"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0" name="Freeform 30"/>
              <p:cNvSpPr>
                <a:spLocks noEditPoints="1"/>
              </p:cNvSpPr>
              <p:nvPr/>
            </p:nvSpPr>
            <p:spPr bwMode="auto">
              <a:xfrm>
                <a:off x="6484938" y="241300"/>
                <a:ext cx="495300" cy="458787"/>
              </a:xfrm>
              <a:custGeom>
                <a:avLst/>
                <a:gdLst>
                  <a:gd name="T0" fmla="*/ 267 w 390"/>
                  <a:gd name="T1" fmla="*/ 258 h 359"/>
                  <a:gd name="T2" fmla="*/ 341 w 390"/>
                  <a:gd name="T3" fmla="*/ 258 h 359"/>
                  <a:gd name="T4" fmla="*/ 350 w 390"/>
                  <a:gd name="T5" fmla="*/ 235 h 359"/>
                  <a:gd name="T6" fmla="*/ 147 w 390"/>
                  <a:gd name="T7" fmla="*/ 235 h 359"/>
                  <a:gd name="T8" fmla="*/ 152 w 390"/>
                  <a:gd name="T9" fmla="*/ 258 h 359"/>
                  <a:gd name="T10" fmla="*/ 228 w 390"/>
                  <a:gd name="T11" fmla="*/ 258 h 359"/>
                  <a:gd name="T12" fmla="*/ 147 w 390"/>
                  <a:gd name="T13" fmla="*/ 235 h 359"/>
                  <a:gd name="T14" fmla="*/ 301 w 390"/>
                  <a:gd name="T15" fmla="*/ 170 h 359"/>
                  <a:gd name="T16" fmla="*/ 267 w 390"/>
                  <a:gd name="T17" fmla="*/ 195 h 359"/>
                  <a:gd name="T18" fmla="*/ 350 w 390"/>
                  <a:gd name="T19" fmla="*/ 182 h 359"/>
                  <a:gd name="T20" fmla="*/ 336 w 390"/>
                  <a:gd name="T21" fmla="*/ 170 h 359"/>
                  <a:gd name="T22" fmla="*/ 325 w 390"/>
                  <a:gd name="T23" fmla="*/ 170 h 359"/>
                  <a:gd name="T24" fmla="*/ 186 w 390"/>
                  <a:gd name="T25" fmla="*/ 170 h 359"/>
                  <a:gd name="T26" fmla="*/ 166 w 390"/>
                  <a:gd name="T27" fmla="*/ 170 h 359"/>
                  <a:gd name="T28" fmla="*/ 147 w 390"/>
                  <a:gd name="T29" fmla="*/ 185 h 359"/>
                  <a:gd name="T30" fmla="*/ 228 w 390"/>
                  <a:gd name="T31" fmla="*/ 195 h 359"/>
                  <a:gd name="T32" fmla="*/ 198 w 390"/>
                  <a:gd name="T33" fmla="*/ 170 h 359"/>
                  <a:gd name="T34" fmla="*/ 186 w 390"/>
                  <a:gd name="T35" fmla="*/ 170 h 359"/>
                  <a:gd name="T36" fmla="*/ 163 w 390"/>
                  <a:gd name="T37" fmla="*/ 54 h 359"/>
                  <a:gd name="T38" fmla="*/ 147 w 390"/>
                  <a:gd name="T39" fmla="*/ 74 h 359"/>
                  <a:gd name="T40" fmla="*/ 351 w 390"/>
                  <a:gd name="T41" fmla="*/ 65 h 359"/>
                  <a:gd name="T42" fmla="*/ 225 w 390"/>
                  <a:gd name="T43" fmla="*/ 0 h 359"/>
                  <a:gd name="T44" fmla="*/ 265 w 390"/>
                  <a:gd name="T45" fmla="*/ 14 h 359"/>
                  <a:gd name="T46" fmla="*/ 377 w 390"/>
                  <a:gd name="T47" fmla="*/ 25 h 359"/>
                  <a:gd name="T48" fmla="*/ 390 w 390"/>
                  <a:gd name="T49" fmla="*/ 75 h 359"/>
                  <a:gd name="T50" fmla="*/ 269 w 390"/>
                  <a:gd name="T51" fmla="*/ 113 h 359"/>
                  <a:gd name="T52" fmla="*/ 301 w 390"/>
                  <a:gd name="T53" fmla="*/ 131 h 359"/>
                  <a:gd name="T54" fmla="*/ 325 w 390"/>
                  <a:gd name="T55" fmla="*/ 131 h 359"/>
                  <a:gd name="T56" fmla="*/ 353 w 390"/>
                  <a:gd name="T57" fmla="*/ 131 h 359"/>
                  <a:gd name="T58" fmla="*/ 378 w 390"/>
                  <a:gd name="T59" fmla="*/ 141 h 359"/>
                  <a:gd name="T60" fmla="*/ 390 w 390"/>
                  <a:gd name="T61" fmla="*/ 256 h 359"/>
                  <a:gd name="T62" fmla="*/ 367 w 390"/>
                  <a:gd name="T63" fmla="*/ 296 h 359"/>
                  <a:gd name="T64" fmla="*/ 350 w 390"/>
                  <a:gd name="T65" fmla="*/ 298 h 359"/>
                  <a:gd name="T66" fmla="*/ 301 w 390"/>
                  <a:gd name="T67" fmla="*/ 298 h 359"/>
                  <a:gd name="T68" fmla="*/ 198 w 390"/>
                  <a:gd name="T69" fmla="*/ 298 h 359"/>
                  <a:gd name="T70" fmla="*/ 196 w 390"/>
                  <a:gd name="T71" fmla="*/ 298 h 359"/>
                  <a:gd name="T72" fmla="*/ 194 w 390"/>
                  <a:gd name="T73" fmla="*/ 304 h 359"/>
                  <a:gd name="T74" fmla="*/ 170 w 390"/>
                  <a:gd name="T75" fmla="*/ 345 h 359"/>
                  <a:gd name="T76" fmla="*/ 123 w 390"/>
                  <a:gd name="T77" fmla="*/ 359 h 359"/>
                  <a:gd name="T78" fmla="*/ 0 w 390"/>
                  <a:gd name="T79" fmla="*/ 359 h 359"/>
                  <a:gd name="T80" fmla="*/ 123 w 390"/>
                  <a:gd name="T81" fmla="*/ 324 h 359"/>
                  <a:gd name="T82" fmla="*/ 148 w 390"/>
                  <a:gd name="T83" fmla="*/ 302 h 359"/>
                  <a:gd name="T84" fmla="*/ 134 w 390"/>
                  <a:gd name="T85" fmla="*/ 296 h 359"/>
                  <a:gd name="T86" fmla="*/ 108 w 390"/>
                  <a:gd name="T87" fmla="*/ 170 h 359"/>
                  <a:gd name="T88" fmla="*/ 148 w 390"/>
                  <a:gd name="T89" fmla="*/ 131 h 359"/>
                  <a:gd name="T90" fmla="*/ 186 w 390"/>
                  <a:gd name="T91" fmla="*/ 131 h 359"/>
                  <a:gd name="T92" fmla="*/ 198 w 390"/>
                  <a:gd name="T93" fmla="*/ 131 h 359"/>
                  <a:gd name="T94" fmla="*/ 230 w 390"/>
                  <a:gd name="T95" fmla="*/ 113 h 359"/>
                  <a:gd name="T96" fmla="*/ 108 w 390"/>
                  <a:gd name="T97" fmla="*/ 75 h 359"/>
                  <a:gd name="T98" fmla="*/ 108 w 390"/>
                  <a:gd name="T99" fmla="*/ 54 h 359"/>
                  <a:gd name="T100" fmla="*/ 152 w 390"/>
                  <a:gd name="T101" fmla="*/ 14 h 359"/>
                  <a:gd name="T102" fmla="*/ 225 w 390"/>
                  <a:gd name="T103"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0" h="359">
                    <a:moveTo>
                      <a:pt x="267" y="235"/>
                    </a:moveTo>
                    <a:cubicBezTo>
                      <a:pt x="267" y="258"/>
                      <a:pt x="267" y="258"/>
                      <a:pt x="267" y="258"/>
                    </a:cubicBezTo>
                    <a:cubicBezTo>
                      <a:pt x="339" y="258"/>
                      <a:pt x="339" y="258"/>
                      <a:pt x="339" y="258"/>
                    </a:cubicBezTo>
                    <a:cubicBezTo>
                      <a:pt x="341" y="258"/>
                      <a:pt x="341" y="258"/>
                      <a:pt x="341" y="258"/>
                    </a:cubicBezTo>
                    <a:cubicBezTo>
                      <a:pt x="347" y="257"/>
                      <a:pt x="350" y="252"/>
                      <a:pt x="350" y="245"/>
                    </a:cubicBezTo>
                    <a:cubicBezTo>
                      <a:pt x="350" y="235"/>
                      <a:pt x="350" y="235"/>
                      <a:pt x="350" y="235"/>
                    </a:cubicBezTo>
                    <a:cubicBezTo>
                      <a:pt x="267" y="235"/>
                      <a:pt x="267" y="235"/>
                      <a:pt x="267" y="235"/>
                    </a:cubicBezTo>
                    <a:close/>
                    <a:moveTo>
                      <a:pt x="147" y="235"/>
                    </a:moveTo>
                    <a:cubicBezTo>
                      <a:pt x="147" y="249"/>
                      <a:pt x="147" y="249"/>
                      <a:pt x="147" y="249"/>
                    </a:cubicBezTo>
                    <a:cubicBezTo>
                      <a:pt x="147" y="254"/>
                      <a:pt x="149" y="257"/>
                      <a:pt x="152" y="258"/>
                    </a:cubicBezTo>
                    <a:cubicBezTo>
                      <a:pt x="154" y="258"/>
                      <a:pt x="154" y="258"/>
                      <a:pt x="154" y="258"/>
                    </a:cubicBezTo>
                    <a:cubicBezTo>
                      <a:pt x="228" y="258"/>
                      <a:pt x="228" y="258"/>
                      <a:pt x="228" y="258"/>
                    </a:cubicBezTo>
                    <a:cubicBezTo>
                      <a:pt x="228" y="235"/>
                      <a:pt x="228" y="235"/>
                      <a:pt x="228" y="235"/>
                    </a:cubicBezTo>
                    <a:cubicBezTo>
                      <a:pt x="147" y="235"/>
                      <a:pt x="147" y="235"/>
                      <a:pt x="147" y="235"/>
                    </a:cubicBezTo>
                    <a:close/>
                    <a:moveTo>
                      <a:pt x="301" y="170"/>
                    </a:moveTo>
                    <a:cubicBezTo>
                      <a:pt x="301" y="170"/>
                      <a:pt x="301" y="170"/>
                      <a:pt x="301" y="170"/>
                    </a:cubicBezTo>
                    <a:cubicBezTo>
                      <a:pt x="267" y="170"/>
                      <a:pt x="267" y="170"/>
                      <a:pt x="267" y="170"/>
                    </a:cubicBezTo>
                    <a:cubicBezTo>
                      <a:pt x="267" y="195"/>
                      <a:pt x="267" y="195"/>
                      <a:pt x="267" y="195"/>
                    </a:cubicBezTo>
                    <a:cubicBezTo>
                      <a:pt x="350" y="195"/>
                      <a:pt x="350" y="195"/>
                      <a:pt x="350" y="195"/>
                    </a:cubicBezTo>
                    <a:cubicBezTo>
                      <a:pt x="350" y="182"/>
                      <a:pt x="350" y="182"/>
                      <a:pt x="350" y="182"/>
                    </a:cubicBezTo>
                    <a:cubicBezTo>
                      <a:pt x="350" y="179"/>
                      <a:pt x="349" y="176"/>
                      <a:pt x="347" y="173"/>
                    </a:cubicBezTo>
                    <a:cubicBezTo>
                      <a:pt x="345" y="171"/>
                      <a:pt x="341" y="170"/>
                      <a:pt x="336" y="170"/>
                    </a:cubicBezTo>
                    <a:cubicBezTo>
                      <a:pt x="325" y="170"/>
                      <a:pt x="325" y="170"/>
                      <a:pt x="325" y="170"/>
                    </a:cubicBezTo>
                    <a:cubicBezTo>
                      <a:pt x="325" y="170"/>
                      <a:pt x="325" y="170"/>
                      <a:pt x="325" y="170"/>
                    </a:cubicBezTo>
                    <a:cubicBezTo>
                      <a:pt x="301" y="170"/>
                      <a:pt x="301" y="170"/>
                      <a:pt x="301" y="170"/>
                    </a:cubicBezTo>
                    <a:close/>
                    <a:moveTo>
                      <a:pt x="186" y="170"/>
                    </a:moveTo>
                    <a:cubicBezTo>
                      <a:pt x="186" y="170"/>
                      <a:pt x="186" y="170"/>
                      <a:pt x="186" y="170"/>
                    </a:cubicBezTo>
                    <a:cubicBezTo>
                      <a:pt x="166" y="170"/>
                      <a:pt x="166" y="170"/>
                      <a:pt x="166" y="170"/>
                    </a:cubicBezTo>
                    <a:cubicBezTo>
                      <a:pt x="158" y="170"/>
                      <a:pt x="153" y="171"/>
                      <a:pt x="151" y="173"/>
                    </a:cubicBezTo>
                    <a:cubicBezTo>
                      <a:pt x="149" y="176"/>
                      <a:pt x="147" y="179"/>
                      <a:pt x="147" y="185"/>
                    </a:cubicBezTo>
                    <a:cubicBezTo>
                      <a:pt x="147" y="195"/>
                      <a:pt x="147" y="195"/>
                      <a:pt x="147" y="195"/>
                    </a:cubicBezTo>
                    <a:cubicBezTo>
                      <a:pt x="228" y="195"/>
                      <a:pt x="228" y="195"/>
                      <a:pt x="228" y="195"/>
                    </a:cubicBezTo>
                    <a:cubicBezTo>
                      <a:pt x="228" y="170"/>
                      <a:pt x="228" y="170"/>
                      <a:pt x="228" y="170"/>
                    </a:cubicBezTo>
                    <a:cubicBezTo>
                      <a:pt x="198" y="170"/>
                      <a:pt x="198" y="170"/>
                      <a:pt x="198" y="170"/>
                    </a:cubicBezTo>
                    <a:cubicBezTo>
                      <a:pt x="198" y="170"/>
                      <a:pt x="198" y="170"/>
                      <a:pt x="198" y="170"/>
                    </a:cubicBezTo>
                    <a:cubicBezTo>
                      <a:pt x="186" y="170"/>
                      <a:pt x="186" y="170"/>
                      <a:pt x="186" y="170"/>
                    </a:cubicBezTo>
                    <a:close/>
                    <a:moveTo>
                      <a:pt x="332" y="53"/>
                    </a:moveTo>
                    <a:cubicBezTo>
                      <a:pt x="163" y="54"/>
                      <a:pt x="163" y="54"/>
                      <a:pt x="163" y="54"/>
                    </a:cubicBezTo>
                    <a:cubicBezTo>
                      <a:pt x="153" y="54"/>
                      <a:pt x="148" y="58"/>
                      <a:pt x="148" y="66"/>
                    </a:cubicBezTo>
                    <a:cubicBezTo>
                      <a:pt x="147" y="74"/>
                      <a:pt x="147" y="74"/>
                      <a:pt x="147" y="74"/>
                    </a:cubicBezTo>
                    <a:cubicBezTo>
                      <a:pt x="350" y="74"/>
                      <a:pt x="350" y="74"/>
                      <a:pt x="350" y="74"/>
                    </a:cubicBezTo>
                    <a:cubicBezTo>
                      <a:pt x="351" y="65"/>
                      <a:pt x="351" y="65"/>
                      <a:pt x="351" y="65"/>
                    </a:cubicBezTo>
                    <a:cubicBezTo>
                      <a:pt x="351" y="57"/>
                      <a:pt x="344" y="53"/>
                      <a:pt x="332" y="53"/>
                    </a:cubicBezTo>
                    <a:close/>
                    <a:moveTo>
                      <a:pt x="225" y="0"/>
                    </a:moveTo>
                    <a:cubicBezTo>
                      <a:pt x="265" y="0"/>
                      <a:pt x="265" y="0"/>
                      <a:pt x="265" y="0"/>
                    </a:cubicBezTo>
                    <a:cubicBezTo>
                      <a:pt x="265" y="14"/>
                      <a:pt x="265" y="14"/>
                      <a:pt x="265" y="14"/>
                    </a:cubicBezTo>
                    <a:cubicBezTo>
                      <a:pt x="333" y="14"/>
                      <a:pt x="333" y="14"/>
                      <a:pt x="333" y="14"/>
                    </a:cubicBezTo>
                    <a:cubicBezTo>
                      <a:pt x="355" y="14"/>
                      <a:pt x="369" y="18"/>
                      <a:pt x="377" y="25"/>
                    </a:cubicBezTo>
                    <a:cubicBezTo>
                      <a:pt x="385" y="32"/>
                      <a:pt x="389" y="41"/>
                      <a:pt x="389" y="51"/>
                    </a:cubicBezTo>
                    <a:cubicBezTo>
                      <a:pt x="390" y="75"/>
                      <a:pt x="390" y="75"/>
                      <a:pt x="390" y="75"/>
                    </a:cubicBezTo>
                    <a:cubicBezTo>
                      <a:pt x="390" y="113"/>
                      <a:pt x="390" y="113"/>
                      <a:pt x="390" y="113"/>
                    </a:cubicBezTo>
                    <a:cubicBezTo>
                      <a:pt x="269" y="113"/>
                      <a:pt x="269" y="113"/>
                      <a:pt x="269" y="113"/>
                    </a:cubicBezTo>
                    <a:cubicBezTo>
                      <a:pt x="269" y="131"/>
                      <a:pt x="269" y="131"/>
                      <a:pt x="269" y="131"/>
                    </a:cubicBezTo>
                    <a:cubicBezTo>
                      <a:pt x="301" y="131"/>
                      <a:pt x="301" y="131"/>
                      <a:pt x="301" y="131"/>
                    </a:cubicBezTo>
                    <a:cubicBezTo>
                      <a:pt x="301" y="131"/>
                      <a:pt x="301" y="131"/>
                      <a:pt x="301" y="131"/>
                    </a:cubicBezTo>
                    <a:cubicBezTo>
                      <a:pt x="325" y="131"/>
                      <a:pt x="325" y="131"/>
                      <a:pt x="325" y="131"/>
                    </a:cubicBezTo>
                    <a:cubicBezTo>
                      <a:pt x="349" y="131"/>
                      <a:pt x="349" y="131"/>
                      <a:pt x="349" y="131"/>
                    </a:cubicBezTo>
                    <a:cubicBezTo>
                      <a:pt x="349" y="131"/>
                      <a:pt x="349" y="131"/>
                      <a:pt x="353" y="131"/>
                    </a:cubicBezTo>
                    <a:cubicBezTo>
                      <a:pt x="357" y="131"/>
                      <a:pt x="363" y="132"/>
                      <a:pt x="366" y="133"/>
                    </a:cubicBezTo>
                    <a:cubicBezTo>
                      <a:pt x="369" y="134"/>
                      <a:pt x="375" y="137"/>
                      <a:pt x="378" y="141"/>
                    </a:cubicBezTo>
                    <a:cubicBezTo>
                      <a:pt x="386" y="148"/>
                      <a:pt x="390" y="156"/>
                      <a:pt x="390" y="165"/>
                    </a:cubicBezTo>
                    <a:cubicBezTo>
                      <a:pt x="390" y="256"/>
                      <a:pt x="390" y="256"/>
                      <a:pt x="390" y="256"/>
                    </a:cubicBezTo>
                    <a:cubicBezTo>
                      <a:pt x="390" y="270"/>
                      <a:pt x="386" y="281"/>
                      <a:pt x="378" y="288"/>
                    </a:cubicBezTo>
                    <a:cubicBezTo>
                      <a:pt x="375" y="292"/>
                      <a:pt x="371" y="294"/>
                      <a:pt x="367" y="296"/>
                    </a:cubicBezTo>
                    <a:cubicBezTo>
                      <a:pt x="354" y="298"/>
                      <a:pt x="354" y="298"/>
                      <a:pt x="354" y="298"/>
                    </a:cubicBezTo>
                    <a:cubicBezTo>
                      <a:pt x="350" y="298"/>
                      <a:pt x="350" y="298"/>
                      <a:pt x="350" y="298"/>
                    </a:cubicBezTo>
                    <a:cubicBezTo>
                      <a:pt x="325" y="298"/>
                      <a:pt x="325" y="298"/>
                      <a:pt x="325" y="298"/>
                    </a:cubicBezTo>
                    <a:cubicBezTo>
                      <a:pt x="301" y="298"/>
                      <a:pt x="301" y="298"/>
                      <a:pt x="301" y="298"/>
                    </a:cubicBezTo>
                    <a:cubicBezTo>
                      <a:pt x="301" y="298"/>
                      <a:pt x="301" y="298"/>
                      <a:pt x="301" y="298"/>
                    </a:cubicBezTo>
                    <a:cubicBezTo>
                      <a:pt x="198" y="298"/>
                      <a:pt x="198" y="298"/>
                      <a:pt x="198" y="298"/>
                    </a:cubicBezTo>
                    <a:cubicBezTo>
                      <a:pt x="198" y="298"/>
                      <a:pt x="198" y="298"/>
                      <a:pt x="198" y="298"/>
                    </a:cubicBezTo>
                    <a:cubicBezTo>
                      <a:pt x="196" y="298"/>
                      <a:pt x="196" y="298"/>
                      <a:pt x="196" y="298"/>
                    </a:cubicBezTo>
                    <a:cubicBezTo>
                      <a:pt x="194" y="304"/>
                      <a:pt x="194" y="304"/>
                      <a:pt x="194" y="304"/>
                    </a:cubicBezTo>
                    <a:cubicBezTo>
                      <a:pt x="194" y="304"/>
                      <a:pt x="194" y="304"/>
                      <a:pt x="194" y="304"/>
                    </a:cubicBezTo>
                    <a:cubicBezTo>
                      <a:pt x="193" y="308"/>
                      <a:pt x="193" y="308"/>
                      <a:pt x="193" y="308"/>
                    </a:cubicBezTo>
                    <a:cubicBezTo>
                      <a:pt x="189" y="321"/>
                      <a:pt x="180" y="336"/>
                      <a:pt x="170" y="345"/>
                    </a:cubicBezTo>
                    <a:cubicBezTo>
                      <a:pt x="161" y="352"/>
                      <a:pt x="150" y="359"/>
                      <a:pt x="128" y="359"/>
                    </a:cubicBezTo>
                    <a:cubicBezTo>
                      <a:pt x="127" y="359"/>
                      <a:pt x="123" y="359"/>
                      <a:pt x="123" y="359"/>
                    </a:cubicBezTo>
                    <a:cubicBezTo>
                      <a:pt x="122" y="359"/>
                      <a:pt x="122" y="359"/>
                      <a:pt x="122" y="359"/>
                    </a:cubicBezTo>
                    <a:cubicBezTo>
                      <a:pt x="0" y="359"/>
                      <a:pt x="0" y="359"/>
                      <a:pt x="0" y="359"/>
                    </a:cubicBezTo>
                    <a:cubicBezTo>
                      <a:pt x="0" y="324"/>
                      <a:pt x="0" y="324"/>
                      <a:pt x="0" y="324"/>
                    </a:cubicBezTo>
                    <a:cubicBezTo>
                      <a:pt x="123" y="324"/>
                      <a:pt x="123" y="324"/>
                      <a:pt x="123" y="324"/>
                    </a:cubicBezTo>
                    <a:cubicBezTo>
                      <a:pt x="123" y="324"/>
                      <a:pt x="127" y="324"/>
                      <a:pt x="130" y="322"/>
                    </a:cubicBezTo>
                    <a:cubicBezTo>
                      <a:pt x="136" y="318"/>
                      <a:pt x="144" y="311"/>
                      <a:pt x="148" y="302"/>
                    </a:cubicBezTo>
                    <a:cubicBezTo>
                      <a:pt x="150" y="298"/>
                      <a:pt x="150" y="298"/>
                      <a:pt x="150" y="298"/>
                    </a:cubicBezTo>
                    <a:cubicBezTo>
                      <a:pt x="134" y="296"/>
                      <a:pt x="134" y="296"/>
                      <a:pt x="134" y="296"/>
                    </a:cubicBezTo>
                    <a:cubicBezTo>
                      <a:pt x="117" y="292"/>
                      <a:pt x="108" y="280"/>
                      <a:pt x="108" y="262"/>
                    </a:cubicBezTo>
                    <a:cubicBezTo>
                      <a:pt x="108" y="170"/>
                      <a:pt x="108" y="170"/>
                      <a:pt x="108" y="170"/>
                    </a:cubicBezTo>
                    <a:cubicBezTo>
                      <a:pt x="108" y="150"/>
                      <a:pt x="117" y="138"/>
                      <a:pt x="133" y="133"/>
                    </a:cubicBezTo>
                    <a:cubicBezTo>
                      <a:pt x="133" y="133"/>
                      <a:pt x="141" y="131"/>
                      <a:pt x="148" y="131"/>
                    </a:cubicBezTo>
                    <a:cubicBezTo>
                      <a:pt x="152" y="131"/>
                      <a:pt x="152" y="131"/>
                      <a:pt x="152" y="131"/>
                    </a:cubicBezTo>
                    <a:cubicBezTo>
                      <a:pt x="186" y="131"/>
                      <a:pt x="186" y="131"/>
                      <a:pt x="186" y="131"/>
                    </a:cubicBezTo>
                    <a:cubicBezTo>
                      <a:pt x="198" y="131"/>
                      <a:pt x="198" y="131"/>
                      <a:pt x="198" y="131"/>
                    </a:cubicBezTo>
                    <a:cubicBezTo>
                      <a:pt x="198" y="131"/>
                      <a:pt x="198" y="131"/>
                      <a:pt x="198" y="131"/>
                    </a:cubicBezTo>
                    <a:cubicBezTo>
                      <a:pt x="230" y="131"/>
                      <a:pt x="230" y="131"/>
                      <a:pt x="230" y="131"/>
                    </a:cubicBezTo>
                    <a:cubicBezTo>
                      <a:pt x="230" y="113"/>
                      <a:pt x="230" y="113"/>
                      <a:pt x="230" y="113"/>
                    </a:cubicBezTo>
                    <a:cubicBezTo>
                      <a:pt x="108" y="113"/>
                      <a:pt x="108" y="113"/>
                      <a:pt x="108" y="113"/>
                    </a:cubicBezTo>
                    <a:cubicBezTo>
                      <a:pt x="108" y="75"/>
                      <a:pt x="108" y="75"/>
                      <a:pt x="108" y="75"/>
                    </a:cubicBezTo>
                    <a:cubicBezTo>
                      <a:pt x="108" y="75"/>
                      <a:pt x="108" y="75"/>
                      <a:pt x="108" y="75"/>
                    </a:cubicBezTo>
                    <a:cubicBezTo>
                      <a:pt x="108" y="54"/>
                      <a:pt x="108" y="54"/>
                      <a:pt x="108" y="54"/>
                    </a:cubicBezTo>
                    <a:cubicBezTo>
                      <a:pt x="108" y="42"/>
                      <a:pt x="112" y="32"/>
                      <a:pt x="120" y="25"/>
                    </a:cubicBezTo>
                    <a:cubicBezTo>
                      <a:pt x="127" y="18"/>
                      <a:pt x="138" y="14"/>
                      <a:pt x="152" y="14"/>
                    </a:cubicBezTo>
                    <a:cubicBezTo>
                      <a:pt x="225" y="14"/>
                      <a:pt x="225" y="14"/>
                      <a:pt x="225" y="14"/>
                    </a:cubicBezTo>
                    <a:cubicBezTo>
                      <a:pt x="225" y="0"/>
                      <a:pt x="225" y="0"/>
                      <a:pt x="22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1" name="Freeform 31"/>
              <p:cNvSpPr/>
              <p:nvPr/>
            </p:nvSpPr>
            <p:spPr bwMode="auto">
              <a:xfrm>
                <a:off x="7656513" y="325438"/>
                <a:ext cx="166688" cy="300037"/>
              </a:xfrm>
              <a:custGeom>
                <a:avLst/>
                <a:gdLst>
                  <a:gd name="T0" fmla="*/ 0 w 132"/>
                  <a:gd name="T1" fmla="*/ 0 h 235"/>
                  <a:gd name="T2" fmla="*/ 37 w 132"/>
                  <a:gd name="T3" fmla="*/ 0 h 235"/>
                  <a:gd name="T4" fmla="*/ 41 w 132"/>
                  <a:gd name="T5" fmla="*/ 15 h 235"/>
                  <a:gd name="T6" fmla="*/ 41 w 132"/>
                  <a:gd name="T7" fmla="*/ 15 h 235"/>
                  <a:gd name="T8" fmla="*/ 49 w 132"/>
                  <a:gd name="T9" fmla="*/ 43 h 235"/>
                  <a:gd name="T10" fmla="*/ 65 w 132"/>
                  <a:gd name="T11" fmla="*/ 101 h 235"/>
                  <a:gd name="T12" fmla="*/ 90 w 132"/>
                  <a:gd name="T13" fmla="*/ 15 h 235"/>
                  <a:gd name="T14" fmla="*/ 90 w 132"/>
                  <a:gd name="T15" fmla="*/ 15 h 235"/>
                  <a:gd name="T16" fmla="*/ 95 w 132"/>
                  <a:gd name="T17" fmla="*/ 0 h 235"/>
                  <a:gd name="T18" fmla="*/ 132 w 132"/>
                  <a:gd name="T19" fmla="*/ 0 h 235"/>
                  <a:gd name="T20" fmla="*/ 129 w 132"/>
                  <a:gd name="T21" fmla="*/ 10 h 235"/>
                  <a:gd name="T22" fmla="*/ 127 w 132"/>
                  <a:gd name="T23" fmla="*/ 15 h 235"/>
                  <a:gd name="T24" fmla="*/ 128 w 132"/>
                  <a:gd name="T25" fmla="*/ 15 h 235"/>
                  <a:gd name="T26" fmla="*/ 112 w 132"/>
                  <a:gd name="T27" fmla="*/ 72 h 235"/>
                  <a:gd name="T28" fmla="*/ 85 w 132"/>
                  <a:gd name="T29" fmla="*/ 143 h 235"/>
                  <a:gd name="T30" fmla="*/ 127 w 132"/>
                  <a:gd name="T31" fmla="*/ 191 h 235"/>
                  <a:gd name="T32" fmla="*/ 127 w 132"/>
                  <a:gd name="T33" fmla="*/ 235 h 235"/>
                  <a:gd name="T34" fmla="*/ 66 w 132"/>
                  <a:gd name="T35" fmla="*/ 177 h 235"/>
                  <a:gd name="T36" fmla="*/ 38 w 132"/>
                  <a:gd name="T37" fmla="*/ 209 h 235"/>
                  <a:gd name="T38" fmla="*/ 4 w 132"/>
                  <a:gd name="T39" fmla="*/ 235 h 235"/>
                  <a:gd name="T40" fmla="*/ 4 w 132"/>
                  <a:gd name="T41" fmla="*/ 189 h 235"/>
                  <a:gd name="T42" fmla="*/ 46 w 132"/>
                  <a:gd name="T43" fmla="*/ 144 h 235"/>
                  <a:gd name="T44" fmla="*/ 24 w 132"/>
                  <a:gd name="T45" fmla="*/ 86 h 235"/>
                  <a:gd name="T46" fmla="*/ 4 w 132"/>
                  <a:gd name="T47" fmla="*/ 15 h 235"/>
                  <a:gd name="T48" fmla="*/ 4 w 132"/>
                  <a:gd name="T49" fmla="*/ 15 h 235"/>
                  <a:gd name="T50" fmla="*/ 0 w 132"/>
                  <a:gd name="T5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35">
                    <a:moveTo>
                      <a:pt x="0" y="0"/>
                    </a:moveTo>
                    <a:cubicBezTo>
                      <a:pt x="37" y="0"/>
                      <a:pt x="37" y="0"/>
                      <a:pt x="37" y="0"/>
                    </a:cubicBezTo>
                    <a:cubicBezTo>
                      <a:pt x="41" y="15"/>
                      <a:pt x="41" y="15"/>
                      <a:pt x="41" y="15"/>
                    </a:cubicBezTo>
                    <a:cubicBezTo>
                      <a:pt x="41" y="15"/>
                      <a:pt x="41" y="15"/>
                      <a:pt x="41" y="15"/>
                    </a:cubicBezTo>
                    <a:cubicBezTo>
                      <a:pt x="49" y="43"/>
                      <a:pt x="49" y="43"/>
                      <a:pt x="49" y="43"/>
                    </a:cubicBezTo>
                    <a:cubicBezTo>
                      <a:pt x="55" y="69"/>
                      <a:pt x="61" y="88"/>
                      <a:pt x="65" y="101"/>
                    </a:cubicBezTo>
                    <a:cubicBezTo>
                      <a:pt x="71" y="85"/>
                      <a:pt x="80" y="56"/>
                      <a:pt x="90" y="15"/>
                    </a:cubicBezTo>
                    <a:cubicBezTo>
                      <a:pt x="90" y="15"/>
                      <a:pt x="90" y="15"/>
                      <a:pt x="90" y="15"/>
                    </a:cubicBezTo>
                    <a:cubicBezTo>
                      <a:pt x="95" y="0"/>
                      <a:pt x="95" y="0"/>
                      <a:pt x="95" y="0"/>
                    </a:cubicBezTo>
                    <a:cubicBezTo>
                      <a:pt x="132" y="0"/>
                      <a:pt x="132" y="0"/>
                      <a:pt x="132" y="0"/>
                    </a:cubicBezTo>
                    <a:cubicBezTo>
                      <a:pt x="131" y="3"/>
                      <a:pt x="130" y="6"/>
                      <a:pt x="129" y="10"/>
                    </a:cubicBezTo>
                    <a:cubicBezTo>
                      <a:pt x="127" y="15"/>
                      <a:pt x="127" y="15"/>
                      <a:pt x="127" y="15"/>
                    </a:cubicBezTo>
                    <a:cubicBezTo>
                      <a:pt x="128" y="15"/>
                      <a:pt x="128" y="15"/>
                      <a:pt x="128" y="15"/>
                    </a:cubicBezTo>
                    <a:cubicBezTo>
                      <a:pt x="124" y="26"/>
                      <a:pt x="119" y="45"/>
                      <a:pt x="112" y="72"/>
                    </a:cubicBezTo>
                    <a:cubicBezTo>
                      <a:pt x="104" y="100"/>
                      <a:pt x="95" y="124"/>
                      <a:pt x="85" y="143"/>
                    </a:cubicBezTo>
                    <a:cubicBezTo>
                      <a:pt x="97" y="160"/>
                      <a:pt x="111" y="176"/>
                      <a:pt x="127" y="191"/>
                    </a:cubicBezTo>
                    <a:cubicBezTo>
                      <a:pt x="127" y="235"/>
                      <a:pt x="127" y="235"/>
                      <a:pt x="127" y="235"/>
                    </a:cubicBezTo>
                    <a:cubicBezTo>
                      <a:pt x="107" y="223"/>
                      <a:pt x="86" y="203"/>
                      <a:pt x="66" y="177"/>
                    </a:cubicBezTo>
                    <a:cubicBezTo>
                      <a:pt x="56" y="190"/>
                      <a:pt x="47" y="201"/>
                      <a:pt x="38" y="209"/>
                    </a:cubicBezTo>
                    <a:cubicBezTo>
                      <a:pt x="30" y="216"/>
                      <a:pt x="19" y="225"/>
                      <a:pt x="4" y="235"/>
                    </a:cubicBezTo>
                    <a:cubicBezTo>
                      <a:pt x="4" y="189"/>
                      <a:pt x="4" y="189"/>
                      <a:pt x="4" y="189"/>
                    </a:cubicBezTo>
                    <a:cubicBezTo>
                      <a:pt x="23" y="174"/>
                      <a:pt x="37" y="159"/>
                      <a:pt x="46" y="144"/>
                    </a:cubicBezTo>
                    <a:cubicBezTo>
                      <a:pt x="37" y="123"/>
                      <a:pt x="29" y="104"/>
                      <a:pt x="24" y="86"/>
                    </a:cubicBezTo>
                    <a:cubicBezTo>
                      <a:pt x="4" y="15"/>
                      <a:pt x="4" y="15"/>
                      <a:pt x="4"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2" name="Freeform 32"/>
              <p:cNvSpPr/>
              <p:nvPr/>
            </p:nvSpPr>
            <p:spPr bwMode="auto">
              <a:xfrm>
                <a:off x="7837488" y="325438"/>
                <a:ext cx="169863" cy="300037"/>
              </a:xfrm>
              <a:custGeom>
                <a:avLst/>
                <a:gdLst>
                  <a:gd name="T0" fmla="*/ 0 w 133"/>
                  <a:gd name="T1" fmla="*/ 0 h 235"/>
                  <a:gd name="T2" fmla="*/ 37 w 133"/>
                  <a:gd name="T3" fmla="*/ 0 h 235"/>
                  <a:gd name="T4" fmla="*/ 42 w 133"/>
                  <a:gd name="T5" fmla="*/ 15 h 235"/>
                  <a:gd name="T6" fmla="*/ 42 w 133"/>
                  <a:gd name="T7" fmla="*/ 15 h 235"/>
                  <a:gd name="T8" fmla="*/ 66 w 133"/>
                  <a:gd name="T9" fmla="*/ 103 h 235"/>
                  <a:gd name="T10" fmla="*/ 80 w 133"/>
                  <a:gd name="T11" fmla="*/ 53 h 235"/>
                  <a:gd name="T12" fmla="*/ 91 w 133"/>
                  <a:gd name="T13" fmla="*/ 15 h 235"/>
                  <a:gd name="T14" fmla="*/ 91 w 133"/>
                  <a:gd name="T15" fmla="*/ 15 h 235"/>
                  <a:gd name="T16" fmla="*/ 95 w 133"/>
                  <a:gd name="T17" fmla="*/ 0 h 235"/>
                  <a:gd name="T18" fmla="*/ 133 w 133"/>
                  <a:gd name="T19" fmla="*/ 0 h 235"/>
                  <a:gd name="T20" fmla="*/ 130 w 133"/>
                  <a:gd name="T21" fmla="*/ 10 h 235"/>
                  <a:gd name="T22" fmla="*/ 128 w 133"/>
                  <a:gd name="T23" fmla="*/ 15 h 235"/>
                  <a:gd name="T24" fmla="*/ 128 w 133"/>
                  <a:gd name="T25" fmla="*/ 15 h 235"/>
                  <a:gd name="T26" fmla="*/ 120 w 133"/>
                  <a:gd name="T27" fmla="*/ 46 h 235"/>
                  <a:gd name="T28" fmla="*/ 113 w 133"/>
                  <a:gd name="T29" fmla="*/ 70 h 235"/>
                  <a:gd name="T30" fmla="*/ 101 w 133"/>
                  <a:gd name="T31" fmla="*/ 107 h 235"/>
                  <a:gd name="T32" fmla="*/ 86 w 133"/>
                  <a:gd name="T33" fmla="*/ 143 h 235"/>
                  <a:gd name="T34" fmla="*/ 105 w 133"/>
                  <a:gd name="T35" fmla="*/ 168 h 235"/>
                  <a:gd name="T36" fmla="*/ 128 w 133"/>
                  <a:gd name="T37" fmla="*/ 190 h 235"/>
                  <a:gd name="T38" fmla="*/ 128 w 133"/>
                  <a:gd name="T39" fmla="*/ 190 h 235"/>
                  <a:gd name="T40" fmla="*/ 128 w 133"/>
                  <a:gd name="T41" fmla="*/ 235 h 235"/>
                  <a:gd name="T42" fmla="*/ 128 w 133"/>
                  <a:gd name="T43" fmla="*/ 235 h 235"/>
                  <a:gd name="T44" fmla="*/ 88 w 133"/>
                  <a:gd name="T45" fmla="*/ 202 h 235"/>
                  <a:gd name="T46" fmla="*/ 66 w 133"/>
                  <a:gd name="T47" fmla="*/ 177 h 235"/>
                  <a:gd name="T48" fmla="*/ 4 w 133"/>
                  <a:gd name="T49" fmla="*/ 235 h 235"/>
                  <a:gd name="T50" fmla="*/ 4 w 133"/>
                  <a:gd name="T51" fmla="*/ 234 h 235"/>
                  <a:gd name="T52" fmla="*/ 4 w 133"/>
                  <a:gd name="T53" fmla="*/ 190 h 235"/>
                  <a:gd name="T54" fmla="*/ 4 w 133"/>
                  <a:gd name="T55" fmla="*/ 190 h 235"/>
                  <a:gd name="T56" fmla="*/ 28 w 133"/>
                  <a:gd name="T57" fmla="*/ 167 h 235"/>
                  <a:gd name="T58" fmla="*/ 46 w 133"/>
                  <a:gd name="T59" fmla="*/ 143 h 235"/>
                  <a:gd name="T60" fmla="*/ 32 w 133"/>
                  <a:gd name="T61" fmla="*/ 108 h 235"/>
                  <a:gd name="T62" fmla="*/ 23 w 133"/>
                  <a:gd name="T63" fmla="*/ 82 h 235"/>
                  <a:gd name="T64" fmla="*/ 21 w 133"/>
                  <a:gd name="T65" fmla="*/ 74 h 235"/>
                  <a:gd name="T66" fmla="*/ 20 w 133"/>
                  <a:gd name="T67" fmla="*/ 71 h 235"/>
                  <a:gd name="T68" fmla="*/ 19 w 133"/>
                  <a:gd name="T69" fmla="*/ 69 h 235"/>
                  <a:gd name="T70" fmla="*/ 18 w 133"/>
                  <a:gd name="T71" fmla="*/ 64 h 235"/>
                  <a:gd name="T72" fmla="*/ 16 w 133"/>
                  <a:gd name="T73" fmla="*/ 56 h 235"/>
                  <a:gd name="T74" fmla="*/ 16 w 133"/>
                  <a:gd name="T75" fmla="*/ 56 h 235"/>
                  <a:gd name="T76" fmla="*/ 15 w 133"/>
                  <a:gd name="T77" fmla="*/ 55 h 235"/>
                  <a:gd name="T78" fmla="*/ 11 w 133"/>
                  <a:gd name="T79" fmla="*/ 37 h 235"/>
                  <a:gd name="T80" fmla="*/ 5 w 133"/>
                  <a:gd name="T81" fmla="*/ 15 h 235"/>
                  <a:gd name="T82" fmla="*/ 4 w 133"/>
                  <a:gd name="T83" fmla="*/ 15 h 235"/>
                  <a:gd name="T84" fmla="*/ 0 w 133"/>
                  <a:gd name="T85"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35">
                    <a:moveTo>
                      <a:pt x="0" y="0"/>
                    </a:moveTo>
                    <a:cubicBezTo>
                      <a:pt x="37" y="0"/>
                      <a:pt x="37" y="0"/>
                      <a:pt x="37" y="0"/>
                    </a:cubicBezTo>
                    <a:cubicBezTo>
                      <a:pt x="42" y="15"/>
                      <a:pt x="42" y="15"/>
                      <a:pt x="42" y="15"/>
                    </a:cubicBezTo>
                    <a:cubicBezTo>
                      <a:pt x="42" y="15"/>
                      <a:pt x="42" y="15"/>
                      <a:pt x="42" y="15"/>
                    </a:cubicBezTo>
                    <a:cubicBezTo>
                      <a:pt x="49" y="45"/>
                      <a:pt x="57" y="74"/>
                      <a:pt x="66" y="103"/>
                    </a:cubicBezTo>
                    <a:cubicBezTo>
                      <a:pt x="66" y="102"/>
                      <a:pt x="71" y="85"/>
                      <a:pt x="80" y="53"/>
                    </a:cubicBezTo>
                    <a:cubicBezTo>
                      <a:pt x="91" y="15"/>
                      <a:pt x="91" y="15"/>
                      <a:pt x="91" y="15"/>
                    </a:cubicBezTo>
                    <a:cubicBezTo>
                      <a:pt x="91" y="15"/>
                      <a:pt x="91" y="15"/>
                      <a:pt x="91" y="15"/>
                    </a:cubicBezTo>
                    <a:cubicBezTo>
                      <a:pt x="95" y="0"/>
                      <a:pt x="95" y="0"/>
                      <a:pt x="95" y="0"/>
                    </a:cubicBezTo>
                    <a:cubicBezTo>
                      <a:pt x="133" y="0"/>
                      <a:pt x="133" y="0"/>
                      <a:pt x="133" y="0"/>
                    </a:cubicBezTo>
                    <a:cubicBezTo>
                      <a:pt x="132" y="3"/>
                      <a:pt x="131" y="6"/>
                      <a:pt x="130" y="10"/>
                    </a:cubicBezTo>
                    <a:cubicBezTo>
                      <a:pt x="128" y="15"/>
                      <a:pt x="128" y="15"/>
                      <a:pt x="128" y="15"/>
                    </a:cubicBezTo>
                    <a:cubicBezTo>
                      <a:pt x="128" y="15"/>
                      <a:pt x="128" y="15"/>
                      <a:pt x="128" y="15"/>
                    </a:cubicBezTo>
                    <a:cubicBezTo>
                      <a:pt x="120" y="46"/>
                      <a:pt x="120" y="46"/>
                      <a:pt x="120" y="46"/>
                    </a:cubicBezTo>
                    <a:cubicBezTo>
                      <a:pt x="117" y="55"/>
                      <a:pt x="115" y="63"/>
                      <a:pt x="113" y="70"/>
                    </a:cubicBezTo>
                    <a:cubicBezTo>
                      <a:pt x="109" y="82"/>
                      <a:pt x="105" y="94"/>
                      <a:pt x="101" y="107"/>
                    </a:cubicBezTo>
                    <a:cubicBezTo>
                      <a:pt x="86" y="143"/>
                      <a:pt x="86" y="143"/>
                      <a:pt x="86" y="143"/>
                    </a:cubicBezTo>
                    <a:cubicBezTo>
                      <a:pt x="105" y="168"/>
                      <a:pt x="105" y="168"/>
                      <a:pt x="105" y="168"/>
                    </a:cubicBezTo>
                    <a:cubicBezTo>
                      <a:pt x="112" y="175"/>
                      <a:pt x="119" y="183"/>
                      <a:pt x="128" y="190"/>
                    </a:cubicBezTo>
                    <a:cubicBezTo>
                      <a:pt x="128" y="190"/>
                      <a:pt x="128" y="190"/>
                      <a:pt x="128" y="190"/>
                    </a:cubicBezTo>
                    <a:cubicBezTo>
                      <a:pt x="128" y="235"/>
                      <a:pt x="128" y="235"/>
                      <a:pt x="128" y="235"/>
                    </a:cubicBezTo>
                    <a:cubicBezTo>
                      <a:pt x="128" y="235"/>
                      <a:pt x="128" y="235"/>
                      <a:pt x="128" y="235"/>
                    </a:cubicBezTo>
                    <a:cubicBezTo>
                      <a:pt x="115" y="226"/>
                      <a:pt x="101" y="216"/>
                      <a:pt x="88" y="202"/>
                    </a:cubicBezTo>
                    <a:cubicBezTo>
                      <a:pt x="79" y="192"/>
                      <a:pt x="71" y="184"/>
                      <a:pt x="66" y="177"/>
                    </a:cubicBezTo>
                    <a:cubicBezTo>
                      <a:pt x="48" y="201"/>
                      <a:pt x="27" y="220"/>
                      <a:pt x="4" y="235"/>
                    </a:cubicBezTo>
                    <a:cubicBezTo>
                      <a:pt x="4" y="234"/>
                      <a:pt x="4" y="234"/>
                      <a:pt x="4" y="234"/>
                    </a:cubicBezTo>
                    <a:cubicBezTo>
                      <a:pt x="4" y="190"/>
                      <a:pt x="4" y="190"/>
                      <a:pt x="4" y="190"/>
                    </a:cubicBezTo>
                    <a:cubicBezTo>
                      <a:pt x="4" y="190"/>
                      <a:pt x="4" y="190"/>
                      <a:pt x="4" y="190"/>
                    </a:cubicBezTo>
                    <a:cubicBezTo>
                      <a:pt x="13" y="182"/>
                      <a:pt x="21" y="175"/>
                      <a:pt x="28" y="167"/>
                    </a:cubicBezTo>
                    <a:cubicBezTo>
                      <a:pt x="46" y="143"/>
                      <a:pt x="46" y="143"/>
                      <a:pt x="46" y="143"/>
                    </a:cubicBezTo>
                    <a:cubicBezTo>
                      <a:pt x="32" y="108"/>
                      <a:pt x="32" y="108"/>
                      <a:pt x="32" y="108"/>
                    </a:cubicBezTo>
                    <a:cubicBezTo>
                      <a:pt x="28" y="98"/>
                      <a:pt x="25" y="89"/>
                      <a:pt x="23" y="82"/>
                    </a:cubicBezTo>
                    <a:cubicBezTo>
                      <a:pt x="21" y="74"/>
                      <a:pt x="21" y="74"/>
                      <a:pt x="21" y="74"/>
                    </a:cubicBezTo>
                    <a:cubicBezTo>
                      <a:pt x="20" y="71"/>
                      <a:pt x="20" y="71"/>
                      <a:pt x="20" y="71"/>
                    </a:cubicBezTo>
                    <a:cubicBezTo>
                      <a:pt x="19" y="69"/>
                      <a:pt x="19" y="69"/>
                      <a:pt x="19" y="69"/>
                    </a:cubicBezTo>
                    <a:cubicBezTo>
                      <a:pt x="18" y="64"/>
                      <a:pt x="18" y="64"/>
                      <a:pt x="18" y="64"/>
                    </a:cubicBezTo>
                    <a:cubicBezTo>
                      <a:pt x="16" y="56"/>
                      <a:pt x="16" y="56"/>
                      <a:pt x="16" y="56"/>
                    </a:cubicBezTo>
                    <a:cubicBezTo>
                      <a:pt x="16" y="56"/>
                      <a:pt x="16" y="56"/>
                      <a:pt x="16" y="56"/>
                    </a:cubicBezTo>
                    <a:cubicBezTo>
                      <a:pt x="15" y="55"/>
                      <a:pt x="15" y="55"/>
                      <a:pt x="15" y="55"/>
                    </a:cubicBezTo>
                    <a:cubicBezTo>
                      <a:pt x="11" y="37"/>
                      <a:pt x="11" y="37"/>
                      <a:pt x="11" y="37"/>
                    </a:cubicBezTo>
                    <a:cubicBezTo>
                      <a:pt x="5" y="15"/>
                      <a:pt x="5" y="15"/>
                      <a:pt x="5"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grpSp>
        <p:nvGrpSpPr>
          <p:cNvPr id="19" name="组合 18"/>
          <p:cNvGrpSpPr/>
          <p:nvPr userDrawn="1"/>
        </p:nvGrpSpPr>
        <p:grpSpPr>
          <a:xfrm>
            <a:off x="218004" y="185043"/>
            <a:ext cx="438850" cy="477252"/>
            <a:chOff x="9926228" y="-2346339"/>
            <a:chExt cx="3317091" cy="3607360"/>
          </a:xfrm>
          <a:solidFill>
            <a:schemeClr val="accent2"/>
          </a:solidFill>
        </p:grpSpPr>
        <p:sp>
          <p:nvSpPr>
            <p:cNvPr id="20" name="任意多边形 19"/>
            <p:cNvSpPr/>
            <p:nvPr/>
          </p:nvSpPr>
          <p:spPr bwMode="auto">
            <a:xfrm>
              <a:off x="10062650" y="-2346339"/>
              <a:ext cx="3063207" cy="1920282"/>
            </a:xfrm>
            <a:custGeom>
              <a:avLst/>
              <a:gdLst>
                <a:gd name="connsiteX0" fmla="*/ 473020 w 3063207"/>
                <a:gd name="connsiteY0" fmla="*/ 1110566 h 1920282"/>
                <a:gd name="connsiteX1" fmla="*/ 432202 w 3063207"/>
                <a:gd name="connsiteY1" fmla="*/ 1328689 h 1920282"/>
                <a:gd name="connsiteX2" fmla="*/ 1262177 w 3063207"/>
                <a:gd name="connsiteY2" fmla="*/ 1533180 h 1920282"/>
                <a:gd name="connsiteX3" fmla="*/ 2629595 w 3063207"/>
                <a:gd name="connsiteY3" fmla="*/ 1328689 h 1920282"/>
                <a:gd name="connsiteX4" fmla="*/ 2588776 w 3063207"/>
                <a:gd name="connsiteY4" fmla="*/ 1110566 h 1920282"/>
                <a:gd name="connsiteX5" fmla="*/ 1656755 w 3063207"/>
                <a:gd name="connsiteY5" fmla="*/ 1301424 h 1920282"/>
                <a:gd name="connsiteX6" fmla="*/ 473020 w 3063207"/>
                <a:gd name="connsiteY6" fmla="*/ 1110566 h 1920282"/>
                <a:gd name="connsiteX7" fmla="*/ 2297655 w 3063207"/>
                <a:gd name="connsiteY7" fmla="*/ 261723 h 1920282"/>
                <a:gd name="connsiteX8" fmla="*/ 1982484 w 3063207"/>
                <a:gd name="connsiteY8" fmla="*/ 294555 h 1920282"/>
                <a:gd name="connsiteX9" fmla="*/ 1113164 w 3063207"/>
                <a:gd name="connsiteY9" fmla="*/ 301422 h 1920282"/>
                <a:gd name="connsiteX10" fmla="*/ 2111524 w 3063207"/>
                <a:gd name="connsiteY10" fmla="*/ 335756 h 1920282"/>
                <a:gd name="connsiteX11" fmla="*/ 2403561 w 3063207"/>
                <a:gd name="connsiteY11" fmla="*/ 267087 h 1920282"/>
                <a:gd name="connsiteX12" fmla="*/ 2297655 w 3063207"/>
                <a:gd name="connsiteY12" fmla="*/ 261723 h 1920282"/>
                <a:gd name="connsiteX13" fmla="*/ 1613573 w 3063207"/>
                <a:gd name="connsiteY13" fmla="*/ 1082 h 1920282"/>
                <a:gd name="connsiteX14" fmla="*/ 2295539 w 3063207"/>
                <a:gd name="connsiteY14" fmla="*/ 96765 h 1920282"/>
                <a:gd name="connsiteX15" fmla="*/ 2472380 w 3063207"/>
                <a:gd name="connsiteY15" fmla="*/ 239653 h 1920282"/>
                <a:gd name="connsiteX16" fmla="*/ 2588008 w 3063207"/>
                <a:gd name="connsiteY16" fmla="*/ 1049349 h 1920282"/>
                <a:gd name="connsiteX17" fmla="*/ 2996103 w 3063207"/>
                <a:gd name="connsiteY17" fmla="*/ 1267082 h 1920282"/>
                <a:gd name="connsiteX18" fmla="*/ 3030111 w 3063207"/>
                <a:gd name="connsiteY18" fmla="*/ 1532445 h 1920282"/>
                <a:gd name="connsiteX19" fmla="*/ 2662825 w 3063207"/>
                <a:gd name="connsiteY19" fmla="*/ 1763786 h 1920282"/>
                <a:gd name="connsiteX20" fmla="*/ 1547363 w 3063207"/>
                <a:gd name="connsiteY20" fmla="*/ 1920282 h 1920282"/>
                <a:gd name="connsiteX21" fmla="*/ 527124 w 3063207"/>
                <a:gd name="connsiteY21" fmla="*/ 1804611 h 1920282"/>
                <a:gd name="connsiteX22" fmla="*/ 51012 w 3063207"/>
                <a:gd name="connsiteY22" fmla="*/ 1552857 h 1920282"/>
                <a:gd name="connsiteX23" fmla="*/ 51012 w 3063207"/>
                <a:gd name="connsiteY23" fmla="*/ 1280690 h 1920282"/>
                <a:gd name="connsiteX24" fmla="*/ 472711 w 3063207"/>
                <a:gd name="connsiteY24" fmla="*/ 1049349 h 1920282"/>
                <a:gd name="connsiteX25" fmla="*/ 595140 w 3063207"/>
                <a:gd name="connsiteY25" fmla="*/ 239653 h 1920282"/>
                <a:gd name="connsiteX26" fmla="*/ 751576 w 3063207"/>
                <a:gd name="connsiteY26" fmla="*/ 96765 h 1920282"/>
                <a:gd name="connsiteX27" fmla="*/ 1384125 w 3063207"/>
                <a:gd name="connsiteY27" fmla="*/ 1507 h 1920282"/>
                <a:gd name="connsiteX28" fmla="*/ 1613573 w 3063207"/>
                <a:gd name="connsiteY28" fmla="*/ 1082 h 192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63207" h="1920282">
                  <a:moveTo>
                    <a:pt x="473020" y="1110566"/>
                  </a:moveTo>
                  <a:cubicBezTo>
                    <a:pt x="459414" y="1185546"/>
                    <a:pt x="445808" y="1253709"/>
                    <a:pt x="432202" y="1328689"/>
                  </a:cubicBezTo>
                  <a:cubicBezTo>
                    <a:pt x="690719" y="1451384"/>
                    <a:pt x="976448" y="1505915"/>
                    <a:pt x="1262177" y="1533180"/>
                  </a:cubicBezTo>
                  <a:cubicBezTo>
                    <a:pt x="1724786" y="1574078"/>
                    <a:pt x="2207804" y="1519547"/>
                    <a:pt x="2629595" y="1328689"/>
                  </a:cubicBezTo>
                  <a:cubicBezTo>
                    <a:pt x="2615989" y="1253709"/>
                    <a:pt x="2602383" y="1178730"/>
                    <a:pt x="2588776" y="1110566"/>
                  </a:cubicBezTo>
                  <a:cubicBezTo>
                    <a:pt x="2296244" y="1240077"/>
                    <a:pt x="1976500" y="1287791"/>
                    <a:pt x="1656755" y="1301424"/>
                  </a:cubicBezTo>
                  <a:cubicBezTo>
                    <a:pt x="1255374" y="1315057"/>
                    <a:pt x="840386" y="1274159"/>
                    <a:pt x="473020" y="1110566"/>
                  </a:cubicBezTo>
                  <a:close/>
                  <a:moveTo>
                    <a:pt x="2297655" y="261723"/>
                  </a:moveTo>
                  <a:cubicBezTo>
                    <a:pt x="2192598" y="264942"/>
                    <a:pt x="2089451" y="289405"/>
                    <a:pt x="1982484" y="294555"/>
                  </a:cubicBezTo>
                  <a:cubicBezTo>
                    <a:pt x="1690447" y="328889"/>
                    <a:pt x="1398410" y="322022"/>
                    <a:pt x="1113164" y="301422"/>
                  </a:cubicBezTo>
                  <a:cubicBezTo>
                    <a:pt x="1439159" y="383824"/>
                    <a:pt x="1778737" y="370090"/>
                    <a:pt x="2111524" y="335756"/>
                  </a:cubicBezTo>
                  <a:cubicBezTo>
                    <a:pt x="2213397" y="328889"/>
                    <a:pt x="2322062" y="328889"/>
                    <a:pt x="2403561" y="267087"/>
                  </a:cubicBezTo>
                  <a:cubicBezTo>
                    <a:pt x="2367905" y="261937"/>
                    <a:pt x="2332674" y="260650"/>
                    <a:pt x="2297655" y="261723"/>
                  </a:cubicBezTo>
                  <a:close/>
                  <a:moveTo>
                    <a:pt x="1613573" y="1082"/>
                  </a:moveTo>
                  <a:cubicBezTo>
                    <a:pt x="1842807" y="6185"/>
                    <a:pt x="2071086" y="30425"/>
                    <a:pt x="2295539" y="96765"/>
                  </a:cubicBezTo>
                  <a:cubicBezTo>
                    <a:pt x="2363555" y="117178"/>
                    <a:pt x="2465579" y="151199"/>
                    <a:pt x="2472380" y="239653"/>
                  </a:cubicBezTo>
                  <a:cubicBezTo>
                    <a:pt x="2513190" y="511820"/>
                    <a:pt x="2547198" y="783986"/>
                    <a:pt x="2588008" y="1049349"/>
                  </a:cubicBezTo>
                  <a:cubicBezTo>
                    <a:pt x="2730841" y="1110586"/>
                    <a:pt x="2887278" y="1158215"/>
                    <a:pt x="2996103" y="1267082"/>
                  </a:cubicBezTo>
                  <a:cubicBezTo>
                    <a:pt x="3070921" y="1328320"/>
                    <a:pt x="3084524" y="1450795"/>
                    <a:pt x="3030111" y="1532445"/>
                  </a:cubicBezTo>
                  <a:cubicBezTo>
                    <a:pt x="2941690" y="1654920"/>
                    <a:pt x="2798857" y="1716157"/>
                    <a:pt x="2662825" y="1763786"/>
                  </a:cubicBezTo>
                  <a:cubicBezTo>
                    <a:pt x="2309142" y="1886261"/>
                    <a:pt x="1921451" y="1913478"/>
                    <a:pt x="1547363" y="1920282"/>
                  </a:cubicBezTo>
                  <a:cubicBezTo>
                    <a:pt x="1207283" y="1920282"/>
                    <a:pt x="860402" y="1893065"/>
                    <a:pt x="527124" y="1804611"/>
                  </a:cubicBezTo>
                  <a:cubicBezTo>
                    <a:pt x="357084" y="1756982"/>
                    <a:pt x="166639" y="1695745"/>
                    <a:pt x="51012" y="1552857"/>
                  </a:cubicBezTo>
                  <a:cubicBezTo>
                    <a:pt x="-17004" y="1471207"/>
                    <a:pt x="-17004" y="1348732"/>
                    <a:pt x="51012" y="1280690"/>
                  </a:cubicBezTo>
                  <a:cubicBezTo>
                    <a:pt x="166639" y="1158215"/>
                    <a:pt x="329877" y="1117390"/>
                    <a:pt x="472711" y="1049349"/>
                  </a:cubicBezTo>
                  <a:cubicBezTo>
                    <a:pt x="513520" y="783986"/>
                    <a:pt x="547528" y="511820"/>
                    <a:pt x="595140" y="239653"/>
                  </a:cubicBezTo>
                  <a:cubicBezTo>
                    <a:pt x="601941" y="151199"/>
                    <a:pt x="683560" y="123982"/>
                    <a:pt x="751576" y="96765"/>
                  </a:cubicBezTo>
                  <a:cubicBezTo>
                    <a:pt x="955624" y="35528"/>
                    <a:pt x="1173275" y="15115"/>
                    <a:pt x="1384125" y="1507"/>
                  </a:cubicBezTo>
                  <a:cubicBezTo>
                    <a:pt x="1460643" y="-194"/>
                    <a:pt x="1537161" y="-619"/>
                    <a:pt x="1613573" y="1082"/>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1" name="任意多边形 20"/>
            <p:cNvSpPr/>
            <p:nvPr/>
          </p:nvSpPr>
          <p:spPr bwMode="auto">
            <a:xfrm>
              <a:off x="10268199" y="-303027"/>
              <a:ext cx="2655802" cy="830437"/>
            </a:xfrm>
            <a:custGeom>
              <a:avLst/>
              <a:gdLst>
                <a:gd name="connsiteX0" fmla="*/ 322120 w 2655802"/>
                <a:gd name="connsiteY0" fmla="*/ 141312 h 830437"/>
                <a:gd name="connsiteX1" fmla="*/ 267780 w 2655802"/>
                <a:gd name="connsiteY1" fmla="*/ 291684 h 830437"/>
                <a:gd name="connsiteX2" fmla="*/ 410424 w 2655802"/>
                <a:gd name="connsiteY2" fmla="*/ 688117 h 830437"/>
                <a:gd name="connsiteX3" fmla="*/ 872321 w 2655802"/>
                <a:gd name="connsiteY3" fmla="*/ 729128 h 830437"/>
                <a:gd name="connsiteX4" fmla="*/ 1082891 w 2655802"/>
                <a:gd name="connsiteY4" fmla="*/ 503571 h 830437"/>
                <a:gd name="connsiteX5" fmla="*/ 1096476 w 2655802"/>
                <a:gd name="connsiteY5" fmla="*/ 237003 h 830437"/>
                <a:gd name="connsiteX6" fmla="*/ 797602 w 2655802"/>
                <a:gd name="connsiteY6" fmla="*/ 182323 h 830437"/>
                <a:gd name="connsiteX7" fmla="*/ 322120 w 2655802"/>
                <a:gd name="connsiteY7" fmla="*/ 141312 h 830437"/>
                <a:gd name="connsiteX8" fmla="*/ 2368286 w 2655802"/>
                <a:gd name="connsiteY8" fmla="*/ 134477 h 830437"/>
                <a:gd name="connsiteX9" fmla="*/ 1709946 w 2655802"/>
                <a:gd name="connsiteY9" fmla="*/ 195883 h 830437"/>
                <a:gd name="connsiteX10" fmla="*/ 1533484 w 2655802"/>
                <a:gd name="connsiteY10" fmla="*/ 298225 h 830437"/>
                <a:gd name="connsiteX11" fmla="*/ 1648863 w 2655802"/>
                <a:gd name="connsiteY11" fmla="*/ 646190 h 830437"/>
                <a:gd name="connsiteX12" fmla="*/ 1995001 w 2655802"/>
                <a:gd name="connsiteY12" fmla="*/ 734887 h 830437"/>
                <a:gd name="connsiteX13" fmla="*/ 2327564 w 2655802"/>
                <a:gd name="connsiteY13" fmla="*/ 598430 h 830437"/>
                <a:gd name="connsiteX14" fmla="*/ 2368286 w 2655802"/>
                <a:gd name="connsiteY14" fmla="*/ 134477 h 830437"/>
                <a:gd name="connsiteX15" fmla="*/ 1702 w 2655802"/>
                <a:gd name="connsiteY15" fmla="*/ 0 h 830437"/>
                <a:gd name="connsiteX16" fmla="*/ 961261 w 2655802"/>
                <a:gd name="connsiteY16" fmla="*/ 74876 h 830437"/>
                <a:gd name="connsiteX17" fmla="*/ 1267504 w 2655802"/>
                <a:gd name="connsiteY17" fmla="*/ 149751 h 830437"/>
                <a:gd name="connsiteX18" fmla="*/ 1451249 w 2655802"/>
                <a:gd name="connsiteY18" fmla="*/ 129330 h 830437"/>
                <a:gd name="connsiteX19" fmla="*/ 1879988 w 2655802"/>
                <a:gd name="connsiteY19" fmla="*/ 61262 h 830437"/>
                <a:gd name="connsiteX20" fmla="*/ 2655802 w 2655802"/>
                <a:gd name="connsiteY20" fmla="*/ 0 h 830437"/>
                <a:gd name="connsiteX21" fmla="*/ 2648997 w 2655802"/>
                <a:gd name="connsiteY21" fmla="*/ 149751 h 830437"/>
                <a:gd name="connsiteX22" fmla="*/ 2506083 w 2655802"/>
                <a:gd name="connsiteY22" fmla="*/ 340343 h 830437"/>
                <a:gd name="connsiteX23" fmla="*/ 2288311 w 2655802"/>
                <a:gd name="connsiteY23" fmla="*/ 775982 h 830437"/>
                <a:gd name="connsiteX24" fmla="*/ 1730270 w 2655802"/>
                <a:gd name="connsiteY24" fmla="*/ 810017 h 830437"/>
                <a:gd name="connsiteX25" fmla="*/ 1444444 w 2655802"/>
                <a:gd name="connsiteY25" fmla="*/ 517322 h 830437"/>
                <a:gd name="connsiteX26" fmla="*/ 1294725 w 2655802"/>
                <a:gd name="connsiteY26" fmla="*/ 353957 h 830437"/>
                <a:gd name="connsiteX27" fmla="*/ 1097369 w 2655802"/>
                <a:gd name="connsiteY27" fmla="*/ 701107 h 830437"/>
                <a:gd name="connsiteX28" fmla="*/ 675435 w 2655802"/>
                <a:gd name="connsiteY28" fmla="*/ 830437 h 830437"/>
                <a:gd name="connsiteX29" fmla="*/ 287529 w 2655802"/>
                <a:gd name="connsiteY29" fmla="*/ 721527 h 830437"/>
                <a:gd name="connsiteX30" fmla="*/ 137810 w 2655802"/>
                <a:gd name="connsiteY30" fmla="*/ 326729 h 830437"/>
                <a:gd name="connsiteX31" fmla="*/ 8508 w 2655802"/>
                <a:gd name="connsiteY31" fmla="*/ 149751 h 830437"/>
                <a:gd name="connsiteX32" fmla="*/ 1702 w 2655802"/>
                <a:gd name="connsiteY32" fmla="*/ 0 h 83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55802" h="830437">
                  <a:moveTo>
                    <a:pt x="322120" y="141312"/>
                  </a:moveTo>
                  <a:cubicBezTo>
                    <a:pt x="260987" y="148147"/>
                    <a:pt x="274572" y="243838"/>
                    <a:pt x="267780" y="291684"/>
                  </a:cubicBezTo>
                  <a:cubicBezTo>
                    <a:pt x="274572" y="428385"/>
                    <a:pt x="274572" y="606097"/>
                    <a:pt x="410424" y="688117"/>
                  </a:cubicBezTo>
                  <a:cubicBezTo>
                    <a:pt x="553069" y="749633"/>
                    <a:pt x="722883" y="742798"/>
                    <a:pt x="872321" y="729128"/>
                  </a:cubicBezTo>
                  <a:cubicBezTo>
                    <a:pt x="987795" y="708623"/>
                    <a:pt x="1042135" y="599262"/>
                    <a:pt x="1082891" y="503571"/>
                  </a:cubicBezTo>
                  <a:cubicBezTo>
                    <a:pt x="1116854" y="421550"/>
                    <a:pt x="1150817" y="319024"/>
                    <a:pt x="1096476" y="237003"/>
                  </a:cubicBezTo>
                  <a:cubicBezTo>
                    <a:pt x="1001380" y="195993"/>
                    <a:pt x="892698" y="195993"/>
                    <a:pt x="797602" y="182323"/>
                  </a:cubicBezTo>
                  <a:cubicBezTo>
                    <a:pt x="634580" y="175487"/>
                    <a:pt x="478350" y="134477"/>
                    <a:pt x="322120" y="141312"/>
                  </a:cubicBezTo>
                  <a:close/>
                  <a:moveTo>
                    <a:pt x="2368286" y="134477"/>
                  </a:moveTo>
                  <a:cubicBezTo>
                    <a:pt x="2144315" y="141300"/>
                    <a:pt x="1927130" y="182237"/>
                    <a:pt x="1709946" y="195883"/>
                  </a:cubicBezTo>
                  <a:cubicBezTo>
                    <a:pt x="1642076" y="209528"/>
                    <a:pt x="1547058" y="216351"/>
                    <a:pt x="1533484" y="298225"/>
                  </a:cubicBezTo>
                  <a:cubicBezTo>
                    <a:pt x="1519910" y="421036"/>
                    <a:pt x="1574206" y="543847"/>
                    <a:pt x="1648863" y="646190"/>
                  </a:cubicBezTo>
                  <a:cubicBezTo>
                    <a:pt x="1723520" y="755355"/>
                    <a:pt x="1879621" y="734887"/>
                    <a:pt x="1995001" y="734887"/>
                  </a:cubicBezTo>
                  <a:cubicBezTo>
                    <a:pt x="2117167" y="728064"/>
                    <a:pt x="2266481" y="721241"/>
                    <a:pt x="2327564" y="598430"/>
                  </a:cubicBezTo>
                  <a:cubicBezTo>
                    <a:pt x="2388647" y="455150"/>
                    <a:pt x="2395434" y="291402"/>
                    <a:pt x="2368286" y="134477"/>
                  </a:cubicBezTo>
                  <a:close/>
                  <a:moveTo>
                    <a:pt x="1702" y="0"/>
                  </a:moveTo>
                  <a:cubicBezTo>
                    <a:pt x="321555" y="6807"/>
                    <a:pt x="641408" y="54455"/>
                    <a:pt x="961261" y="74876"/>
                  </a:cubicBezTo>
                  <a:cubicBezTo>
                    <a:pt x="1070148" y="81682"/>
                    <a:pt x="1172228" y="115717"/>
                    <a:pt x="1267504" y="149751"/>
                  </a:cubicBezTo>
                  <a:cubicBezTo>
                    <a:pt x="1328752" y="183785"/>
                    <a:pt x="1396806" y="149751"/>
                    <a:pt x="1451249" y="129330"/>
                  </a:cubicBezTo>
                  <a:cubicBezTo>
                    <a:pt x="1587357" y="74876"/>
                    <a:pt x="1737075" y="74876"/>
                    <a:pt x="1879988" y="61262"/>
                  </a:cubicBezTo>
                  <a:cubicBezTo>
                    <a:pt x="2138593" y="40841"/>
                    <a:pt x="2397197" y="0"/>
                    <a:pt x="2655802" y="0"/>
                  </a:cubicBezTo>
                  <a:cubicBezTo>
                    <a:pt x="2655802" y="47648"/>
                    <a:pt x="2655802" y="102103"/>
                    <a:pt x="2648997" y="149751"/>
                  </a:cubicBezTo>
                  <a:cubicBezTo>
                    <a:pt x="2601359" y="211013"/>
                    <a:pt x="2519694" y="251854"/>
                    <a:pt x="2506083" y="340343"/>
                  </a:cubicBezTo>
                  <a:cubicBezTo>
                    <a:pt x="2465251" y="496901"/>
                    <a:pt x="2451641" y="694300"/>
                    <a:pt x="2288311" y="775982"/>
                  </a:cubicBezTo>
                  <a:cubicBezTo>
                    <a:pt x="2111371" y="837244"/>
                    <a:pt x="1914015" y="844051"/>
                    <a:pt x="1730270" y="810017"/>
                  </a:cubicBezTo>
                  <a:cubicBezTo>
                    <a:pt x="1587357" y="775982"/>
                    <a:pt x="1492081" y="646652"/>
                    <a:pt x="1444444" y="517322"/>
                  </a:cubicBezTo>
                  <a:cubicBezTo>
                    <a:pt x="1417222" y="449253"/>
                    <a:pt x="1390001" y="333536"/>
                    <a:pt x="1294725" y="353957"/>
                  </a:cubicBezTo>
                  <a:cubicBezTo>
                    <a:pt x="1206255" y="456060"/>
                    <a:pt x="1199450" y="605811"/>
                    <a:pt x="1097369" y="701107"/>
                  </a:cubicBezTo>
                  <a:cubicBezTo>
                    <a:pt x="995288" y="823630"/>
                    <a:pt x="818348" y="830437"/>
                    <a:pt x="675435" y="830437"/>
                  </a:cubicBezTo>
                  <a:cubicBezTo>
                    <a:pt x="539328" y="816824"/>
                    <a:pt x="389609" y="810017"/>
                    <a:pt x="287529" y="721527"/>
                  </a:cubicBezTo>
                  <a:cubicBezTo>
                    <a:pt x="185448" y="612618"/>
                    <a:pt x="178642" y="456060"/>
                    <a:pt x="137810" y="326729"/>
                  </a:cubicBezTo>
                  <a:cubicBezTo>
                    <a:pt x="124199" y="245047"/>
                    <a:pt x="49340" y="204206"/>
                    <a:pt x="8508" y="149751"/>
                  </a:cubicBezTo>
                  <a:cubicBezTo>
                    <a:pt x="-5103" y="102103"/>
                    <a:pt x="1702" y="47648"/>
                    <a:pt x="1702" y="0"/>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2" name="任意多边形 21"/>
            <p:cNvSpPr/>
            <p:nvPr/>
          </p:nvSpPr>
          <p:spPr>
            <a:xfrm>
              <a:off x="9926228" y="843512"/>
              <a:ext cx="3317091" cy="417509"/>
            </a:xfrm>
            <a:custGeom>
              <a:avLst/>
              <a:gdLst/>
              <a:ahLst/>
              <a:cxnLst/>
              <a:rect l="l" t="t" r="r" b="b"/>
              <a:pathLst>
                <a:path w="3317091" h="417509">
                  <a:moveTo>
                    <a:pt x="3169890" y="199765"/>
                  </a:moveTo>
                  <a:lnTo>
                    <a:pt x="3169890" y="379772"/>
                  </a:lnTo>
                  <a:lnTo>
                    <a:pt x="3202818" y="379772"/>
                  </a:lnTo>
                  <a:cubicBezTo>
                    <a:pt x="3218916" y="382699"/>
                    <a:pt x="3225502" y="375382"/>
                    <a:pt x="3222575" y="357820"/>
                  </a:cubicBezTo>
                  <a:lnTo>
                    <a:pt x="3222575" y="199765"/>
                  </a:lnTo>
                  <a:close/>
                  <a:moveTo>
                    <a:pt x="2906464" y="199765"/>
                  </a:moveTo>
                  <a:lnTo>
                    <a:pt x="2906464" y="379772"/>
                  </a:lnTo>
                  <a:lnTo>
                    <a:pt x="2937197" y="379772"/>
                  </a:lnTo>
                  <a:cubicBezTo>
                    <a:pt x="2953295" y="382699"/>
                    <a:pt x="2959881" y="375382"/>
                    <a:pt x="2956954" y="357820"/>
                  </a:cubicBezTo>
                  <a:lnTo>
                    <a:pt x="2956954" y="199765"/>
                  </a:lnTo>
                  <a:close/>
                  <a:moveTo>
                    <a:pt x="3075496" y="158056"/>
                  </a:moveTo>
                  <a:lnTo>
                    <a:pt x="3316969" y="158056"/>
                  </a:lnTo>
                  <a:lnTo>
                    <a:pt x="3316969" y="379772"/>
                  </a:lnTo>
                  <a:cubicBezTo>
                    <a:pt x="3318433" y="406115"/>
                    <a:pt x="3305261" y="418554"/>
                    <a:pt x="3277455" y="417091"/>
                  </a:cubicBezTo>
                  <a:lnTo>
                    <a:pt x="3075496" y="417091"/>
                  </a:lnTo>
                  <a:close/>
                  <a:moveTo>
                    <a:pt x="2812070" y="158056"/>
                  </a:moveTo>
                  <a:lnTo>
                    <a:pt x="3053543" y="158056"/>
                  </a:lnTo>
                  <a:lnTo>
                    <a:pt x="3053543" y="379772"/>
                  </a:lnTo>
                  <a:cubicBezTo>
                    <a:pt x="3055007" y="406115"/>
                    <a:pt x="3041104" y="418554"/>
                    <a:pt x="3011835" y="417091"/>
                  </a:cubicBezTo>
                  <a:lnTo>
                    <a:pt x="2812070" y="417091"/>
                  </a:lnTo>
                  <a:close/>
                  <a:moveTo>
                    <a:pt x="1312738" y="87809"/>
                  </a:moveTo>
                  <a:lnTo>
                    <a:pt x="1440061" y="87809"/>
                  </a:lnTo>
                  <a:lnTo>
                    <a:pt x="1286395" y="357820"/>
                  </a:lnTo>
                  <a:cubicBezTo>
                    <a:pt x="1280542" y="369528"/>
                    <a:pt x="1278346" y="376114"/>
                    <a:pt x="1279810" y="377577"/>
                  </a:cubicBezTo>
                  <a:cubicBezTo>
                    <a:pt x="1279810" y="379041"/>
                    <a:pt x="1284200" y="379772"/>
                    <a:pt x="1292981" y="379772"/>
                  </a:cubicBezTo>
                  <a:lnTo>
                    <a:pt x="1483965" y="379772"/>
                  </a:lnTo>
                  <a:cubicBezTo>
                    <a:pt x="1495673" y="379772"/>
                    <a:pt x="1501527" y="379041"/>
                    <a:pt x="1501527" y="377577"/>
                  </a:cubicBezTo>
                  <a:cubicBezTo>
                    <a:pt x="1502990" y="376114"/>
                    <a:pt x="1501527" y="369528"/>
                    <a:pt x="1497136" y="357820"/>
                  </a:cubicBezTo>
                  <a:lnTo>
                    <a:pt x="1459817" y="263426"/>
                  </a:lnTo>
                  <a:lnTo>
                    <a:pt x="1567383" y="263426"/>
                  </a:lnTo>
                  <a:lnTo>
                    <a:pt x="1613483" y="379772"/>
                  </a:lnTo>
                  <a:cubicBezTo>
                    <a:pt x="1623727" y="398798"/>
                    <a:pt x="1627385" y="409774"/>
                    <a:pt x="1624459" y="412701"/>
                  </a:cubicBezTo>
                  <a:cubicBezTo>
                    <a:pt x="1622995" y="415627"/>
                    <a:pt x="1610555" y="417091"/>
                    <a:pt x="1587140" y="417091"/>
                  </a:cubicBezTo>
                  <a:lnTo>
                    <a:pt x="1165659" y="417091"/>
                  </a:lnTo>
                  <a:cubicBezTo>
                    <a:pt x="1143707" y="417091"/>
                    <a:pt x="1132731" y="415627"/>
                    <a:pt x="1132731" y="412701"/>
                  </a:cubicBezTo>
                  <a:cubicBezTo>
                    <a:pt x="1129803" y="409774"/>
                    <a:pt x="1134194" y="398798"/>
                    <a:pt x="1145902" y="379772"/>
                  </a:cubicBezTo>
                  <a:close/>
                  <a:moveTo>
                    <a:pt x="799058" y="83418"/>
                  </a:moveTo>
                  <a:lnTo>
                    <a:pt x="921990" y="83418"/>
                  </a:lnTo>
                  <a:lnTo>
                    <a:pt x="941747" y="131713"/>
                  </a:lnTo>
                  <a:lnTo>
                    <a:pt x="1069069" y="83418"/>
                  </a:lnTo>
                  <a:lnTo>
                    <a:pt x="1069069" y="138299"/>
                  </a:lnTo>
                  <a:lnTo>
                    <a:pt x="961504" y="177812"/>
                  </a:lnTo>
                  <a:lnTo>
                    <a:pt x="1069069" y="417091"/>
                  </a:lnTo>
                  <a:lnTo>
                    <a:pt x="943942" y="417091"/>
                  </a:lnTo>
                  <a:close/>
                  <a:moveTo>
                    <a:pt x="722225" y="72442"/>
                  </a:moveTo>
                  <a:lnTo>
                    <a:pt x="722225" y="357820"/>
                  </a:lnTo>
                  <a:cubicBezTo>
                    <a:pt x="719298" y="375382"/>
                    <a:pt x="725884" y="382699"/>
                    <a:pt x="741982" y="379772"/>
                  </a:cubicBezTo>
                  <a:lnTo>
                    <a:pt x="783691" y="379772"/>
                  </a:lnTo>
                  <a:lnTo>
                    <a:pt x="783691" y="417091"/>
                  </a:lnTo>
                  <a:lnTo>
                    <a:pt x="647588" y="417091"/>
                  </a:lnTo>
                  <a:cubicBezTo>
                    <a:pt x="616855" y="420018"/>
                    <a:pt x="602952" y="407578"/>
                    <a:pt x="605879" y="379772"/>
                  </a:cubicBezTo>
                  <a:lnTo>
                    <a:pt x="605879" y="171227"/>
                  </a:lnTo>
                  <a:lnTo>
                    <a:pt x="564170" y="182203"/>
                  </a:lnTo>
                  <a:lnTo>
                    <a:pt x="564170" y="120737"/>
                  </a:lnTo>
                  <a:close/>
                  <a:moveTo>
                    <a:pt x="195374" y="70247"/>
                  </a:moveTo>
                  <a:lnTo>
                    <a:pt x="311720" y="70247"/>
                  </a:lnTo>
                  <a:lnTo>
                    <a:pt x="311720" y="94394"/>
                  </a:lnTo>
                  <a:lnTo>
                    <a:pt x="507094" y="94394"/>
                  </a:lnTo>
                  <a:lnTo>
                    <a:pt x="507094" y="379772"/>
                  </a:lnTo>
                  <a:cubicBezTo>
                    <a:pt x="510021" y="407578"/>
                    <a:pt x="496850" y="420018"/>
                    <a:pt x="467580" y="417091"/>
                  </a:cubicBezTo>
                  <a:lnTo>
                    <a:pt x="412700" y="417091"/>
                  </a:lnTo>
                  <a:lnTo>
                    <a:pt x="412700" y="138299"/>
                  </a:lnTo>
                  <a:lnTo>
                    <a:pt x="311720" y="138299"/>
                  </a:lnTo>
                  <a:lnTo>
                    <a:pt x="311720" y="417091"/>
                  </a:lnTo>
                  <a:lnTo>
                    <a:pt x="195374" y="417091"/>
                  </a:lnTo>
                  <a:lnTo>
                    <a:pt x="195374" y="138299"/>
                  </a:lnTo>
                  <a:lnTo>
                    <a:pt x="96589" y="138299"/>
                  </a:lnTo>
                  <a:lnTo>
                    <a:pt x="96589" y="417091"/>
                  </a:lnTo>
                  <a:lnTo>
                    <a:pt x="0" y="417091"/>
                  </a:lnTo>
                  <a:lnTo>
                    <a:pt x="0" y="94394"/>
                  </a:lnTo>
                  <a:lnTo>
                    <a:pt x="195374" y="94394"/>
                  </a:lnTo>
                  <a:close/>
                  <a:moveTo>
                    <a:pt x="2917440" y="41709"/>
                  </a:moveTo>
                  <a:lnTo>
                    <a:pt x="2917440" y="105370"/>
                  </a:lnTo>
                  <a:lnTo>
                    <a:pt x="3202818" y="105370"/>
                  </a:lnTo>
                  <a:cubicBezTo>
                    <a:pt x="3208672" y="105370"/>
                    <a:pt x="3211599" y="101712"/>
                    <a:pt x="3211599" y="94394"/>
                  </a:cubicBezTo>
                  <a:lnTo>
                    <a:pt x="3211599" y="41709"/>
                  </a:lnTo>
                  <a:close/>
                  <a:moveTo>
                    <a:pt x="2812070" y="0"/>
                  </a:moveTo>
                  <a:lnTo>
                    <a:pt x="3316969" y="0"/>
                  </a:lnTo>
                  <a:lnTo>
                    <a:pt x="3316969" y="100980"/>
                  </a:lnTo>
                  <a:cubicBezTo>
                    <a:pt x="3318433" y="133176"/>
                    <a:pt x="3306725" y="148543"/>
                    <a:pt x="3281846" y="147079"/>
                  </a:cubicBezTo>
                  <a:lnTo>
                    <a:pt x="2812070" y="147079"/>
                  </a:lnTo>
                  <a:close/>
                  <a:moveTo>
                    <a:pt x="2410345" y="0"/>
                  </a:moveTo>
                  <a:lnTo>
                    <a:pt x="2511325" y="0"/>
                  </a:lnTo>
                  <a:lnTo>
                    <a:pt x="2506935" y="21952"/>
                  </a:lnTo>
                  <a:lnTo>
                    <a:pt x="2754994" y="21952"/>
                  </a:lnTo>
                  <a:lnTo>
                    <a:pt x="2754994" y="63661"/>
                  </a:lnTo>
                  <a:lnTo>
                    <a:pt x="2520106" y="63661"/>
                  </a:lnTo>
                  <a:lnTo>
                    <a:pt x="2520106" y="125127"/>
                  </a:lnTo>
                  <a:lnTo>
                    <a:pt x="2754994" y="125127"/>
                  </a:lnTo>
                  <a:lnTo>
                    <a:pt x="2754994" y="166836"/>
                  </a:lnTo>
                  <a:lnTo>
                    <a:pt x="2520106" y="166836"/>
                  </a:lnTo>
                  <a:lnTo>
                    <a:pt x="2520106" y="324892"/>
                  </a:lnTo>
                  <a:lnTo>
                    <a:pt x="2754994" y="324892"/>
                  </a:lnTo>
                  <a:lnTo>
                    <a:pt x="2754994" y="366601"/>
                  </a:lnTo>
                  <a:lnTo>
                    <a:pt x="2520106" y="366601"/>
                  </a:lnTo>
                  <a:lnTo>
                    <a:pt x="2520106" y="417091"/>
                  </a:lnTo>
                  <a:lnTo>
                    <a:pt x="2414736" y="417091"/>
                  </a:lnTo>
                  <a:lnTo>
                    <a:pt x="2414736" y="63661"/>
                  </a:lnTo>
                  <a:lnTo>
                    <a:pt x="2394979" y="63661"/>
                  </a:lnTo>
                  <a:close/>
                  <a:moveTo>
                    <a:pt x="2381808" y="0"/>
                  </a:moveTo>
                  <a:lnTo>
                    <a:pt x="2381808" y="417091"/>
                  </a:lnTo>
                  <a:lnTo>
                    <a:pt x="2274242" y="417091"/>
                  </a:lnTo>
                  <a:lnTo>
                    <a:pt x="2274242" y="52685"/>
                  </a:lnTo>
                  <a:lnTo>
                    <a:pt x="2250095" y="54880"/>
                  </a:lnTo>
                  <a:lnTo>
                    <a:pt x="2250095" y="13171"/>
                  </a:lnTo>
                  <a:close/>
                  <a:moveTo>
                    <a:pt x="1685925" y="0"/>
                  </a:moveTo>
                  <a:lnTo>
                    <a:pt x="2193019" y="0"/>
                  </a:lnTo>
                  <a:lnTo>
                    <a:pt x="2193019" y="63661"/>
                  </a:lnTo>
                  <a:lnTo>
                    <a:pt x="2074478" y="96590"/>
                  </a:lnTo>
                  <a:lnTo>
                    <a:pt x="2074478" y="144884"/>
                  </a:lnTo>
                  <a:lnTo>
                    <a:pt x="2193019" y="144884"/>
                  </a:lnTo>
                  <a:lnTo>
                    <a:pt x="2193019" y="186593"/>
                  </a:lnTo>
                  <a:lnTo>
                    <a:pt x="2074478" y="186593"/>
                  </a:lnTo>
                  <a:lnTo>
                    <a:pt x="2074478" y="379772"/>
                  </a:lnTo>
                  <a:cubicBezTo>
                    <a:pt x="2075941" y="406115"/>
                    <a:pt x="2062038" y="418554"/>
                    <a:pt x="2032769" y="417091"/>
                  </a:cubicBezTo>
                  <a:lnTo>
                    <a:pt x="1775929" y="417091"/>
                  </a:lnTo>
                  <a:lnTo>
                    <a:pt x="1775929" y="379772"/>
                  </a:lnTo>
                  <a:lnTo>
                    <a:pt x="1931789" y="379772"/>
                  </a:lnTo>
                  <a:cubicBezTo>
                    <a:pt x="1946423" y="382699"/>
                    <a:pt x="1952277" y="376114"/>
                    <a:pt x="1949350" y="360015"/>
                  </a:cubicBezTo>
                  <a:lnTo>
                    <a:pt x="1949350" y="186593"/>
                  </a:lnTo>
                  <a:lnTo>
                    <a:pt x="1685925" y="186593"/>
                  </a:lnTo>
                  <a:lnTo>
                    <a:pt x="1685925" y="144884"/>
                  </a:lnTo>
                  <a:lnTo>
                    <a:pt x="1949350" y="144884"/>
                  </a:lnTo>
                  <a:lnTo>
                    <a:pt x="1949350" y="63661"/>
                  </a:lnTo>
                  <a:lnTo>
                    <a:pt x="2010817" y="41709"/>
                  </a:lnTo>
                  <a:lnTo>
                    <a:pt x="1685925" y="41709"/>
                  </a:lnTo>
                  <a:close/>
                  <a:moveTo>
                    <a:pt x="1176635" y="0"/>
                  </a:moveTo>
                  <a:lnTo>
                    <a:pt x="1569578" y="0"/>
                  </a:lnTo>
                  <a:lnTo>
                    <a:pt x="1580554" y="41709"/>
                  </a:lnTo>
                  <a:lnTo>
                    <a:pt x="1631044" y="208546"/>
                  </a:lnTo>
                  <a:lnTo>
                    <a:pt x="1523479" y="208546"/>
                  </a:lnTo>
                  <a:lnTo>
                    <a:pt x="1470794" y="41709"/>
                  </a:lnTo>
                  <a:lnTo>
                    <a:pt x="1286395" y="41709"/>
                  </a:lnTo>
                  <a:lnTo>
                    <a:pt x="1231515" y="208546"/>
                  </a:lnTo>
                  <a:lnTo>
                    <a:pt x="1126145" y="208546"/>
                  </a:lnTo>
                  <a:lnTo>
                    <a:pt x="1176635" y="41709"/>
                  </a:lnTo>
                  <a:close/>
                  <a:moveTo>
                    <a:pt x="748568" y="0"/>
                  </a:moveTo>
                  <a:lnTo>
                    <a:pt x="864914" y="0"/>
                  </a:lnTo>
                  <a:lnTo>
                    <a:pt x="873695" y="21952"/>
                  </a:lnTo>
                  <a:lnTo>
                    <a:pt x="1069069" y="21952"/>
                  </a:lnTo>
                  <a:lnTo>
                    <a:pt x="1069069" y="63661"/>
                  </a:lnTo>
                  <a:lnTo>
                    <a:pt x="564170" y="63661"/>
                  </a:lnTo>
                  <a:lnTo>
                    <a:pt x="564170" y="21952"/>
                  </a:lnTo>
                  <a:lnTo>
                    <a:pt x="759544" y="21952"/>
                  </a:lnTo>
                  <a:close/>
                  <a:moveTo>
                    <a:pt x="72442" y="0"/>
                  </a:moveTo>
                  <a:lnTo>
                    <a:pt x="188788" y="0"/>
                  </a:lnTo>
                  <a:lnTo>
                    <a:pt x="171226" y="21952"/>
                  </a:lnTo>
                  <a:lnTo>
                    <a:pt x="507094" y="21952"/>
                  </a:lnTo>
                  <a:lnTo>
                    <a:pt x="507094" y="63661"/>
                  </a:lnTo>
                  <a:lnTo>
                    <a:pt x="136103" y="63661"/>
                  </a:lnTo>
                  <a:lnTo>
                    <a:pt x="116346" y="90004"/>
                  </a:lnTo>
                  <a:lnTo>
                    <a:pt x="0" y="90004"/>
                  </a:lnTo>
                  <a:lnTo>
                    <a:pt x="21952" y="63661"/>
                  </a:lnTo>
                  <a:lnTo>
                    <a:pt x="0" y="63661"/>
                  </a:lnTo>
                  <a:lnTo>
                    <a:pt x="0" y="21952"/>
                  </a:lnTo>
                  <a:lnTo>
                    <a:pt x="54880" y="21952"/>
                  </a:ln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solidFill>
                  <a:schemeClr val="tx1"/>
                </a:solidFill>
                <a:ea typeface="微软雅黑" panose="020B0503020204020204" pitchFamily="34" charset="-122"/>
              </a:endParaRPr>
            </a:p>
          </p:txBody>
        </p:sp>
      </p:grpSp>
      <p:cxnSp>
        <p:nvCxnSpPr>
          <p:cNvPr id="23" name="直接连接符 22"/>
          <p:cNvCxnSpPr/>
          <p:nvPr userDrawn="1"/>
        </p:nvCxnSpPr>
        <p:spPr>
          <a:xfrm>
            <a:off x="761629" y="62650"/>
            <a:ext cx="0" cy="6161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userDrawn="1"/>
        </p:nvSpPr>
        <p:spPr>
          <a:xfrm>
            <a:off x="0" y="4900885"/>
            <a:ext cx="9144000" cy="242615"/>
          </a:xfrm>
          <a:prstGeom prst="rect">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Tree>
    <p:extLst>
      <p:ext uri="{BB962C8B-B14F-4D97-AF65-F5344CB8AC3E}">
        <p14:creationId xmlns:p14="http://schemas.microsoft.com/office/powerpoint/2010/main" val="2397371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8_比较">
    <p:spTree>
      <p:nvGrpSpPr>
        <p:cNvPr id="1" name=""/>
        <p:cNvGrpSpPr/>
        <p:nvPr/>
      </p:nvGrpSpPr>
      <p:grpSpPr>
        <a:xfrm>
          <a:off x="0" y="0"/>
          <a:ext cx="0" cy="0"/>
          <a:chOff x="0" y="0"/>
          <a:chExt cx="0" cy="0"/>
        </a:xfrm>
      </p:grpSpPr>
      <p:grpSp>
        <p:nvGrpSpPr>
          <p:cNvPr id="2" name="组合 1"/>
          <p:cNvGrpSpPr>
            <a:grpSpLocks noChangeAspect="1"/>
          </p:cNvGrpSpPr>
          <p:nvPr userDrawn="1"/>
        </p:nvGrpSpPr>
        <p:grpSpPr>
          <a:xfrm>
            <a:off x="790204" y="186614"/>
            <a:ext cx="671884" cy="474112"/>
            <a:chOff x="5455444" y="233363"/>
            <a:chExt cx="1281113" cy="904009"/>
          </a:xfrm>
        </p:grpSpPr>
        <p:grpSp>
          <p:nvGrpSpPr>
            <p:cNvPr id="3" name="组合 2"/>
            <p:cNvGrpSpPr/>
            <p:nvPr/>
          </p:nvGrpSpPr>
          <p:grpSpPr>
            <a:xfrm>
              <a:off x="5455444" y="233363"/>
              <a:ext cx="1281113" cy="661987"/>
              <a:chOff x="5194301" y="233363"/>
              <a:chExt cx="1281113" cy="661987"/>
            </a:xfrm>
          </p:grpSpPr>
          <p:sp>
            <p:nvSpPr>
              <p:cNvPr id="13" name="Freeform 24"/>
              <p:cNvSpPr/>
              <p:nvPr/>
            </p:nvSpPr>
            <p:spPr bwMode="auto">
              <a:xfrm>
                <a:off x="5964238" y="487363"/>
                <a:ext cx="260350" cy="223837"/>
              </a:xfrm>
              <a:custGeom>
                <a:avLst/>
                <a:gdLst>
                  <a:gd name="T0" fmla="*/ 183 w 204"/>
                  <a:gd name="T1" fmla="*/ 0 h 175"/>
                  <a:gd name="T2" fmla="*/ 191 w 204"/>
                  <a:gd name="T3" fmla="*/ 22 h 175"/>
                  <a:gd name="T4" fmla="*/ 203 w 204"/>
                  <a:gd name="T5" fmla="*/ 114 h 175"/>
                  <a:gd name="T6" fmla="*/ 198 w 204"/>
                  <a:gd name="T7" fmla="*/ 165 h 175"/>
                  <a:gd name="T8" fmla="*/ 196 w 204"/>
                  <a:gd name="T9" fmla="*/ 175 h 175"/>
                  <a:gd name="T10" fmla="*/ 186 w 204"/>
                  <a:gd name="T11" fmla="*/ 169 h 175"/>
                  <a:gd name="T12" fmla="*/ 27 w 204"/>
                  <a:gd name="T13" fmla="*/ 117 h 175"/>
                  <a:gd name="T14" fmla="*/ 0 w 204"/>
                  <a:gd name="T15" fmla="*/ 113 h 175"/>
                  <a:gd name="T16" fmla="*/ 14 w 204"/>
                  <a:gd name="T17" fmla="*/ 96 h 175"/>
                  <a:gd name="T18" fmla="*/ 158 w 204"/>
                  <a:gd name="T19" fmla="*/ 6 h 175"/>
                  <a:gd name="T20" fmla="*/ 183 w 204"/>
                  <a:gd name="T2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175">
                    <a:moveTo>
                      <a:pt x="183" y="0"/>
                    </a:moveTo>
                    <a:cubicBezTo>
                      <a:pt x="191" y="22"/>
                      <a:pt x="191" y="22"/>
                      <a:pt x="191" y="22"/>
                    </a:cubicBezTo>
                    <a:cubicBezTo>
                      <a:pt x="199" y="51"/>
                      <a:pt x="204" y="82"/>
                      <a:pt x="203" y="114"/>
                    </a:cubicBezTo>
                    <a:cubicBezTo>
                      <a:pt x="203" y="132"/>
                      <a:pt x="201" y="149"/>
                      <a:pt x="198" y="165"/>
                    </a:cubicBezTo>
                    <a:cubicBezTo>
                      <a:pt x="196" y="175"/>
                      <a:pt x="196" y="175"/>
                      <a:pt x="196" y="175"/>
                    </a:cubicBezTo>
                    <a:cubicBezTo>
                      <a:pt x="186" y="169"/>
                      <a:pt x="186" y="169"/>
                      <a:pt x="186" y="169"/>
                    </a:cubicBezTo>
                    <a:cubicBezTo>
                      <a:pt x="137" y="145"/>
                      <a:pt x="84" y="127"/>
                      <a:pt x="27" y="117"/>
                    </a:cubicBezTo>
                    <a:cubicBezTo>
                      <a:pt x="0" y="113"/>
                      <a:pt x="0" y="113"/>
                      <a:pt x="0" y="113"/>
                    </a:cubicBezTo>
                    <a:cubicBezTo>
                      <a:pt x="14" y="96"/>
                      <a:pt x="14" y="96"/>
                      <a:pt x="14" y="96"/>
                    </a:cubicBezTo>
                    <a:cubicBezTo>
                      <a:pt x="52" y="54"/>
                      <a:pt x="102" y="22"/>
                      <a:pt x="158" y="6"/>
                    </a:cubicBezTo>
                    <a:lnTo>
                      <a:pt x="183" y="0"/>
                    </a:lnTo>
                    <a:close/>
                  </a:path>
                </a:pathLst>
              </a:custGeom>
              <a:solidFill>
                <a:srgbClr val="1F99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4" name="Freeform 25"/>
              <p:cNvSpPr/>
              <p:nvPr/>
            </p:nvSpPr>
            <p:spPr bwMode="auto">
              <a:xfrm>
                <a:off x="5927726" y="273050"/>
                <a:ext cx="250825" cy="255587"/>
              </a:xfrm>
              <a:custGeom>
                <a:avLst/>
                <a:gdLst>
                  <a:gd name="T0" fmla="*/ 52 w 197"/>
                  <a:gd name="T1" fmla="*/ 0 h 200"/>
                  <a:gd name="T2" fmla="*/ 76 w 197"/>
                  <a:gd name="T3" fmla="*/ 12 h 200"/>
                  <a:gd name="T4" fmla="*/ 183 w 197"/>
                  <a:gd name="T5" fmla="*/ 113 h 200"/>
                  <a:gd name="T6" fmla="*/ 197 w 197"/>
                  <a:gd name="T7" fmla="*/ 137 h 200"/>
                  <a:gd name="T8" fmla="*/ 194 w 197"/>
                  <a:gd name="T9" fmla="*/ 139 h 200"/>
                  <a:gd name="T10" fmla="*/ 8 w 197"/>
                  <a:gd name="T11" fmla="*/ 200 h 200"/>
                  <a:gd name="T12" fmla="*/ 0 w 197"/>
                  <a:gd name="T13" fmla="*/ 200 h 200"/>
                  <a:gd name="T14" fmla="*/ 0 w 197"/>
                  <a:gd name="T15" fmla="*/ 196 h 200"/>
                  <a:gd name="T16" fmla="*/ 49 w 197"/>
                  <a:gd name="T17" fmla="*/ 4 h 200"/>
                  <a:gd name="T18" fmla="*/ 52 w 197"/>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200">
                    <a:moveTo>
                      <a:pt x="52" y="0"/>
                    </a:moveTo>
                    <a:cubicBezTo>
                      <a:pt x="76" y="12"/>
                      <a:pt x="76" y="12"/>
                      <a:pt x="76" y="12"/>
                    </a:cubicBezTo>
                    <a:cubicBezTo>
                      <a:pt x="119" y="37"/>
                      <a:pt x="156" y="71"/>
                      <a:pt x="183" y="113"/>
                    </a:cubicBezTo>
                    <a:cubicBezTo>
                      <a:pt x="197" y="137"/>
                      <a:pt x="197" y="137"/>
                      <a:pt x="197" y="137"/>
                    </a:cubicBezTo>
                    <a:cubicBezTo>
                      <a:pt x="194" y="139"/>
                      <a:pt x="194" y="139"/>
                      <a:pt x="194" y="139"/>
                    </a:cubicBezTo>
                    <a:cubicBezTo>
                      <a:pt x="139" y="173"/>
                      <a:pt x="76" y="194"/>
                      <a:pt x="8" y="200"/>
                    </a:cubicBezTo>
                    <a:cubicBezTo>
                      <a:pt x="0" y="200"/>
                      <a:pt x="0" y="200"/>
                      <a:pt x="0" y="200"/>
                    </a:cubicBezTo>
                    <a:cubicBezTo>
                      <a:pt x="0" y="196"/>
                      <a:pt x="0" y="196"/>
                      <a:pt x="0" y="196"/>
                    </a:cubicBezTo>
                    <a:cubicBezTo>
                      <a:pt x="1" y="127"/>
                      <a:pt x="19" y="62"/>
                      <a:pt x="49" y="4"/>
                    </a:cubicBezTo>
                    <a:lnTo>
                      <a:pt x="52" y="0"/>
                    </a:lnTo>
                    <a:close/>
                  </a:path>
                </a:pathLst>
              </a:custGeom>
              <a:solidFill>
                <a:srgbClr val="7BB8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5" name="Freeform 26"/>
              <p:cNvSpPr/>
              <p:nvPr/>
            </p:nvSpPr>
            <p:spPr bwMode="auto">
              <a:xfrm>
                <a:off x="5194301" y="649288"/>
                <a:ext cx="1281113" cy="246062"/>
              </a:xfrm>
              <a:custGeom>
                <a:avLst/>
                <a:gdLst>
                  <a:gd name="T0" fmla="*/ 511 w 1008"/>
                  <a:gd name="T1" fmla="*/ 0 h 193"/>
                  <a:gd name="T2" fmla="*/ 944 w 1008"/>
                  <a:gd name="T3" fmla="*/ 147 h 193"/>
                  <a:gd name="T4" fmla="*/ 989 w 1008"/>
                  <a:gd name="T5" fmla="*/ 178 h 193"/>
                  <a:gd name="T6" fmla="*/ 990 w 1008"/>
                  <a:gd name="T7" fmla="*/ 178 h 193"/>
                  <a:gd name="T8" fmla="*/ 995 w 1008"/>
                  <a:gd name="T9" fmla="*/ 181 h 193"/>
                  <a:gd name="T10" fmla="*/ 1007 w 1008"/>
                  <a:gd name="T11" fmla="*/ 192 h 193"/>
                  <a:gd name="T12" fmla="*/ 991 w 1008"/>
                  <a:gd name="T13" fmla="*/ 189 h 193"/>
                  <a:gd name="T14" fmla="*/ 989 w 1008"/>
                  <a:gd name="T15" fmla="*/ 188 h 193"/>
                  <a:gd name="T16" fmla="*/ 989 w 1008"/>
                  <a:gd name="T17" fmla="*/ 188 h 193"/>
                  <a:gd name="T18" fmla="*/ 503 w 1008"/>
                  <a:gd name="T19" fmla="*/ 101 h 193"/>
                  <a:gd name="T20" fmla="*/ 17 w 1008"/>
                  <a:gd name="T21" fmla="*/ 188 h 193"/>
                  <a:gd name="T22" fmla="*/ 17 w 1008"/>
                  <a:gd name="T23" fmla="*/ 188 h 193"/>
                  <a:gd name="T24" fmla="*/ 16 w 1008"/>
                  <a:gd name="T25" fmla="*/ 188 h 193"/>
                  <a:gd name="T26" fmla="*/ 0 w 1008"/>
                  <a:gd name="T27" fmla="*/ 191 h 193"/>
                  <a:gd name="T28" fmla="*/ 3 w 1008"/>
                  <a:gd name="T29" fmla="*/ 188 h 193"/>
                  <a:gd name="T30" fmla="*/ 6 w 1008"/>
                  <a:gd name="T31" fmla="*/ 185 h 193"/>
                  <a:gd name="T32" fmla="*/ 6 w 1008"/>
                  <a:gd name="T33" fmla="*/ 185 h 193"/>
                  <a:gd name="T34" fmla="*/ 62 w 1008"/>
                  <a:gd name="T35" fmla="*/ 147 h 193"/>
                  <a:gd name="T36" fmla="*/ 511 w 1008"/>
                  <a:gd name="T3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8" h="193">
                    <a:moveTo>
                      <a:pt x="511" y="0"/>
                    </a:moveTo>
                    <a:cubicBezTo>
                      <a:pt x="668" y="0"/>
                      <a:pt x="810" y="63"/>
                      <a:pt x="944" y="147"/>
                    </a:cubicBezTo>
                    <a:cubicBezTo>
                      <a:pt x="989" y="178"/>
                      <a:pt x="989" y="178"/>
                      <a:pt x="989" y="178"/>
                    </a:cubicBezTo>
                    <a:cubicBezTo>
                      <a:pt x="990" y="178"/>
                      <a:pt x="990" y="178"/>
                      <a:pt x="990" y="178"/>
                    </a:cubicBezTo>
                    <a:cubicBezTo>
                      <a:pt x="995" y="181"/>
                      <a:pt x="995" y="181"/>
                      <a:pt x="995" y="181"/>
                    </a:cubicBezTo>
                    <a:cubicBezTo>
                      <a:pt x="1003" y="187"/>
                      <a:pt x="1008" y="191"/>
                      <a:pt x="1007" y="192"/>
                    </a:cubicBezTo>
                    <a:cubicBezTo>
                      <a:pt x="1006" y="193"/>
                      <a:pt x="1001" y="192"/>
                      <a:pt x="991" y="189"/>
                    </a:cubicBezTo>
                    <a:cubicBezTo>
                      <a:pt x="989" y="188"/>
                      <a:pt x="989" y="188"/>
                      <a:pt x="989" y="188"/>
                    </a:cubicBezTo>
                    <a:cubicBezTo>
                      <a:pt x="989" y="188"/>
                      <a:pt x="989" y="188"/>
                      <a:pt x="989" y="188"/>
                    </a:cubicBezTo>
                    <a:cubicBezTo>
                      <a:pt x="839" y="132"/>
                      <a:pt x="675" y="101"/>
                      <a:pt x="503" y="101"/>
                    </a:cubicBezTo>
                    <a:cubicBezTo>
                      <a:pt x="330" y="101"/>
                      <a:pt x="166" y="132"/>
                      <a:pt x="17" y="188"/>
                    </a:cubicBezTo>
                    <a:cubicBezTo>
                      <a:pt x="17" y="188"/>
                      <a:pt x="17" y="188"/>
                      <a:pt x="17" y="188"/>
                    </a:cubicBezTo>
                    <a:cubicBezTo>
                      <a:pt x="16" y="188"/>
                      <a:pt x="16" y="188"/>
                      <a:pt x="16" y="188"/>
                    </a:cubicBezTo>
                    <a:cubicBezTo>
                      <a:pt x="6" y="192"/>
                      <a:pt x="1" y="193"/>
                      <a:pt x="0" y="191"/>
                    </a:cubicBezTo>
                    <a:cubicBezTo>
                      <a:pt x="0" y="191"/>
                      <a:pt x="1" y="189"/>
                      <a:pt x="3" y="188"/>
                    </a:cubicBezTo>
                    <a:cubicBezTo>
                      <a:pt x="6" y="185"/>
                      <a:pt x="6" y="185"/>
                      <a:pt x="6" y="185"/>
                    </a:cubicBezTo>
                    <a:cubicBezTo>
                      <a:pt x="6" y="185"/>
                      <a:pt x="6" y="185"/>
                      <a:pt x="6" y="185"/>
                    </a:cubicBezTo>
                    <a:cubicBezTo>
                      <a:pt x="62" y="147"/>
                      <a:pt x="62" y="147"/>
                      <a:pt x="62" y="147"/>
                    </a:cubicBezTo>
                    <a:cubicBezTo>
                      <a:pt x="197" y="63"/>
                      <a:pt x="353" y="0"/>
                      <a:pt x="511"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6" name="Freeform 27"/>
              <p:cNvSpPr/>
              <p:nvPr/>
            </p:nvSpPr>
            <p:spPr bwMode="auto">
              <a:xfrm>
                <a:off x="5703888" y="233363"/>
                <a:ext cx="255588" cy="257175"/>
              </a:xfrm>
              <a:custGeom>
                <a:avLst/>
                <a:gdLst>
                  <a:gd name="T0" fmla="*/ 0 w 201"/>
                  <a:gd name="T1" fmla="*/ 21 h 201"/>
                  <a:gd name="T2" fmla="*/ 26 w 201"/>
                  <a:gd name="T3" fmla="*/ 13 h 201"/>
                  <a:gd name="T4" fmla="*/ 174 w 201"/>
                  <a:gd name="T5" fmla="*/ 11 h 201"/>
                  <a:gd name="T6" fmla="*/ 201 w 201"/>
                  <a:gd name="T7" fmla="*/ 18 h 201"/>
                  <a:gd name="T8" fmla="*/ 200 w 201"/>
                  <a:gd name="T9" fmla="*/ 22 h 201"/>
                  <a:gd name="T10" fmla="*/ 108 w 201"/>
                  <a:gd name="T11" fmla="*/ 195 h 201"/>
                  <a:gd name="T12" fmla="*/ 102 w 201"/>
                  <a:gd name="T13" fmla="*/ 201 h 201"/>
                  <a:gd name="T14" fmla="*/ 100 w 201"/>
                  <a:gd name="T15" fmla="*/ 198 h 201"/>
                  <a:gd name="T16" fmla="*/ 2 w 201"/>
                  <a:gd name="T17" fmla="*/ 26 h 201"/>
                  <a:gd name="T18" fmla="*/ 0 w 201"/>
                  <a:gd name="T19" fmla="*/ 2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a:moveTo>
                      <a:pt x="0" y="21"/>
                    </a:moveTo>
                    <a:cubicBezTo>
                      <a:pt x="26" y="13"/>
                      <a:pt x="26" y="13"/>
                      <a:pt x="26" y="13"/>
                    </a:cubicBezTo>
                    <a:cubicBezTo>
                      <a:pt x="75" y="0"/>
                      <a:pt x="125" y="0"/>
                      <a:pt x="174" y="11"/>
                    </a:cubicBezTo>
                    <a:cubicBezTo>
                      <a:pt x="201" y="18"/>
                      <a:pt x="201" y="18"/>
                      <a:pt x="201" y="18"/>
                    </a:cubicBezTo>
                    <a:cubicBezTo>
                      <a:pt x="200" y="22"/>
                      <a:pt x="200" y="22"/>
                      <a:pt x="200" y="22"/>
                    </a:cubicBezTo>
                    <a:cubicBezTo>
                      <a:pt x="183" y="84"/>
                      <a:pt x="153" y="144"/>
                      <a:pt x="108" y="195"/>
                    </a:cubicBezTo>
                    <a:cubicBezTo>
                      <a:pt x="102" y="201"/>
                      <a:pt x="102" y="201"/>
                      <a:pt x="102" y="201"/>
                    </a:cubicBezTo>
                    <a:cubicBezTo>
                      <a:pt x="100" y="198"/>
                      <a:pt x="100" y="198"/>
                      <a:pt x="100" y="198"/>
                    </a:cubicBezTo>
                    <a:cubicBezTo>
                      <a:pt x="52" y="147"/>
                      <a:pt x="20" y="88"/>
                      <a:pt x="2" y="26"/>
                    </a:cubicBezTo>
                    <a:lnTo>
                      <a:pt x="0" y="21"/>
                    </a:lnTo>
                    <a:close/>
                  </a:path>
                </a:pathLst>
              </a:custGeom>
              <a:solidFill>
                <a:srgbClr val="EDA1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7" name="Freeform 28"/>
              <p:cNvSpPr/>
              <p:nvPr/>
            </p:nvSpPr>
            <p:spPr bwMode="auto">
              <a:xfrm>
                <a:off x="5491163" y="274638"/>
                <a:ext cx="252413" cy="254000"/>
              </a:xfrm>
              <a:custGeom>
                <a:avLst/>
                <a:gdLst>
                  <a:gd name="T0" fmla="*/ 0 w 199"/>
                  <a:gd name="T1" fmla="*/ 141 h 199"/>
                  <a:gd name="T2" fmla="*/ 13 w 199"/>
                  <a:gd name="T3" fmla="*/ 117 h 199"/>
                  <a:gd name="T4" fmla="*/ 118 w 199"/>
                  <a:gd name="T5" fmla="*/ 13 h 199"/>
                  <a:gd name="T6" fmla="*/ 143 w 199"/>
                  <a:gd name="T7" fmla="*/ 0 h 199"/>
                  <a:gd name="T8" fmla="*/ 145 w 199"/>
                  <a:gd name="T9" fmla="*/ 3 h 199"/>
                  <a:gd name="T10" fmla="*/ 199 w 199"/>
                  <a:gd name="T11" fmla="*/ 191 h 199"/>
                  <a:gd name="T12" fmla="*/ 199 w 199"/>
                  <a:gd name="T13" fmla="*/ 199 h 199"/>
                  <a:gd name="T14" fmla="*/ 195 w 199"/>
                  <a:gd name="T15" fmla="*/ 199 h 199"/>
                  <a:gd name="T16" fmla="*/ 5 w 199"/>
                  <a:gd name="T17" fmla="*/ 144 h 199"/>
                  <a:gd name="T18" fmla="*/ 0 w 199"/>
                  <a:gd name="T19" fmla="*/ 14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0" y="141"/>
                    </a:moveTo>
                    <a:cubicBezTo>
                      <a:pt x="13" y="117"/>
                      <a:pt x="13" y="117"/>
                      <a:pt x="13" y="117"/>
                    </a:cubicBezTo>
                    <a:cubicBezTo>
                      <a:pt x="40" y="74"/>
                      <a:pt x="76" y="39"/>
                      <a:pt x="118" y="13"/>
                    </a:cubicBezTo>
                    <a:cubicBezTo>
                      <a:pt x="143" y="0"/>
                      <a:pt x="143" y="0"/>
                      <a:pt x="143" y="0"/>
                    </a:cubicBezTo>
                    <a:cubicBezTo>
                      <a:pt x="145" y="3"/>
                      <a:pt x="145" y="3"/>
                      <a:pt x="145" y="3"/>
                    </a:cubicBezTo>
                    <a:cubicBezTo>
                      <a:pt x="176" y="59"/>
                      <a:pt x="196" y="123"/>
                      <a:pt x="199" y="191"/>
                    </a:cubicBezTo>
                    <a:cubicBezTo>
                      <a:pt x="199" y="199"/>
                      <a:pt x="199" y="199"/>
                      <a:pt x="199" y="199"/>
                    </a:cubicBezTo>
                    <a:cubicBezTo>
                      <a:pt x="195" y="199"/>
                      <a:pt x="195" y="199"/>
                      <a:pt x="195" y="199"/>
                    </a:cubicBezTo>
                    <a:cubicBezTo>
                      <a:pt x="126" y="196"/>
                      <a:pt x="61" y="176"/>
                      <a:pt x="5" y="144"/>
                    </a:cubicBezTo>
                    <a:lnTo>
                      <a:pt x="0" y="141"/>
                    </a:lnTo>
                    <a:close/>
                  </a:path>
                </a:pathLst>
              </a:custGeom>
              <a:solidFill>
                <a:srgbClr val="D073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8" name="Freeform 29"/>
              <p:cNvSpPr/>
              <p:nvPr/>
            </p:nvSpPr>
            <p:spPr bwMode="auto">
              <a:xfrm>
                <a:off x="5448301" y="488950"/>
                <a:ext cx="258763" cy="222250"/>
              </a:xfrm>
              <a:custGeom>
                <a:avLst/>
                <a:gdLst>
                  <a:gd name="T0" fmla="*/ 20 w 203"/>
                  <a:gd name="T1" fmla="*/ 0 h 174"/>
                  <a:gd name="T2" fmla="*/ 12 w 203"/>
                  <a:gd name="T3" fmla="*/ 21 h 174"/>
                  <a:gd name="T4" fmla="*/ 0 w 203"/>
                  <a:gd name="T5" fmla="*/ 114 h 174"/>
                  <a:gd name="T6" fmla="*/ 5 w 203"/>
                  <a:gd name="T7" fmla="*/ 165 h 174"/>
                  <a:gd name="T8" fmla="*/ 7 w 203"/>
                  <a:gd name="T9" fmla="*/ 174 h 174"/>
                  <a:gd name="T10" fmla="*/ 17 w 203"/>
                  <a:gd name="T11" fmla="*/ 169 h 174"/>
                  <a:gd name="T12" fmla="*/ 176 w 203"/>
                  <a:gd name="T13" fmla="*/ 117 h 174"/>
                  <a:gd name="T14" fmla="*/ 203 w 203"/>
                  <a:gd name="T15" fmla="*/ 113 h 174"/>
                  <a:gd name="T16" fmla="*/ 189 w 203"/>
                  <a:gd name="T17" fmla="*/ 96 h 174"/>
                  <a:gd name="T18" fmla="*/ 45 w 203"/>
                  <a:gd name="T19" fmla="*/ 5 h 174"/>
                  <a:gd name="T20" fmla="*/ 20 w 203"/>
                  <a:gd name="T2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74">
                    <a:moveTo>
                      <a:pt x="20" y="0"/>
                    </a:moveTo>
                    <a:cubicBezTo>
                      <a:pt x="12" y="21"/>
                      <a:pt x="12" y="21"/>
                      <a:pt x="12" y="21"/>
                    </a:cubicBezTo>
                    <a:cubicBezTo>
                      <a:pt x="4" y="51"/>
                      <a:pt x="0" y="82"/>
                      <a:pt x="0" y="114"/>
                    </a:cubicBezTo>
                    <a:cubicBezTo>
                      <a:pt x="0" y="131"/>
                      <a:pt x="2" y="148"/>
                      <a:pt x="5" y="165"/>
                    </a:cubicBezTo>
                    <a:cubicBezTo>
                      <a:pt x="7" y="174"/>
                      <a:pt x="7" y="174"/>
                      <a:pt x="7" y="174"/>
                    </a:cubicBezTo>
                    <a:cubicBezTo>
                      <a:pt x="17" y="169"/>
                      <a:pt x="17" y="169"/>
                      <a:pt x="17" y="169"/>
                    </a:cubicBezTo>
                    <a:cubicBezTo>
                      <a:pt x="66" y="144"/>
                      <a:pt x="120" y="126"/>
                      <a:pt x="176" y="117"/>
                    </a:cubicBezTo>
                    <a:cubicBezTo>
                      <a:pt x="203" y="113"/>
                      <a:pt x="203" y="113"/>
                      <a:pt x="203" y="113"/>
                    </a:cubicBezTo>
                    <a:cubicBezTo>
                      <a:pt x="189" y="96"/>
                      <a:pt x="189" y="96"/>
                      <a:pt x="189" y="96"/>
                    </a:cubicBezTo>
                    <a:cubicBezTo>
                      <a:pt x="151" y="54"/>
                      <a:pt x="101" y="22"/>
                      <a:pt x="45" y="5"/>
                    </a:cubicBezTo>
                    <a:lnTo>
                      <a:pt x="20" y="0"/>
                    </a:lnTo>
                    <a:close/>
                  </a:path>
                </a:pathLst>
              </a:custGeom>
              <a:solidFill>
                <a:srgbClr val="BF23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nvGrpSpPr>
            <p:cNvPr id="4" name="组合 3"/>
            <p:cNvGrpSpPr/>
            <p:nvPr/>
          </p:nvGrpSpPr>
          <p:grpSpPr>
            <a:xfrm>
              <a:off x="5653485" y="881618"/>
              <a:ext cx="885031" cy="255754"/>
              <a:chOff x="6484938" y="241300"/>
              <a:chExt cx="1598613" cy="461963"/>
            </a:xfrm>
          </p:grpSpPr>
          <p:sp>
            <p:nvSpPr>
              <p:cNvPr id="5" name="Freeform 19"/>
              <p:cNvSpPr/>
              <p:nvPr/>
            </p:nvSpPr>
            <p:spPr bwMode="auto">
              <a:xfrm>
                <a:off x="6484938" y="249238"/>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6" name="Freeform 20"/>
              <p:cNvSpPr/>
              <p:nvPr/>
            </p:nvSpPr>
            <p:spPr bwMode="auto">
              <a:xfrm>
                <a:off x="6484938" y="436563"/>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7" name="Freeform 21"/>
              <p:cNvSpPr/>
              <p:nvPr/>
            </p:nvSpPr>
            <p:spPr bwMode="auto">
              <a:xfrm>
                <a:off x="6870701" y="455613"/>
                <a:ext cx="358775" cy="247650"/>
              </a:xfrm>
              <a:custGeom>
                <a:avLst/>
                <a:gdLst>
                  <a:gd name="T0" fmla="*/ 227 w 282"/>
                  <a:gd name="T1" fmla="*/ 0 h 194"/>
                  <a:gd name="T2" fmla="*/ 282 w 282"/>
                  <a:gd name="T3" fmla="*/ 0 h 194"/>
                  <a:gd name="T4" fmla="*/ 269 w 282"/>
                  <a:gd name="T5" fmla="*/ 16 h 194"/>
                  <a:gd name="T6" fmla="*/ 257 w 282"/>
                  <a:gd name="T7" fmla="*/ 29 h 194"/>
                  <a:gd name="T8" fmla="*/ 229 w 282"/>
                  <a:gd name="T9" fmla="*/ 51 h 194"/>
                  <a:gd name="T10" fmla="*/ 229 w 282"/>
                  <a:gd name="T11" fmla="*/ 75 h 194"/>
                  <a:gd name="T12" fmla="*/ 222 w 282"/>
                  <a:gd name="T13" fmla="*/ 128 h 194"/>
                  <a:gd name="T14" fmla="*/ 172 w 282"/>
                  <a:gd name="T15" fmla="*/ 182 h 194"/>
                  <a:gd name="T16" fmla="*/ 128 w 282"/>
                  <a:gd name="T17" fmla="*/ 192 h 194"/>
                  <a:gd name="T18" fmla="*/ 64 w 282"/>
                  <a:gd name="T19" fmla="*/ 192 h 194"/>
                  <a:gd name="T20" fmla="*/ 28 w 282"/>
                  <a:gd name="T21" fmla="*/ 182 h 194"/>
                  <a:gd name="T22" fmla="*/ 0 w 282"/>
                  <a:gd name="T23" fmla="*/ 131 h 194"/>
                  <a:gd name="T24" fmla="*/ 38 w 282"/>
                  <a:gd name="T25" fmla="*/ 131 h 194"/>
                  <a:gd name="T26" fmla="*/ 54 w 282"/>
                  <a:gd name="T27" fmla="*/ 154 h 194"/>
                  <a:gd name="T28" fmla="*/ 128 w 282"/>
                  <a:gd name="T29" fmla="*/ 158 h 194"/>
                  <a:gd name="T30" fmla="*/ 180 w 282"/>
                  <a:gd name="T31" fmla="*/ 125 h 194"/>
                  <a:gd name="T32" fmla="*/ 190 w 282"/>
                  <a:gd name="T33" fmla="*/ 72 h 194"/>
                  <a:gd name="T34" fmla="*/ 128 w 282"/>
                  <a:gd name="T35" fmla="*/ 85 h 194"/>
                  <a:gd name="T36" fmla="*/ 128 w 282"/>
                  <a:gd name="T37" fmla="*/ 45 h 194"/>
                  <a:gd name="T38" fmla="*/ 184 w 282"/>
                  <a:gd name="T39" fmla="*/ 31 h 194"/>
                  <a:gd name="T40" fmla="*/ 215 w 282"/>
                  <a:gd name="T41" fmla="*/ 11 h 194"/>
                  <a:gd name="T42" fmla="*/ 227 w 282"/>
                  <a:gd name="T43"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2" h="194">
                    <a:moveTo>
                      <a:pt x="227" y="0"/>
                    </a:moveTo>
                    <a:cubicBezTo>
                      <a:pt x="282" y="0"/>
                      <a:pt x="282" y="0"/>
                      <a:pt x="282" y="0"/>
                    </a:cubicBezTo>
                    <a:cubicBezTo>
                      <a:pt x="269" y="16"/>
                      <a:pt x="269" y="16"/>
                      <a:pt x="269" y="16"/>
                    </a:cubicBezTo>
                    <a:cubicBezTo>
                      <a:pt x="265" y="21"/>
                      <a:pt x="260" y="25"/>
                      <a:pt x="257" y="29"/>
                    </a:cubicBezTo>
                    <a:cubicBezTo>
                      <a:pt x="250" y="34"/>
                      <a:pt x="241" y="42"/>
                      <a:pt x="229" y="51"/>
                    </a:cubicBezTo>
                    <a:cubicBezTo>
                      <a:pt x="229" y="63"/>
                      <a:pt x="229" y="71"/>
                      <a:pt x="229" y="75"/>
                    </a:cubicBezTo>
                    <a:cubicBezTo>
                      <a:pt x="229" y="97"/>
                      <a:pt x="227" y="115"/>
                      <a:pt x="222" y="128"/>
                    </a:cubicBezTo>
                    <a:cubicBezTo>
                      <a:pt x="212" y="153"/>
                      <a:pt x="190" y="174"/>
                      <a:pt x="172" y="182"/>
                    </a:cubicBezTo>
                    <a:cubicBezTo>
                      <a:pt x="160" y="190"/>
                      <a:pt x="138" y="191"/>
                      <a:pt x="128" y="192"/>
                    </a:cubicBezTo>
                    <a:cubicBezTo>
                      <a:pt x="117" y="194"/>
                      <a:pt x="77" y="194"/>
                      <a:pt x="64" y="192"/>
                    </a:cubicBezTo>
                    <a:cubicBezTo>
                      <a:pt x="61" y="191"/>
                      <a:pt x="39" y="189"/>
                      <a:pt x="28" y="182"/>
                    </a:cubicBezTo>
                    <a:cubicBezTo>
                      <a:pt x="13" y="173"/>
                      <a:pt x="1" y="142"/>
                      <a:pt x="0" y="131"/>
                    </a:cubicBezTo>
                    <a:cubicBezTo>
                      <a:pt x="38" y="131"/>
                      <a:pt x="38" y="131"/>
                      <a:pt x="38" y="131"/>
                    </a:cubicBezTo>
                    <a:cubicBezTo>
                      <a:pt x="41" y="139"/>
                      <a:pt x="47" y="150"/>
                      <a:pt x="54" y="154"/>
                    </a:cubicBezTo>
                    <a:cubicBezTo>
                      <a:pt x="66" y="162"/>
                      <a:pt x="105" y="161"/>
                      <a:pt x="128" y="158"/>
                    </a:cubicBezTo>
                    <a:cubicBezTo>
                      <a:pt x="150" y="156"/>
                      <a:pt x="171" y="142"/>
                      <a:pt x="180" y="125"/>
                    </a:cubicBezTo>
                    <a:cubicBezTo>
                      <a:pt x="186" y="113"/>
                      <a:pt x="190" y="95"/>
                      <a:pt x="190" y="72"/>
                    </a:cubicBezTo>
                    <a:cubicBezTo>
                      <a:pt x="173" y="78"/>
                      <a:pt x="152" y="82"/>
                      <a:pt x="128" y="85"/>
                    </a:cubicBezTo>
                    <a:cubicBezTo>
                      <a:pt x="128" y="45"/>
                      <a:pt x="128" y="45"/>
                      <a:pt x="128" y="45"/>
                    </a:cubicBezTo>
                    <a:cubicBezTo>
                      <a:pt x="150" y="43"/>
                      <a:pt x="169" y="38"/>
                      <a:pt x="184" y="31"/>
                    </a:cubicBezTo>
                    <a:cubicBezTo>
                      <a:pt x="193" y="28"/>
                      <a:pt x="203" y="21"/>
                      <a:pt x="215" y="11"/>
                    </a:cubicBezTo>
                    <a:lnTo>
                      <a:pt x="227"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8" name="Freeform 22"/>
              <p:cNvSpPr/>
              <p:nvPr/>
            </p:nvSpPr>
            <p:spPr bwMode="auto">
              <a:xfrm>
                <a:off x="7335838" y="241300"/>
                <a:ext cx="747713" cy="458787"/>
              </a:xfrm>
              <a:custGeom>
                <a:avLst/>
                <a:gdLst>
                  <a:gd name="T0" fmla="*/ 255 w 588"/>
                  <a:gd name="T1" fmla="*/ 0 h 359"/>
                  <a:gd name="T2" fmla="*/ 527 w 588"/>
                  <a:gd name="T3" fmla="*/ 0 h 359"/>
                  <a:gd name="T4" fmla="*/ 571 w 588"/>
                  <a:gd name="T5" fmla="*/ 14 h 359"/>
                  <a:gd name="T6" fmla="*/ 588 w 588"/>
                  <a:gd name="T7" fmla="*/ 56 h 359"/>
                  <a:gd name="T8" fmla="*/ 588 w 588"/>
                  <a:gd name="T9" fmla="*/ 304 h 359"/>
                  <a:gd name="T10" fmla="*/ 573 w 588"/>
                  <a:gd name="T11" fmla="*/ 342 h 359"/>
                  <a:gd name="T12" fmla="*/ 531 w 588"/>
                  <a:gd name="T13" fmla="*/ 358 h 359"/>
                  <a:gd name="T14" fmla="*/ 497 w 588"/>
                  <a:gd name="T15" fmla="*/ 358 h 359"/>
                  <a:gd name="T16" fmla="*/ 497 w 588"/>
                  <a:gd name="T17" fmla="*/ 359 h 359"/>
                  <a:gd name="T18" fmla="*/ 141 w 588"/>
                  <a:gd name="T19" fmla="*/ 359 h 359"/>
                  <a:gd name="T20" fmla="*/ 141 w 588"/>
                  <a:gd name="T21" fmla="*/ 359 h 359"/>
                  <a:gd name="T22" fmla="*/ 117 w 588"/>
                  <a:gd name="T23" fmla="*/ 359 h 359"/>
                  <a:gd name="T24" fmla="*/ 86 w 588"/>
                  <a:gd name="T25" fmla="*/ 350 h 359"/>
                  <a:gd name="T26" fmla="*/ 75 w 588"/>
                  <a:gd name="T27" fmla="*/ 327 h 359"/>
                  <a:gd name="T28" fmla="*/ 75 w 588"/>
                  <a:gd name="T29" fmla="*/ 304 h 359"/>
                  <a:gd name="T30" fmla="*/ 75 w 588"/>
                  <a:gd name="T31" fmla="*/ 304 h 359"/>
                  <a:gd name="T32" fmla="*/ 75 w 588"/>
                  <a:gd name="T33" fmla="*/ 230 h 359"/>
                  <a:gd name="T34" fmla="*/ 34 w 588"/>
                  <a:gd name="T35" fmla="*/ 202 h 359"/>
                  <a:gd name="T36" fmla="*/ 17 w 588"/>
                  <a:gd name="T37" fmla="*/ 187 h 359"/>
                  <a:gd name="T38" fmla="*/ 0 w 588"/>
                  <a:gd name="T39" fmla="*/ 167 h 359"/>
                  <a:gd name="T40" fmla="*/ 55 w 588"/>
                  <a:gd name="T41" fmla="*/ 167 h 359"/>
                  <a:gd name="T42" fmla="*/ 68 w 588"/>
                  <a:gd name="T43" fmla="*/ 178 h 359"/>
                  <a:gd name="T44" fmla="*/ 103 w 588"/>
                  <a:gd name="T45" fmla="*/ 200 h 359"/>
                  <a:gd name="T46" fmla="*/ 155 w 588"/>
                  <a:gd name="T47" fmla="*/ 212 h 359"/>
                  <a:gd name="T48" fmla="*/ 155 w 588"/>
                  <a:gd name="T49" fmla="*/ 252 h 359"/>
                  <a:gd name="T50" fmla="*/ 114 w 588"/>
                  <a:gd name="T51" fmla="*/ 246 h 359"/>
                  <a:gd name="T52" fmla="*/ 114 w 588"/>
                  <a:gd name="T53" fmla="*/ 303 h 359"/>
                  <a:gd name="T54" fmla="*/ 114 w 588"/>
                  <a:gd name="T55" fmla="*/ 303 h 359"/>
                  <a:gd name="T56" fmla="*/ 115 w 588"/>
                  <a:gd name="T57" fmla="*/ 312 h 359"/>
                  <a:gd name="T58" fmla="*/ 119 w 588"/>
                  <a:gd name="T59" fmla="*/ 320 h 359"/>
                  <a:gd name="T60" fmla="*/ 130 w 588"/>
                  <a:gd name="T61" fmla="*/ 323 h 359"/>
                  <a:gd name="T62" fmla="*/ 138 w 588"/>
                  <a:gd name="T63" fmla="*/ 324 h 359"/>
                  <a:gd name="T64" fmla="*/ 495 w 588"/>
                  <a:gd name="T65" fmla="*/ 324 h 359"/>
                  <a:gd name="T66" fmla="*/ 495 w 588"/>
                  <a:gd name="T67" fmla="*/ 324 h 359"/>
                  <a:gd name="T68" fmla="*/ 525 w 588"/>
                  <a:gd name="T69" fmla="*/ 323 h 359"/>
                  <a:gd name="T70" fmla="*/ 542 w 588"/>
                  <a:gd name="T71" fmla="*/ 314 h 359"/>
                  <a:gd name="T72" fmla="*/ 548 w 588"/>
                  <a:gd name="T73" fmla="*/ 299 h 359"/>
                  <a:gd name="T74" fmla="*/ 548 w 588"/>
                  <a:gd name="T75" fmla="*/ 65 h 359"/>
                  <a:gd name="T76" fmla="*/ 521 w 588"/>
                  <a:gd name="T77" fmla="*/ 39 h 359"/>
                  <a:gd name="T78" fmla="*/ 264 w 588"/>
                  <a:gd name="T79" fmla="*/ 39 h 359"/>
                  <a:gd name="T80" fmla="*/ 237 w 588"/>
                  <a:gd name="T81" fmla="*/ 65 h 359"/>
                  <a:gd name="T82" fmla="*/ 237 w 588"/>
                  <a:gd name="T83" fmla="*/ 300 h 359"/>
                  <a:gd name="T84" fmla="*/ 198 w 588"/>
                  <a:gd name="T85" fmla="*/ 300 h 359"/>
                  <a:gd name="T86" fmla="*/ 198 w 588"/>
                  <a:gd name="T87" fmla="*/ 54 h 359"/>
                  <a:gd name="T88" fmla="*/ 213 w 588"/>
                  <a:gd name="T89" fmla="*/ 15 h 359"/>
                  <a:gd name="T90" fmla="*/ 255 w 588"/>
                  <a:gd name="T9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8" h="359">
                    <a:moveTo>
                      <a:pt x="255" y="0"/>
                    </a:moveTo>
                    <a:cubicBezTo>
                      <a:pt x="527" y="0"/>
                      <a:pt x="527" y="0"/>
                      <a:pt x="527" y="0"/>
                    </a:cubicBezTo>
                    <a:cubicBezTo>
                      <a:pt x="546" y="0"/>
                      <a:pt x="560" y="4"/>
                      <a:pt x="571" y="14"/>
                    </a:cubicBezTo>
                    <a:cubicBezTo>
                      <a:pt x="582" y="24"/>
                      <a:pt x="588" y="38"/>
                      <a:pt x="588" y="56"/>
                    </a:cubicBezTo>
                    <a:cubicBezTo>
                      <a:pt x="588" y="304"/>
                      <a:pt x="588" y="304"/>
                      <a:pt x="588" y="304"/>
                    </a:cubicBezTo>
                    <a:cubicBezTo>
                      <a:pt x="588" y="319"/>
                      <a:pt x="583" y="332"/>
                      <a:pt x="573" y="342"/>
                    </a:cubicBezTo>
                    <a:cubicBezTo>
                      <a:pt x="563" y="353"/>
                      <a:pt x="549" y="358"/>
                      <a:pt x="531" y="358"/>
                    </a:cubicBezTo>
                    <a:cubicBezTo>
                      <a:pt x="497" y="358"/>
                      <a:pt x="497" y="358"/>
                      <a:pt x="497" y="358"/>
                    </a:cubicBezTo>
                    <a:cubicBezTo>
                      <a:pt x="497" y="359"/>
                      <a:pt x="497" y="359"/>
                      <a:pt x="497" y="359"/>
                    </a:cubicBezTo>
                    <a:cubicBezTo>
                      <a:pt x="141" y="359"/>
                      <a:pt x="141" y="359"/>
                      <a:pt x="141" y="359"/>
                    </a:cubicBezTo>
                    <a:cubicBezTo>
                      <a:pt x="141" y="359"/>
                      <a:pt x="141" y="359"/>
                      <a:pt x="141" y="359"/>
                    </a:cubicBezTo>
                    <a:cubicBezTo>
                      <a:pt x="117" y="359"/>
                      <a:pt x="117" y="359"/>
                      <a:pt x="117" y="359"/>
                    </a:cubicBezTo>
                    <a:cubicBezTo>
                      <a:pt x="103" y="359"/>
                      <a:pt x="93" y="356"/>
                      <a:pt x="86" y="350"/>
                    </a:cubicBezTo>
                    <a:cubicBezTo>
                      <a:pt x="78" y="343"/>
                      <a:pt x="75" y="336"/>
                      <a:pt x="75" y="327"/>
                    </a:cubicBezTo>
                    <a:cubicBezTo>
                      <a:pt x="75" y="304"/>
                      <a:pt x="75" y="304"/>
                      <a:pt x="75" y="304"/>
                    </a:cubicBezTo>
                    <a:cubicBezTo>
                      <a:pt x="75" y="304"/>
                      <a:pt x="75" y="304"/>
                      <a:pt x="75" y="304"/>
                    </a:cubicBezTo>
                    <a:cubicBezTo>
                      <a:pt x="75" y="230"/>
                      <a:pt x="75" y="230"/>
                      <a:pt x="75" y="230"/>
                    </a:cubicBezTo>
                    <a:cubicBezTo>
                      <a:pt x="58" y="221"/>
                      <a:pt x="44" y="212"/>
                      <a:pt x="34" y="202"/>
                    </a:cubicBezTo>
                    <a:cubicBezTo>
                      <a:pt x="29" y="198"/>
                      <a:pt x="23" y="193"/>
                      <a:pt x="17" y="187"/>
                    </a:cubicBezTo>
                    <a:cubicBezTo>
                      <a:pt x="0" y="167"/>
                      <a:pt x="0" y="167"/>
                      <a:pt x="0" y="167"/>
                    </a:cubicBezTo>
                    <a:cubicBezTo>
                      <a:pt x="55" y="167"/>
                      <a:pt x="55" y="167"/>
                      <a:pt x="55" y="167"/>
                    </a:cubicBezTo>
                    <a:cubicBezTo>
                      <a:pt x="68" y="178"/>
                      <a:pt x="68" y="178"/>
                      <a:pt x="68" y="178"/>
                    </a:cubicBezTo>
                    <a:cubicBezTo>
                      <a:pt x="81" y="188"/>
                      <a:pt x="92" y="195"/>
                      <a:pt x="103" y="200"/>
                    </a:cubicBezTo>
                    <a:cubicBezTo>
                      <a:pt x="116" y="205"/>
                      <a:pt x="133" y="209"/>
                      <a:pt x="155" y="212"/>
                    </a:cubicBezTo>
                    <a:cubicBezTo>
                      <a:pt x="155" y="252"/>
                      <a:pt x="155" y="252"/>
                      <a:pt x="155" y="252"/>
                    </a:cubicBezTo>
                    <a:cubicBezTo>
                      <a:pt x="140" y="251"/>
                      <a:pt x="127" y="249"/>
                      <a:pt x="114" y="246"/>
                    </a:cubicBezTo>
                    <a:cubicBezTo>
                      <a:pt x="114" y="303"/>
                      <a:pt x="114" y="303"/>
                      <a:pt x="114" y="303"/>
                    </a:cubicBezTo>
                    <a:cubicBezTo>
                      <a:pt x="114" y="303"/>
                      <a:pt x="114" y="303"/>
                      <a:pt x="114" y="303"/>
                    </a:cubicBezTo>
                    <a:cubicBezTo>
                      <a:pt x="115" y="312"/>
                      <a:pt x="115" y="312"/>
                      <a:pt x="115" y="312"/>
                    </a:cubicBezTo>
                    <a:cubicBezTo>
                      <a:pt x="115" y="315"/>
                      <a:pt x="116" y="318"/>
                      <a:pt x="119" y="320"/>
                    </a:cubicBezTo>
                    <a:cubicBezTo>
                      <a:pt x="121" y="322"/>
                      <a:pt x="125" y="323"/>
                      <a:pt x="130" y="323"/>
                    </a:cubicBezTo>
                    <a:cubicBezTo>
                      <a:pt x="138" y="324"/>
                      <a:pt x="138" y="324"/>
                      <a:pt x="138" y="324"/>
                    </a:cubicBezTo>
                    <a:cubicBezTo>
                      <a:pt x="495" y="324"/>
                      <a:pt x="495" y="324"/>
                      <a:pt x="495" y="324"/>
                    </a:cubicBezTo>
                    <a:cubicBezTo>
                      <a:pt x="495" y="324"/>
                      <a:pt x="495" y="324"/>
                      <a:pt x="495" y="324"/>
                    </a:cubicBezTo>
                    <a:cubicBezTo>
                      <a:pt x="508" y="323"/>
                      <a:pt x="514" y="324"/>
                      <a:pt x="525" y="323"/>
                    </a:cubicBezTo>
                    <a:cubicBezTo>
                      <a:pt x="531" y="323"/>
                      <a:pt x="539" y="318"/>
                      <a:pt x="542" y="314"/>
                    </a:cubicBezTo>
                    <a:cubicBezTo>
                      <a:pt x="546" y="310"/>
                      <a:pt x="547" y="306"/>
                      <a:pt x="548" y="299"/>
                    </a:cubicBezTo>
                    <a:cubicBezTo>
                      <a:pt x="548" y="221"/>
                      <a:pt x="548" y="143"/>
                      <a:pt x="548" y="65"/>
                    </a:cubicBezTo>
                    <a:cubicBezTo>
                      <a:pt x="548" y="47"/>
                      <a:pt x="539" y="39"/>
                      <a:pt x="521" y="39"/>
                    </a:cubicBezTo>
                    <a:cubicBezTo>
                      <a:pt x="264" y="39"/>
                      <a:pt x="264" y="39"/>
                      <a:pt x="264" y="39"/>
                    </a:cubicBezTo>
                    <a:cubicBezTo>
                      <a:pt x="246" y="39"/>
                      <a:pt x="237" y="47"/>
                      <a:pt x="237" y="65"/>
                    </a:cubicBezTo>
                    <a:cubicBezTo>
                      <a:pt x="237" y="300"/>
                      <a:pt x="237" y="300"/>
                      <a:pt x="237" y="300"/>
                    </a:cubicBezTo>
                    <a:cubicBezTo>
                      <a:pt x="198" y="300"/>
                      <a:pt x="198" y="300"/>
                      <a:pt x="198" y="300"/>
                    </a:cubicBezTo>
                    <a:cubicBezTo>
                      <a:pt x="198" y="54"/>
                      <a:pt x="198" y="54"/>
                      <a:pt x="198" y="54"/>
                    </a:cubicBezTo>
                    <a:cubicBezTo>
                      <a:pt x="198" y="39"/>
                      <a:pt x="203" y="26"/>
                      <a:pt x="213" y="15"/>
                    </a:cubicBezTo>
                    <a:cubicBezTo>
                      <a:pt x="224" y="5"/>
                      <a:pt x="237" y="0"/>
                      <a:pt x="25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9" name="Freeform 23"/>
              <p:cNvSpPr>
                <a:spLocks noEditPoints="1"/>
              </p:cNvSpPr>
              <p:nvPr/>
            </p:nvSpPr>
            <p:spPr bwMode="auto">
              <a:xfrm>
                <a:off x="7037388" y="241300"/>
                <a:ext cx="495300" cy="214312"/>
              </a:xfrm>
              <a:custGeom>
                <a:avLst/>
                <a:gdLst>
                  <a:gd name="T0" fmla="*/ 213 w 390"/>
                  <a:gd name="T1" fmla="*/ 127 h 167"/>
                  <a:gd name="T2" fmla="*/ 342 w 390"/>
                  <a:gd name="T3" fmla="*/ 127 h 167"/>
                  <a:gd name="T4" fmla="*/ 351 w 390"/>
                  <a:gd name="T5" fmla="*/ 104 h 167"/>
                  <a:gd name="T6" fmla="*/ 39 w 390"/>
                  <a:gd name="T7" fmla="*/ 103 h 167"/>
                  <a:gd name="T8" fmla="*/ 43 w 390"/>
                  <a:gd name="T9" fmla="*/ 127 h 167"/>
                  <a:gd name="T10" fmla="*/ 174 w 390"/>
                  <a:gd name="T11" fmla="*/ 127 h 167"/>
                  <a:gd name="T12" fmla="*/ 39 w 390"/>
                  <a:gd name="T13" fmla="*/ 104 h 167"/>
                  <a:gd name="T14" fmla="*/ 39 w 390"/>
                  <a:gd name="T15" fmla="*/ 103 h 167"/>
                  <a:gd name="T16" fmla="*/ 247 w 390"/>
                  <a:gd name="T17" fmla="*/ 39 h 167"/>
                  <a:gd name="T18" fmla="*/ 213 w 390"/>
                  <a:gd name="T19" fmla="*/ 64 h 167"/>
                  <a:gd name="T20" fmla="*/ 351 w 390"/>
                  <a:gd name="T21" fmla="*/ 51 h 167"/>
                  <a:gd name="T22" fmla="*/ 337 w 390"/>
                  <a:gd name="T23" fmla="*/ 39 h 167"/>
                  <a:gd name="T24" fmla="*/ 326 w 390"/>
                  <a:gd name="T25" fmla="*/ 39 h 167"/>
                  <a:gd name="T26" fmla="*/ 77 w 390"/>
                  <a:gd name="T27" fmla="*/ 39 h 167"/>
                  <a:gd name="T28" fmla="*/ 57 w 390"/>
                  <a:gd name="T29" fmla="*/ 39 h 167"/>
                  <a:gd name="T30" fmla="*/ 39 w 390"/>
                  <a:gd name="T31" fmla="*/ 54 h 167"/>
                  <a:gd name="T32" fmla="*/ 39 w 390"/>
                  <a:gd name="T33" fmla="*/ 64 h 167"/>
                  <a:gd name="T34" fmla="*/ 174 w 390"/>
                  <a:gd name="T35" fmla="*/ 64 h 167"/>
                  <a:gd name="T36" fmla="*/ 144 w 390"/>
                  <a:gd name="T37" fmla="*/ 39 h 167"/>
                  <a:gd name="T38" fmla="*/ 77 w 390"/>
                  <a:gd name="T39" fmla="*/ 39 h 167"/>
                  <a:gd name="T40" fmla="*/ 77 w 390"/>
                  <a:gd name="T41" fmla="*/ 39 h 167"/>
                  <a:gd name="T42" fmla="*/ 77 w 390"/>
                  <a:gd name="T43" fmla="*/ 0 h 167"/>
                  <a:gd name="T44" fmla="*/ 77 w 390"/>
                  <a:gd name="T45" fmla="*/ 4 h 167"/>
                  <a:gd name="T46" fmla="*/ 144 w 390"/>
                  <a:gd name="T47" fmla="*/ 0 h 167"/>
                  <a:gd name="T48" fmla="*/ 247 w 390"/>
                  <a:gd name="T49" fmla="*/ 0 h 167"/>
                  <a:gd name="T50" fmla="*/ 326 w 390"/>
                  <a:gd name="T51" fmla="*/ 0 h 167"/>
                  <a:gd name="T52" fmla="*/ 379 w 390"/>
                  <a:gd name="T53" fmla="*/ 10 h 167"/>
                  <a:gd name="T54" fmla="*/ 390 w 390"/>
                  <a:gd name="T55" fmla="*/ 125 h 167"/>
                  <a:gd name="T56" fmla="*/ 367 w 390"/>
                  <a:gd name="T57" fmla="*/ 165 h 167"/>
                  <a:gd name="T58" fmla="*/ 326 w 390"/>
                  <a:gd name="T59" fmla="*/ 167 h 167"/>
                  <a:gd name="T60" fmla="*/ 247 w 390"/>
                  <a:gd name="T61" fmla="*/ 167 h 167"/>
                  <a:gd name="T62" fmla="*/ 144 w 390"/>
                  <a:gd name="T63" fmla="*/ 167 h 167"/>
                  <a:gd name="T64" fmla="*/ 77 w 390"/>
                  <a:gd name="T65" fmla="*/ 166 h 167"/>
                  <a:gd name="T66" fmla="*/ 77 w 390"/>
                  <a:gd name="T67" fmla="*/ 167 h 167"/>
                  <a:gd name="T68" fmla="*/ 25 w 390"/>
                  <a:gd name="T69" fmla="*/ 165 h 167"/>
                  <a:gd name="T70" fmla="*/ 0 w 390"/>
                  <a:gd name="T71" fmla="*/ 3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0" h="167">
                    <a:moveTo>
                      <a:pt x="213" y="104"/>
                    </a:moveTo>
                    <a:cubicBezTo>
                      <a:pt x="213" y="127"/>
                      <a:pt x="213" y="127"/>
                      <a:pt x="213" y="127"/>
                    </a:cubicBezTo>
                    <a:cubicBezTo>
                      <a:pt x="340" y="127"/>
                      <a:pt x="340" y="127"/>
                      <a:pt x="340" y="127"/>
                    </a:cubicBezTo>
                    <a:cubicBezTo>
                      <a:pt x="342" y="127"/>
                      <a:pt x="342" y="127"/>
                      <a:pt x="342" y="127"/>
                    </a:cubicBezTo>
                    <a:cubicBezTo>
                      <a:pt x="348" y="125"/>
                      <a:pt x="351" y="121"/>
                      <a:pt x="351" y="114"/>
                    </a:cubicBezTo>
                    <a:cubicBezTo>
                      <a:pt x="351" y="104"/>
                      <a:pt x="351" y="104"/>
                      <a:pt x="351" y="104"/>
                    </a:cubicBezTo>
                    <a:cubicBezTo>
                      <a:pt x="213" y="104"/>
                      <a:pt x="213" y="104"/>
                      <a:pt x="213" y="104"/>
                    </a:cubicBezTo>
                    <a:close/>
                    <a:moveTo>
                      <a:pt x="39" y="103"/>
                    </a:moveTo>
                    <a:cubicBezTo>
                      <a:pt x="39" y="118"/>
                      <a:pt x="39" y="118"/>
                      <a:pt x="39" y="118"/>
                    </a:cubicBezTo>
                    <a:cubicBezTo>
                      <a:pt x="39" y="122"/>
                      <a:pt x="40" y="125"/>
                      <a:pt x="43" y="127"/>
                    </a:cubicBezTo>
                    <a:cubicBezTo>
                      <a:pt x="45" y="127"/>
                      <a:pt x="45" y="127"/>
                      <a:pt x="45" y="127"/>
                    </a:cubicBezTo>
                    <a:cubicBezTo>
                      <a:pt x="174" y="127"/>
                      <a:pt x="174" y="127"/>
                      <a:pt x="174" y="127"/>
                    </a:cubicBezTo>
                    <a:cubicBezTo>
                      <a:pt x="174" y="104"/>
                      <a:pt x="174" y="104"/>
                      <a:pt x="174" y="104"/>
                    </a:cubicBezTo>
                    <a:cubicBezTo>
                      <a:pt x="39" y="104"/>
                      <a:pt x="39" y="104"/>
                      <a:pt x="39" y="104"/>
                    </a:cubicBezTo>
                    <a:cubicBezTo>
                      <a:pt x="39" y="103"/>
                      <a:pt x="39" y="103"/>
                      <a:pt x="39" y="103"/>
                    </a:cubicBezTo>
                    <a:cubicBezTo>
                      <a:pt x="39" y="103"/>
                      <a:pt x="39" y="103"/>
                      <a:pt x="39" y="103"/>
                    </a:cubicBezTo>
                    <a:close/>
                    <a:moveTo>
                      <a:pt x="247" y="39"/>
                    </a:moveTo>
                    <a:cubicBezTo>
                      <a:pt x="247" y="39"/>
                      <a:pt x="247" y="39"/>
                      <a:pt x="247" y="39"/>
                    </a:cubicBezTo>
                    <a:cubicBezTo>
                      <a:pt x="213" y="39"/>
                      <a:pt x="213" y="39"/>
                      <a:pt x="213" y="39"/>
                    </a:cubicBezTo>
                    <a:cubicBezTo>
                      <a:pt x="213" y="64"/>
                      <a:pt x="213" y="64"/>
                      <a:pt x="213" y="64"/>
                    </a:cubicBezTo>
                    <a:cubicBezTo>
                      <a:pt x="351" y="64"/>
                      <a:pt x="351" y="64"/>
                      <a:pt x="351" y="64"/>
                    </a:cubicBezTo>
                    <a:cubicBezTo>
                      <a:pt x="351" y="51"/>
                      <a:pt x="351" y="51"/>
                      <a:pt x="351" y="51"/>
                    </a:cubicBezTo>
                    <a:cubicBezTo>
                      <a:pt x="351" y="48"/>
                      <a:pt x="350" y="45"/>
                      <a:pt x="348" y="42"/>
                    </a:cubicBezTo>
                    <a:cubicBezTo>
                      <a:pt x="345" y="40"/>
                      <a:pt x="342" y="39"/>
                      <a:pt x="337" y="39"/>
                    </a:cubicBezTo>
                    <a:cubicBezTo>
                      <a:pt x="326" y="39"/>
                      <a:pt x="326" y="39"/>
                      <a:pt x="326" y="39"/>
                    </a:cubicBezTo>
                    <a:cubicBezTo>
                      <a:pt x="326" y="39"/>
                      <a:pt x="326" y="39"/>
                      <a:pt x="326" y="39"/>
                    </a:cubicBezTo>
                    <a:cubicBezTo>
                      <a:pt x="247" y="39"/>
                      <a:pt x="247" y="39"/>
                      <a:pt x="247" y="39"/>
                    </a:cubicBezTo>
                    <a:close/>
                    <a:moveTo>
                      <a:pt x="77" y="39"/>
                    </a:moveTo>
                    <a:cubicBezTo>
                      <a:pt x="77" y="39"/>
                      <a:pt x="77" y="39"/>
                      <a:pt x="77" y="39"/>
                    </a:cubicBezTo>
                    <a:cubicBezTo>
                      <a:pt x="57" y="39"/>
                      <a:pt x="57" y="39"/>
                      <a:pt x="57" y="39"/>
                    </a:cubicBezTo>
                    <a:cubicBezTo>
                      <a:pt x="49" y="39"/>
                      <a:pt x="44" y="40"/>
                      <a:pt x="42" y="42"/>
                    </a:cubicBezTo>
                    <a:cubicBezTo>
                      <a:pt x="40" y="45"/>
                      <a:pt x="39" y="48"/>
                      <a:pt x="39" y="54"/>
                    </a:cubicBezTo>
                    <a:cubicBezTo>
                      <a:pt x="39" y="64"/>
                      <a:pt x="39" y="64"/>
                      <a:pt x="39" y="64"/>
                    </a:cubicBezTo>
                    <a:cubicBezTo>
                      <a:pt x="39" y="64"/>
                      <a:pt x="39" y="64"/>
                      <a:pt x="39" y="64"/>
                    </a:cubicBezTo>
                    <a:cubicBezTo>
                      <a:pt x="39" y="64"/>
                      <a:pt x="39" y="64"/>
                      <a:pt x="39" y="64"/>
                    </a:cubicBezTo>
                    <a:cubicBezTo>
                      <a:pt x="174" y="64"/>
                      <a:pt x="174" y="64"/>
                      <a:pt x="174" y="64"/>
                    </a:cubicBezTo>
                    <a:cubicBezTo>
                      <a:pt x="174" y="39"/>
                      <a:pt x="174" y="39"/>
                      <a:pt x="174" y="39"/>
                    </a:cubicBezTo>
                    <a:cubicBezTo>
                      <a:pt x="144" y="39"/>
                      <a:pt x="144" y="39"/>
                      <a:pt x="144" y="39"/>
                    </a:cubicBezTo>
                    <a:cubicBezTo>
                      <a:pt x="144" y="39"/>
                      <a:pt x="144" y="39"/>
                      <a:pt x="144" y="39"/>
                    </a:cubicBezTo>
                    <a:cubicBezTo>
                      <a:pt x="77" y="39"/>
                      <a:pt x="77" y="39"/>
                      <a:pt x="77" y="39"/>
                    </a:cubicBezTo>
                    <a:cubicBezTo>
                      <a:pt x="77" y="39"/>
                      <a:pt x="77" y="39"/>
                      <a:pt x="77" y="39"/>
                    </a:cubicBezTo>
                    <a:cubicBezTo>
                      <a:pt x="77" y="39"/>
                      <a:pt x="77" y="39"/>
                      <a:pt x="77" y="39"/>
                    </a:cubicBezTo>
                    <a:close/>
                    <a:moveTo>
                      <a:pt x="43" y="0"/>
                    </a:moveTo>
                    <a:cubicBezTo>
                      <a:pt x="77" y="0"/>
                      <a:pt x="77" y="0"/>
                      <a:pt x="77" y="0"/>
                    </a:cubicBezTo>
                    <a:cubicBezTo>
                      <a:pt x="77" y="4"/>
                      <a:pt x="77" y="4"/>
                      <a:pt x="77" y="4"/>
                    </a:cubicBezTo>
                    <a:cubicBezTo>
                      <a:pt x="77" y="4"/>
                      <a:pt x="77" y="4"/>
                      <a:pt x="77" y="4"/>
                    </a:cubicBezTo>
                    <a:cubicBezTo>
                      <a:pt x="77" y="0"/>
                      <a:pt x="77" y="0"/>
                      <a:pt x="77" y="0"/>
                    </a:cubicBezTo>
                    <a:cubicBezTo>
                      <a:pt x="144" y="0"/>
                      <a:pt x="144" y="0"/>
                      <a:pt x="144" y="0"/>
                    </a:cubicBezTo>
                    <a:cubicBezTo>
                      <a:pt x="144" y="0"/>
                      <a:pt x="144" y="0"/>
                      <a:pt x="144" y="0"/>
                    </a:cubicBezTo>
                    <a:cubicBezTo>
                      <a:pt x="247" y="0"/>
                      <a:pt x="247" y="0"/>
                      <a:pt x="247" y="0"/>
                    </a:cubicBezTo>
                    <a:cubicBezTo>
                      <a:pt x="247" y="0"/>
                      <a:pt x="247" y="0"/>
                      <a:pt x="247" y="0"/>
                    </a:cubicBezTo>
                    <a:cubicBezTo>
                      <a:pt x="326" y="0"/>
                      <a:pt x="326" y="0"/>
                      <a:pt x="326" y="0"/>
                    </a:cubicBezTo>
                    <a:cubicBezTo>
                      <a:pt x="350" y="0"/>
                      <a:pt x="350" y="0"/>
                      <a:pt x="350" y="0"/>
                    </a:cubicBezTo>
                    <a:cubicBezTo>
                      <a:pt x="363" y="0"/>
                      <a:pt x="373" y="3"/>
                      <a:pt x="379" y="10"/>
                    </a:cubicBezTo>
                    <a:cubicBezTo>
                      <a:pt x="387" y="17"/>
                      <a:pt x="390" y="25"/>
                      <a:pt x="390" y="34"/>
                    </a:cubicBezTo>
                    <a:cubicBezTo>
                      <a:pt x="390" y="125"/>
                      <a:pt x="390" y="125"/>
                      <a:pt x="390" y="125"/>
                    </a:cubicBezTo>
                    <a:cubicBezTo>
                      <a:pt x="390" y="139"/>
                      <a:pt x="387" y="150"/>
                      <a:pt x="379" y="157"/>
                    </a:cubicBezTo>
                    <a:cubicBezTo>
                      <a:pt x="376" y="161"/>
                      <a:pt x="372" y="163"/>
                      <a:pt x="367" y="165"/>
                    </a:cubicBezTo>
                    <a:cubicBezTo>
                      <a:pt x="355" y="167"/>
                      <a:pt x="355" y="167"/>
                      <a:pt x="355" y="167"/>
                    </a:cubicBezTo>
                    <a:cubicBezTo>
                      <a:pt x="326" y="167"/>
                      <a:pt x="326" y="167"/>
                      <a:pt x="326" y="167"/>
                    </a:cubicBezTo>
                    <a:cubicBezTo>
                      <a:pt x="247" y="167"/>
                      <a:pt x="247" y="167"/>
                      <a:pt x="247" y="167"/>
                    </a:cubicBezTo>
                    <a:cubicBezTo>
                      <a:pt x="247" y="167"/>
                      <a:pt x="247" y="167"/>
                      <a:pt x="247" y="167"/>
                    </a:cubicBezTo>
                    <a:cubicBezTo>
                      <a:pt x="144" y="167"/>
                      <a:pt x="144" y="167"/>
                      <a:pt x="144" y="167"/>
                    </a:cubicBezTo>
                    <a:cubicBezTo>
                      <a:pt x="144" y="167"/>
                      <a:pt x="144" y="167"/>
                      <a:pt x="144" y="167"/>
                    </a:cubicBezTo>
                    <a:cubicBezTo>
                      <a:pt x="77" y="167"/>
                      <a:pt x="77" y="167"/>
                      <a:pt x="77" y="167"/>
                    </a:cubicBezTo>
                    <a:cubicBezTo>
                      <a:pt x="77" y="166"/>
                      <a:pt x="77" y="166"/>
                      <a:pt x="77" y="166"/>
                    </a:cubicBezTo>
                    <a:cubicBezTo>
                      <a:pt x="77" y="166"/>
                      <a:pt x="77" y="166"/>
                      <a:pt x="77" y="166"/>
                    </a:cubicBezTo>
                    <a:cubicBezTo>
                      <a:pt x="77" y="167"/>
                      <a:pt x="77" y="167"/>
                      <a:pt x="77" y="167"/>
                    </a:cubicBezTo>
                    <a:cubicBezTo>
                      <a:pt x="41" y="167"/>
                      <a:pt x="41" y="167"/>
                      <a:pt x="41" y="167"/>
                    </a:cubicBezTo>
                    <a:cubicBezTo>
                      <a:pt x="25" y="165"/>
                      <a:pt x="25" y="165"/>
                      <a:pt x="25" y="165"/>
                    </a:cubicBezTo>
                    <a:cubicBezTo>
                      <a:pt x="8" y="160"/>
                      <a:pt x="0" y="149"/>
                      <a:pt x="0" y="131"/>
                    </a:cubicBezTo>
                    <a:cubicBezTo>
                      <a:pt x="0" y="39"/>
                      <a:pt x="0" y="39"/>
                      <a:pt x="0" y="39"/>
                    </a:cubicBezTo>
                    <a:cubicBezTo>
                      <a:pt x="0" y="13"/>
                      <a:pt x="14" y="0"/>
                      <a:pt x="43"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0" name="Freeform 30"/>
              <p:cNvSpPr>
                <a:spLocks noEditPoints="1"/>
              </p:cNvSpPr>
              <p:nvPr/>
            </p:nvSpPr>
            <p:spPr bwMode="auto">
              <a:xfrm>
                <a:off x="6484938" y="241300"/>
                <a:ext cx="495300" cy="458787"/>
              </a:xfrm>
              <a:custGeom>
                <a:avLst/>
                <a:gdLst>
                  <a:gd name="T0" fmla="*/ 267 w 390"/>
                  <a:gd name="T1" fmla="*/ 258 h 359"/>
                  <a:gd name="T2" fmla="*/ 341 w 390"/>
                  <a:gd name="T3" fmla="*/ 258 h 359"/>
                  <a:gd name="T4" fmla="*/ 350 w 390"/>
                  <a:gd name="T5" fmla="*/ 235 h 359"/>
                  <a:gd name="T6" fmla="*/ 147 w 390"/>
                  <a:gd name="T7" fmla="*/ 235 h 359"/>
                  <a:gd name="T8" fmla="*/ 152 w 390"/>
                  <a:gd name="T9" fmla="*/ 258 h 359"/>
                  <a:gd name="T10" fmla="*/ 228 w 390"/>
                  <a:gd name="T11" fmla="*/ 258 h 359"/>
                  <a:gd name="T12" fmla="*/ 147 w 390"/>
                  <a:gd name="T13" fmla="*/ 235 h 359"/>
                  <a:gd name="T14" fmla="*/ 301 w 390"/>
                  <a:gd name="T15" fmla="*/ 170 h 359"/>
                  <a:gd name="T16" fmla="*/ 267 w 390"/>
                  <a:gd name="T17" fmla="*/ 195 h 359"/>
                  <a:gd name="T18" fmla="*/ 350 w 390"/>
                  <a:gd name="T19" fmla="*/ 182 h 359"/>
                  <a:gd name="T20" fmla="*/ 336 w 390"/>
                  <a:gd name="T21" fmla="*/ 170 h 359"/>
                  <a:gd name="T22" fmla="*/ 325 w 390"/>
                  <a:gd name="T23" fmla="*/ 170 h 359"/>
                  <a:gd name="T24" fmla="*/ 186 w 390"/>
                  <a:gd name="T25" fmla="*/ 170 h 359"/>
                  <a:gd name="T26" fmla="*/ 166 w 390"/>
                  <a:gd name="T27" fmla="*/ 170 h 359"/>
                  <a:gd name="T28" fmla="*/ 147 w 390"/>
                  <a:gd name="T29" fmla="*/ 185 h 359"/>
                  <a:gd name="T30" fmla="*/ 228 w 390"/>
                  <a:gd name="T31" fmla="*/ 195 h 359"/>
                  <a:gd name="T32" fmla="*/ 198 w 390"/>
                  <a:gd name="T33" fmla="*/ 170 h 359"/>
                  <a:gd name="T34" fmla="*/ 186 w 390"/>
                  <a:gd name="T35" fmla="*/ 170 h 359"/>
                  <a:gd name="T36" fmla="*/ 163 w 390"/>
                  <a:gd name="T37" fmla="*/ 54 h 359"/>
                  <a:gd name="T38" fmla="*/ 147 w 390"/>
                  <a:gd name="T39" fmla="*/ 74 h 359"/>
                  <a:gd name="T40" fmla="*/ 351 w 390"/>
                  <a:gd name="T41" fmla="*/ 65 h 359"/>
                  <a:gd name="T42" fmla="*/ 225 w 390"/>
                  <a:gd name="T43" fmla="*/ 0 h 359"/>
                  <a:gd name="T44" fmla="*/ 265 w 390"/>
                  <a:gd name="T45" fmla="*/ 14 h 359"/>
                  <a:gd name="T46" fmla="*/ 377 w 390"/>
                  <a:gd name="T47" fmla="*/ 25 h 359"/>
                  <a:gd name="T48" fmla="*/ 390 w 390"/>
                  <a:gd name="T49" fmla="*/ 75 h 359"/>
                  <a:gd name="T50" fmla="*/ 269 w 390"/>
                  <a:gd name="T51" fmla="*/ 113 h 359"/>
                  <a:gd name="T52" fmla="*/ 301 w 390"/>
                  <a:gd name="T53" fmla="*/ 131 h 359"/>
                  <a:gd name="T54" fmla="*/ 325 w 390"/>
                  <a:gd name="T55" fmla="*/ 131 h 359"/>
                  <a:gd name="T56" fmla="*/ 353 w 390"/>
                  <a:gd name="T57" fmla="*/ 131 h 359"/>
                  <a:gd name="T58" fmla="*/ 378 w 390"/>
                  <a:gd name="T59" fmla="*/ 141 h 359"/>
                  <a:gd name="T60" fmla="*/ 390 w 390"/>
                  <a:gd name="T61" fmla="*/ 256 h 359"/>
                  <a:gd name="T62" fmla="*/ 367 w 390"/>
                  <a:gd name="T63" fmla="*/ 296 h 359"/>
                  <a:gd name="T64" fmla="*/ 350 w 390"/>
                  <a:gd name="T65" fmla="*/ 298 h 359"/>
                  <a:gd name="T66" fmla="*/ 301 w 390"/>
                  <a:gd name="T67" fmla="*/ 298 h 359"/>
                  <a:gd name="T68" fmla="*/ 198 w 390"/>
                  <a:gd name="T69" fmla="*/ 298 h 359"/>
                  <a:gd name="T70" fmla="*/ 196 w 390"/>
                  <a:gd name="T71" fmla="*/ 298 h 359"/>
                  <a:gd name="T72" fmla="*/ 194 w 390"/>
                  <a:gd name="T73" fmla="*/ 304 h 359"/>
                  <a:gd name="T74" fmla="*/ 170 w 390"/>
                  <a:gd name="T75" fmla="*/ 345 h 359"/>
                  <a:gd name="T76" fmla="*/ 123 w 390"/>
                  <a:gd name="T77" fmla="*/ 359 h 359"/>
                  <a:gd name="T78" fmla="*/ 0 w 390"/>
                  <a:gd name="T79" fmla="*/ 359 h 359"/>
                  <a:gd name="T80" fmla="*/ 123 w 390"/>
                  <a:gd name="T81" fmla="*/ 324 h 359"/>
                  <a:gd name="T82" fmla="*/ 148 w 390"/>
                  <a:gd name="T83" fmla="*/ 302 h 359"/>
                  <a:gd name="T84" fmla="*/ 134 w 390"/>
                  <a:gd name="T85" fmla="*/ 296 h 359"/>
                  <a:gd name="T86" fmla="*/ 108 w 390"/>
                  <a:gd name="T87" fmla="*/ 170 h 359"/>
                  <a:gd name="T88" fmla="*/ 148 w 390"/>
                  <a:gd name="T89" fmla="*/ 131 h 359"/>
                  <a:gd name="T90" fmla="*/ 186 w 390"/>
                  <a:gd name="T91" fmla="*/ 131 h 359"/>
                  <a:gd name="T92" fmla="*/ 198 w 390"/>
                  <a:gd name="T93" fmla="*/ 131 h 359"/>
                  <a:gd name="T94" fmla="*/ 230 w 390"/>
                  <a:gd name="T95" fmla="*/ 113 h 359"/>
                  <a:gd name="T96" fmla="*/ 108 w 390"/>
                  <a:gd name="T97" fmla="*/ 75 h 359"/>
                  <a:gd name="T98" fmla="*/ 108 w 390"/>
                  <a:gd name="T99" fmla="*/ 54 h 359"/>
                  <a:gd name="T100" fmla="*/ 152 w 390"/>
                  <a:gd name="T101" fmla="*/ 14 h 359"/>
                  <a:gd name="T102" fmla="*/ 225 w 390"/>
                  <a:gd name="T103"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0" h="359">
                    <a:moveTo>
                      <a:pt x="267" y="235"/>
                    </a:moveTo>
                    <a:cubicBezTo>
                      <a:pt x="267" y="258"/>
                      <a:pt x="267" y="258"/>
                      <a:pt x="267" y="258"/>
                    </a:cubicBezTo>
                    <a:cubicBezTo>
                      <a:pt x="339" y="258"/>
                      <a:pt x="339" y="258"/>
                      <a:pt x="339" y="258"/>
                    </a:cubicBezTo>
                    <a:cubicBezTo>
                      <a:pt x="341" y="258"/>
                      <a:pt x="341" y="258"/>
                      <a:pt x="341" y="258"/>
                    </a:cubicBezTo>
                    <a:cubicBezTo>
                      <a:pt x="347" y="257"/>
                      <a:pt x="350" y="252"/>
                      <a:pt x="350" y="245"/>
                    </a:cubicBezTo>
                    <a:cubicBezTo>
                      <a:pt x="350" y="235"/>
                      <a:pt x="350" y="235"/>
                      <a:pt x="350" y="235"/>
                    </a:cubicBezTo>
                    <a:cubicBezTo>
                      <a:pt x="267" y="235"/>
                      <a:pt x="267" y="235"/>
                      <a:pt x="267" y="235"/>
                    </a:cubicBezTo>
                    <a:close/>
                    <a:moveTo>
                      <a:pt x="147" y="235"/>
                    </a:moveTo>
                    <a:cubicBezTo>
                      <a:pt x="147" y="249"/>
                      <a:pt x="147" y="249"/>
                      <a:pt x="147" y="249"/>
                    </a:cubicBezTo>
                    <a:cubicBezTo>
                      <a:pt x="147" y="254"/>
                      <a:pt x="149" y="257"/>
                      <a:pt x="152" y="258"/>
                    </a:cubicBezTo>
                    <a:cubicBezTo>
                      <a:pt x="154" y="258"/>
                      <a:pt x="154" y="258"/>
                      <a:pt x="154" y="258"/>
                    </a:cubicBezTo>
                    <a:cubicBezTo>
                      <a:pt x="228" y="258"/>
                      <a:pt x="228" y="258"/>
                      <a:pt x="228" y="258"/>
                    </a:cubicBezTo>
                    <a:cubicBezTo>
                      <a:pt x="228" y="235"/>
                      <a:pt x="228" y="235"/>
                      <a:pt x="228" y="235"/>
                    </a:cubicBezTo>
                    <a:cubicBezTo>
                      <a:pt x="147" y="235"/>
                      <a:pt x="147" y="235"/>
                      <a:pt x="147" y="235"/>
                    </a:cubicBezTo>
                    <a:close/>
                    <a:moveTo>
                      <a:pt x="301" y="170"/>
                    </a:moveTo>
                    <a:cubicBezTo>
                      <a:pt x="301" y="170"/>
                      <a:pt x="301" y="170"/>
                      <a:pt x="301" y="170"/>
                    </a:cubicBezTo>
                    <a:cubicBezTo>
                      <a:pt x="267" y="170"/>
                      <a:pt x="267" y="170"/>
                      <a:pt x="267" y="170"/>
                    </a:cubicBezTo>
                    <a:cubicBezTo>
                      <a:pt x="267" y="195"/>
                      <a:pt x="267" y="195"/>
                      <a:pt x="267" y="195"/>
                    </a:cubicBezTo>
                    <a:cubicBezTo>
                      <a:pt x="350" y="195"/>
                      <a:pt x="350" y="195"/>
                      <a:pt x="350" y="195"/>
                    </a:cubicBezTo>
                    <a:cubicBezTo>
                      <a:pt x="350" y="182"/>
                      <a:pt x="350" y="182"/>
                      <a:pt x="350" y="182"/>
                    </a:cubicBezTo>
                    <a:cubicBezTo>
                      <a:pt x="350" y="179"/>
                      <a:pt x="349" y="176"/>
                      <a:pt x="347" y="173"/>
                    </a:cubicBezTo>
                    <a:cubicBezTo>
                      <a:pt x="345" y="171"/>
                      <a:pt x="341" y="170"/>
                      <a:pt x="336" y="170"/>
                    </a:cubicBezTo>
                    <a:cubicBezTo>
                      <a:pt x="325" y="170"/>
                      <a:pt x="325" y="170"/>
                      <a:pt x="325" y="170"/>
                    </a:cubicBezTo>
                    <a:cubicBezTo>
                      <a:pt x="325" y="170"/>
                      <a:pt x="325" y="170"/>
                      <a:pt x="325" y="170"/>
                    </a:cubicBezTo>
                    <a:cubicBezTo>
                      <a:pt x="301" y="170"/>
                      <a:pt x="301" y="170"/>
                      <a:pt x="301" y="170"/>
                    </a:cubicBezTo>
                    <a:close/>
                    <a:moveTo>
                      <a:pt x="186" y="170"/>
                    </a:moveTo>
                    <a:cubicBezTo>
                      <a:pt x="186" y="170"/>
                      <a:pt x="186" y="170"/>
                      <a:pt x="186" y="170"/>
                    </a:cubicBezTo>
                    <a:cubicBezTo>
                      <a:pt x="166" y="170"/>
                      <a:pt x="166" y="170"/>
                      <a:pt x="166" y="170"/>
                    </a:cubicBezTo>
                    <a:cubicBezTo>
                      <a:pt x="158" y="170"/>
                      <a:pt x="153" y="171"/>
                      <a:pt x="151" y="173"/>
                    </a:cubicBezTo>
                    <a:cubicBezTo>
                      <a:pt x="149" y="176"/>
                      <a:pt x="147" y="179"/>
                      <a:pt x="147" y="185"/>
                    </a:cubicBezTo>
                    <a:cubicBezTo>
                      <a:pt x="147" y="195"/>
                      <a:pt x="147" y="195"/>
                      <a:pt x="147" y="195"/>
                    </a:cubicBezTo>
                    <a:cubicBezTo>
                      <a:pt x="228" y="195"/>
                      <a:pt x="228" y="195"/>
                      <a:pt x="228" y="195"/>
                    </a:cubicBezTo>
                    <a:cubicBezTo>
                      <a:pt x="228" y="170"/>
                      <a:pt x="228" y="170"/>
                      <a:pt x="228" y="170"/>
                    </a:cubicBezTo>
                    <a:cubicBezTo>
                      <a:pt x="198" y="170"/>
                      <a:pt x="198" y="170"/>
                      <a:pt x="198" y="170"/>
                    </a:cubicBezTo>
                    <a:cubicBezTo>
                      <a:pt x="198" y="170"/>
                      <a:pt x="198" y="170"/>
                      <a:pt x="198" y="170"/>
                    </a:cubicBezTo>
                    <a:cubicBezTo>
                      <a:pt x="186" y="170"/>
                      <a:pt x="186" y="170"/>
                      <a:pt x="186" y="170"/>
                    </a:cubicBezTo>
                    <a:close/>
                    <a:moveTo>
                      <a:pt x="332" y="53"/>
                    </a:moveTo>
                    <a:cubicBezTo>
                      <a:pt x="163" y="54"/>
                      <a:pt x="163" y="54"/>
                      <a:pt x="163" y="54"/>
                    </a:cubicBezTo>
                    <a:cubicBezTo>
                      <a:pt x="153" y="54"/>
                      <a:pt x="148" y="58"/>
                      <a:pt x="148" y="66"/>
                    </a:cubicBezTo>
                    <a:cubicBezTo>
                      <a:pt x="147" y="74"/>
                      <a:pt x="147" y="74"/>
                      <a:pt x="147" y="74"/>
                    </a:cubicBezTo>
                    <a:cubicBezTo>
                      <a:pt x="350" y="74"/>
                      <a:pt x="350" y="74"/>
                      <a:pt x="350" y="74"/>
                    </a:cubicBezTo>
                    <a:cubicBezTo>
                      <a:pt x="351" y="65"/>
                      <a:pt x="351" y="65"/>
                      <a:pt x="351" y="65"/>
                    </a:cubicBezTo>
                    <a:cubicBezTo>
                      <a:pt x="351" y="57"/>
                      <a:pt x="344" y="53"/>
                      <a:pt x="332" y="53"/>
                    </a:cubicBezTo>
                    <a:close/>
                    <a:moveTo>
                      <a:pt x="225" y="0"/>
                    </a:moveTo>
                    <a:cubicBezTo>
                      <a:pt x="265" y="0"/>
                      <a:pt x="265" y="0"/>
                      <a:pt x="265" y="0"/>
                    </a:cubicBezTo>
                    <a:cubicBezTo>
                      <a:pt x="265" y="14"/>
                      <a:pt x="265" y="14"/>
                      <a:pt x="265" y="14"/>
                    </a:cubicBezTo>
                    <a:cubicBezTo>
                      <a:pt x="333" y="14"/>
                      <a:pt x="333" y="14"/>
                      <a:pt x="333" y="14"/>
                    </a:cubicBezTo>
                    <a:cubicBezTo>
                      <a:pt x="355" y="14"/>
                      <a:pt x="369" y="18"/>
                      <a:pt x="377" y="25"/>
                    </a:cubicBezTo>
                    <a:cubicBezTo>
                      <a:pt x="385" y="32"/>
                      <a:pt x="389" y="41"/>
                      <a:pt x="389" y="51"/>
                    </a:cubicBezTo>
                    <a:cubicBezTo>
                      <a:pt x="390" y="75"/>
                      <a:pt x="390" y="75"/>
                      <a:pt x="390" y="75"/>
                    </a:cubicBezTo>
                    <a:cubicBezTo>
                      <a:pt x="390" y="113"/>
                      <a:pt x="390" y="113"/>
                      <a:pt x="390" y="113"/>
                    </a:cubicBezTo>
                    <a:cubicBezTo>
                      <a:pt x="269" y="113"/>
                      <a:pt x="269" y="113"/>
                      <a:pt x="269" y="113"/>
                    </a:cubicBezTo>
                    <a:cubicBezTo>
                      <a:pt x="269" y="131"/>
                      <a:pt x="269" y="131"/>
                      <a:pt x="269" y="131"/>
                    </a:cubicBezTo>
                    <a:cubicBezTo>
                      <a:pt x="301" y="131"/>
                      <a:pt x="301" y="131"/>
                      <a:pt x="301" y="131"/>
                    </a:cubicBezTo>
                    <a:cubicBezTo>
                      <a:pt x="301" y="131"/>
                      <a:pt x="301" y="131"/>
                      <a:pt x="301" y="131"/>
                    </a:cubicBezTo>
                    <a:cubicBezTo>
                      <a:pt x="325" y="131"/>
                      <a:pt x="325" y="131"/>
                      <a:pt x="325" y="131"/>
                    </a:cubicBezTo>
                    <a:cubicBezTo>
                      <a:pt x="349" y="131"/>
                      <a:pt x="349" y="131"/>
                      <a:pt x="349" y="131"/>
                    </a:cubicBezTo>
                    <a:cubicBezTo>
                      <a:pt x="349" y="131"/>
                      <a:pt x="349" y="131"/>
                      <a:pt x="353" y="131"/>
                    </a:cubicBezTo>
                    <a:cubicBezTo>
                      <a:pt x="357" y="131"/>
                      <a:pt x="363" y="132"/>
                      <a:pt x="366" y="133"/>
                    </a:cubicBezTo>
                    <a:cubicBezTo>
                      <a:pt x="369" y="134"/>
                      <a:pt x="375" y="137"/>
                      <a:pt x="378" y="141"/>
                    </a:cubicBezTo>
                    <a:cubicBezTo>
                      <a:pt x="386" y="148"/>
                      <a:pt x="390" y="156"/>
                      <a:pt x="390" y="165"/>
                    </a:cubicBezTo>
                    <a:cubicBezTo>
                      <a:pt x="390" y="256"/>
                      <a:pt x="390" y="256"/>
                      <a:pt x="390" y="256"/>
                    </a:cubicBezTo>
                    <a:cubicBezTo>
                      <a:pt x="390" y="270"/>
                      <a:pt x="386" y="281"/>
                      <a:pt x="378" y="288"/>
                    </a:cubicBezTo>
                    <a:cubicBezTo>
                      <a:pt x="375" y="292"/>
                      <a:pt x="371" y="294"/>
                      <a:pt x="367" y="296"/>
                    </a:cubicBezTo>
                    <a:cubicBezTo>
                      <a:pt x="354" y="298"/>
                      <a:pt x="354" y="298"/>
                      <a:pt x="354" y="298"/>
                    </a:cubicBezTo>
                    <a:cubicBezTo>
                      <a:pt x="350" y="298"/>
                      <a:pt x="350" y="298"/>
                      <a:pt x="350" y="298"/>
                    </a:cubicBezTo>
                    <a:cubicBezTo>
                      <a:pt x="325" y="298"/>
                      <a:pt x="325" y="298"/>
                      <a:pt x="325" y="298"/>
                    </a:cubicBezTo>
                    <a:cubicBezTo>
                      <a:pt x="301" y="298"/>
                      <a:pt x="301" y="298"/>
                      <a:pt x="301" y="298"/>
                    </a:cubicBezTo>
                    <a:cubicBezTo>
                      <a:pt x="301" y="298"/>
                      <a:pt x="301" y="298"/>
                      <a:pt x="301" y="298"/>
                    </a:cubicBezTo>
                    <a:cubicBezTo>
                      <a:pt x="198" y="298"/>
                      <a:pt x="198" y="298"/>
                      <a:pt x="198" y="298"/>
                    </a:cubicBezTo>
                    <a:cubicBezTo>
                      <a:pt x="198" y="298"/>
                      <a:pt x="198" y="298"/>
                      <a:pt x="198" y="298"/>
                    </a:cubicBezTo>
                    <a:cubicBezTo>
                      <a:pt x="196" y="298"/>
                      <a:pt x="196" y="298"/>
                      <a:pt x="196" y="298"/>
                    </a:cubicBezTo>
                    <a:cubicBezTo>
                      <a:pt x="194" y="304"/>
                      <a:pt x="194" y="304"/>
                      <a:pt x="194" y="304"/>
                    </a:cubicBezTo>
                    <a:cubicBezTo>
                      <a:pt x="194" y="304"/>
                      <a:pt x="194" y="304"/>
                      <a:pt x="194" y="304"/>
                    </a:cubicBezTo>
                    <a:cubicBezTo>
                      <a:pt x="193" y="308"/>
                      <a:pt x="193" y="308"/>
                      <a:pt x="193" y="308"/>
                    </a:cubicBezTo>
                    <a:cubicBezTo>
                      <a:pt x="189" y="321"/>
                      <a:pt x="180" y="336"/>
                      <a:pt x="170" y="345"/>
                    </a:cubicBezTo>
                    <a:cubicBezTo>
                      <a:pt x="161" y="352"/>
                      <a:pt x="150" y="359"/>
                      <a:pt x="128" y="359"/>
                    </a:cubicBezTo>
                    <a:cubicBezTo>
                      <a:pt x="127" y="359"/>
                      <a:pt x="123" y="359"/>
                      <a:pt x="123" y="359"/>
                    </a:cubicBezTo>
                    <a:cubicBezTo>
                      <a:pt x="122" y="359"/>
                      <a:pt x="122" y="359"/>
                      <a:pt x="122" y="359"/>
                    </a:cubicBezTo>
                    <a:cubicBezTo>
                      <a:pt x="0" y="359"/>
                      <a:pt x="0" y="359"/>
                      <a:pt x="0" y="359"/>
                    </a:cubicBezTo>
                    <a:cubicBezTo>
                      <a:pt x="0" y="324"/>
                      <a:pt x="0" y="324"/>
                      <a:pt x="0" y="324"/>
                    </a:cubicBezTo>
                    <a:cubicBezTo>
                      <a:pt x="123" y="324"/>
                      <a:pt x="123" y="324"/>
                      <a:pt x="123" y="324"/>
                    </a:cubicBezTo>
                    <a:cubicBezTo>
                      <a:pt x="123" y="324"/>
                      <a:pt x="127" y="324"/>
                      <a:pt x="130" y="322"/>
                    </a:cubicBezTo>
                    <a:cubicBezTo>
                      <a:pt x="136" y="318"/>
                      <a:pt x="144" y="311"/>
                      <a:pt x="148" y="302"/>
                    </a:cubicBezTo>
                    <a:cubicBezTo>
                      <a:pt x="150" y="298"/>
                      <a:pt x="150" y="298"/>
                      <a:pt x="150" y="298"/>
                    </a:cubicBezTo>
                    <a:cubicBezTo>
                      <a:pt x="134" y="296"/>
                      <a:pt x="134" y="296"/>
                      <a:pt x="134" y="296"/>
                    </a:cubicBezTo>
                    <a:cubicBezTo>
                      <a:pt x="117" y="292"/>
                      <a:pt x="108" y="280"/>
                      <a:pt x="108" y="262"/>
                    </a:cubicBezTo>
                    <a:cubicBezTo>
                      <a:pt x="108" y="170"/>
                      <a:pt x="108" y="170"/>
                      <a:pt x="108" y="170"/>
                    </a:cubicBezTo>
                    <a:cubicBezTo>
                      <a:pt x="108" y="150"/>
                      <a:pt x="117" y="138"/>
                      <a:pt x="133" y="133"/>
                    </a:cubicBezTo>
                    <a:cubicBezTo>
                      <a:pt x="133" y="133"/>
                      <a:pt x="141" y="131"/>
                      <a:pt x="148" y="131"/>
                    </a:cubicBezTo>
                    <a:cubicBezTo>
                      <a:pt x="152" y="131"/>
                      <a:pt x="152" y="131"/>
                      <a:pt x="152" y="131"/>
                    </a:cubicBezTo>
                    <a:cubicBezTo>
                      <a:pt x="186" y="131"/>
                      <a:pt x="186" y="131"/>
                      <a:pt x="186" y="131"/>
                    </a:cubicBezTo>
                    <a:cubicBezTo>
                      <a:pt x="198" y="131"/>
                      <a:pt x="198" y="131"/>
                      <a:pt x="198" y="131"/>
                    </a:cubicBezTo>
                    <a:cubicBezTo>
                      <a:pt x="198" y="131"/>
                      <a:pt x="198" y="131"/>
                      <a:pt x="198" y="131"/>
                    </a:cubicBezTo>
                    <a:cubicBezTo>
                      <a:pt x="230" y="131"/>
                      <a:pt x="230" y="131"/>
                      <a:pt x="230" y="131"/>
                    </a:cubicBezTo>
                    <a:cubicBezTo>
                      <a:pt x="230" y="113"/>
                      <a:pt x="230" y="113"/>
                      <a:pt x="230" y="113"/>
                    </a:cubicBezTo>
                    <a:cubicBezTo>
                      <a:pt x="108" y="113"/>
                      <a:pt x="108" y="113"/>
                      <a:pt x="108" y="113"/>
                    </a:cubicBezTo>
                    <a:cubicBezTo>
                      <a:pt x="108" y="75"/>
                      <a:pt x="108" y="75"/>
                      <a:pt x="108" y="75"/>
                    </a:cubicBezTo>
                    <a:cubicBezTo>
                      <a:pt x="108" y="75"/>
                      <a:pt x="108" y="75"/>
                      <a:pt x="108" y="75"/>
                    </a:cubicBezTo>
                    <a:cubicBezTo>
                      <a:pt x="108" y="54"/>
                      <a:pt x="108" y="54"/>
                      <a:pt x="108" y="54"/>
                    </a:cubicBezTo>
                    <a:cubicBezTo>
                      <a:pt x="108" y="42"/>
                      <a:pt x="112" y="32"/>
                      <a:pt x="120" y="25"/>
                    </a:cubicBezTo>
                    <a:cubicBezTo>
                      <a:pt x="127" y="18"/>
                      <a:pt x="138" y="14"/>
                      <a:pt x="152" y="14"/>
                    </a:cubicBezTo>
                    <a:cubicBezTo>
                      <a:pt x="225" y="14"/>
                      <a:pt x="225" y="14"/>
                      <a:pt x="225" y="14"/>
                    </a:cubicBezTo>
                    <a:cubicBezTo>
                      <a:pt x="225" y="0"/>
                      <a:pt x="225" y="0"/>
                      <a:pt x="22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1" name="Freeform 31"/>
              <p:cNvSpPr/>
              <p:nvPr/>
            </p:nvSpPr>
            <p:spPr bwMode="auto">
              <a:xfrm>
                <a:off x="7656513" y="325438"/>
                <a:ext cx="166688" cy="300037"/>
              </a:xfrm>
              <a:custGeom>
                <a:avLst/>
                <a:gdLst>
                  <a:gd name="T0" fmla="*/ 0 w 132"/>
                  <a:gd name="T1" fmla="*/ 0 h 235"/>
                  <a:gd name="T2" fmla="*/ 37 w 132"/>
                  <a:gd name="T3" fmla="*/ 0 h 235"/>
                  <a:gd name="T4" fmla="*/ 41 w 132"/>
                  <a:gd name="T5" fmla="*/ 15 h 235"/>
                  <a:gd name="T6" fmla="*/ 41 w 132"/>
                  <a:gd name="T7" fmla="*/ 15 h 235"/>
                  <a:gd name="T8" fmla="*/ 49 w 132"/>
                  <a:gd name="T9" fmla="*/ 43 h 235"/>
                  <a:gd name="T10" fmla="*/ 65 w 132"/>
                  <a:gd name="T11" fmla="*/ 101 h 235"/>
                  <a:gd name="T12" fmla="*/ 90 w 132"/>
                  <a:gd name="T13" fmla="*/ 15 h 235"/>
                  <a:gd name="T14" fmla="*/ 90 w 132"/>
                  <a:gd name="T15" fmla="*/ 15 h 235"/>
                  <a:gd name="T16" fmla="*/ 95 w 132"/>
                  <a:gd name="T17" fmla="*/ 0 h 235"/>
                  <a:gd name="T18" fmla="*/ 132 w 132"/>
                  <a:gd name="T19" fmla="*/ 0 h 235"/>
                  <a:gd name="T20" fmla="*/ 129 w 132"/>
                  <a:gd name="T21" fmla="*/ 10 h 235"/>
                  <a:gd name="T22" fmla="*/ 127 w 132"/>
                  <a:gd name="T23" fmla="*/ 15 h 235"/>
                  <a:gd name="T24" fmla="*/ 128 w 132"/>
                  <a:gd name="T25" fmla="*/ 15 h 235"/>
                  <a:gd name="T26" fmla="*/ 112 w 132"/>
                  <a:gd name="T27" fmla="*/ 72 h 235"/>
                  <a:gd name="T28" fmla="*/ 85 w 132"/>
                  <a:gd name="T29" fmla="*/ 143 h 235"/>
                  <a:gd name="T30" fmla="*/ 127 w 132"/>
                  <a:gd name="T31" fmla="*/ 191 h 235"/>
                  <a:gd name="T32" fmla="*/ 127 w 132"/>
                  <a:gd name="T33" fmla="*/ 235 h 235"/>
                  <a:gd name="T34" fmla="*/ 66 w 132"/>
                  <a:gd name="T35" fmla="*/ 177 h 235"/>
                  <a:gd name="T36" fmla="*/ 38 w 132"/>
                  <a:gd name="T37" fmla="*/ 209 h 235"/>
                  <a:gd name="T38" fmla="*/ 4 w 132"/>
                  <a:gd name="T39" fmla="*/ 235 h 235"/>
                  <a:gd name="T40" fmla="*/ 4 w 132"/>
                  <a:gd name="T41" fmla="*/ 189 h 235"/>
                  <a:gd name="T42" fmla="*/ 46 w 132"/>
                  <a:gd name="T43" fmla="*/ 144 h 235"/>
                  <a:gd name="T44" fmla="*/ 24 w 132"/>
                  <a:gd name="T45" fmla="*/ 86 h 235"/>
                  <a:gd name="T46" fmla="*/ 4 w 132"/>
                  <a:gd name="T47" fmla="*/ 15 h 235"/>
                  <a:gd name="T48" fmla="*/ 4 w 132"/>
                  <a:gd name="T49" fmla="*/ 15 h 235"/>
                  <a:gd name="T50" fmla="*/ 0 w 132"/>
                  <a:gd name="T5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35">
                    <a:moveTo>
                      <a:pt x="0" y="0"/>
                    </a:moveTo>
                    <a:cubicBezTo>
                      <a:pt x="37" y="0"/>
                      <a:pt x="37" y="0"/>
                      <a:pt x="37" y="0"/>
                    </a:cubicBezTo>
                    <a:cubicBezTo>
                      <a:pt x="41" y="15"/>
                      <a:pt x="41" y="15"/>
                      <a:pt x="41" y="15"/>
                    </a:cubicBezTo>
                    <a:cubicBezTo>
                      <a:pt x="41" y="15"/>
                      <a:pt x="41" y="15"/>
                      <a:pt x="41" y="15"/>
                    </a:cubicBezTo>
                    <a:cubicBezTo>
                      <a:pt x="49" y="43"/>
                      <a:pt x="49" y="43"/>
                      <a:pt x="49" y="43"/>
                    </a:cubicBezTo>
                    <a:cubicBezTo>
                      <a:pt x="55" y="69"/>
                      <a:pt x="61" y="88"/>
                      <a:pt x="65" y="101"/>
                    </a:cubicBezTo>
                    <a:cubicBezTo>
                      <a:pt x="71" y="85"/>
                      <a:pt x="80" y="56"/>
                      <a:pt x="90" y="15"/>
                    </a:cubicBezTo>
                    <a:cubicBezTo>
                      <a:pt x="90" y="15"/>
                      <a:pt x="90" y="15"/>
                      <a:pt x="90" y="15"/>
                    </a:cubicBezTo>
                    <a:cubicBezTo>
                      <a:pt x="95" y="0"/>
                      <a:pt x="95" y="0"/>
                      <a:pt x="95" y="0"/>
                    </a:cubicBezTo>
                    <a:cubicBezTo>
                      <a:pt x="132" y="0"/>
                      <a:pt x="132" y="0"/>
                      <a:pt x="132" y="0"/>
                    </a:cubicBezTo>
                    <a:cubicBezTo>
                      <a:pt x="131" y="3"/>
                      <a:pt x="130" y="6"/>
                      <a:pt x="129" y="10"/>
                    </a:cubicBezTo>
                    <a:cubicBezTo>
                      <a:pt x="127" y="15"/>
                      <a:pt x="127" y="15"/>
                      <a:pt x="127" y="15"/>
                    </a:cubicBezTo>
                    <a:cubicBezTo>
                      <a:pt x="128" y="15"/>
                      <a:pt x="128" y="15"/>
                      <a:pt x="128" y="15"/>
                    </a:cubicBezTo>
                    <a:cubicBezTo>
                      <a:pt x="124" y="26"/>
                      <a:pt x="119" y="45"/>
                      <a:pt x="112" y="72"/>
                    </a:cubicBezTo>
                    <a:cubicBezTo>
                      <a:pt x="104" y="100"/>
                      <a:pt x="95" y="124"/>
                      <a:pt x="85" y="143"/>
                    </a:cubicBezTo>
                    <a:cubicBezTo>
                      <a:pt x="97" y="160"/>
                      <a:pt x="111" y="176"/>
                      <a:pt x="127" y="191"/>
                    </a:cubicBezTo>
                    <a:cubicBezTo>
                      <a:pt x="127" y="235"/>
                      <a:pt x="127" y="235"/>
                      <a:pt x="127" y="235"/>
                    </a:cubicBezTo>
                    <a:cubicBezTo>
                      <a:pt x="107" y="223"/>
                      <a:pt x="86" y="203"/>
                      <a:pt x="66" y="177"/>
                    </a:cubicBezTo>
                    <a:cubicBezTo>
                      <a:pt x="56" y="190"/>
                      <a:pt x="47" y="201"/>
                      <a:pt x="38" y="209"/>
                    </a:cubicBezTo>
                    <a:cubicBezTo>
                      <a:pt x="30" y="216"/>
                      <a:pt x="19" y="225"/>
                      <a:pt x="4" y="235"/>
                    </a:cubicBezTo>
                    <a:cubicBezTo>
                      <a:pt x="4" y="189"/>
                      <a:pt x="4" y="189"/>
                      <a:pt x="4" y="189"/>
                    </a:cubicBezTo>
                    <a:cubicBezTo>
                      <a:pt x="23" y="174"/>
                      <a:pt x="37" y="159"/>
                      <a:pt x="46" y="144"/>
                    </a:cubicBezTo>
                    <a:cubicBezTo>
                      <a:pt x="37" y="123"/>
                      <a:pt x="29" y="104"/>
                      <a:pt x="24" y="86"/>
                    </a:cubicBezTo>
                    <a:cubicBezTo>
                      <a:pt x="4" y="15"/>
                      <a:pt x="4" y="15"/>
                      <a:pt x="4"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2" name="Freeform 32"/>
              <p:cNvSpPr/>
              <p:nvPr/>
            </p:nvSpPr>
            <p:spPr bwMode="auto">
              <a:xfrm>
                <a:off x="7837488" y="325438"/>
                <a:ext cx="169863" cy="300037"/>
              </a:xfrm>
              <a:custGeom>
                <a:avLst/>
                <a:gdLst>
                  <a:gd name="T0" fmla="*/ 0 w 133"/>
                  <a:gd name="T1" fmla="*/ 0 h 235"/>
                  <a:gd name="T2" fmla="*/ 37 w 133"/>
                  <a:gd name="T3" fmla="*/ 0 h 235"/>
                  <a:gd name="T4" fmla="*/ 42 w 133"/>
                  <a:gd name="T5" fmla="*/ 15 h 235"/>
                  <a:gd name="T6" fmla="*/ 42 w 133"/>
                  <a:gd name="T7" fmla="*/ 15 h 235"/>
                  <a:gd name="T8" fmla="*/ 66 w 133"/>
                  <a:gd name="T9" fmla="*/ 103 h 235"/>
                  <a:gd name="T10" fmla="*/ 80 w 133"/>
                  <a:gd name="T11" fmla="*/ 53 h 235"/>
                  <a:gd name="T12" fmla="*/ 91 w 133"/>
                  <a:gd name="T13" fmla="*/ 15 h 235"/>
                  <a:gd name="T14" fmla="*/ 91 w 133"/>
                  <a:gd name="T15" fmla="*/ 15 h 235"/>
                  <a:gd name="T16" fmla="*/ 95 w 133"/>
                  <a:gd name="T17" fmla="*/ 0 h 235"/>
                  <a:gd name="T18" fmla="*/ 133 w 133"/>
                  <a:gd name="T19" fmla="*/ 0 h 235"/>
                  <a:gd name="T20" fmla="*/ 130 w 133"/>
                  <a:gd name="T21" fmla="*/ 10 h 235"/>
                  <a:gd name="T22" fmla="*/ 128 w 133"/>
                  <a:gd name="T23" fmla="*/ 15 h 235"/>
                  <a:gd name="T24" fmla="*/ 128 w 133"/>
                  <a:gd name="T25" fmla="*/ 15 h 235"/>
                  <a:gd name="T26" fmla="*/ 120 w 133"/>
                  <a:gd name="T27" fmla="*/ 46 h 235"/>
                  <a:gd name="T28" fmla="*/ 113 w 133"/>
                  <a:gd name="T29" fmla="*/ 70 h 235"/>
                  <a:gd name="T30" fmla="*/ 101 w 133"/>
                  <a:gd name="T31" fmla="*/ 107 h 235"/>
                  <a:gd name="T32" fmla="*/ 86 w 133"/>
                  <a:gd name="T33" fmla="*/ 143 h 235"/>
                  <a:gd name="T34" fmla="*/ 105 w 133"/>
                  <a:gd name="T35" fmla="*/ 168 h 235"/>
                  <a:gd name="T36" fmla="*/ 128 w 133"/>
                  <a:gd name="T37" fmla="*/ 190 h 235"/>
                  <a:gd name="T38" fmla="*/ 128 w 133"/>
                  <a:gd name="T39" fmla="*/ 190 h 235"/>
                  <a:gd name="T40" fmla="*/ 128 w 133"/>
                  <a:gd name="T41" fmla="*/ 235 h 235"/>
                  <a:gd name="T42" fmla="*/ 128 w 133"/>
                  <a:gd name="T43" fmla="*/ 235 h 235"/>
                  <a:gd name="T44" fmla="*/ 88 w 133"/>
                  <a:gd name="T45" fmla="*/ 202 h 235"/>
                  <a:gd name="T46" fmla="*/ 66 w 133"/>
                  <a:gd name="T47" fmla="*/ 177 h 235"/>
                  <a:gd name="T48" fmla="*/ 4 w 133"/>
                  <a:gd name="T49" fmla="*/ 235 h 235"/>
                  <a:gd name="T50" fmla="*/ 4 w 133"/>
                  <a:gd name="T51" fmla="*/ 234 h 235"/>
                  <a:gd name="T52" fmla="*/ 4 w 133"/>
                  <a:gd name="T53" fmla="*/ 190 h 235"/>
                  <a:gd name="T54" fmla="*/ 4 w 133"/>
                  <a:gd name="T55" fmla="*/ 190 h 235"/>
                  <a:gd name="T56" fmla="*/ 28 w 133"/>
                  <a:gd name="T57" fmla="*/ 167 h 235"/>
                  <a:gd name="T58" fmla="*/ 46 w 133"/>
                  <a:gd name="T59" fmla="*/ 143 h 235"/>
                  <a:gd name="T60" fmla="*/ 32 w 133"/>
                  <a:gd name="T61" fmla="*/ 108 h 235"/>
                  <a:gd name="T62" fmla="*/ 23 w 133"/>
                  <a:gd name="T63" fmla="*/ 82 h 235"/>
                  <a:gd name="T64" fmla="*/ 21 w 133"/>
                  <a:gd name="T65" fmla="*/ 74 h 235"/>
                  <a:gd name="T66" fmla="*/ 20 w 133"/>
                  <a:gd name="T67" fmla="*/ 71 h 235"/>
                  <a:gd name="T68" fmla="*/ 19 w 133"/>
                  <a:gd name="T69" fmla="*/ 69 h 235"/>
                  <a:gd name="T70" fmla="*/ 18 w 133"/>
                  <a:gd name="T71" fmla="*/ 64 h 235"/>
                  <a:gd name="T72" fmla="*/ 16 w 133"/>
                  <a:gd name="T73" fmla="*/ 56 h 235"/>
                  <a:gd name="T74" fmla="*/ 16 w 133"/>
                  <a:gd name="T75" fmla="*/ 56 h 235"/>
                  <a:gd name="T76" fmla="*/ 15 w 133"/>
                  <a:gd name="T77" fmla="*/ 55 h 235"/>
                  <a:gd name="T78" fmla="*/ 11 w 133"/>
                  <a:gd name="T79" fmla="*/ 37 h 235"/>
                  <a:gd name="T80" fmla="*/ 5 w 133"/>
                  <a:gd name="T81" fmla="*/ 15 h 235"/>
                  <a:gd name="T82" fmla="*/ 4 w 133"/>
                  <a:gd name="T83" fmla="*/ 15 h 235"/>
                  <a:gd name="T84" fmla="*/ 0 w 133"/>
                  <a:gd name="T85"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35">
                    <a:moveTo>
                      <a:pt x="0" y="0"/>
                    </a:moveTo>
                    <a:cubicBezTo>
                      <a:pt x="37" y="0"/>
                      <a:pt x="37" y="0"/>
                      <a:pt x="37" y="0"/>
                    </a:cubicBezTo>
                    <a:cubicBezTo>
                      <a:pt x="42" y="15"/>
                      <a:pt x="42" y="15"/>
                      <a:pt x="42" y="15"/>
                    </a:cubicBezTo>
                    <a:cubicBezTo>
                      <a:pt x="42" y="15"/>
                      <a:pt x="42" y="15"/>
                      <a:pt x="42" y="15"/>
                    </a:cubicBezTo>
                    <a:cubicBezTo>
                      <a:pt x="49" y="45"/>
                      <a:pt x="57" y="74"/>
                      <a:pt x="66" y="103"/>
                    </a:cubicBezTo>
                    <a:cubicBezTo>
                      <a:pt x="66" y="102"/>
                      <a:pt x="71" y="85"/>
                      <a:pt x="80" y="53"/>
                    </a:cubicBezTo>
                    <a:cubicBezTo>
                      <a:pt x="91" y="15"/>
                      <a:pt x="91" y="15"/>
                      <a:pt x="91" y="15"/>
                    </a:cubicBezTo>
                    <a:cubicBezTo>
                      <a:pt x="91" y="15"/>
                      <a:pt x="91" y="15"/>
                      <a:pt x="91" y="15"/>
                    </a:cubicBezTo>
                    <a:cubicBezTo>
                      <a:pt x="95" y="0"/>
                      <a:pt x="95" y="0"/>
                      <a:pt x="95" y="0"/>
                    </a:cubicBezTo>
                    <a:cubicBezTo>
                      <a:pt x="133" y="0"/>
                      <a:pt x="133" y="0"/>
                      <a:pt x="133" y="0"/>
                    </a:cubicBezTo>
                    <a:cubicBezTo>
                      <a:pt x="132" y="3"/>
                      <a:pt x="131" y="6"/>
                      <a:pt x="130" y="10"/>
                    </a:cubicBezTo>
                    <a:cubicBezTo>
                      <a:pt x="128" y="15"/>
                      <a:pt x="128" y="15"/>
                      <a:pt x="128" y="15"/>
                    </a:cubicBezTo>
                    <a:cubicBezTo>
                      <a:pt x="128" y="15"/>
                      <a:pt x="128" y="15"/>
                      <a:pt x="128" y="15"/>
                    </a:cubicBezTo>
                    <a:cubicBezTo>
                      <a:pt x="120" y="46"/>
                      <a:pt x="120" y="46"/>
                      <a:pt x="120" y="46"/>
                    </a:cubicBezTo>
                    <a:cubicBezTo>
                      <a:pt x="117" y="55"/>
                      <a:pt x="115" y="63"/>
                      <a:pt x="113" y="70"/>
                    </a:cubicBezTo>
                    <a:cubicBezTo>
                      <a:pt x="109" y="82"/>
                      <a:pt x="105" y="94"/>
                      <a:pt x="101" y="107"/>
                    </a:cubicBezTo>
                    <a:cubicBezTo>
                      <a:pt x="86" y="143"/>
                      <a:pt x="86" y="143"/>
                      <a:pt x="86" y="143"/>
                    </a:cubicBezTo>
                    <a:cubicBezTo>
                      <a:pt x="105" y="168"/>
                      <a:pt x="105" y="168"/>
                      <a:pt x="105" y="168"/>
                    </a:cubicBezTo>
                    <a:cubicBezTo>
                      <a:pt x="112" y="175"/>
                      <a:pt x="119" y="183"/>
                      <a:pt x="128" y="190"/>
                    </a:cubicBezTo>
                    <a:cubicBezTo>
                      <a:pt x="128" y="190"/>
                      <a:pt x="128" y="190"/>
                      <a:pt x="128" y="190"/>
                    </a:cubicBezTo>
                    <a:cubicBezTo>
                      <a:pt x="128" y="235"/>
                      <a:pt x="128" y="235"/>
                      <a:pt x="128" y="235"/>
                    </a:cubicBezTo>
                    <a:cubicBezTo>
                      <a:pt x="128" y="235"/>
                      <a:pt x="128" y="235"/>
                      <a:pt x="128" y="235"/>
                    </a:cubicBezTo>
                    <a:cubicBezTo>
                      <a:pt x="115" y="226"/>
                      <a:pt x="101" y="216"/>
                      <a:pt x="88" y="202"/>
                    </a:cubicBezTo>
                    <a:cubicBezTo>
                      <a:pt x="79" y="192"/>
                      <a:pt x="71" y="184"/>
                      <a:pt x="66" y="177"/>
                    </a:cubicBezTo>
                    <a:cubicBezTo>
                      <a:pt x="48" y="201"/>
                      <a:pt x="27" y="220"/>
                      <a:pt x="4" y="235"/>
                    </a:cubicBezTo>
                    <a:cubicBezTo>
                      <a:pt x="4" y="234"/>
                      <a:pt x="4" y="234"/>
                      <a:pt x="4" y="234"/>
                    </a:cubicBezTo>
                    <a:cubicBezTo>
                      <a:pt x="4" y="190"/>
                      <a:pt x="4" y="190"/>
                      <a:pt x="4" y="190"/>
                    </a:cubicBezTo>
                    <a:cubicBezTo>
                      <a:pt x="4" y="190"/>
                      <a:pt x="4" y="190"/>
                      <a:pt x="4" y="190"/>
                    </a:cubicBezTo>
                    <a:cubicBezTo>
                      <a:pt x="13" y="182"/>
                      <a:pt x="21" y="175"/>
                      <a:pt x="28" y="167"/>
                    </a:cubicBezTo>
                    <a:cubicBezTo>
                      <a:pt x="46" y="143"/>
                      <a:pt x="46" y="143"/>
                      <a:pt x="46" y="143"/>
                    </a:cubicBezTo>
                    <a:cubicBezTo>
                      <a:pt x="32" y="108"/>
                      <a:pt x="32" y="108"/>
                      <a:pt x="32" y="108"/>
                    </a:cubicBezTo>
                    <a:cubicBezTo>
                      <a:pt x="28" y="98"/>
                      <a:pt x="25" y="89"/>
                      <a:pt x="23" y="82"/>
                    </a:cubicBezTo>
                    <a:cubicBezTo>
                      <a:pt x="21" y="74"/>
                      <a:pt x="21" y="74"/>
                      <a:pt x="21" y="74"/>
                    </a:cubicBezTo>
                    <a:cubicBezTo>
                      <a:pt x="20" y="71"/>
                      <a:pt x="20" y="71"/>
                      <a:pt x="20" y="71"/>
                    </a:cubicBezTo>
                    <a:cubicBezTo>
                      <a:pt x="19" y="69"/>
                      <a:pt x="19" y="69"/>
                      <a:pt x="19" y="69"/>
                    </a:cubicBezTo>
                    <a:cubicBezTo>
                      <a:pt x="18" y="64"/>
                      <a:pt x="18" y="64"/>
                      <a:pt x="18" y="64"/>
                    </a:cubicBezTo>
                    <a:cubicBezTo>
                      <a:pt x="16" y="56"/>
                      <a:pt x="16" y="56"/>
                      <a:pt x="16" y="56"/>
                    </a:cubicBezTo>
                    <a:cubicBezTo>
                      <a:pt x="16" y="56"/>
                      <a:pt x="16" y="56"/>
                      <a:pt x="16" y="56"/>
                    </a:cubicBezTo>
                    <a:cubicBezTo>
                      <a:pt x="15" y="55"/>
                      <a:pt x="15" y="55"/>
                      <a:pt x="15" y="55"/>
                    </a:cubicBezTo>
                    <a:cubicBezTo>
                      <a:pt x="11" y="37"/>
                      <a:pt x="11" y="37"/>
                      <a:pt x="11" y="37"/>
                    </a:cubicBezTo>
                    <a:cubicBezTo>
                      <a:pt x="5" y="15"/>
                      <a:pt x="5" y="15"/>
                      <a:pt x="5"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grpSp>
        <p:nvGrpSpPr>
          <p:cNvPr id="19" name="组合 18"/>
          <p:cNvGrpSpPr/>
          <p:nvPr userDrawn="1"/>
        </p:nvGrpSpPr>
        <p:grpSpPr>
          <a:xfrm>
            <a:off x="218004" y="185043"/>
            <a:ext cx="438850" cy="477252"/>
            <a:chOff x="9926228" y="-2346339"/>
            <a:chExt cx="3317091" cy="3607360"/>
          </a:xfrm>
          <a:solidFill>
            <a:schemeClr val="accent2"/>
          </a:solidFill>
        </p:grpSpPr>
        <p:sp>
          <p:nvSpPr>
            <p:cNvPr id="20" name="任意多边形 19"/>
            <p:cNvSpPr/>
            <p:nvPr/>
          </p:nvSpPr>
          <p:spPr bwMode="auto">
            <a:xfrm>
              <a:off x="10062650" y="-2346339"/>
              <a:ext cx="3063207" cy="1920282"/>
            </a:xfrm>
            <a:custGeom>
              <a:avLst/>
              <a:gdLst>
                <a:gd name="connsiteX0" fmla="*/ 473020 w 3063207"/>
                <a:gd name="connsiteY0" fmla="*/ 1110566 h 1920282"/>
                <a:gd name="connsiteX1" fmla="*/ 432202 w 3063207"/>
                <a:gd name="connsiteY1" fmla="*/ 1328689 h 1920282"/>
                <a:gd name="connsiteX2" fmla="*/ 1262177 w 3063207"/>
                <a:gd name="connsiteY2" fmla="*/ 1533180 h 1920282"/>
                <a:gd name="connsiteX3" fmla="*/ 2629595 w 3063207"/>
                <a:gd name="connsiteY3" fmla="*/ 1328689 h 1920282"/>
                <a:gd name="connsiteX4" fmla="*/ 2588776 w 3063207"/>
                <a:gd name="connsiteY4" fmla="*/ 1110566 h 1920282"/>
                <a:gd name="connsiteX5" fmla="*/ 1656755 w 3063207"/>
                <a:gd name="connsiteY5" fmla="*/ 1301424 h 1920282"/>
                <a:gd name="connsiteX6" fmla="*/ 473020 w 3063207"/>
                <a:gd name="connsiteY6" fmla="*/ 1110566 h 1920282"/>
                <a:gd name="connsiteX7" fmla="*/ 2297655 w 3063207"/>
                <a:gd name="connsiteY7" fmla="*/ 261723 h 1920282"/>
                <a:gd name="connsiteX8" fmla="*/ 1982484 w 3063207"/>
                <a:gd name="connsiteY8" fmla="*/ 294555 h 1920282"/>
                <a:gd name="connsiteX9" fmla="*/ 1113164 w 3063207"/>
                <a:gd name="connsiteY9" fmla="*/ 301422 h 1920282"/>
                <a:gd name="connsiteX10" fmla="*/ 2111524 w 3063207"/>
                <a:gd name="connsiteY10" fmla="*/ 335756 h 1920282"/>
                <a:gd name="connsiteX11" fmla="*/ 2403561 w 3063207"/>
                <a:gd name="connsiteY11" fmla="*/ 267087 h 1920282"/>
                <a:gd name="connsiteX12" fmla="*/ 2297655 w 3063207"/>
                <a:gd name="connsiteY12" fmla="*/ 261723 h 1920282"/>
                <a:gd name="connsiteX13" fmla="*/ 1613573 w 3063207"/>
                <a:gd name="connsiteY13" fmla="*/ 1082 h 1920282"/>
                <a:gd name="connsiteX14" fmla="*/ 2295539 w 3063207"/>
                <a:gd name="connsiteY14" fmla="*/ 96765 h 1920282"/>
                <a:gd name="connsiteX15" fmla="*/ 2472380 w 3063207"/>
                <a:gd name="connsiteY15" fmla="*/ 239653 h 1920282"/>
                <a:gd name="connsiteX16" fmla="*/ 2588008 w 3063207"/>
                <a:gd name="connsiteY16" fmla="*/ 1049349 h 1920282"/>
                <a:gd name="connsiteX17" fmla="*/ 2996103 w 3063207"/>
                <a:gd name="connsiteY17" fmla="*/ 1267082 h 1920282"/>
                <a:gd name="connsiteX18" fmla="*/ 3030111 w 3063207"/>
                <a:gd name="connsiteY18" fmla="*/ 1532445 h 1920282"/>
                <a:gd name="connsiteX19" fmla="*/ 2662825 w 3063207"/>
                <a:gd name="connsiteY19" fmla="*/ 1763786 h 1920282"/>
                <a:gd name="connsiteX20" fmla="*/ 1547363 w 3063207"/>
                <a:gd name="connsiteY20" fmla="*/ 1920282 h 1920282"/>
                <a:gd name="connsiteX21" fmla="*/ 527124 w 3063207"/>
                <a:gd name="connsiteY21" fmla="*/ 1804611 h 1920282"/>
                <a:gd name="connsiteX22" fmla="*/ 51012 w 3063207"/>
                <a:gd name="connsiteY22" fmla="*/ 1552857 h 1920282"/>
                <a:gd name="connsiteX23" fmla="*/ 51012 w 3063207"/>
                <a:gd name="connsiteY23" fmla="*/ 1280690 h 1920282"/>
                <a:gd name="connsiteX24" fmla="*/ 472711 w 3063207"/>
                <a:gd name="connsiteY24" fmla="*/ 1049349 h 1920282"/>
                <a:gd name="connsiteX25" fmla="*/ 595140 w 3063207"/>
                <a:gd name="connsiteY25" fmla="*/ 239653 h 1920282"/>
                <a:gd name="connsiteX26" fmla="*/ 751576 w 3063207"/>
                <a:gd name="connsiteY26" fmla="*/ 96765 h 1920282"/>
                <a:gd name="connsiteX27" fmla="*/ 1384125 w 3063207"/>
                <a:gd name="connsiteY27" fmla="*/ 1507 h 1920282"/>
                <a:gd name="connsiteX28" fmla="*/ 1613573 w 3063207"/>
                <a:gd name="connsiteY28" fmla="*/ 1082 h 192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63207" h="1920282">
                  <a:moveTo>
                    <a:pt x="473020" y="1110566"/>
                  </a:moveTo>
                  <a:cubicBezTo>
                    <a:pt x="459414" y="1185546"/>
                    <a:pt x="445808" y="1253709"/>
                    <a:pt x="432202" y="1328689"/>
                  </a:cubicBezTo>
                  <a:cubicBezTo>
                    <a:pt x="690719" y="1451384"/>
                    <a:pt x="976448" y="1505915"/>
                    <a:pt x="1262177" y="1533180"/>
                  </a:cubicBezTo>
                  <a:cubicBezTo>
                    <a:pt x="1724786" y="1574078"/>
                    <a:pt x="2207804" y="1519547"/>
                    <a:pt x="2629595" y="1328689"/>
                  </a:cubicBezTo>
                  <a:cubicBezTo>
                    <a:pt x="2615989" y="1253709"/>
                    <a:pt x="2602383" y="1178730"/>
                    <a:pt x="2588776" y="1110566"/>
                  </a:cubicBezTo>
                  <a:cubicBezTo>
                    <a:pt x="2296244" y="1240077"/>
                    <a:pt x="1976500" y="1287791"/>
                    <a:pt x="1656755" y="1301424"/>
                  </a:cubicBezTo>
                  <a:cubicBezTo>
                    <a:pt x="1255374" y="1315057"/>
                    <a:pt x="840386" y="1274159"/>
                    <a:pt x="473020" y="1110566"/>
                  </a:cubicBezTo>
                  <a:close/>
                  <a:moveTo>
                    <a:pt x="2297655" y="261723"/>
                  </a:moveTo>
                  <a:cubicBezTo>
                    <a:pt x="2192598" y="264942"/>
                    <a:pt x="2089451" y="289405"/>
                    <a:pt x="1982484" y="294555"/>
                  </a:cubicBezTo>
                  <a:cubicBezTo>
                    <a:pt x="1690447" y="328889"/>
                    <a:pt x="1398410" y="322022"/>
                    <a:pt x="1113164" y="301422"/>
                  </a:cubicBezTo>
                  <a:cubicBezTo>
                    <a:pt x="1439159" y="383824"/>
                    <a:pt x="1778737" y="370090"/>
                    <a:pt x="2111524" y="335756"/>
                  </a:cubicBezTo>
                  <a:cubicBezTo>
                    <a:pt x="2213397" y="328889"/>
                    <a:pt x="2322062" y="328889"/>
                    <a:pt x="2403561" y="267087"/>
                  </a:cubicBezTo>
                  <a:cubicBezTo>
                    <a:pt x="2367905" y="261937"/>
                    <a:pt x="2332674" y="260650"/>
                    <a:pt x="2297655" y="261723"/>
                  </a:cubicBezTo>
                  <a:close/>
                  <a:moveTo>
                    <a:pt x="1613573" y="1082"/>
                  </a:moveTo>
                  <a:cubicBezTo>
                    <a:pt x="1842807" y="6185"/>
                    <a:pt x="2071086" y="30425"/>
                    <a:pt x="2295539" y="96765"/>
                  </a:cubicBezTo>
                  <a:cubicBezTo>
                    <a:pt x="2363555" y="117178"/>
                    <a:pt x="2465579" y="151199"/>
                    <a:pt x="2472380" y="239653"/>
                  </a:cubicBezTo>
                  <a:cubicBezTo>
                    <a:pt x="2513190" y="511820"/>
                    <a:pt x="2547198" y="783986"/>
                    <a:pt x="2588008" y="1049349"/>
                  </a:cubicBezTo>
                  <a:cubicBezTo>
                    <a:pt x="2730841" y="1110586"/>
                    <a:pt x="2887278" y="1158215"/>
                    <a:pt x="2996103" y="1267082"/>
                  </a:cubicBezTo>
                  <a:cubicBezTo>
                    <a:pt x="3070921" y="1328320"/>
                    <a:pt x="3084524" y="1450795"/>
                    <a:pt x="3030111" y="1532445"/>
                  </a:cubicBezTo>
                  <a:cubicBezTo>
                    <a:pt x="2941690" y="1654920"/>
                    <a:pt x="2798857" y="1716157"/>
                    <a:pt x="2662825" y="1763786"/>
                  </a:cubicBezTo>
                  <a:cubicBezTo>
                    <a:pt x="2309142" y="1886261"/>
                    <a:pt x="1921451" y="1913478"/>
                    <a:pt x="1547363" y="1920282"/>
                  </a:cubicBezTo>
                  <a:cubicBezTo>
                    <a:pt x="1207283" y="1920282"/>
                    <a:pt x="860402" y="1893065"/>
                    <a:pt x="527124" y="1804611"/>
                  </a:cubicBezTo>
                  <a:cubicBezTo>
                    <a:pt x="357084" y="1756982"/>
                    <a:pt x="166639" y="1695745"/>
                    <a:pt x="51012" y="1552857"/>
                  </a:cubicBezTo>
                  <a:cubicBezTo>
                    <a:pt x="-17004" y="1471207"/>
                    <a:pt x="-17004" y="1348732"/>
                    <a:pt x="51012" y="1280690"/>
                  </a:cubicBezTo>
                  <a:cubicBezTo>
                    <a:pt x="166639" y="1158215"/>
                    <a:pt x="329877" y="1117390"/>
                    <a:pt x="472711" y="1049349"/>
                  </a:cubicBezTo>
                  <a:cubicBezTo>
                    <a:pt x="513520" y="783986"/>
                    <a:pt x="547528" y="511820"/>
                    <a:pt x="595140" y="239653"/>
                  </a:cubicBezTo>
                  <a:cubicBezTo>
                    <a:pt x="601941" y="151199"/>
                    <a:pt x="683560" y="123982"/>
                    <a:pt x="751576" y="96765"/>
                  </a:cubicBezTo>
                  <a:cubicBezTo>
                    <a:pt x="955624" y="35528"/>
                    <a:pt x="1173275" y="15115"/>
                    <a:pt x="1384125" y="1507"/>
                  </a:cubicBezTo>
                  <a:cubicBezTo>
                    <a:pt x="1460643" y="-194"/>
                    <a:pt x="1537161" y="-619"/>
                    <a:pt x="1613573" y="1082"/>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1" name="任意多边形 20"/>
            <p:cNvSpPr/>
            <p:nvPr/>
          </p:nvSpPr>
          <p:spPr bwMode="auto">
            <a:xfrm>
              <a:off x="10268199" y="-303027"/>
              <a:ext cx="2655802" cy="830437"/>
            </a:xfrm>
            <a:custGeom>
              <a:avLst/>
              <a:gdLst>
                <a:gd name="connsiteX0" fmla="*/ 322120 w 2655802"/>
                <a:gd name="connsiteY0" fmla="*/ 141312 h 830437"/>
                <a:gd name="connsiteX1" fmla="*/ 267780 w 2655802"/>
                <a:gd name="connsiteY1" fmla="*/ 291684 h 830437"/>
                <a:gd name="connsiteX2" fmla="*/ 410424 w 2655802"/>
                <a:gd name="connsiteY2" fmla="*/ 688117 h 830437"/>
                <a:gd name="connsiteX3" fmla="*/ 872321 w 2655802"/>
                <a:gd name="connsiteY3" fmla="*/ 729128 h 830437"/>
                <a:gd name="connsiteX4" fmla="*/ 1082891 w 2655802"/>
                <a:gd name="connsiteY4" fmla="*/ 503571 h 830437"/>
                <a:gd name="connsiteX5" fmla="*/ 1096476 w 2655802"/>
                <a:gd name="connsiteY5" fmla="*/ 237003 h 830437"/>
                <a:gd name="connsiteX6" fmla="*/ 797602 w 2655802"/>
                <a:gd name="connsiteY6" fmla="*/ 182323 h 830437"/>
                <a:gd name="connsiteX7" fmla="*/ 322120 w 2655802"/>
                <a:gd name="connsiteY7" fmla="*/ 141312 h 830437"/>
                <a:gd name="connsiteX8" fmla="*/ 2368286 w 2655802"/>
                <a:gd name="connsiteY8" fmla="*/ 134477 h 830437"/>
                <a:gd name="connsiteX9" fmla="*/ 1709946 w 2655802"/>
                <a:gd name="connsiteY9" fmla="*/ 195883 h 830437"/>
                <a:gd name="connsiteX10" fmla="*/ 1533484 w 2655802"/>
                <a:gd name="connsiteY10" fmla="*/ 298225 h 830437"/>
                <a:gd name="connsiteX11" fmla="*/ 1648863 w 2655802"/>
                <a:gd name="connsiteY11" fmla="*/ 646190 h 830437"/>
                <a:gd name="connsiteX12" fmla="*/ 1995001 w 2655802"/>
                <a:gd name="connsiteY12" fmla="*/ 734887 h 830437"/>
                <a:gd name="connsiteX13" fmla="*/ 2327564 w 2655802"/>
                <a:gd name="connsiteY13" fmla="*/ 598430 h 830437"/>
                <a:gd name="connsiteX14" fmla="*/ 2368286 w 2655802"/>
                <a:gd name="connsiteY14" fmla="*/ 134477 h 830437"/>
                <a:gd name="connsiteX15" fmla="*/ 1702 w 2655802"/>
                <a:gd name="connsiteY15" fmla="*/ 0 h 830437"/>
                <a:gd name="connsiteX16" fmla="*/ 961261 w 2655802"/>
                <a:gd name="connsiteY16" fmla="*/ 74876 h 830437"/>
                <a:gd name="connsiteX17" fmla="*/ 1267504 w 2655802"/>
                <a:gd name="connsiteY17" fmla="*/ 149751 h 830437"/>
                <a:gd name="connsiteX18" fmla="*/ 1451249 w 2655802"/>
                <a:gd name="connsiteY18" fmla="*/ 129330 h 830437"/>
                <a:gd name="connsiteX19" fmla="*/ 1879988 w 2655802"/>
                <a:gd name="connsiteY19" fmla="*/ 61262 h 830437"/>
                <a:gd name="connsiteX20" fmla="*/ 2655802 w 2655802"/>
                <a:gd name="connsiteY20" fmla="*/ 0 h 830437"/>
                <a:gd name="connsiteX21" fmla="*/ 2648997 w 2655802"/>
                <a:gd name="connsiteY21" fmla="*/ 149751 h 830437"/>
                <a:gd name="connsiteX22" fmla="*/ 2506083 w 2655802"/>
                <a:gd name="connsiteY22" fmla="*/ 340343 h 830437"/>
                <a:gd name="connsiteX23" fmla="*/ 2288311 w 2655802"/>
                <a:gd name="connsiteY23" fmla="*/ 775982 h 830437"/>
                <a:gd name="connsiteX24" fmla="*/ 1730270 w 2655802"/>
                <a:gd name="connsiteY24" fmla="*/ 810017 h 830437"/>
                <a:gd name="connsiteX25" fmla="*/ 1444444 w 2655802"/>
                <a:gd name="connsiteY25" fmla="*/ 517322 h 830437"/>
                <a:gd name="connsiteX26" fmla="*/ 1294725 w 2655802"/>
                <a:gd name="connsiteY26" fmla="*/ 353957 h 830437"/>
                <a:gd name="connsiteX27" fmla="*/ 1097369 w 2655802"/>
                <a:gd name="connsiteY27" fmla="*/ 701107 h 830437"/>
                <a:gd name="connsiteX28" fmla="*/ 675435 w 2655802"/>
                <a:gd name="connsiteY28" fmla="*/ 830437 h 830437"/>
                <a:gd name="connsiteX29" fmla="*/ 287529 w 2655802"/>
                <a:gd name="connsiteY29" fmla="*/ 721527 h 830437"/>
                <a:gd name="connsiteX30" fmla="*/ 137810 w 2655802"/>
                <a:gd name="connsiteY30" fmla="*/ 326729 h 830437"/>
                <a:gd name="connsiteX31" fmla="*/ 8508 w 2655802"/>
                <a:gd name="connsiteY31" fmla="*/ 149751 h 830437"/>
                <a:gd name="connsiteX32" fmla="*/ 1702 w 2655802"/>
                <a:gd name="connsiteY32" fmla="*/ 0 h 83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55802" h="830437">
                  <a:moveTo>
                    <a:pt x="322120" y="141312"/>
                  </a:moveTo>
                  <a:cubicBezTo>
                    <a:pt x="260987" y="148147"/>
                    <a:pt x="274572" y="243838"/>
                    <a:pt x="267780" y="291684"/>
                  </a:cubicBezTo>
                  <a:cubicBezTo>
                    <a:pt x="274572" y="428385"/>
                    <a:pt x="274572" y="606097"/>
                    <a:pt x="410424" y="688117"/>
                  </a:cubicBezTo>
                  <a:cubicBezTo>
                    <a:pt x="553069" y="749633"/>
                    <a:pt x="722883" y="742798"/>
                    <a:pt x="872321" y="729128"/>
                  </a:cubicBezTo>
                  <a:cubicBezTo>
                    <a:pt x="987795" y="708623"/>
                    <a:pt x="1042135" y="599262"/>
                    <a:pt x="1082891" y="503571"/>
                  </a:cubicBezTo>
                  <a:cubicBezTo>
                    <a:pt x="1116854" y="421550"/>
                    <a:pt x="1150817" y="319024"/>
                    <a:pt x="1096476" y="237003"/>
                  </a:cubicBezTo>
                  <a:cubicBezTo>
                    <a:pt x="1001380" y="195993"/>
                    <a:pt x="892698" y="195993"/>
                    <a:pt x="797602" y="182323"/>
                  </a:cubicBezTo>
                  <a:cubicBezTo>
                    <a:pt x="634580" y="175487"/>
                    <a:pt x="478350" y="134477"/>
                    <a:pt x="322120" y="141312"/>
                  </a:cubicBezTo>
                  <a:close/>
                  <a:moveTo>
                    <a:pt x="2368286" y="134477"/>
                  </a:moveTo>
                  <a:cubicBezTo>
                    <a:pt x="2144315" y="141300"/>
                    <a:pt x="1927130" y="182237"/>
                    <a:pt x="1709946" y="195883"/>
                  </a:cubicBezTo>
                  <a:cubicBezTo>
                    <a:pt x="1642076" y="209528"/>
                    <a:pt x="1547058" y="216351"/>
                    <a:pt x="1533484" y="298225"/>
                  </a:cubicBezTo>
                  <a:cubicBezTo>
                    <a:pt x="1519910" y="421036"/>
                    <a:pt x="1574206" y="543847"/>
                    <a:pt x="1648863" y="646190"/>
                  </a:cubicBezTo>
                  <a:cubicBezTo>
                    <a:pt x="1723520" y="755355"/>
                    <a:pt x="1879621" y="734887"/>
                    <a:pt x="1995001" y="734887"/>
                  </a:cubicBezTo>
                  <a:cubicBezTo>
                    <a:pt x="2117167" y="728064"/>
                    <a:pt x="2266481" y="721241"/>
                    <a:pt x="2327564" y="598430"/>
                  </a:cubicBezTo>
                  <a:cubicBezTo>
                    <a:pt x="2388647" y="455150"/>
                    <a:pt x="2395434" y="291402"/>
                    <a:pt x="2368286" y="134477"/>
                  </a:cubicBezTo>
                  <a:close/>
                  <a:moveTo>
                    <a:pt x="1702" y="0"/>
                  </a:moveTo>
                  <a:cubicBezTo>
                    <a:pt x="321555" y="6807"/>
                    <a:pt x="641408" y="54455"/>
                    <a:pt x="961261" y="74876"/>
                  </a:cubicBezTo>
                  <a:cubicBezTo>
                    <a:pt x="1070148" y="81682"/>
                    <a:pt x="1172228" y="115717"/>
                    <a:pt x="1267504" y="149751"/>
                  </a:cubicBezTo>
                  <a:cubicBezTo>
                    <a:pt x="1328752" y="183785"/>
                    <a:pt x="1396806" y="149751"/>
                    <a:pt x="1451249" y="129330"/>
                  </a:cubicBezTo>
                  <a:cubicBezTo>
                    <a:pt x="1587357" y="74876"/>
                    <a:pt x="1737075" y="74876"/>
                    <a:pt x="1879988" y="61262"/>
                  </a:cubicBezTo>
                  <a:cubicBezTo>
                    <a:pt x="2138593" y="40841"/>
                    <a:pt x="2397197" y="0"/>
                    <a:pt x="2655802" y="0"/>
                  </a:cubicBezTo>
                  <a:cubicBezTo>
                    <a:pt x="2655802" y="47648"/>
                    <a:pt x="2655802" y="102103"/>
                    <a:pt x="2648997" y="149751"/>
                  </a:cubicBezTo>
                  <a:cubicBezTo>
                    <a:pt x="2601359" y="211013"/>
                    <a:pt x="2519694" y="251854"/>
                    <a:pt x="2506083" y="340343"/>
                  </a:cubicBezTo>
                  <a:cubicBezTo>
                    <a:pt x="2465251" y="496901"/>
                    <a:pt x="2451641" y="694300"/>
                    <a:pt x="2288311" y="775982"/>
                  </a:cubicBezTo>
                  <a:cubicBezTo>
                    <a:pt x="2111371" y="837244"/>
                    <a:pt x="1914015" y="844051"/>
                    <a:pt x="1730270" y="810017"/>
                  </a:cubicBezTo>
                  <a:cubicBezTo>
                    <a:pt x="1587357" y="775982"/>
                    <a:pt x="1492081" y="646652"/>
                    <a:pt x="1444444" y="517322"/>
                  </a:cubicBezTo>
                  <a:cubicBezTo>
                    <a:pt x="1417222" y="449253"/>
                    <a:pt x="1390001" y="333536"/>
                    <a:pt x="1294725" y="353957"/>
                  </a:cubicBezTo>
                  <a:cubicBezTo>
                    <a:pt x="1206255" y="456060"/>
                    <a:pt x="1199450" y="605811"/>
                    <a:pt x="1097369" y="701107"/>
                  </a:cubicBezTo>
                  <a:cubicBezTo>
                    <a:pt x="995288" y="823630"/>
                    <a:pt x="818348" y="830437"/>
                    <a:pt x="675435" y="830437"/>
                  </a:cubicBezTo>
                  <a:cubicBezTo>
                    <a:pt x="539328" y="816824"/>
                    <a:pt x="389609" y="810017"/>
                    <a:pt x="287529" y="721527"/>
                  </a:cubicBezTo>
                  <a:cubicBezTo>
                    <a:pt x="185448" y="612618"/>
                    <a:pt x="178642" y="456060"/>
                    <a:pt x="137810" y="326729"/>
                  </a:cubicBezTo>
                  <a:cubicBezTo>
                    <a:pt x="124199" y="245047"/>
                    <a:pt x="49340" y="204206"/>
                    <a:pt x="8508" y="149751"/>
                  </a:cubicBezTo>
                  <a:cubicBezTo>
                    <a:pt x="-5103" y="102103"/>
                    <a:pt x="1702" y="47648"/>
                    <a:pt x="1702" y="0"/>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2" name="任意多边形 21"/>
            <p:cNvSpPr/>
            <p:nvPr/>
          </p:nvSpPr>
          <p:spPr>
            <a:xfrm>
              <a:off x="9926228" y="843512"/>
              <a:ext cx="3317091" cy="417509"/>
            </a:xfrm>
            <a:custGeom>
              <a:avLst/>
              <a:gdLst/>
              <a:ahLst/>
              <a:cxnLst/>
              <a:rect l="l" t="t" r="r" b="b"/>
              <a:pathLst>
                <a:path w="3317091" h="417509">
                  <a:moveTo>
                    <a:pt x="3169890" y="199765"/>
                  </a:moveTo>
                  <a:lnTo>
                    <a:pt x="3169890" y="379772"/>
                  </a:lnTo>
                  <a:lnTo>
                    <a:pt x="3202818" y="379772"/>
                  </a:lnTo>
                  <a:cubicBezTo>
                    <a:pt x="3218916" y="382699"/>
                    <a:pt x="3225502" y="375382"/>
                    <a:pt x="3222575" y="357820"/>
                  </a:cubicBezTo>
                  <a:lnTo>
                    <a:pt x="3222575" y="199765"/>
                  </a:lnTo>
                  <a:close/>
                  <a:moveTo>
                    <a:pt x="2906464" y="199765"/>
                  </a:moveTo>
                  <a:lnTo>
                    <a:pt x="2906464" y="379772"/>
                  </a:lnTo>
                  <a:lnTo>
                    <a:pt x="2937197" y="379772"/>
                  </a:lnTo>
                  <a:cubicBezTo>
                    <a:pt x="2953295" y="382699"/>
                    <a:pt x="2959881" y="375382"/>
                    <a:pt x="2956954" y="357820"/>
                  </a:cubicBezTo>
                  <a:lnTo>
                    <a:pt x="2956954" y="199765"/>
                  </a:lnTo>
                  <a:close/>
                  <a:moveTo>
                    <a:pt x="3075496" y="158056"/>
                  </a:moveTo>
                  <a:lnTo>
                    <a:pt x="3316969" y="158056"/>
                  </a:lnTo>
                  <a:lnTo>
                    <a:pt x="3316969" y="379772"/>
                  </a:lnTo>
                  <a:cubicBezTo>
                    <a:pt x="3318433" y="406115"/>
                    <a:pt x="3305261" y="418554"/>
                    <a:pt x="3277455" y="417091"/>
                  </a:cubicBezTo>
                  <a:lnTo>
                    <a:pt x="3075496" y="417091"/>
                  </a:lnTo>
                  <a:close/>
                  <a:moveTo>
                    <a:pt x="2812070" y="158056"/>
                  </a:moveTo>
                  <a:lnTo>
                    <a:pt x="3053543" y="158056"/>
                  </a:lnTo>
                  <a:lnTo>
                    <a:pt x="3053543" y="379772"/>
                  </a:lnTo>
                  <a:cubicBezTo>
                    <a:pt x="3055007" y="406115"/>
                    <a:pt x="3041104" y="418554"/>
                    <a:pt x="3011835" y="417091"/>
                  </a:cubicBezTo>
                  <a:lnTo>
                    <a:pt x="2812070" y="417091"/>
                  </a:lnTo>
                  <a:close/>
                  <a:moveTo>
                    <a:pt x="1312738" y="87809"/>
                  </a:moveTo>
                  <a:lnTo>
                    <a:pt x="1440061" y="87809"/>
                  </a:lnTo>
                  <a:lnTo>
                    <a:pt x="1286395" y="357820"/>
                  </a:lnTo>
                  <a:cubicBezTo>
                    <a:pt x="1280542" y="369528"/>
                    <a:pt x="1278346" y="376114"/>
                    <a:pt x="1279810" y="377577"/>
                  </a:cubicBezTo>
                  <a:cubicBezTo>
                    <a:pt x="1279810" y="379041"/>
                    <a:pt x="1284200" y="379772"/>
                    <a:pt x="1292981" y="379772"/>
                  </a:cubicBezTo>
                  <a:lnTo>
                    <a:pt x="1483965" y="379772"/>
                  </a:lnTo>
                  <a:cubicBezTo>
                    <a:pt x="1495673" y="379772"/>
                    <a:pt x="1501527" y="379041"/>
                    <a:pt x="1501527" y="377577"/>
                  </a:cubicBezTo>
                  <a:cubicBezTo>
                    <a:pt x="1502990" y="376114"/>
                    <a:pt x="1501527" y="369528"/>
                    <a:pt x="1497136" y="357820"/>
                  </a:cubicBezTo>
                  <a:lnTo>
                    <a:pt x="1459817" y="263426"/>
                  </a:lnTo>
                  <a:lnTo>
                    <a:pt x="1567383" y="263426"/>
                  </a:lnTo>
                  <a:lnTo>
                    <a:pt x="1613483" y="379772"/>
                  </a:lnTo>
                  <a:cubicBezTo>
                    <a:pt x="1623727" y="398798"/>
                    <a:pt x="1627385" y="409774"/>
                    <a:pt x="1624459" y="412701"/>
                  </a:cubicBezTo>
                  <a:cubicBezTo>
                    <a:pt x="1622995" y="415627"/>
                    <a:pt x="1610555" y="417091"/>
                    <a:pt x="1587140" y="417091"/>
                  </a:cubicBezTo>
                  <a:lnTo>
                    <a:pt x="1165659" y="417091"/>
                  </a:lnTo>
                  <a:cubicBezTo>
                    <a:pt x="1143707" y="417091"/>
                    <a:pt x="1132731" y="415627"/>
                    <a:pt x="1132731" y="412701"/>
                  </a:cubicBezTo>
                  <a:cubicBezTo>
                    <a:pt x="1129803" y="409774"/>
                    <a:pt x="1134194" y="398798"/>
                    <a:pt x="1145902" y="379772"/>
                  </a:cubicBezTo>
                  <a:close/>
                  <a:moveTo>
                    <a:pt x="799058" y="83418"/>
                  </a:moveTo>
                  <a:lnTo>
                    <a:pt x="921990" y="83418"/>
                  </a:lnTo>
                  <a:lnTo>
                    <a:pt x="941747" y="131713"/>
                  </a:lnTo>
                  <a:lnTo>
                    <a:pt x="1069069" y="83418"/>
                  </a:lnTo>
                  <a:lnTo>
                    <a:pt x="1069069" y="138299"/>
                  </a:lnTo>
                  <a:lnTo>
                    <a:pt x="961504" y="177812"/>
                  </a:lnTo>
                  <a:lnTo>
                    <a:pt x="1069069" y="417091"/>
                  </a:lnTo>
                  <a:lnTo>
                    <a:pt x="943942" y="417091"/>
                  </a:lnTo>
                  <a:close/>
                  <a:moveTo>
                    <a:pt x="722225" y="72442"/>
                  </a:moveTo>
                  <a:lnTo>
                    <a:pt x="722225" y="357820"/>
                  </a:lnTo>
                  <a:cubicBezTo>
                    <a:pt x="719298" y="375382"/>
                    <a:pt x="725884" y="382699"/>
                    <a:pt x="741982" y="379772"/>
                  </a:cubicBezTo>
                  <a:lnTo>
                    <a:pt x="783691" y="379772"/>
                  </a:lnTo>
                  <a:lnTo>
                    <a:pt x="783691" y="417091"/>
                  </a:lnTo>
                  <a:lnTo>
                    <a:pt x="647588" y="417091"/>
                  </a:lnTo>
                  <a:cubicBezTo>
                    <a:pt x="616855" y="420018"/>
                    <a:pt x="602952" y="407578"/>
                    <a:pt x="605879" y="379772"/>
                  </a:cubicBezTo>
                  <a:lnTo>
                    <a:pt x="605879" y="171227"/>
                  </a:lnTo>
                  <a:lnTo>
                    <a:pt x="564170" y="182203"/>
                  </a:lnTo>
                  <a:lnTo>
                    <a:pt x="564170" y="120737"/>
                  </a:lnTo>
                  <a:close/>
                  <a:moveTo>
                    <a:pt x="195374" y="70247"/>
                  </a:moveTo>
                  <a:lnTo>
                    <a:pt x="311720" y="70247"/>
                  </a:lnTo>
                  <a:lnTo>
                    <a:pt x="311720" y="94394"/>
                  </a:lnTo>
                  <a:lnTo>
                    <a:pt x="507094" y="94394"/>
                  </a:lnTo>
                  <a:lnTo>
                    <a:pt x="507094" y="379772"/>
                  </a:lnTo>
                  <a:cubicBezTo>
                    <a:pt x="510021" y="407578"/>
                    <a:pt x="496850" y="420018"/>
                    <a:pt x="467580" y="417091"/>
                  </a:cubicBezTo>
                  <a:lnTo>
                    <a:pt x="412700" y="417091"/>
                  </a:lnTo>
                  <a:lnTo>
                    <a:pt x="412700" y="138299"/>
                  </a:lnTo>
                  <a:lnTo>
                    <a:pt x="311720" y="138299"/>
                  </a:lnTo>
                  <a:lnTo>
                    <a:pt x="311720" y="417091"/>
                  </a:lnTo>
                  <a:lnTo>
                    <a:pt x="195374" y="417091"/>
                  </a:lnTo>
                  <a:lnTo>
                    <a:pt x="195374" y="138299"/>
                  </a:lnTo>
                  <a:lnTo>
                    <a:pt x="96589" y="138299"/>
                  </a:lnTo>
                  <a:lnTo>
                    <a:pt x="96589" y="417091"/>
                  </a:lnTo>
                  <a:lnTo>
                    <a:pt x="0" y="417091"/>
                  </a:lnTo>
                  <a:lnTo>
                    <a:pt x="0" y="94394"/>
                  </a:lnTo>
                  <a:lnTo>
                    <a:pt x="195374" y="94394"/>
                  </a:lnTo>
                  <a:close/>
                  <a:moveTo>
                    <a:pt x="2917440" y="41709"/>
                  </a:moveTo>
                  <a:lnTo>
                    <a:pt x="2917440" y="105370"/>
                  </a:lnTo>
                  <a:lnTo>
                    <a:pt x="3202818" y="105370"/>
                  </a:lnTo>
                  <a:cubicBezTo>
                    <a:pt x="3208672" y="105370"/>
                    <a:pt x="3211599" y="101712"/>
                    <a:pt x="3211599" y="94394"/>
                  </a:cubicBezTo>
                  <a:lnTo>
                    <a:pt x="3211599" y="41709"/>
                  </a:lnTo>
                  <a:close/>
                  <a:moveTo>
                    <a:pt x="2812070" y="0"/>
                  </a:moveTo>
                  <a:lnTo>
                    <a:pt x="3316969" y="0"/>
                  </a:lnTo>
                  <a:lnTo>
                    <a:pt x="3316969" y="100980"/>
                  </a:lnTo>
                  <a:cubicBezTo>
                    <a:pt x="3318433" y="133176"/>
                    <a:pt x="3306725" y="148543"/>
                    <a:pt x="3281846" y="147079"/>
                  </a:cubicBezTo>
                  <a:lnTo>
                    <a:pt x="2812070" y="147079"/>
                  </a:lnTo>
                  <a:close/>
                  <a:moveTo>
                    <a:pt x="2410345" y="0"/>
                  </a:moveTo>
                  <a:lnTo>
                    <a:pt x="2511325" y="0"/>
                  </a:lnTo>
                  <a:lnTo>
                    <a:pt x="2506935" y="21952"/>
                  </a:lnTo>
                  <a:lnTo>
                    <a:pt x="2754994" y="21952"/>
                  </a:lnTo>
                  <a:lnTo>
                    <a:pt x="2754994" y="63661"/>
                  </a:lnTo>
                  <a:lnTo>
                    <a:pt x="2520106" y="63661"/>
                  </a:lnTo>
                  <a:lnTo>
                    <a:pt x="2520106" y="125127"/>
                  </a:lnTo>
                  <a:lnTo>
                    <a:pt x="2754994" y="125127"/>
                  </a:lnTo>
                  <a:lnTo>
                    <a:pt x="2754994" y="166836"/>
                  </a:lnTo>
                  <a:lnTo>
                    <a:pt x="2520106" y="166836"/>
                  </a:lnTo>
                  <a:lnTo>
                    <a:pt x="2520106" y="324892"/>
                  </a:lnTo>
                  <a:lnTo>
                    <a:pt x="2754994" y="324892"/>
                  </a:lnTo>
                  <a:lnTo>
                    <a:pt x="2754994" y="366601"/>
                  </a:lnTo>
                  <a:lnTo>
                    <a:pt x="2520106" y="366601"/>
                  </a:lnTo>
                  <a:lnTo>
                    <a:pt x="2520106" y="417091"/>
                  </a:lnTo>
                  <a:lnTo>
                    <a:pt x="2414736" y="417091"/>
                  </a:lnTo>
                  <a:lnTo>
                    <a:pt x="2414736" y="63661"/>
                  </a:lnTo>
                  <a:lnTo>
                    <a:pt x="2394979" y="63661"/>
                  </a:lnTo>
                  <a:close/>
                  <a:moveTo>
                    <a:pt x="2381808" y="0"/>
                  </a:moveTo>
                  <a:lnTo>
                    <a:pt x="2381808" y="417091"/>
                  </a:lnTo>
                  <a:lnTo>
                    <a:pt x="2274242" y="417091"/>
                  </a:lnTo>
                  <a:lnTo>
                    <a:pt x="2274242" y="52685"/>
                  </a:lnTo>
                  <a:lnTo>
                    <a:pt x="2250095" y="54880"/>
                  </a:lnTo>
                  <a:lnTo>
                    <a:pt x="2250095" y="13171"/>
                  </a:lnTo>
                  <a:close/>
                  <a:moveTo>
                    <a:pt x="1685925" y="0"/>
                  </a:moveTo>
                  <a:lnTo>
                    <a:pt x="2193019" y="0"/>
                  </a:lnTo>
                  <a:lnTo>
                    <a:pt x="2193019" y="63661"/>
                  </a:lnTo>
                  <a:lnTo>
                    <a:pt x="2074478" y="96590"/>
                  </a:lnTo>
                  <a:lnTo>
                    <a:pt x="2074478" y="144884"/>
                  </a:lnTo>
                  <a:lnTo>
                    <a:pt x="2193019" y="144884"/>
                  </a:lnTo>
                  <a:lnTo>
                    <a:pt x="2193019" y="186593"/>
                  </a:lnTo>
                  <a:lnTo>
                    <a:pt x="2074478" y="186593"/>
                  </a:lnTo>
                  <a:lnTo>
                    <a:pt x="2074478" y="379772"/>
                  </a:lnTo>
                  <a:cubicBezTo>
                    <a:pt x="2075941" y="406115"/>
                    <a:pt x="2062038" y="418554"/>
                    <a:pt x="2032769" y="417091"/>
                  </a:cubicBezTo>
                  <a:lnTo>
                    <a:pt x="1775929" y="417091"/>
                  </a:lnTo>
                  <a:lnTo>
                    <a:pt x="1775929" y="379772"/>
                  </a:lnTo>
                  <a:lnTo>
                    <a:pt x="1931789" y="379772"/>
                  </a:lnTo>
                  <a:cubicBezTo>
                    <a:pt x="1946423" y="382699"/>
                    <a:pt x="1952277" y="376114"/>
                    <a:pt x="1949350" y="360015"/>
                  </a:cubicBezTo>
                  <a:lnTo>
                    <a:pt x="1949350" y="186593"/>
                  </a:lnTo>
                  <a:lnTo>
                    <a:pt x="1685925" y="186593"/>
                  </a:lnTo>
                  <a:lnTo>
                    <a:pt x="1685925" y="144884"/>
                  </a:lnTo>
                  <a:lnTo>
                    <a:pt x="1949350" y="144884"/>
                  </a:lnTo>
                  <a:lnTo>
                    <a:pt x="1949350" y="63661"/>
                  </a:lnTo>
                  <a:lnTo>
                    <a:pt x="2010817" y="41709"/>
                  </a:lnTo>
                  <a:lnTo>
                    <a:pt x="1685925" y="41709"/>
                  </a:lnTo>
                  <a:close/>
                  <a:moveTo>
                    <a:pt x="1176635" y="0"/>
                  </a:moveTo>
                  <a:lnTo>
                    <a:pt x="1569578" y="0"/>
                  </a:lnTo>
                  <a:lnTo>
                    <a:pt x="1580554" y="41709"/>
                  </a:lnTo>
                  <a:lnTo>
                    <a:pt x="1631044" y="208546"/>
                  </a:lnTo>
                  <a:lnTo>
                    <a:pt x="1523479" y="208546"/>
                  </a:lnTo>
                  <a:lnTo>
                    <a:pt x="1470794" y="41709"/>
                  </a:lnTo>
                  <a:lnTo>
                    <a:pt x="1286395" y="41709"/>
                  </a:lnTo>
                  <a:lnTo>
                    <a:pt x="1231515" y="208546"/>
                  </a:lnTo>
                  <a:lnTo>
                    <a:pt x="1126145" y="208546"/>
                  </a:lnTo>
                  <a:lnTo>
                    <a:pt x="1176635" y="41709"/>
                  </a:lnTo>
                  <a:close/>
                  <a:moveTo>
                    <a:pt x="748568" y="0"/>
                  </a:moveTo>
                  <a:lnTo>
                    <a:pt x="864914" y="0"/>
                  </a:lnTo>
                  <a:lnTo>
                    <a:pt x="873695" y="21952"/>
                  </a:lnTo>
                  <a:lnTo>
                    <a:pt x="1069069" y="21952"/>
                  </a:lnTo>
                  <a:lnTo>
                    <a:pt x="1069069" y="63661"/>
                  </a:lnTo>
                  <a:lnTo>
                    <a:pt x="564170" y="63661"/>
                  </a:lnTo>
                  <a:lnTo>
                    <a:pt x="564170" y="21952"/>
                  </a:lnTo>
                  <a:lnTo>
                    <a:pt x="759544" y="21952"/>
                  </a:lnTo>
                  <a:close/>
                  <a:moveTo>
                    <a:pt x="72442" y="0"/>
                  </a:moveTo>
                  <a:lnTo>
                    <a:pt x="188788" y="0"/>
                  </a:lnTo>
                  <a:lnTo>
                    <a:pt x="171226" y="21952"/>
                  </a:lnTo>
                  <a:lnTo>
                    <a:pt x="507094" y="21952"/>
                  </a:lnTo>
                  <a:lnTo>
                    <a:pt x="507094" y="63661"/>
                  </a:lnTo>
                  <a:lnTo>
                    <a:pt x="136103" y="63661"/>
                  </a:lnTo>
                  <a:lnTo>
                    <a:pt x="116346" y="90004"/>
                  </a:lnTo>
                  <a:lnTo>
                    <a:pt x="0" y="90004"/>
                  </a:lnTo>
                  <a:lnTo>
                    <a:pt x="21952" y="63661"/>
                  </a:lnTo>
                  <a:lnTo>
                    <a:pt x="0" y="63661"/>
                  </a:lnTo>
                  <a:lnTo>
                    <a:pt x="0" y="21952"/>
                  </a:lnTo>
                  <a:lnTo>
                    <a:pt x="54880" y="21952"/>
                  </a:ln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solidFill>
                  <a:schemeClr val="tx1"/>
                </a:solidFill>
                <a:ea typeface="微软雅黑" panose="020B0503020204020204" pitchFamily="34" charset="-122"/>
              </a:endParaRPr>
            </a:p>
          </p:txBody>
        </p:sp>
      </p:grpSp>
      <p:cxnSp>
        <p:nvCxnSpPr>
          <p:cNvPr id="23" name="直接连接符 22"/>
          <p:cNvCxnSpPr/>
          <p:nvPr userDrawn="1"/>
        </p:nvCxnSpPr>
        <p:spPr>
          <a:xfrm>
            <a:off x="761629" y="62650"/>
            <a:ext cx="0" cy="6161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userDrawn="1"/>
        </p:nvSpPr>
        <p:spPr>
          <a:xfrm>
            <a:off x="0" y="4900885"/>
            <a:ext cx="9144000" cy="242615"/>
          </a:xfrm>
          <a:prstGeom prst="rect">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Tree>
    <p:extLst>
      <p:ext uri="{BB962C8B-B14F-4D97-AF65-F5344CB8AC3E}">
        <p14:creationId xmlns:p14="http://schemas.microsoft.com/office/powerpoint/2010/main" val="3943937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9_比较">
    <p:spTree>
      <p:nvGrpSpPr>
        <p:cNvPr id="1" name=""/>
        <p:cNvGrpSpPr/>
        <p:nvPr/>
      </p:nvGrpSpPr>
      <p:grpSpPr>
        <a:xfrm>
          <a:off x="0" y="0"/>
          <a:ext cx="0" cy="0"/>
          <a:chOff x="0" y="0"/>
          <a:chExt cx="0" cy="0"/>
        </a:xfrm>
      </p:grpSpPr>
      <p:grpSp>
        <p:nvGrpSpPr>
          <p:cNvPr id="2" name="组合 1"/>
          <p:cNvGrpSpPr>
            <a:grpSpLocks noChangeAspect="1"/>
          </p:cNvGrpSpPr>
          <p:nvPr userDrawn="1"/>
        </p:nvGrpSpPr>
        <p:grpSpPr>
          <a:xfrm>
            <a:off x="790204" y="186614"/>
            <a:ext cx="671884" cy="474112"/>
            <a:chOff x="5455444" y="233363"/>
            <a:chExt cx="1281113" cy="904009"/>
          </a:xfrm>
        </p:grpSpPr>
        <p:grpSp>
          <p:nvGrpSpPr>
            <p:cNvPr id="3" name="组合 2"/>
            <p:cNvGrpSpPr/>
            <p:nvPr/>
          </p:nvGrpSpPr>
          <p:grpSpPr>
            <a:xfrm>
              <a:off x="5455444" y="233363"/>
              <a:ext cx="1281113" cy="661987"/>
              <a:chOff x="5194301" y="233363"/>
              <a:chExt cx="1281113" cy="661987"/>
            </a:xfrm>
          </p:grpSpPr>
          <p:sp>
            <p:nvSpPr>
              <p:cNvPr id="13" name="Freeform 24"/>
              <p:cNvSpPr/>
              <p:nvPr/>
            </p:nvSpPr>
            <p:spPr bwMode="auto">
              <a:xfrm>
                <a:off x="5964238" y="487363"/>
                <a:ext cx="260350" cy="223837"/>
              </a:xfrm>
              <a:custGeom>
                <a:avLst/>
                <a:gdLst>
                  <a:gd name="T0" fmla="*/ 183 w 204"/>
                  <a:gd name="T1" fmla="*/ 0 h 175"/>
                  <a:gd name="T2" fmla="*/ 191 w 204"/>
                  <a:gd name="T3" fmla="*/ 22 h 175"/>
                  <a:gd name="T4" fmla="*/ 203 w 204"/>
                  <a:gd name="T5" fmla="*/ 114 h 175"/>
                  <a:gd name="T6" fmla="*/ 198 w 204"/>
                  <a:gd name="T7" fmla="*/ 165 h 175"/>
                  <a:gd name="T8" fmla="*/ 196 w 204"/>
                  <a:gd name="T9" fmla="*/ 175 h 175"/>
                  <a:gd name="T10" fmla="*/ 186 w 204"/>
                  <a:gd name="T11" fmla="*/ 169 h 175"/>
                  <a:gd name="T12" fmla="*/ 27 w 204"/>
                  <a:gd name="T13" fmla="*/ 117 h 175"/>
                  <a:gd name="T14" fmla="*/ 0 w 204"/>
                  <a:gd name="T15" fmla="*/ 113 h 175"/>
                  <a:gd name="T16" fmla="*/ 14 w 204"/>
                  <a:gd name="T17" fmla="*/ 96 h 175"/>
                  <a:gd name="T18" fmla="*/ 158 w 204"/>
                  <a:gd name="T19" fmla="*/ 6 h 175"/>
                  <a:gd name="T20" fmla="*/ 183 w 204"/>
                  <a:gd name="T2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175">
                    <a:moveTo>
                      <a:pt x="183" y="0"/>
                    </a:moveTo>
                    <a:cubicBezTo>
                      <a:pt x="191" y="22"/>
                      <a:pt x="191" y="22"/>
                      <a:pt x="191" y="22"/>
                    </a:cubicBezTo>
                    <a:cubicBezTo>
                      <a:pt x="199" y="51"/>
                      <a:pt x="204" y="82"/>
                      <a:pt x="203" y="114"/>
                    </a:cubicBezTo>
                    <a:cubicBezTo>
                      <a:pt x="203" y="132"/>
                      <a:pt x="201" y="149"/>
                      <a:pt x="198" y="165"/>
                    </a:cubicBezTo>
                    <a:cubicBezTo>
                      <a:pt x="196" y="175"/>
                      <a:pt x="196" y="175"/>
                      <a:pt x="196" y="175"/>
                    </a:cubicBezTo>
                    <a:cubicBezTo>
                      <a:pt x="186" y="169"/>
                      <a:pt x="186" y="169"/>
                      <a:pt x="186" y="169"/>
                    </a:cubicBezTo>
                    <a:cubicBezTo>
                      <a:pt x="137" y="145"/>
                      <a:pt x="84" y="127"/>
                      <a:pt x="27" y="117"/>
                    </a:cubicBezTo>
                    <a:cubicBezTo>
                      <a:pt x="0" y="113"/>
                      <a:pt x="0" y="113"/>
                      <a:pt x="0" y="113"/>
                    </a:cubicBezTo>
                    <a:cubicBezTo>
                      <a:pt x="14" y="96"/>
                      <a:pt x="14" y="96"/>
                      <a:pt x="14" y="96"/>
                    </a:cubicBezTo>
                    <a:cubicBezTo>
                      <a:pt x="52" y="54"/>
                      <a:pt x="102" y="22"/>
                      <a:pt x="158" y="6"/>
                    </a:cubicBezTo>
                    <a:lnTo>
                      <a:pt x="183" y="0"/>
                    </a:lnTo>
                    <a:close/>
                  </a:path>
                </a:pathLst>
              </a:custGeom>
              <a:solidFill>
                <a:srgbClr val="1F99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4" name="Freeform 25"/>
              <p:cNvSpPr/>
              <p:nvPr/>
            </p:nvSpPr>
            <p:spPr bwMode="auto">
              <a:xfrm>
                <a:off x="5927726" y="273050"/>
                <a:ext cx="250825" cy="255587"/>
              </a:xfrm>
              <a:custGeom>
                <a:avLst/>
                <a:gdLst>
                  <a:gd name="T0" fmla="*/ 52 w 197"/>
                  <a:gd name="T1" fmla="*/ 0 h 200"/>
                  <a:gd name="T2" fmla="*/ 76 w 197"/>
                  <a:gd name="T3" fmla="*/ 12 h 200"/>
                  <a:gd name="T4" fmla="*/ 183 w 197"/>
                  <a:gd name="T5" fmla="*/ 113 h 200"/>
                  <a:gd name="T6" fmla="*/ 197 w 197"/>
                  <a:gd name="T7" fmla="*/ 137 h 200"/>
                  <a:gd name="T8" fmla="*/ 194 w 197"/>
                  <a:gd name="T9" fmla="*/ 139 h 200"/>
                  <a:gd name="T10" fmla="*/ 8 w 197"/>
                  <a:gd name="T11" fmla="*/ 200 h 200"/>
                  <a:gd name="T12" fmla="*/ 0 w 197"/>
                  <a:gd name="T13" fmla="*/ 200 h 200"/>
                  <a:gd name="T14" fmla="*/ 0 w 197"/>
                  <a:gd name="T15" fmla="*/ 196 h 200"/>
                  <a:gd name="T16" fmla="*/ 49 w 197"/>
                  <a:gd name="T17" fmla="*/ 4 h 200"/>
                  <a:gd name="T18" fmla="*/ 52 w 197"/>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200">
                    <a:moveTo>
                      <a:pt x="52" y="0"/>
                    </a:moveTo>
                    <a:cubicBezTo>
                      <a:pt x="76" y="12"/>
                      <a:pt x="76" y="12"/>
                      <a:pt x="76" y="12"/>
                    </a:cubicBezTo>
                    <a:cubicBezTo>
                      <a:pt x="119" y="37"/>
                      <a:pt x="156" y="71"/>
                      <a:pt x="183" y="113"/>
                    </a:cubicBezTo>
                    <a:cubicBezTo>
                      <a:pt x="197" y="137"/>
                      <a:pt x="197" y="137"/>
                      <a:pt x="197" y="137"/>
                    </a:cubicBezTo>
                    <a:cubicBezTo>
                      <a:pt x="194" y="139"/>
                      <a:pt x="194" y="139"/>
                      <a:pt x="194" y="139"/>
                    </a:cubicBezTo>
                    <a:cubicBezTo>
                      <a:pt x="139" y="173"/>
                      <a:pt x="76" y="194"/>
                      <a:pt x="8" y="200"/>
                    </a:cubicBezTo>
                    <a:cubicBezTo>
                      <a:pt x="0" y="200"/>
                      <a:pt x="0" y="200"/>
                      <a:pt x="0" y="200"/>
                    </a:cubicBezTo>
                    <a:cubicBezTo>
                      <a:pt x="0" y="196"/>
                      <a:pt x="0" y="196"/>
                      <a:pt x="0" y="196"/>
                    </a:cubicBezTo>
                    <a:cubicBezTo>
                      <a:pt x="1" y="127"/>
                      <a:pt x="19" y="62"/>
                      <a:pt x="49" y="4"/>
                    </a:cubicBezTo>
                    <a:lnTo>
                      <a:pt x="52" y="0"/>
                    </a:lnTo>
                    <a:close/>
                  </a:path>
                </a:pathLst>
              </a:custGeom>
              <a:solidFill>
                <a:srgbClr val="7BB8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5" name="Freeform 26"/>
              <p:cNvSpPr/>
              <p:nvPr/>
            </p:nvSpPr>
            <p:spPr bwMode="auto">
              <a:xfrm>
                <a:off x="5194301" y="649288"/>
                <a:ext cx="1281113" cy="246062"/>
              </a:xfrm>
              <a:custGeom>
                <a:avLst/>
                <a:gdLst>
                  <a:gd name="T0" fmla="*/ 511 w 1008"/>
                  <a:gd name="T1" fmla="*/ 0 h 193"/>
                  <a:gd name="T2" fmla="*/ 944 w 1008"/>
                  <a:gd name="T3" fmla="*/ 147 h 193"/>
                  <a:gd name="T4" fmla="*/ 989 w 1008"/>
                  <a:gd name="T5" fmla="*/ 178 h 193"/>
                  <a:gd name="T6" fmla="*/ 990 w 1008"/>
                  <a:gd name="T7" fmla="*/ 178 h 193"/>
                  <a:gd name="T8" fmla="*/ 995 w 1008"/>
                  <a:gd name="T9" fmla="*/ 181 h 193"/>
                  <a:gd name="T10" fmla="*/ 1007 w 1008"/>
                  <a:gd name="T11" fmla="*/ 192 h 193"/>
                  <a:gd name="T12" fmla="*/ 991 w 1008"/>
                  <a:gd name="T13" fmla="*/ 189 h 193"/>
                  <a:gd name="T14" fmla="*/ 989 w 1008"/>
                  <a:gd name="T15" fmla="*/ 188 h 193"/>
                  <a:gd name="T16" fmla="*/ 989 w 1008"/>
                  <a:gd name="T17" fmla="*/ 188 h 193"/>
                  <a:gd name="T18" fmla="*/ 503 w 1008"/>
                  <a:gd name="T19" fmla="*/ 101 h 193"/>
                  <a:gd name="T20" fmla="*/ 17 w 1008"/>
                  <a:gd name="T21" fmla="*/ 188 h 193"/>
                  <a:gd name="T22" fmla="*/ 17 w 1008"/>
                  <a:gd name="T23" fmla="*/ 188 h 193"/>
                  <a:gd name="T24" fmla="*/ 16 w 1008"/>
                  <a:gd name="T25" fmla="*/ 188 h 193"/>
                  <a:gd name="T26" fmla="*/ 0 w 1008"/>
                  <a:gd name="T27" fmla="*/ 191 h 193"/>
                  <a:gd name="T28" fmla="*/ 3 w 1008"/>
                  <a:gd name="T29" fmla="*/ 188 h 193"/>
                  <a:gd name="T30" fmla="*/ 6 w 1008"/>
                  <a:gd name="T31" fmla="*/ 185 h 193"/>
                  <a:gd name="T32" fmla="*/ 6 w 1008"/>
                  <a:gd name="T33" fmla="*/ 185 h 193"/>
                  <a:gd name="T34" fmla="*/ 62 w 1008"/>
                  <a:gd name="T35" fmla="*/ 147 h 193"/>
                  <a:gd name="T36" fmla="*/ 511 w 1008"/>
                  <a:gd name="T3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8" h="193">
                    <a:moveTo>
                      <a:pt x="511" y="0"/>
                    </a:moveTo>
                    <a:cubicBezTo>
                      <a:pt x="668" y="0"/>
                      <a:pt x="810" y="63"/>
                      <a:pt x="944" y="147"/>
                    </a:cubicBezTo>
                    <a:cubicBezTo>
                      <a:pt x="989" y="178"/>
                      <a:pt x="989" y="178"/>
                      <a:pt x="989" y="178"/>
                    </a:cubicBezTo>
                    <a:cubicBezTo>
                      <a:pt x="990" y="178"/>
                      <a:pt x="990" y="178"/>
                      <a:pt x="990" y="178"/>
                    </a:cubicBezTo>
                    <a:cubicBezTo>
                      <a:pt x="995" y="181"/>
                      <a:pt x="995" y="181"/>
                      <a:pt x="995" y="181"/>
                    </a:cubicBezTo>
                    <a:cubicBezTo>
                      <a:pt x="1003" y="187"/>
                      <a:pt x="1008" y="191"/>
                      <a:pt x="1007" y="192"/>
                    </a:cubicBezTo>
                    <a:cubicBezTo>
                      <a:pt x="1006" y="193"/>
                      <a:pt x="1001" y="192"/>
                      <a:pt x="991" y="189"/>
                    </a:cubicBezTo>
                    <a:cubicBezTo>
                      <a:pt x="989" y="188"/>
                      <a:pt x="989" y="188"/>
                      <a:pt x="989" y="188"/>
                    </a:cubicBezTo>
                    <a:cubicBezTo>
                      <a:pt x="989" y="188"/>
                      <a:pt x="989" y="188"/>
                      <a:pt x="989" y="188"/>
                    </a:cubicBezTo>
                    <a:cubicBezTo>
                      <a:pt x="839" y="132"/>
                      <a:pt x="675" y="101"/>
                      <a:pt x="503" y="101"/>
                    </a:cubicBezTo>
                    <a:cubicBezTo>
                      <a:pt x="330" y="101"/>
                      <a:pt x="166" y="132"/>
                      <a:pt x="17" y="188"/>
                    </a:cubicBezTo>
                    <a:cubicBezTo>
                      <a:pt x="17" y="188"/>
                      <a:pt x="17" y="188"/>
                      <a:pt x="17" y="188"/>
                    </a:cubicBezTo>
                    <a:cubicBezTo>
                      <a:pt x="16" y="188"/>
                      <a:pt x="16" y="188"/>
                      <a:pt x="16" y="188"/>
                    </a:cubicBezTo>
                    <a:cubicBezTo>
                      <a:pt x="6" y="192"/>
                      <a:pt x="1" y="193"/>
                      <a:pt x="0" y="191"/>
                    </a:cubicBezTo>
                    <a:cubicBezTo>
                      <a:pt x="0" y="191"/>
                      <a:pt x="1" y="189"/>
                      <a:pt x="3" y="188"/>
                    </a:cubicBezTo>
                    <a:cubicBezTo>
                      <a:pt x="6" y="185"/>
                      <a:pt x="6" y="185"/>
                      <a:pt x="6" y="185"/>
                    </a:cubicBezTo>
                    <a:cubicBezTo>
                      <a:pt x="6" y="185"/>
                      <a:pt x="6" y="185"/>
                      <a:pt x="6" y="185"/>
                    </a:cubicBezTo>
                    <a:cubicBezTo>
                      <a:pt x="62" y="147"/>
                      <a:pt x="62" y="147"/>
                      <a:pt x="62" y="147"/>
                    </a:cubicBezTo>
                    <a:cubicBezTo>
                      <a:pt x="197" y="63"/>
                      <a:pt x="353" y="0"/>
                      <a:pt x="511"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6" name="Freeform 27"/>
              <p:cNvSpPr/>
              <p:nvPr/>
            </p:nvSpPr>
            <p:spPr bwMode="auto">
              <a:xfrm>
                <a:off x="5703888" y="233363"/>
                <a:ext cx="255588" cy="257175"/>
              </a:xfrm>
              <a:custGeom>
                <a:avLst/>
                <a:gdLst>
                  <a:gd name="T0" fmla="*/ 0 w 201"/>
                  <a:gd name="T1" fmla="*/ 21 h 201"/>
                  <a:gd name="T2" fmla="*/ 26 w 201"/>
                  <a:gd name="T3" fmla="*/ 13 h 201"/>
                  <a:gd name="T4" fmla="*/ 174 w 201"/>
                  <a:gd name="T5" fmla="*/ 11 h 201"/>
                  <a:gd name="T6" fmla="*/ 201 w 201"/>
                  <a:gd name="T7" fmla="*/ 18 h 201"/>
                  <a:gd name="T8" fmla="*/ 200 w 201"/>
                  <a:gd name="T9" fmla="*/ 22 h 201"/>
                  <a:gd name="T10" fmla="*/ 108 w 201"/>
                  <a:gd name="T11" fmla="*/ 195 h 201"/>
                  <a:gd name="T12" fmla="*/ 102 w 201"/>
                  <a:gd name="T13" fmla="*/ 201 h 201"/>
                  <a:gd name="T14" fmla="*/ 100 w 201"/>
                  <a:gd name="T15" fmla="*/ 198 h 201"/>
                  <a:gd name="T16" fmla="*/ 2 w 201"/>
                  <a:gd name="T17" fmla="*/ 26 h 201"/>
                  <a:gd name="T18" fmla="*/ 0 w 201"/>
                  <a:gd name="T19" fmla="*/ 2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a:moveTo>
                      <a:pt x="0" y="21"/>
                    </a:moveTo>
                    <a:cubicBezTo>
                      <a:pt x="26" y="13"/>
                      <a:pt x="26" y="13"/>
                      <a:pt x="26" y="13"/>
                    </a:cubicBezTo>
                    <a:cubicBezTo>
                      <a:pt x="75" y="0"/>
                      <a:pt x="125" y="0"/>
                      <a:pt x="174" y="11"/>
                    </a:cubicBezTo>
                    <a:cubicBezTo>
                      <a:pt x="201" y="18"/>
                      <a:pt x="201" y="18"/>
                      <a:pt x="201" y="18"/>
                    </a:cubicBezTo>
                    <a:cubicBezTo>
                      <a:pt x="200" y="22"/>
                      <a:pt x="200" y="22"/>
                      <a:pt x="200" y="22"/>
                    </a:cubicBezTo>
                    <a:cubicBezTo>
                      <a:pt x="183" y="84"/>
                      <a:pt x="153" y="144"/>
                      <a:pt x="108" y="195"/>
                    </a:cubicBezTo>
                    <a:cubicBezTo>
                      <a:pt x="102" y="201"/>
                      <a:pt x="102" y="201"/>
                      <a:pt x="102" y="201"/>
                    </a:cubicBezTo>
                    <a:cubicBezTo>
                      <a:pt x="100" y="198"/>
                      <a:pt x="100" y="198"/>
                      <a:pt x="100" y="198"/>
                    </a:cubicBezTo>
                    <a:cubicBezTo>
                      <a:pt x="52" y="147"/>
                      <a:pt x="20" y="88"/>
                      <a:pt x="2" y="26"/>
                    </a:cubicBezTo>
                    <a:lnTo>
                      <a:pt x="0" y="21"/>
                    </a:lnTo>
                    <a:close/>
                  </a:path>
                </a:pathLst>
              </a:custGeom>
              <a:solidFill>
                <a:srgbClr val="EDA1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7" name="Freeform 28"/>
              <p:cNvSpPr/>
              <p:nvPr/>
            </p:nvSpPr>
            <p:spPr bwMode="auto">
              <a:xfrm>
                <a:off x="5491163" y="274638"/>
                <a:ext cx="252413" cy="254000"/>
              </a:xfrm>
              <a:custGeom>
                <a:avLst/>
                <a:gdLst>
                  <a:gd name="T0" fmla="*/ 0 w 199"/>
                  <a:gd name="T1" fmla="*/ 141 h 199"/>
                  <a:gd name="T2" fmla="*/ 13 w 199"/>
                  <a:gd name="T3" fmla="*/ 117 h 199"/>
                  <a:gd name="T4" fmla="*/ 118 w 199"/>
                  <a:gd name="T5" fmla="*/ 13 h 199"/>
                  <a:gd name="T6" fmla="*/ 143 w 199"/>
                  <a:gd name="T7" fmla="*/ 0 h 199"/>
                  <a:gd name="T8" fmla="*/ 145 w 199"/>
                  <a:gd name="T9" fmla="*/ 3 h 199"/>
                  <a:gd name="T10" fmla="*/ 199 w 199"/>
                  <a:gd name="T11" fmla="*/ 191 h 199"/>
                  <a:gd name="T12" fmla="*/ 199 w 199"/>
                  <a:gd name="T13" fmla="*/ 199 h 199"/>
                  <a:gd name="T14" fmla="*/ 195 w 199"/>
                  <a:gd name="T15" fmla="*/ 199 h 199"/>
                  <a:gd name="T16" fmla="*/ 5 w 199"/>
                  <a:gd name="T17" fmla="*/ 144 h 199"/>
                  <a:gd name="T18" fmla="*/ 0 w 199"/>
                  <a:gd name="T19" fmla="*/ 14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0" y="141"/>
                    </a:moveTo>
                    <a:cubicBezTo>
                      <a:pt x="13" y="117"/>
                      <a:pt x="13" y="117"/>
                      <a:pt x="13" y="117"/>
                    </a:cubicBezTo>
                    <a:cubicBezTo>
                      <a:pt x="40" y="74"/>
                      <a:pt x="76" y="39"/>
                      <a:pt x="118" y="13"/>
                    </a:cubicBezTo>
                    <a:cubicBezTo>
                      <a:pt x="143" y="0"/>
                      <a:pt x="143" y="0"/>
                      <a:pt x="143" y="0"/>
                    </a:cubicBezTo>
                    <a:cubicBezTo>
                      <a:pt x="145" y="3"/>
                      <a:pt x="145" y="3"/>
                      <a:pt x="145" y="3"/>
                    </a:cubicBezTo>
                    <a:cubicBezTo>
                      <a:pt x="176" y="59"/>
                      <a:pt x="196" y="123"/>
                      <a:pt x="199" y="191"/>
                    </a:cubicBezTo>
                    <a:cubicBezTo>
                      <a:pt x="199" y="199"/>
                      <a:pt x="199" y="199"/>
                      <a:pt x="199" y="199"/>
                    </a:cubicBezTo>
                    <a:cubicBezTo>
                      <a:pt x="195" y="199"/>
                      <a:pt x="195" y="199"/>
                      <a:pt x="195" y="199"/>
                    </a:cubicBezTo>
                    <a:cubicBezTo>
                      <a:pt x="126" y="196"/>
                      <a:pt x="61" y="176"/>
                      <a:pt x="5" y="144"/>
                    </a:cubicBezTo>
                    <a:lnTo>
                      <a:pt x="0" y="141"/>
                    </a:lnTo>
                    <a:close/>
                  </a:path>
                </a:pathLst>
              </a:custGeom>
              <a:solidFill>
                <a:srgbClr val="D073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8" name="Freeform 29"/>
              <p:cNvSpPr/>
              <p:nvPr/>
            </p:nvSpPr>
            <p:spPr bwMode="auto">
              <a:xfrm>
                <a:off x="5448301" y="488950"/>
                <a:ext cx="258763" cy="222250"/>
              </a:xfrm>
              <a:custGeom>
                <a:avLst/>
                <a:gdLst>
                  <a:gd name="T0" fmla="*/ 20 w 203"/>
                  <a:gd name="T1" fmla="*/ 0 h 174"/>
                  <a:gd name="T2" fmla="*/ 12 w 203"/>
                  <a:gd name="T3" fmla="*/ 21 h 174"/>
                  <a:gd name="T4" fmla="*/ 0 w 203"/>
                  <a:gd name="T5" fmla="*/ 114 h 174"/>
                  <a:gd name="T6" fmla="*/ 5 w 203"/>
                  <a:gd name="T7" fmla="*/ 165 h 174"/>
                  <a:gd name="T8" fmla="*/ 7 w 203"/>
                  <a:gd name="T9" fmla="*/ 174 h 174"/>
                  <a:gd name="T10" fmla="*/ 17 w 203"/>
                  <a:gd name="T11" fmla="*/ 169 h 174"/>
                  <a:gd name="T12" fmla="*/ 176 w 203"/>
                  <a:gd name="T13" fmla="*/ 117 h 174"/>
                  <a:gd name="T14" fmla="*/ 203 w 203"/>
                  <a:gd name="T15" fmla="*/ 113 h 174"/>
                  <a:gd name="T16" fmla="*/ 189 w 203"/>
                  <a:gd name="T17" fmla="*/ 96 h 174"/>
                  <a:gd name="T18" fmla="*/ 45 w 203"/>
                  <a:gd name="T19" fmla="*/ 5 h 174"/>
                  <a:gd name="T20" fmla="*/ 20 w 203"/>
                  <a:gd name="T2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74">
                    <a:moveTo>
                      <a:pt x="20" y="0"/>
                    </a:moveTo>
                    <a:cubicBezTo>
                      <a:pt x="12" y="21"/>
                      <a:pt x="12" y="21"/>
                      <a:pt x="12" y="21"/>
                    </a:cubicBezTo>
                    <a:cubicBezTo>
                      <a:pt x="4" y="51"/>
                      <a:pt x="0" y="82"/>
                      <a:pt x="0" y="114"/>
                    </a:cubicBezTo>
                    <a:cubicBezTo>
                      <a:pt x="0" y="131"/>
                      <a:pt x="2" y="148"/>
                      <a:pt x="5" y="165"/>
                    </a:cubicBezTo>
                    <a:cubicBezTo>
                      <a:pt x="7" y="174"/>
                      <a:pt x="7" y="174"/>
                      <a:pt x="7" y="174"/>
                    </a:cubicBezTo>
                    <a:cubicBezTo>
                      <a:pt x="17" y="169"/>
                      <a:pt x="17" y="169"/>
                      <a:pt x="17" y="169"/>
                    </a:cubicBezTo>
                    <a:cubicBezTo>
                      <a:pt x="66" y="144"/>
                      <a:pt x="120" y="126"/>
                      <a:pt x="176" y="117"/>
                    </a:cubicBezTo>
                    <a:cubicBezTo>
                      <a:pt x="203" y="113"/>
                      <a:pt x="203" y="113"/>
                      <a:pt x="203" y="113"/>
                    </a:cubicBezTo>
                    <a:cubicBezTo>
                      <a:pt x="189" y="96"/>
                      <a:pt x="189" y="96"/>
                      <a:pt x="189" y="96"/>
                    </a:cubicBezTo>
                    <a:cubicBezTo>
                      <a:pt x="151" y="54"/>
                      <a:pt x="101" y="22"/>
                      <a:pt x="45" y="5"/>
                    </a:cubicBezTo>
                    <a:lnTo>
                      <a:pt x="20" y="0"/>
                    </a:lnTo>
                    <a:close/>
                  </a:path>
                </a:pathLst>
              </a:custGeom>
              <a:solidFill>
                <a:srgbClr val="BF23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nvGrpSpPr>
            <p:cNvPr id="4" name="组合 3"/>
            <p:cNvGrpSpPr/>
            <p:nvPr/>
          </p:nvGrpSpPr>
          <p:grpSpPr>
            <a:xfrm>
              <a:off x="5653485" y="881618"/>
              <a:ext cx="885031" cy="255754"/>
              <a:chOff x="6484938" y="241300"/>
              <a:chExt cx="1598613" cy="461963"/>
            </a:xfrm>
          </p:grpSpPr>
          <p:sp>
            <p:nvSpPr>
              <p:cNvPr id="5" name="Freeform 19"/>
              <p:cNvSpPr/>
              <p:nvPr/>
            </p:nvSpPr>
            <p:spPr bwMode="auto">
              <a:xfrm>
                <a:off x="6484938" y="249238"/>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6" name="Freeform 20"/>
              <p:cNvSpPr/>
              <p:nvPr/>
            </p:nvSpPr>
            <p:spPr bwMode="auto">
              <a:xfrm>
                <a:off x="6484938" y="436563"/>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7" name="Freeform 21"/>
              <p:cNvSpPr/>
              <p:nvPr/>
            </p:nvSpPr>
            <p:spPr bwMode="auto">
              <a:xfrm>
                <a:off x="6870701" y="455613"/>
                <a:ext cx="358775" cy="247650"/>
              </a:xfrm>
              <a:custGeom>
                <a:avLst/>
                <a:gdLst>
                  <a:gd name="T0" fmla="*/ 227 w 282"/>
                  <a:gd name="T1" fmla="*/ 0 h 194"/>
                  <a:gd name="T2" fmla="*/ 282 w 282"/>
                  <a:gd name="T3" fmla="*/ 0 h 194"/>
                  <a:gd name="T4" fmla="*/ 269 w 282"/>
                  <a:gd name="T5" fmla="*/ 16 h 194"/>
                  <a:gd name="T6" fmla="*/ 257 w 282"/>
                  <a:gd name="T7" fmla="*/ 29 h 194"/>
                  <a:gd name="T8" fmla="*/ 229 w 282"/>
                  <a:gd name="T9" fmla="*/ 51 h 194"/>
                  <a:gd name="T10" fmla="*/ 229 w 282"/>
                  <a:gd name="T11" fmla="*/ 75 h 194"/>
                  <a:gd name="T12" fmla="*/ 222 w 282"/>
                  <a:gd name="T13" fmla="*/ 128 h 194"/>
                  <a:gd name="T14" fmla="*/ 172 w 282"/>
                  <a:gd name="T15" fmla="*/ 182 h 194"/>
                  <a:gd name="T16" fmla="*/ 128 w 282"/>
                  <a:gd name="T17" fmla="*/ 192 h 194"/>
                  <a:gd name="T18" fmla="*/ 64 w 282"/>
                  <a:gd name="T19" fmla="*/ 192 h 194"/>
                  <a:gd name="T20" fmla="*/ 28 w 282"/>
                  <a:gd name="T21" fmla="*/ 182 h 194"/>
                  <a:gd name="T22" fmla="*/ 0 w 282"/>
                  <a:gd name="T23" fmla="*/ 131 h 194"/>
                  <a:gd name="T24" fmla="*/ 38 w 282"/>
                  <a:gd name="T25" fmla="*/ 131 h 194"/>
                  <a:gd name="T26" fmla="*/ 54 w 282"/>
                  <a:gd name="T27" fmla="*/ 154 h 194"/>
                  <a:gd name="T28" fmla="*/ 128 w 282"/>
                  <a:gd name="T29" fmla="*/ 158 h 194"/>
                  <a:gd name="T30" fmla="*/ 180 w 282"/>
                  <a:gd name="T31" fmla="*/ 125 h 194"/>
                  <a:gd name="T32" fmla="*/ 190 w 282"/>
                  <a:gd name="T33" fmla="*/ 72 h 194"/>
                  <a:gd name="T34" fmla="*/ 128 w 282"/>
                  <a:gd name="T35" fmla="*/ 85 h 194"/>
                  <a:gd name="T36" fmla="*/ 128 w 282"/>
                  <a:gd name="T37" fmla="*/ 45 h 194"/>
                  <a:gd name="T38" fmla="*/ 184 w 282"/>
                  <a:gd name="T39" fmla="*/ 31 h 194"/>
                  <a:gd name="T40" fmla="*/ 215 w 282"/>
                  <a:gd name="T41" fmla="*/ 11 h 194"/>
                  <a:gd name="T42" fmla="*/ 227 w 282"/>
                  <a:gd name="T43"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2" h="194">
                    <a:moveTo>
                      <a:pt x="227" y="0"/>
                    </a:moveTo>
                    <a:cubicBezTo>
                      <a:pt x="282" y="0"/>
                      <a:pt x="282" y="0"/>
                      <a:pt x="282" y="0"/>
                    </a:cubicBezTo>
                    <a:cubicBezTo>
                      <a:pt x="269" y="16"/>
                      <a:pt x="269" y="16"/>
                      <a:pt x="269" y="16"/>
                    </a:cubicBezTo>
                    <a:cubicBezTo>
                      <a:pt x="265" y="21"/>
                      <a:pt x="260" y="25"/>
                      <a:pt x="257" y="29"/>
                    </a:cubicBezTo>
                    <a:cubicBezTo>
                      <a:pt x="250" y="34"/>
                      <a:pt x="241" y="42"/>
                      <a:pt x="229" y="51"/>
                    </a:cubicBezTo>
                    <a:cubicBezTo>
                      <a:pt x="229" y="63"/>
                      <a:pt x="229" y="71"/>
                      <a:pt x="229" y="75"/>
                    </a:cubicBezTo>
                    <a:cubicBezTo>
                      <a:pt x="229" y="97"/>
                      <a:pt x="227" y="115"/>
                      <a:pt x="222" y="128"/>
                    </a:cubicBezTo>
                    <a:cubicBezTo>
                      <a:pt x="212" y="153"/>
                      <a:pt x="190" y="174"/>
                      <a:pt x="172" y="182"/>
                    </a:cubicBezTo>
                    <a:cubicBezTo>
                      <a:pt x="160" y="190"/>
                      <a:pt x="138" y="191"/>
                      <a:pt x="128" y="192"/>
                    </a:cubicBezTo>
                    <a:cubicBezTo>
                      <a:pt x="117" y="194"/>
                      <a:pt x="77" y="194"/>
                      <a:pt x="64" y="192"/>
                    </a:cubicBezTo>
                    <a:cubicBezTo>
                      <a:pt x="61" y="191"/>
                      <a:pt x="39" y="189"/>
                      <a:pt x="28" y="182"/>
                    </a:cubicBezTo>
                    <a:cubicBezTo>
                      <a:pt x="13" y="173"/>
                      <a:pt x="1" y="142"/>
                      <a:pt x="0" y="131"/>
                    </a:cubicBezTo>
                    <a:cubicBezTo>
                      <a:pt x="38" y="131"/>
                      <a:pt x="38" y="131"/>
                      <a:pt x="38" y="131"/>
                    </a:cubicBezTo>
                    <a:cubicBezTo>
                      <a:pt x="41" y="139"/>
                      <a:pt x="47" y="150"/>
                      <a:pt x="54" y="154"/>
                    </a:cubicBezTo>
                    <a:cubicBezTo>
                      <a:pt x="66" y="162"/>
                      <a:pt x="105" y="161"/>
                      <a:pt x="128" y="158"/>
                    </a:cubicBezTo>
                    <a:cubicBezTo>
                      <a:pt x="150" y="156"/>
                      <a:pt x="171" y="142"/>
                      <a:pt x="180" y="125"/>
                    </a:cubicBezTo>
                    <a:cubicBezTo>
                      <a:pt x="186" y="113"/>
                      <a:pt x="190" y="95"/>
                      <a:pt x="190" y="72"/>
                    </a:cubicBezTo>
                    <a:cubicBezTo>
                      <a:pt x="173" y="78"/>
                      <a:pt x="152" y="82"/>
                      <a:pt x="128" y="85"/>
                    </a:cubicBezTo>
                    <a:cubicBezTo>
                      <a:pt x="128" y="45"/>
                      <a:pt x="128" y="45"/>
                      <a:pt x="128" y="45"/>
                    </a:cubicBezTo>
                    <a:cubicBezTo>
                      <a:pt x="150" y="43"/>
                      <a:pt x="169" y="38"/>
                      <a:pt x="184" y="31"/>
                    </a:cubicBezTo>
                    <a:cubicBezTo>
                      <a:pt x="193" y="28"/>
                      <a:pt x="203" y="21"/>
                      <a:pt x="215" y="11"/>
                    </a:cubicBezTo>
                    <a:lnTo>
                      <a:pt x="227"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8" name="Freeform 22"/>
              <p:cNvSpPr/>
              <p:nvPr/>
            </p:nvSpPr>
            <p:spPr bwMode="auto">
              <a:xfrm>
                <a:off x="7335838" y="241300"/>
                <a:ext cx="747713" cy="458787"/>
              </a:xfrm>
              <a:custGeom>
                <a:avLst/>
                <a:gdLst>
                  <a:gd name="T0" fmla="*/ 255 w 588"/>
                  <a:gd name="T1" fmla="*/ 0 h 359"/>
                  <a:gd name="T2" fmla="*/ 527 w 588"/>
                  <a:gd name="T3" fmla="*/ 0 h 359"/>
                  <a:gd name="T4" fmla="*/ 571 w 588"/>
                  <a:gd name="T5" fmla="*/ 14 h 359"/>
                  <a:gd name="T6" fmla="*/ 588 w 588"/>
                  <a:gd name="T7" fmla="*/ 56 h 359"/>
                  <a:gd name="T8" fmla="*/ 588 w 588"/>
                  <a:gd name="T9" fmla="*/ 304 h 359"/>
                  <a:gd name="T10" fmla="*/ 573 w 588"/>
                  <a:gd name="T11" fmla="*/ 342 h 359"/>
                  <a:gd name="T12" fmla="*/ 531 w 588"/>
                  <a:gd name="T13" fmla="*/ 358 h 359"/>
                  <a:gd name="T14" fmla="*/ 497 w 588"/>
                  <a:gd name="T15" fmla="*/ 358 h 359"/>
                  <a:gd name="T16" fmla="*/ 497 w 588"/>
                  <a:gd name="T17" fmla="*/ 359 h 359"/>
                  <a:gd name="T18" fmla="*/ 141 w 588"/>
                  <a:gd name="T19" fmla="*/ 359 h 359"/>
                  <a:gd name="T20" fmla="*/ 141 w 588"/>
                  <a:gd name="T21" fmla="*/ 359 h 359"/>
                  <a:gd name="T22" fmla="*/ 117 w 588"/>
                  <a:gd name="T23" fmla="*/ 359 h 359"/>
                  <a:gd name="T24" fmla="*/ 86 w 588"/>
                  <a:gd name="T25" fmla="*/ 350 h 359"/>
                  <a:gd name="T26" fmla="*/ 75 w 588"/>
                  <a:gd name="T27" fmla="*/ 327 h 359"/>
                  <a:gd name="T28" fmla="*/ 75 w 588"/>
                  <a:gd name="T29" fmla="*/ 304 h 359"/>
                  <a:gd name="T30" fmla="*/ 75 w 588"/>
                  <a:gd name="T31" fmla="*/ 304 h 359"/>
                  <a:gd name="T32" fmla="*/ 75 w 588"/>
                  <a:gd name="T33" fmla="*/ 230 h 359"/>
                  <a:gd name="T34" fmla="*/ 34 w 588"/>
                  <a:gd name="T35" fmla="*/ 202 h 359"/>
                  <a:gd name="T36" fmla="*/ 17 w 588"/>
                  <a:gd name="T37" fmla="*/ 187 h 359"/>
                  <a:gd name="T38" fmla="*/ 0 w 588"/>
                  <a:gd name="T39" fmla="*/ 167 h 359"/>
                  <a:gd name="T40" fmla="*/ 55 w 588"/>
                  <a:gd name="T41" fmla="*/ 167 h 359"/>
                  <a:gd name="T42" fmla="*/ 68 w 588"/>
                  <a:gd name="T43" fmla="*/ 178 h 359"/>
                  <a:gd name="T44" fmla="*/ 103 w 588"/>
                  <a:gd name="T45" fmla="*/ 200 h 359"/>
                  <a:gd name="T46" fmla="*/ 155 w 588"/>
                  <a:gd name="T47" fmla="*/ 212 h 359"/>
                  <a:gd name="T48" fmla="*/ 155 w 588"/>
                  <a:gd name="T49" fmla="*/ 252 h 359"/>
                  <a:gd name="T50" fmla="*/ 114 w 588"/>
                  <a:gd name="T51" fmla="*/ 246 h 359"/>
                  <a:gd name="T52" fmla="*/ 114 w 588"/>
                  <a:gd name="T53" fmla="*/ 303 h 359"/>
                  <a:gd name="T54" fmla="*/ 114 w 588"/>
                  <a:gd name="T55" fmla="*/ 303 h 359"/>
                  <a:gd name="T56" fmla="*/ 115 w 588"/>
                  <a:gd name="T57" fmla="*/ 312 h 359"/>
                  <a:gd name="T58" fmla="*/ 119 w 588"/>
                  <a:gd name="T59" fmla="*/ 320 h 359"/>
                  <a:gd name="T60" fmla="*/ 130 w 588"/>
                  <a:gd name="T61" fmla="*/ 323 h 359"/>
                  <a:gd name="T62" fmla="*/ 138 w 588"/>
                  <a:gd name="T63" fmla="*/ 324 h 359"/>
                  <a:gd name="T64" fmla="*/ 495 w 588"/>
                  <a:gd name="T65" fmla="*/ 324 h 359"/>
                  <a:gd name="T66" fmla="*/ 495 w 588"/>
                  <a:gd name="T67" fmla="*/ 324 h 359"/>
                  <a:gd name="T68" fmla="*/ 525 w 588"/>
                  <a:gd name="T69" fmla="*/ 323 h 359"/>
                  <a:gd name="T70" fmla="*/ 542 w 588"/>
                  <a:gd name="T71" fmla="*/ 314 h 359"/>
                  <a:gd name="T72" fmla="*/ 548 w 588"/>
                  <a:gd name="T73" fmla="*/ 299 h 359"/>
                  <a:gd name="T74" fmla="*/ 548 w 588"/>
                  <a:gd name="T75" fmla="*/ 65 h 359"/>
                  <a:gd name="T76" fmla="*/ 521 w 588"/>
                  <a:gd name="T77" fmla="*/ 39 h 359"/>
                  <a:gd name="T78" fmla="*/ 264 w 588"/>
                  <a:gd name="T79" fmla="*/ 39 h 359"/>
                  <a:gd name="T80" fmla="*/ 237 w 588"/>
                  <a:gd name="T81" fmla="*/ 65 h 359"/>
                  <a:gd name="T82" fmla="*/ 237 w 588"/>
                  <a:gd name="T83" fmla="*/ 300 h 359"/>
                  <a:gd name="T84" fmla="*/ 198 w 588"/>
                  <a:gd name="T85" fmla="*/ 300 h 359"/>
                  <a:gd name="T86" fmla="*/ 198 w 588"/>
                  <a:gd name="T87" fmla="*/ 54 h 359"/>
                  <a:gd name="T88" fmla="*/ 213 w 588"/>
                  <a:gd name="T89" fmla="*/ 15 h 359"/>
                  <a:gd name="T90" fmla="*/ 255 w 588"/>
                  <a:gd name="T9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8" h="359">
                    <a:moveTo>
                      <a:pt x="255" y="0"/>
                    </a:moveTo>
                    <a:cubicBezTo>
                      <a:pt x="527" y="0"/>
                      <a:pt x="527" y="0"/>
                      <a:pt x="527" y="0"/>
                    </a:cubicBezTo>
                    <a:cubicBezTo>
                      <a:pt x="546" y="0"/>
                      <a:pt x="560" y="4"/>
                      <a:pt x="571" y="14"/>
                    </a:cubicBezTo>
                    <a:cubicBezTo>
                      <a:pt x="582" y="24"/>
                      <a:pt x="588" y="38"/>
                      <a:pt x="588" y="56"/>
                    </a:cubicBezTo>
                    <a:cubicBezTo>
                      <a:pt x="588" y="304"/>
                      <a:pt x="588" y="304"/>
                      <a:pt x="588" y="304"/>
                    </a:cubicBezTo>
                    <a:cubicBezTo>
                      <a:pt x="588" y="319"/>
                      <a:pt x="583" y="332"/>
                      <a:pt x="573" y="342"/>
                    </a:cubicBezTo>
                    <a:cubicBezTo>
                      <a:pt x="563" y="353"/>
                      <a:pt x="549" y="358"/>
                      <a:pt x="531" y="358"/>
                    </a:cubicBezTo>
                    <a:cubicBezTo>
                      <a:pt x="497" y="358"/>
                      <a:pt x="497" y="358"/>
                      <a:pt x="497" y="358"/>
                    </a:cubicBezTo>
                    <a:cubicBezTo>
                      <a:pt x="497" y="359"/>
                      <a:pt x="497" y="359"/>
                      <a:pt x="497" y="359"/>
                    </a:cubicBezTo>
                    <a:cubicBezTo>
                      <a:pt x="141" y="359"/>
                      <a:pt x="141" y="359"/>
                      <a:pt x="141" y="359"/>
                    </a:cubicBezTo>
                    <a:cubicBezTo>
                      <a:pt x="141" y="359"/>
                      <a:pt x="141" y="359"/>
                      <a:pt x="141" y="359"/>
                    </a:cubicBezTo>
                    <a:cubicBezTo>
                      <a:pt x="117" y="359"/>
                      <a:pt x="117" y="359"/>
                      <a:pt x="117" y="359"/>
                    </a:cubicBezTo>
                    <a:cubicBezTo>
                      <a:pt x="103" y="359"/>
                      <a:pt x="93" y="356"/>
                      <a:pt x="86" y="350"/>
                    </a:cubicBezTo>
                    <a:cubicBezTo>
                      <a:pt x="78" y="343"/>
                      <a:pt x="75" y="336"/>
                      <a:pt x="75" y="327"/>
                    </a:cubicBezTo>
                    <a:cubicBezTo>
                      <a:pt x="75" y="304"/>
                      <a:pt x="75" y="304"/>
                      <a:pt x="75" y="304"/>
                    </a:cubicBezTo>
                    <a:cubicBezTo>
                      <a:pt x="75" y="304"/>
                      <a:pt x="75" y="304"/>
                      <a:pt x="75" y="304"/>
                    </a:cubicBezTo>
                    <a:cubicBezTo>
                      <a:pt x="75" y="230"/>
                      <a:pt x="75" y="230"/>
                      <a:pt x="75" y="230"/>
                    </a:cubicBezTo>
                    <a:cubicBezTo>
                      <a:pt x="58" y="221"/>
                      <a:pt x="44" y="212"/>
                      <a:pt x="34" y="202"/>
                    </a:cubicBezTo>
                    <a:cubicBezTo>
                      <a:pt x="29" y="198"/>
                      <a:pt x="23" y="193"/>
                      <a:pt x="17" y="187"/>
                    </a:cubicBezTo>
                    <a:cubicBezTo>
                      <a:pt x="0" y="167"/>
                      <a:pt x="0" y="167"/>
                      <a:pt x="0" y="167"/>
                    </a:cubicBezTo>
                    <a:cubicBezTo>
                      <a:pt x="55" y="167"/>
                      <a:pt x="55" y="167"/>
                      <a:pt x="55" y="167"/>
                    </a:cubicBezTo>
                    <a:cubicBezTo>
                      <a:pt x="68" y="178"/>
                      <a:pt x="68" y="178"/>
                      <a:pt x="68" y="178"/>
                    </a:cubicBezTo>
                    <a:cubicBezTo>
                      <a:pt x="81" y="188"/>
                      <a:pt x="92" y="195"/>
                      <a:pt x="103" y="200"/>
                    </a:cubicBezTo>
                    <a:cubicBezTo>
                      <a:pt x="116" y="205"/>
                      <a:pt x="133" y="209"/>
                      <a:pt x="155" y="212"/>
                    </a:cubicBezTo>
                    <a:cubicBezTo>
                      <a:pt x="155" y="252"/>
                      <a:pt x="155" y="252"/>
                      <a:pt x="155" y="252"/>
                    </a:cubicBezTo>
                    <a:cubicBezTo>
                      <a:pt x="140" y="251"/>
                      <a:pt x="127" y="249"/>
                      <a:pt x="114" y="246"/>
                    </a:cubicBezTo>
                    <a:cubicBezTo>
                      <a:pt x="114" y="303"/>
                      <a:pt x="114" y="303"/>
                      <a:pt x="114" y="303"/>
                    </a:cubicBezTo>
                    <a:cubicBezTo>
                      <a:pt x="114" y="303"/>
                      <a:pt x="114" y="303"/>
                      <a:pt x="114" y="303"/>
                    </a:cubicBezTo>
                    <a:cubicBezTo>
                      <a:pt x="115" y="312"/>
                      <a:pt x="115" y="312"/>
                      <a:pt x="115" y="312"/>
                    </a:cubicBezTo>
                    <a:cubicBezTo>
                      <a:pt x="115" y="315"/>
                      <a:pt x="116" y="318"/>
                      <a:pt x="119" y="320"/>
                    </a:cubicBezTo>
                    <a:cubicBezTo>
                      <a:pt x="121" y="322"/>
                      <a:pt x="125" y="323"/>
                      <a:pt x="130" y="323"/>
                    </a:cubicBezTo>
                    <a:cubicBezTo>
                      <a:pt x="138" y="324"/>
                      <a:pt x="138" y="324"/>
                      <a:pt x="138" y="324"/>
                    </a:cubicBezTo>
                    <a:cubicBezTo>
                      <a:pt x="495" y="324"/>
                      <a:pt x="495" y="324"/>
                      <a:pt x="495" y="324"/>
                    </a:cubicBezTo>
                    <a:cubicBezTo>
                      <a:pt x="495" y="324"/>
                      <a:pt x="495" y="324"/>
                      <a:pt x="495" y="324"/>
                    </a:cubicBezTo>
                    <a:cubicBezTo>
                      <a:pt x="508" y="323"/>
                      <a:pt x="514" y="324"/>
                      <a:pt x="525" y="323"/>
                    </a:cubicBezTo>
                    <a:cubicBezTo>
                      <a:pt x="531" y="323"/>
                      <a:pt x="539" y="318"/>
                      <a:pt x="542" y="314"/>
                    </a:cubicBezTo>
                    <a:cubicBezTo>
                      <a:pt x="546" y="310"/>
                      <a:pt x="547" y="306"/>
                      <a:pt x="548" y="299"/>
                    </a:cubicBezTo>
                    <a:cubicBezTo>
                      <a:pt x="548" y="221"/>
                      <a:pt x="548" y="143"/>
                      <a:pt x="548" y="65"/>
                    </a:cubicBezTo>
                    <a:cubicBezTo>
                      <a:pt x="548" y="47"/>
                      <a:pt x="539" y="39"/>
                      <a:pt x="521" y="39"/>
                    </a:cubicBezTo>
                    <a:cubicBezTo>
                      <a:pt x="264" y="39"/>
                      <a:pt x="264" y="39"/>
                      <a:pt x="264" y="39"/>
                    </a:cubicBezTo>
                    <a:cubicBezTo>
                      <a:pt x="246" y="39"/>
                      <a:pt x="237" y="47"/>
                      <a:pt x="237" y="65"/>
                    </a:cubicBezTo>
                    <a:cubicBezTo>
                      <a:pt x="237" y="300"/>
                      <a:pt x="237" y="300"/>
                      <a:pt x="237" y="300"/>
                    </a:cubicBezTo>
                    <a:cubicBezTo>
                      <a:pt x="198" y="300"/>
                      <a:pt x="198" y="300"/>
                      <a:pt x="198" y="300"/>
                    </a:cubicBezTo>
                    <a:cubicBezTo>
                      <a:pt x="198" y="54"/>
                      <a:pt x="198" y="54"/>
                      <a:pt x="198" y="54"/>
                    </a:cubicBezTo>
                    <a:cubicBezTo>
                      <a:pt x="198" y="39"/>
                      <a:pt x="203" y="26"/>
                      <a:pt x="213" y="15"/>
                    </a:cubicBezTo>
                    <a:cubicBezTo>
                      <a:pt x="224" y="5"/>
                      <a:pt x="237" y="0"/>
                      <a:pt x="25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9" name="Freeform 23"/>
              <p:cNvSpPr>
                <a:spLocks noEditPoints="1"/>
              </p:cNvSpPr>
              <p:nvPr/>
            </p:nvSpPr>
            <p:spPr bwMode="auto">
              <a:xfrm>
                <a:off x="7037388" y="241300"/>
                <a:ext cx="495300" cy="214312"/>
              </a:xfrm>
              <a:custGeom>
                <a:avLst/>
                <a:gdLst>
                  <a:gd name="T0" fmla="*/ 213 w 390"/>
                  <a:gd name="T1" fmla="*/ 127 h 167"/>
                  <a:gd name="T2" fmla="*/ 342 w 390"/>
                  <a:gd name="T3" fmla="*/ 127 h 167"/>
                  <a:gd name="T4" fmla="*/ 351 w 390"/>
                  <a:gd name="T5" fmla="*/ 104 h 167"/>
                  <a:gd name="T6" fmla="*/ 39 w 390"/>
                  <a:gd name="T7" fmla="*/ 103 h 167"/>
                  <a:gd name="T8" fmla="*/ 43 w 390"/>
                  <a:gd name="T9" fmla="*/ 127 h 167"/>
                  <a:gd name="T10" fmla="*/ 174 w 390"/>
                  <a:gd name="T11" fmla="*/ 127 h 167"/>
                  <a:gd name="T12" fmla="*/ 39 w 390"/>
                  <a:gd name="T13" fmla="*/ 104 h 167"/>
                  <a:gd name="T14" fmla="*/ 39 w 390"/>
                  <a:gd name="T15" fmla="*/ 103 h 167"/>
                  <a:gd name="T16" fmla="*/ 247 w 390"/>
                  <a:gd name="T17" fmla="*/ 39 h 167"/>
                  <a:gd name="T18" fmla="*/ 213 w 390"/>
                  <a:gd name="T19" fmla="*/ 64 h 167"/>
                  <a:gd name="T20" fmla="*/ 351 w 390"/>
                  <a:gd name="T21" fmla="*/ 51 h 167"/>
                  <a:gd name="T22" fmla="*/ 337 w 390"/>
                  <a:gd name="T23" fmla="*/ 39 h 167"/>
                  <a:gd name="T24" fmla="*/ 326 w 390"/>
                  <a:gd name="T25" fmla="*/ 39 h 167"/>
                  <a:gd name="T26" fmla="*/ 77 w 390"/>
                  <a:gd name="T27" fmla="*/ 39 h 167"/>
                  <a:gd name="T28" fmla="*/ 57 w 390"/>
                  <a:gd name="T29" fmla="*/ 39 h 167"/>
                  <a:gd name="T30" fmla="*/ 39 w 390"/>
                  <a:gd name="T31" fmla="*/ 54 h 167"/>
                  <a:gd name="T32" fmla="*/ 39 w 390"/>
                  <a:gd name="T33" fmla="*/ 64 h 167"/>
                  <a:gd name="T34" fmla="*/ 174 w 390"/>
                  <a:gd name="T35" fmla="*/ 64 h 167"/>
                  <a:gd name="T36" fmla="*/ 144 w 390"/>
                  <a:gd name="T37" fmla="*/ 39 h 167"/>
                  <a:gd name="T38" fmla="*/ 77 w 390"/>
                  <a:gd name="T39" fmla="*/ 39 h 167"/>
                  <a:gd name="T40" fmla="*/ 77 w 390"/>
                  <a:gd name="T41" fmla="*/ 39 h 167"/>
                  <a:gd name="T42" fmla="*/ 77 w 390"/>
                  <a:gd name="T43" fmla="*/ 0 h 167"/>
                  <a:gd name="T44" fmla="*/ 77 w 390"/>
                  <a:gd name="T45" fmla="*/ 4 h 167"/>
                  <a:gd name="T46" fmla="*/ 144 w 390"/>
                  <a:gd name="T47" fmla="*/ 0 h 167"/>
                  <a:gd name="T48" fmla="*/ 247 w 390"/>
                  <a:gd name="T49" fmla="*/ 0 h 167"/>
                  <a:gd name="T50" fmla="*/ 326 w 390"/>
                  <a:gd name="T51" fmla="*/ 0 h 167"/>
                  <a:gd name="T52" fmla="*/ 379 w 390"/>
                  <a:gd name="T53" fmla="*/ 10 h 167"/>
                  <a:gd name="T54" fmla="*/ 390 w 390"/>
                  <a:gd name="T55" fmla="*/ 125 h 167"/>
                  <a:gd name="T56" fmla="*/ 367 w 390"/>
                  <a:gd name="T57" fmla="*/ 165 h 167"/>
                  <a:gd name="T58" fmla="*/ 326 w 390"/>
                  <a:gd name="T59" fmla="*/ 167 h 167"/>
                  <a:gd name="T60" fmla="*/ 247 w 390"/>
                  <a:gd name="T61" fmla="*/ 167 h 167"/>
                  <a:gd name="T62" fmla="*/ 144 w 390"/>
                  <a:gd name="T63" fmla="*/ 167 h 167"/>
                  <a:gd name="T64" fmla="*/ 77 w 390"/>
                  <a:gd name="T65" fmla="*/ 166 h 167"/>
                  <a:gd name="T66" fmla="*/ 77 w 390"/>
                  <a:gd name="T67" fmla="*/ 167 h 167"/>
                  <a:gd name="T68" fmla="*/ 25 w 390"/>
                  <a:gd name="T69" fmla="*/ 165 h 167"/>
                  <a:gd name="T70" fmla="*/ 0 w 390"/>
                  <a:gd name="T71" fmla="*/ 3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0" h="167">
                    <a:moveTo>
                      <a:pt x="213" y="104"/>
                    </a:moveTo>
                    <a:cubicBezTo>
                      <a:pt x="213" y="127"/>
                      <a:pt x="213" y="127"/>
                      <a:pt x="213" y="127"/>
                    </a:cubicBezTo>
                    <a:cubicBezTo>
                      <a:pt x="340" y="127"/>
                      <a:pt x="340" y="127"/>
                      <a:pt x="340" y="127"/>
                    </a:cubicBezTo>
                    <a:cubicBezTo>
                      <a:pt x="342" y="127"/>
                      <a:pt x="342" y="127"/>
                      <a:pt x="342" y="127"/>
                    </a:cubicBezTo>
                    <a:cubicBezTo>
                      <a:pt x="348" y="125"/>
                      <a:pt x="351" y="121"/>
                      <a:pt x="351" y="114"/>
                    </a:cubicBezTo>
                    <a:cubicBezTo>
                      <a:pt x="351" y="104"/>
                      <a:pt x="351" y="104"/>
                      <a:pt x="351" y="104"/>
                    </a:cubicBezTo>
                    <a:cubicBezTo>
                      <a:pt x="213" y="104"/>
                      <a:pt x="213" y="104"/>
                      <a:pt x="213" y="104"/>
                    </a:cubicBezTo>
                    <a:close/>
                    <a:moveTo>
                      <a:pt x="39" y="103"/>
                    </a:moveTo>
                    <a:cubicBezTo>
                      <a:pt x="39" y="118"/>
                      <a:pt x="39" y="118"/>
                      <a:pt x="39" y="118"/>
                    </a:cubicBezTo>
                    <a:cubicBezTo>
                      <a:pt x="39" y="122"/>
                      <a:pt x="40" y="125"/>
                      <a:pt x="43" y="127"/>
                    </a:cubicBezTo>
                    <a:cubicBezTo>
                      <a:pt x="45" y="127"/>
                      <a:pt x="45" y="127"/>
                      <a:pt x="45" y="127"/>
                    </a:cubicBezTo>
                    <a:cubicBezTo>
                      <a:pt x="174" y="127"/>
                      <a:pt x="174" y="127"/>
                      <a:pt x="174" y="127"/>
                    </a:cubicBezTo>
                    <a:cubicBezTo>
                      <a:pt x="174" y="104"/>
                      <a:pt x="174" y="104"/>
                      <a:pt x="174" y="104"/>
                    </a:cubicBezTo>
                    <a:cubicBezTo>
                      <a:pt x="39" y="104"/>
                      <a:pt x="39" y="104"/>
                      <a:pt x="39" y="104"/>
                    </a:cubicBezTo>
                    <a:cubicBezTo>
                      <a:pt x="39" y="103"/>
                      <a:pt x="39" y="103"/>
                      <a:pt x="39" y="103"/>
                    </a:cubicBezTo>
                    <a:cubicBezTo>
                      <a:pt x="39" y="103"/>
                      <a:pt x="39" y="103"/>
                      <a:pt x="39" y="103"/>
                    </a:cubicBezTo>
                    <a:close/>
                    <a:moveTo>
                      <a:pt x="247" y="39"/>
                    </a:moveTo>
                    <a:cubicBezTo>
                      <a:pt x="247" y="39"/>
                      <a:pt x="247" y="39"/>
                      <a:pt x="247" y="39"/>
                    </a:cubicBezTo>
                    <a:cubicBezTo>
                      <a:pt x="213" y="39"/>
                      <a:pt x="213" y="39"/>
                      <a:pt x="213" y="39"/>
                    </a:cubicBezTo>
                    <a:cubicBezTo>
                      <a:pt x="213" y="64"/>
                      <a:pt x="213" y="64"/>
                      <a:pt x="213" y="64"/>
                    </a:cubicBezTo>
                    <a:cubicBezTo>
                      <a:pt x="351" y="64"/>
                      <a:pt x="351" y="64"/>
                      <a:pt x="351" y="64"/>
                    </a:cubicBezTo>
                    <a:cubicBezTo>
                      <a:pt x="351" y="51"/>
                      <a:pt x="351" y="51"/>
                      <a:pt x="351" y="51"/>
                    </a:cubicBezTo>
                    <a:cubicBezTo>
                      <a:pt x="351" y="48"/>
                      <a:pt x="350" y="45"/>
                      <a:pt x="348" y="42"/>
                    </a:cubicBezTo>
                    <a:cubicBezTo>
                      <a:pt x="345" y="40"/>
                      <a:pt x="342" y="39"/>
                      <a:pt x="337" y="39"/>
                    </a:cubicBezTo>
                    <a:cubicBezTo>
                      <a:pt x="326" y="39"/>
                      <a:pt x="326" y="39"/>
                      <a:pt x="326" y="39"/>
                    </a:cubicBezTo>
                    <a:cubicBezTo>
                      <a:pt x="326" y="39"/>
                      <a:pt x="326" y="39"/>
                      <a:pt x="326" y="39"/>
                    </a:cubicBezTo>
                    <a:cubicBezTo>
                      <a:pt x="247" y="39"/>
                      <a:pt x="247" y="39"/>
                      <a:pt x="247" y="39"/>
                    </a:cubicBezTo>
                    <a:close/>
                    <a:moveTo>
                      <a:pt x="77" y="39"/>
                    </a:moveTo>
                    <a:cubicBezTo>
                      <a:pt x="77" y="39"/>
                      <a:pt x="77" y="39"/>
                      <a:pt x="77" y="39"/>
                    </a:cubicBezTo>
                    <a:cubicBezTo>
                      <a:pt x="57" y="39"/>
                      <a:pt x="57" y="39"/>
                      <a:pt x="57" y="39"/>
                    </a:cubicBezTo>
                    <a:cubicBezTo>
                      <a:pt x="49" y="39"/>
                      <a:pt x="44" y="40"/>
                      <a:pt x="42" y="42"/>
                    </a:cubicBezTo>
                    <a:cubicBezTo>
                      <a:pt x="40" y="45"/>
                      <a:pt x="39" y="48"/>
                      <a:pt x="39" y="54"/>
                    </a:cubicBezTo>
                    <a:cubicBezTo>
                      <a:pt x="39" y="64"/>
                      <a:pt x="39" y="64"/>
                      <a:pt x="39" y="64"/>
                    </a:cubicBezTo>
                    <a:cubicBezTo>
                      <a:pt x="39" y="64"/>
                      <a:pt x="39" y="64"/>
                      <a:pt x="39" y="64"/>
                    </a:cubicBezTo>
                    <a:cubicBezTo>
                      <a:pt x="39" y="64"/>
                      <a:pt x="39" y="64"/>
                      <a:pt x="39" y="64"/>
                    </a:cubicBezTo>
                    <a:cubicBezTo>
                      <a:pt x="174" y="64"/>
                      <a:pt x="174" y="64"/>
                      <a:pt x="174" y="64"/>
                    </a:cubicBezTo>
                    <a:cubicBezTo>
                      <a:pt x="174" y="39"/>
                      <a:pt x="174" y="39"/>
                      <a:pt x="174" y="39"/>
                    </a:cubicBezTo>
                    <a:cubicBezTo>
                      <a:pt x="144" y="39"/>
                      <a:pt x="144" y="39"/>
                      <a:pt x="144" y="39"/>
                    </a:cubicBezTo>
                    <a:cubicBezTo>
                      <a:pt x="144" y="39"/>
                      <a:pt x="144" y="39"/>
                      <a:pt x="144" y="39"/>
                    </a:cubicBezTo>
                    <a:cubicBezTo>
                      <a:pt x="77" y="39"/>
                      <a:pt x="77" y="39"/>
                      <a:pt x="77" y="39"/>
                    </a:cubicBezTo>
                    <a:cubicBezTo>
                      <a:pt x="77" y="39"/>
                      <a:pt x="77" y="39"/>
                      <a:pt x="77" y="39"/>
                    </a:cubicBezTo>
                    <a:cubicBezTo>
                      <a:pt x="77" y="39"/>
                      <a:pt x="77" y="39"/>
                      <a:pt x="77" y="39"/>
                    </a:cubicBezTo>
                    <a:close/>
                    <a:moveTo>
                      <a:pt x="43" y="0"/>
                    </a:moveTo>
                    <a:cubicBezTo>
                      <a:pt x="77" y="0"/>
                      <a:pt x="77" y="0"/>
                      <a:pt x="77" y="0"/>
                    </a:cubicBezTo>
                    <a:cubicBezTo>
                      <a:pt x="77" y="4"/>
                      <a:pt x="77" y="4"/>
                      <a:pt x="77" y="4"/>
                    </a:cubicBezTo>
                    <a:cubicBezTo>
                      <a:pt x="77" y="4"/>
                      <a:pt x="77" y="4"/>
                      <a:pt x="77" y="4"/>
                    </a:cubicBezTo>
                    <a:cubicBezTo>
                      <a:pt x="77" y="0"/>
                      <a:pt x="77" y="0"/>
                      <a:pt x="77" y="0"/>
                    </a:cubicBezTo>
                    <a:cubicBezTo>
                      <a:pt x="144" y="0"/>
                      <a:pt x="144" y="0"/>
                      <a:pt x="144" y="0"/>
                    </a:cubicBezTo>
                    <a:cubicBezTo>
                      <a:pt x="144" y="0"/>
                      <a:pt x="144" y="0"/>
                      <a:pt x="144" y="0"/>
                    </a:cubicBezTo>
                    <a:cubicBezTo>
                      <a:pt x="247" y="0"/>
                      <a:pt x="247" y="0"/>
                      <a:pt x="247" y="0"/>
                    </a:cubicBezTo>
                    <a:cubicBezTo>
                      <a:pt x="247" y="0"/>
                      <a:pt x="247" y="0"/>
                      <a:pt x="247" y="0"/>
                    </a:cubicBezTo>
                    <a:cubicBezTo>
                      <a:pt x="326" y="0"/>
                      <a:pt x="326" y="0"/>
                      <a:pt x="326" y="0"/>
                    </a:cubicBezTo>
                    <a:cubicBezTo>
                      <a:pt x="350" y="0"/>
                      <a:pt x="350" y="0"/>
                      <a:pt x="350" y="0"/>
                    </a:cubicBezTo>
                    <a:cubicBezTo>
                      <a:pt x="363" y="0"/>
                      <a:pt x="373" y="3"/>
                      <a:pt x="379" y="10"/>
                    </a:cubicBezTo>
                    <a:cubicBezTo>
                      <a:pt x="387" y="17"/>
                      <a:pt x="390" y="25"/>
                      <a:pt x="390" y="34"/>
                    </a:cubicBezTo>
                    <a:cubicBezTo>
                      <a:pt x="390" y="125"/>
                      <a:pt x="390" y="125"/>
                      <a:pt x="390" y="125"/>
                    </a:cubicBezTo>
                    <a:cubicBezTo>
                      <a:pt x="390" y="139"/>
                      <a:pt x="387" y="150"/>
                      <a:pt x="379" y="157"/>
                    </a:cubicBezTo>
                    <a:cubicBezTo>
                      <a:pt x="376" y="161"/>
                      <a:pt x="372" y="163"/>
                      <a:pt x="367" y="165"/>
                    </a:cubicBezTo>
                    <a:cubicBezTo>
                      <a:pt x="355" y="167"/>
                      <a:pt x="355" y="167"/>
                      <a:pt x="355" y="167"/>
                    </a:cubicBezTo>
                    <a:cubicBezTo>
                      <a:pt x="326" y="167"/>
                      <a:pt x="326" y="167"/>
                      <a:pt x="326" y="167"/>
                    </a:cubicBezTo>
                    <a:cubicBezTo>
                      <a:pt x="247" y="167"/>
                      <a:pt x="247" y="167"/>
                      <a:pt x="247" y="167"/>
                    </a:cubicBezTo>
                    <a:cubicBezTo>
                      <a:pt x="247" y="167"/>
                      <a:pt x="247" y="167"/>
                      <a:pt x="247" y="167"/>
                    </a:cubicBezTo>
                    <a:cubicBezTo>
                      <a:pt x="144" y="167"/>
                      <a:pt x="144" y="167"/>
                      <a:pt x="144" y="167"/>
                    </a:cubicBezTo>
                    <a:cubicBezTo>
                      <a:pt x="144" y="167"/>
                      <a:pt x="144" y="167"/>
                      <a:pt x="144" y="167"/>
                    </a:cubicBezTo>
                    <a:cubicBezTo>
                      <a:pt x="77" y="167"/>
                      <a:pt x="77" y="167"/>
                      <a:pt x="77" y="167"/>
                    </a:cubicBezTo>
                    <a:cubicBezTo>
                      <a:pt x="77" y="166"/>
                      <a:pt x="77" y="166"/>
                      <a:pt x="77" y="166"/>
                    </a:cubicBezTo>
                    <a:cubicBezTo>
                      <a:pt x="77" y="166"/>
                      <a:pt x="77" y="166"/>
                      <a:pt x="77" y="166"/>
                    </a:cubicBezTo>
                    <a:cubicBezTo>
                      <a:pt x="77" y="167"/>
                      <a:pt x="77" y="167"/>
                      <a:pt x="77" y="167"/>
                    </a:cubicBezTo>
                    <a:cubicBezTo>
                      <a:pt x="41" y="167"/>
                      <a:pt x="41" y="167"/>
                      <a:pt x="41" y="167"/>
                    </a:cubicBezTo>
                    <a:cubicBezTo>
                      <a:pt x="25" y="165"/>
                      <a:pt x="25" y="165"/>
                      <a:pt x="25" y="165"/>
                    </a:cubicBezTo>
                    <a:cubicBezTo>
                      <a:pt x="8" y="160"/>
                      <a:pt x="0" y="149"/>
                      <a:pt x="0" y="131"/>
                    </a:cubicBezTo>
                    <a:cubicBezTo>
                      <a:pt x="0" y="39"/>
                      <a:pt x="0" y="39"/>
                      <a:pt x="0" y="39"/>
                    </a:cubicBezTo>
                    <a:cubicBezTo>
                      <a:pt x="0" y="13"/>
                      <a:pt x="14" y="0"/>
                      <a:pt x="43"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0" name="Freeform 30"/>
              <p:cNvSpPr>
                <a:spLocks noEditPoints="1"/>
              </p:cNvSpPr>
              <p:nvPr/>
            </p:nvSpPr>
            <p:spPr bwMode="auto">
              <a:xfrm>
                <a:off x="6484938" y="241300"/>
                <a:ext cx="495300" cy="458787"/>
              </a:xfrm>
              <a:custGeom>
                <a:avLst/>
                <a:gdLst>
                  <a:gd name="T0" fmla="*/ 267 w 390"/>
                  <a:gd name="T1" fmla="*/ 258 h 359"/>
                  <a:gd name="T2" fmla="*/ 341 w 390"/>
                  <a:gd name="T3" fmla="*/ 258 h 359"/>
                  <a:gd name="T4" fmla="*/ 350 w 390"/>
                  <a:gd name="T5" fmla="*/ 235 h 359"/>
                  <a:gd name="T6" fmla="*/ 147 w 390"/>
                  <a:gd name="T7" fmla="*/ 235 h 359"/>
                  <a:gd name="T8" fmla="*/ 152 w 390"/>
                  <a:gd name="T9" fmla="*/ 258 h 359"/>
                  <a:gd name="T10" fmla="*/ 228 w 390"/>
                  <a:gd name="T11" fmla="*/ 258 h 359"/>
                  <a:gd name="T12" fmla="*/ 147 w 390"/>
                  <a:gd name="T13" fmla="*/ 235 h 359"/>
                  <a:gd name="T14" fmla="*/ 301 w 390"/>
                  <a:gd name="T15" fmla="*/ 170 h 359"/>
                  <a:gd name="T16" fmla="*/ 267 w 390"/>
                  <a:gd name="T17" fmla="*/ 195 h 359"/>
                  <a:gd name="T18" fmla="*/ 350 w 390"/>
                  <a:gd name="T19" fmla="*/ 182 h 359"/>
                  <a:gd name="T20" fmla="*/ 336 w 390"/>
                  <a:gd name="T21" fmla="*/ 170 h 359"/>
                  <a:gd name="T22" fmla="*/ 325 w 390"/>
                  <a:gd name="T23" fmla="*/ 170 h 359"/>
                  <a:gd name="T24" fmla="*/ 186 w 390"/>
                  <a:gd name="T25" fmla="*/ 170 h 359"/>
                  <a:gd name="T26" fmla="*/ 166 w 390"/>
                  <a:gd name="T27" fmla="*/ 170 h 359"/>
                  <a:gd name="T28" fmla="*/ 147 w 390"/>
                  <a:gd name="T29" fmla="*/ 185 h 359"/>
                  <a:gd name="T30" fmla="*/ 228 w 390"/>
                  <a:gd name="T31" fmla="*/ 195 h 359"/>
                  <a:gd name="T32" fmla="*/ 198 w 390"/>
                  <a:gd name="T33" fmla="*/ 170 h 359"/>
                  <a:gd name="T34" fmla="*/ 186 w 390"/>
                  <a:gd name="T35" fmla="*/ 170 h 359"/>
                  <a:gd name="T36" fmla="*/ 163 w 390"/>
                  <a:gd name="T37" fmla="*/ 54 h 359"/>
                  <a:gd name="T38" fmla="*/ 147 w 390"/>
                  <a:gd name="T39" fmla="*/ 74 h 359"/>
                  <a:gd name="T40" fmla="*/ 351 w 390"/>
                  <a:gd name="T41" fmla="*/ 65 h 359"/>
                  <a:gd name="T42" fmla="*/ 225 w 390"/>
                  <a:gd name="T43" fmla="*/ 0 h 359"/>
                  <a:gd name="T44" fmla="*/ 265 w 390"/>
                  <a:gd name="T45" fmla="*/ 14 h 359"/>
                  <a:gd name="T46" fmla="*/ 377 w 390"/>
                  <a:gd name="T47" fmla="*/ 25 h 359"/>
                  <a:gd name="T48" fmla="*/ 390 w 390"/>
                  <a:gd name="T49" fmla="*/ 75 h 359"/>
                  <a:gd name="T50" fmla="*/ 269 w 390"/>
                  <a:gd name="T51" fmla="*/ 113 h 359"/>
                  <a:gd name="T52" fmla="*/ 301 w 390"/>
                  <a:gd name="T53" fmla="*/ 131 h 359"/>
                  <a:gd name="T54" fmla="*/ 325 w 390"/>
                  <a:gd name="T55" fmla="*/ 131 h 359"/>
                  <a:gd name="T56" fmla="*/ 353 w 390"/>
                  <a:gd name="T57" fmla="*/ 131 h 359"/>
                  <a:gd name="T58" fmla="*/ 378 w 390"/>
                  <a:gd name="T59" fmla="*/ 141 h 359"/>
                  <a:gd name="T60" fmla="*/ 390 w 390"/>
                  <a:gd name="T61" fmla="*/ 256 h 359"/>
                  <a:gd name="T62" fmla="*/ 367 w 390"/>
                  <a:gd name="T63" fmla="*/ 296 h 359"/>
                  <a:gd name="T64" fmla="*/ 350 w 390"/>
                  <a:gd name="T65" fmla="*/ 298 h 359"/>
                  <a:gd name="T66" fmla="*/ 301 w 390"/>
                  <a:gd name="T67" fmla="*/ 298 h 359"/>
                  <a:gd name="T68" fmla="*/ 198 w 390"/>
                  <a:gd name="T69" fmla="*/ 298 h 359"/>
                  <a:gd name="T70" fmla="*/ 196 w 390"/>
                  <a:gd name="T71" fmla="*/ 298 h 359"/>
                  <a:gd name="T72" fmla="*/ 194 w 390"/>
                  <a:gd name="T73" fmla="*/ 304 h 359"/>
                  <a:gd name="T74" fmla="*/ 170 w 390"/>
                  <a:gd name="T75" fmla="*/ 345 h 359"/>
                  <a:gd name="T76" fmla="*/ 123 w 390"/>
                  <a:gd name="T77" fmla="*/ 359 h 359"/>
                  <a:gd name="T78" fmla="*/ 0 w 390"/>
                  <a:gd name="T79" fmla="*/ 359 h 359"/>
                  <a:gd name="T80" fmla="*/ 123 w 390"/>
                  <a:gd name="T81" fmla="*/ 324 h 359"/>
                  <a:gd name="T82" fmla="*/ 148 w 390"/>
                  <a:gd name="T83" fmla="*/ 302 h 359"/>
                  <a:gd name="T84" fmla="*/ 134 w 390"/>
                  <a:gd name="T85" fmla="*/ 296 h 359"/>
                  <a:gd name="T86" fmla="*/ 108 w 390"/>
                  <a:gd name="T87" fmla="*/ 170 h 359"/>
                  <a:gd name="T88" fmla="*/ 148 w 390"/>
                  <a:gd name="T89" fmla="*/ 131 h 359"/>
                  <a:gd name="T90" fmla="*/ 186 w 390"/>
                  <a:gd name="T91" fmla="*/ 131 h 359"/>
                  <a:gd name="T92" fmla="*/ 198 w 390"/>
                  <a:gd name="T93" fmla="*/ 131 h 359"/>
                  <a:gd name="T94" fmla="*/ 230 w 390"/>
                  <a:gd name="T95" fmla="*/ 113 h 359"/>
                  <a:gd name="T96" fmla="*/ 108 w 390"/>
                  <a:gd name="T97" fmla="*/ 75 h 359"/>
                  <a:gd name="T98" fmla="*/ 108 w 390"/>
                  <a:gd name="T99" fmla="*/ 54 h 359"/>
                  <a:gd name="T100" fmla="*/ 152 w 390"/>
                  <a:gd name="T101" fmla="*/ 14 h 359"/>
                  <a:gd name="T102" fmla="*/ 225 w 390"/>
                  <a:gd name="T103"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0" h="359">
                    <a:moveTo>
                      <a:pt x="267" y="235"/>
                    </a:moveTo>
                    <a:cubicBezTo>
                      <a:pt x="267" y="258"/>
                      <a:pt x="267" y="258"/>
                      <a:pt x="267" y="258"/>
                    </a:cubicBezTo>
                    <a:cubicBezTo>
                      <a:pt x="339" y="258"/>
                      <a:pt x="339" y="258"/>
                      <a:pt x="339" y="258"/>
                    </a:cubicBezTo>
                    <a:cubicBezTo>
                      <a:pt x="341" y="258"/>
                      <a:pt x="341" y="258"/>
                      <a:pt x="341" y="258"/>
                    </a:cubicBezTo>
                    <a:cubicBezTo>
                      <a:pt x="347" y="257"/>
                      <a:pt x="350" y="252"/>
                      <a:pt x="350" y="245"/>
                    </a:cubicBezTo>
                    <a:cubicBezTo>
                      <a:pt x="350" y="235"/>
                      <a:pt x="350" y="235"/>
                      <a:pt x="350" y="235"/>
                    </a:cubicBezTo>
                    <a:cubicBezTo>
                      <a:pt x="267" y="235"/>
                      <a:pt x="267" y="235"/>
                      <a:pt x="267" y="235"/>
                    </a:cubicBezTo>
                    <a:close/>
                    <a:moveTo>
                      <a:pt x="147" y="235"/>
                    </a:moveTo>
                    <a:cubicBezTo>
                      <a:pt x="147" y="249"/>
                      <a:pt x="147" y="249"/>
                      <a:pt x="147" y="249"/>
                    </a:cubicBezTo>
                    <a:cubicBezTo>
                      <a:pt x="147" y="254"/>
                      <a:pt x="149" y="257"/>
                      <a:pt x="152" y="258"/>
                    </a:cubicBezTo>
                    <a:cubicBezTo>
                      <a:pt x="154" y="258"/>
                      <a:pt x="154" y="258"/>
                      <a:pt x="154" y="258"/>
                    </a:cubicBezTo>
                    <a:cubicBezTo>
                      <a:pt x="228" y="258"/>
                      <a:pt x="228" y="258"/>
                      <a:pt x="228" y="258"/>
                    </a:cubicBezTo>
                    <a:cubicBezTo>
                      <a:pt x="228" y="235"/>
                      <a:pt x="228" y="235"/>
                      <a:pt x="228" y="235"/>
                    </a:cubicBezTo>
                    <a:cubicBezTo>
                      <a:pt x="147" y="235"/>
                      <a:pt x="147" y="235"/>
                      <a:pt x="147" y="235"/>
                    </a:cubicBezTo>
                    <a:close/>
                    <a:moveTo>
                      <a:pt x="301" y="170"/>
                    </a:moveTo>
                    <a:cubicBezTo>
                      <a:pt x="301" y="170"/>
                      <a:pt x="301" y="170"/>
                      <a:pt x="301" y="170"/>
                    </a:cubicBezTo>
                    <a:cubicBezTo>
                      <a:pt x="267" y="170"/>
                      <a:pt x="267" y="170"/>
                      <a:pt x="267" y="170"/>
                    </a:cubicBezTo>
                    <a:cubicBezTo>
                      <a:pt x="267" y="195"/>
                      <a:pt x="267" y="195"/>
                      <a:pt x="267" y="195"/>
                    </a:cubicBezTo>
                    <a:cubicBezTo>
                      <a:pt x="350" y="195"/>
                      <a:pt x="350" y="195"/>
                      <a:pt x="350" y="195"/>
                    </a:cubicBezTo>
                    <a:cubicBezTo>
                      <a:pt x="350" y="182"/>
                      <a:pt x="350" y="182"/>
                      <a:pt x="350" y="182"/>
                    </a:cubicBezTo>
                    <a:cubicBezTo>
                      <a:pt x="350" y="179"/>
                      <a:pt x="349" y="176"/>
                      <a:pt x="347" y="173"/>
                    </a:cubicBezTo>
                    <a:cubicBezTo>
                      <a:pt x="345" y="171"/>
                      <a:pt x="341" y="170"/>
                      <a:pt x="336" y="170"/>
                    </a:cubicBezTo>
                    <a:cubicBezTo>
                      <a:pt x="325" y="170"/>
                      <a:pt x="325" y="170"/>
                      <a:pt x="325" y="170"/>
                    </a:cubicBezTo>
                    <a:cubicBezTo>
                      <a:pt x="325" y="170"/>
                      <a:pt x="325" y="170"/>
                      <a:pt x="325" y="170"/>
                    </a:cubicBezTo>
                    <a:cubicBezTo>
                      <a:pt x="301" y="170"/>
                      <a:pt x="301" y="170"/>
                      <a:pt x="301" y="170"/>
                    </a:cubicBezTo>
                    <a:close/>
                    <a:moveTo>
                      <a:pt x="186" y="170"/>
                    </a:moveTo>
                    <a:cubicBezTo>
                      <a:pt x="186" y="170"/>
                      <a:pt x="186" y="170"/>
                      <a:pt x="186" y="170"/>
                    </a:cubicBezTo>
                    <a:cubicBezTo>
                      <a:pt x="166" y="170"/>
                      <a:pt x="166" y="170"/>
                      <a:pt x="166" y="170"/>
                    </a:cubicBezTo>
                    <a:cubicBezTo>
                      <a:pt x="158" y="170"/>
                      <a:pt x="153" y="171"/>
                      <a:pt x="151" y="173"/>
                    </a:cubicBezTo>
                    <a:cubicBezTo>
                      <a:pt x="149" y="176"/>
                      <a:pt x="147" y="179"/>
                      <a:pt x="147" y="185"/>
                    </a:cubicBezTo>
                    <a:cubicBezTo>
                      <a:pt x="147" y="195"/>
                      <a:pt x="147" y="195"/>
                      <a:pt x="147" y="195"/>
                    </a:cubicBezTo>
                    <a:cubicBezTo>
                      <a:pt x="228" y="195"/>
                      <a:pt x="228" y="195"/>
                      <a:pt x="228" y="195"/>
                    </a:cubicBezTo>
                    <a:cubicBezTo>
                      <a:pt x="228" y="170"/>
                      <a:pt x="228" y="170"/>
                      <a:pt x="228" y="170"/>
                    </a:cubicBezTo>
                    <a:cubicBezTo>
                      <a:pt x="198" y="170"/>
                      <a:pt x="198" y="170"/>
                      <a:pt x="198" y="170"/>
                    </a:cubicBezTo>
                    <a:cubicBezTo>
                      <a:pt x="198" y="170"/>
                      <a:pt x="198" y="170"/>
                      <a:pt x="198" y="170"/>
                    </a:cubicBezTo>
                    <a:cubicBezTo>
                      <a:pt x="186" y="170"/>
                      <a:pt x="186" y="170"/>
                      <a:pt x="186" y="170"/>
                    </a:cubicBezTo>
                    <a:close/>
                    <a:moveTo>
                      <a:pt x="332" y="53"/>
                    </a:moveTo>
                    <a:cubicBezTo>
                      <a:pt x="163" y="54"/>
                      <a:pt x="163" y="54"/>
                      <a:pt x="163" y="54"/>
                    </a:cubicBezTo>
                    <a:cubicBezTo>
                      <a:pt x="153" y="54"/>
                      <a:pt x="148" y="58"/>
                      <a:pt x="148" y="66"/>
                    </a:cubicBezTo>
                    <a:cubicBezTo>
                      <a:pt x="147" y="74"/>
                      <a:pt x="147" y="74"/>
                      <a:pt x="147" y="74"/>
                    </a:cubicBezTo>
                    <a:cubicBezTo>
                      <a:pt x="350" y="74"/>
                      <a:pt x="350" y="74"/>
                      <a:pt x="350" y="74"/>
                    </a:cubicBezTo>
                    <a:cubicBezTo>
                      <a:pt x="351" y="65"/>
                      <a:pt x="351" y="65"/>
                      <a:pt x="351" y="65"/>
                    </a:cubicBezTo>
                    <a:cubicBezTo>
                      <a:pt x="351" y="57"/>
                      <a:pt x="344" y="53"/>
                      <a:pt x="332" y="53"/>
                    </a:cubicBezTo>
                    <a:close/>
                    <a:moveTo>
                      <a:pt x="225" y="0"/>
                    </a:moveTo>
                    <a:cubicBezTo>
                      <a:pt x="265" y="0"/>
                      <a:pt x="265" y="0"/>
                      <a:pt x="265" y="0"/>
                    </a:cubicBezTo>
                    <a:cubicBezTo>
                      <a:pt x="265" y="14"/>
                      <a:pt x="265" y="14"/>
                      <a:pt x="265" y="14"/>
                    </a:cubicBezTo>
                    <a:cubicBezTo>
                      <a:pt x="333" y="14"/>
                      <a:pt x="333" y="14"/>
                      <a:pt x="333" y="14"/>
                    </a:cubicBezTo>
                    <a:cubicBezTo>
                      <a:pt x="355" y="14"/>
                      <a:pt x="369" y="18"/>
                      <a:pt x="377" y="25"/>
                    </a:cubicBezTo>
                    <a:cubicBezTo>
                      <a:pt x="385" y="32"/>
                      <a:pt x="389" y="41"/>
                      <a:pt x="389" y="51"/>
                    </a:cubicBezTo>
                    <a:cubicBezTo>
                      <a:pt x="390" y="75"/>
                      <a:pt x="390" y="75"/>
                      <a:pt x="390" y="75"/>
                    </a:cubicBezTo>
                    <a:cubicBezTo>
                      <a:pt x="390" y="113"/>
                      <a:pt x="390" y="113"/>
                      <a:pt x="390" y="113"/>
                    </a:cubicBezTo>
                    <a:cubicBezTo>
                      <a:pt x="269" y="113"/>
                      <a:pt x="269" y="113"/>
                      <a:pt x="269" y="113"/>
                    </a:cubicBezTo>
                    <a:cubicBezTo>
                      <a:pt x="269" y="131"/>
                      <a:pt x="269" y="131"/>
                      <a:pt x="269" y="131"/>
                    </a:cubicBezTo>
                    <a:cubicBezTo>
                      <a:pt x="301" y="131"/>
                      <a:pt x="301" y="131"/>
                      <a:pt x="301" y="131"/>
                    </a:cubicBezTo>
                    <a:cubicBezTo>
                      <a:pt x="301" y="131"/>
                      <a:pt x="301" y="131"/>
                      <a:pt x="301" y="131"/>
                    </a:cubicBezTo>
                    <a:cubicBezTo>
                      <a:pt x="325" y="131"/>
                      <a:pt x="325" y="131"/>
                      <a:pt x="325" y="131"/>
                    </a:cubicBezTo>
                    <a:cubicBezTo>
                      <a:pt x="349" y="131"/>
                      <a:pt x="349" y="131"/>
                      <a:pt x="349" y="131"/>
                    </a:cubicBezTo>
                    <a:cubicBezTo>
                      <a:pt x="349" y="131"/>
                      <a:pt x="349" y="131"/>
                      <a:pt x="353" y="131"/>
                    </a:cubicBezTo>
                    <a:cubicBezTo>
                      <a:pt x="357" y="131"/>
                      <a:pt x="363" y="132"/>
                      <a:pt x="366" y="133"/>
                    </a:cubicBezTo>
                    <a:cubicBezTo>
                      <a:pt x="369" y="134"/>
                      <a:pt x="375" y="137"/>
                      <a:pt x="378" y="141"/>
                    </a:cubicBezTo>
                    <a:cubicBezTo>
                      <a:pt x="386" y="148"/>
                      <a:pt x="390" y="156"/>
                      <a:pt x="390" y="165"/>
                    </a:cubicBezTo>
                    <a:cubicBezTo>
                      <a:pt x="390" y="256"/>
                      <a:pt x="390" y="256"/>
                      <a:pt x="390" y="256"/>
                    </a:cubicBezTo>
                    <a:cubicBezTo>
                      <a:pt x="390" y="270"/>
                      <a:pt x="386" y="281"/>
                      <a:pt x="378" y="288"/>
                    </a:cubicBezTo>
                    <a:cubicBezTo>
                      <a:pt x="375" y="292"/>
                      <a:pt x="371" y="294"/>
                      <a:pt x="367" y="296"/>
                    </a:cubicBezTo>
                    <a:cubicBezTo>
                      <a:pt x="354" y="298"/>
                      <a:pt x="354" y="298"/>
                      <a:pt x="354" y="298"/>
                    </a:cubicBezTo>
                    <a:cubicBezTo>
                      <a:pt x="350" y="298"/>
                      <a:pt x="350" y="298"/>
                      <a:pt x="350" y="298"/>
                    </a:cubicBezTo>
                    <a:cubicBezTo>
                      <a:pt x="325" y="298"/>
                      <a:pt x="325" y="298"/>
                      <a:pt x="325" y="298"/>
                    </a:cubicBezTo>
                    <a:cubicBezTo>
                      <a:pt x="301" y="298"/>
                      <a:pt x="301" y="298"/>
                      <a:pt x="301" y="298"/>
                    </a:cubicBezTo>
                    <a:cubicBezTo>
                      <a:pt x="301" y="298"/>
                      <a:pt x="301" y="298"/>
                      <a:pt x="301" y="298"/>
                    </a:cubicBezTo>
                    <a:cubicBezTo>
                      <a:pt x="198" y="298"/>
                      <a:pt x="198" y="298"/>
                      <a:pt x="198" y="298"/>
                    </a:cubicBezTo>
                    <a:cubicBezTo>
                      <a:pt x="198" y="298"/>
                      <a:pt x="198" y="298"/>
                      <a:pt x="198" y="298"/>
                    </a:cubicBezTo>
                    <a:cubicBezTo>
                      <a:pt x="196" y="298"/>
                      <a:pt x="196" y="298"/>
                      <a:pt x="196" y="298"/>
                    </a:cubicBezTo>
                    <a:cubicBezTo>
                      <a:pt x="194" y="304"/>
                      <a:pt x="194" y="304"/>
                      <a:pt x="194" y="304"/>
                    </a:cubicBezTo>
                    <a:cubicBezTo>
                      <a:pt x="194" y="304"/>
                      <a:pt x="194" y="304"/>
                      <a:pt x="194" y="304"/>
                    </a:cubicBezTo>
                    <a:cubicBezTo>
                      <a:pt x="193" y="308"/>
                      <a:pt x="193" y="308"/>
                      <a:pt x="193" y="308"/>
                    </a:cubicBezTo>
                    <a:cubicBezTo>
                      <a:pt x="189" y="321"/>
                      <a:pt x="180" y="336"/>
                      <a:pt x="170" y="345"/>
                    </a:cubicBezTo>
                    <a:cubicBezTo>
                      <a:pt x="161" y="352"/>
                      <a:pt x="150" y="359"/>
                      <a:pt x="128" y="359"/>
                    </a:cubicBezTo>
                    <a:cubicBezTo>
                      <a:pt x="127" y="359"/>
                      <a:pt x="123" y="359"/>
                      <a:pt x="123" y="359"/>
                    </a:cubicBezTo>
                    <a:cubicBezTo>
                      <a:pt x="122" y="359"/>
                      <a:pt x="122" y="359"/>
                      <a:pt x="122" y="359"/>
                    </a:cubicBezTo>
                    <a:cubicBezTo>
                      <a:pt x="0" y="359"/>
                      <a:pt x="0" y="359"/>
                      <a:pt x="0" y="359"/>
                    </a:cubicBezTo>
                    <a:cubicBezTo>
                      <a:pt x="0" y="324"/>
                      <a:pt x="0" y="324"/>
                      <a:pt x="0" y="324"/>
                    </a:cubicBezTo>
                    <a:cubicBezTo>
                      <a:pt x="123" y="324"/>
                      <a:pt x="123" y="324"/>
                      <a:pt x="123" y="324"/>
                    </a:cubicBezTo>
                    <a:cubicBezTo>
                      <a:pt x="123" y="324"/>
                      <a:pt x="127" y="324"/>
                      <a:pt x="130" y="322"/>
                    </a:cubicBezTo>
                    <a:cubicBezTo>
                      <a:pt x="136" y="318"/>
                      <a:pt x="144" y="311"/>
                      <a:pt x="148" y="302"/>
                    </a:cubicBezTo>
                    <a:cubicBezTo>
                      <a:pt x="150" y="298"/>
                      <a:pt x="150" y="298"/>
                      <a:pt x="150" y="298"/>
                    </a:cubicBezTo>
                    <a:cubicBezTo>
                      <a:pt x="134" y="296"/>
                      <a:pt x="134" y="296"/>
                      <a:pt x="134" y="296"/>
                    </a:cubicBezTo>
                    <a:cubicBezTo>
                      <a:pt x="117" y="292"/>
                      <a:pt x="108" y="280"/>
                      <a:pt x="108" y="262"/>
                    </a:cubicBezTo>
                    <a:cubicBezTo>
                      <a:pt x="108" y="170"/>
                      <a:pt x="108" y="170"/>
                      <a:pt x="108" y="170"/>
                    </a:cubicBezTo>
                    <a:cubicBezTo>
                      <a:pt x="108" y="150"/>
                      <a:pt x="117" y="138"/>
                      <a:pt x="133" y="133"/>
                    </a:cubicBezTo>
                    <a:cubicBezTo>
                      <a:pt x="133" y="133"/>
                      <a:pt x="141" y="131"/>
                      <a:pt x="148" y="131"/>
                    </a:cubicBezTo>
                    <a:cubicBezTo>
                      <a:pt x="152" y="131"/>
                      <a:pt x="152" y="131"/>
                      <a:pt x="152" y="131"/>
                    </a:cubicBezTo>
                    <a:cubicBezTo>
                      <a:pt x="186" y="131"/>
                      <a:pt x="186" y="131"/>
                      <a:pt x="186" y="131"/>
                    </a:cubicBezTo>
                    <a:cubicBezTo>
                      <a:pt x="198" y="131"/>
                      <a:pt x="198" y="131"/>
                      <a:pt x="198" y="131"/>
                    </a:cubicBezTo>
                    <a:cubicBezTo>
                      <a:pt x="198" y="131"/>
                      <a:pt x="198" y="131"/>
                      <a:pt x="198" y="131"/>
                    </a:cubicBezTo>
                    <a:cubicBezTo>
                      <a:pt x="230" y="131"/>
                      <a:pt x="230" y="131"/>
                      <a:pt x="230" y="131"/>
                    </a:cubicBezTo>
                    <a:cubicBezTo>
                      <a:pt x="230" y="113"/>
                      <a:pt x="230" y="113"/>
                      <a:pt x="230" y="113"/>
                    </a:cubicBezTo>
                    <a:cubicBezTo>
                      <a:pt x="108" y="113"/>
                      <a:pt x="108" y="113"/>
                      <a:pt x="108" y="113"/>
                    </a:cubicBezTo>
                    <a:cubicBezTo>
                      <a:pt x="108" y="75"/>
                      <a:pt x="108" y="75"/>
                      <a:pt x="108" y="75"/>
                    </a:cubicBezTo>
                    <a:cubicBezTo>
                      <a:pt x="108" y="75"/>
                      <a:pt x="108" y="75"/>
                      <a:pt x="108" y="75"/>
                    </a:cubicBezTo>
                    <a:cubicBezTo>
                      <a:pt x="108" y="54"/>
                      <a:pt x="108" y="54"/>
                      <a:pt x="108" y="54"/>
                    </a:cubicBezTo>
                    <a:cubicBezTo>
                      <a:pt x="108" y="42"/>
                      <a:pt x="112" y="32"/>
                      <a:pt x="120" y="25"/>
                    </a:cubicBezTo>
                    <a:cubicBezTo>
                      <a:pt x="127" y="18"/>
                      <a:pt x="138" y="14"/>
                      <a:pt x="152" y="14"/>
                    </a:cubicBezTo>
                    <a:cubicBezTo>
                      <a:pt x="225" y="14"/>
                      <a:pt x="225" y="14"/>
                      <a:pt x="225" y="14"/>
                    </a:cubicBezTo>
                    <a:cubicBezTo>
                      <a:pt x="225" y="0"/>
                      <a:pt x="225" y="0"/>
                      <a:pt x="22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1" name="Freeform 31"/>
              <p:cNvSpPr/>
              <p:nvPr/>
            </p:nvSpPr>
            <p:spPr bwMode="auto">
              <a:xfrm>
                <a:off x="7656513" y="325438"/>
                <a:ext cx="166688" cy="300037"/>
              </a:xfrm>
              <a:custGeom>
                <a:avLst/>
                <a:gdLst>
                  <a:gd name="T0" fmla="*/ 0 w 132"/>
                  <a:gd name="T1" fmla="*/ 0 h 235"/>
                  <a:gd name="T2" fmla="*/ 37 w 132"/>
                  <a:gd name="T3" fmla="*/ 0 h 235"/>
                  <a:gd name="T4" fmla="*/ 41 w 132"/>
                  <a:gd name="T5" fmla="*/ 15 h 235"/>
                  <a:gd name="T6" fmla="*/ 41 w 132"/>
                  <a:gd name="T7" fmla="*/ 15 h 235"/>
                  <a:gd name="T8" fmla="*/ 49 w 132"/>
                  <a:gd name="T9" fmla="*/ 43 h 235"/>
                  <a:gd name="T10" fmla="*/ 65 w 132"/>
                  <a:gd name="T11" fmla="*/ 101 h 235"/>
                  <a:gd name="T12" fmla="*/ 90 w 132"/>
                  <a:gd name="T13" fmla="*/ 15 h 235"/>
                  <a:gd name="T14" fmla="*/ 90 w 132"/>
                  <a:gd name="T15" fmla="*/ 15 h 235"/>
                  <a:gd name="T16" fmla="*/ 95 w 132"/>
                  <a:gd name="T17" fmla="*/ 0 h 235"/>
                  <a:gd name="T18" fmla="*/ 132 w 132"/>
                  <a:gd name="T19" fmla="*/ 0 h 235"/>
                  <a:gd name="T20" fmla="*/ 129 w 132"/>
                  <a:gd name="T21" fmla="*/ 10 h 235"/>
                  <a:gd name="T22" fmla="*/ 127 w 132"/>
                  <a:gd name="T23" fmla="*/ 15 h 235"/>
                  <a:gd name="T24" fmla="*/ 128 w 132"/>
                  <a:gd name="T25" fmla="*/ 15 h 235"/>
                  <a:gd name="T26" fmla="*/ 112 w 132"/>
                  <a:gd name="T27" fmla="*/ 72 h 235"/>
                  <a:gd name="T28" fmla="*/ 85 w 132"/>
                  <a:gd name="T29" fmla="*/ 143 h 235"/>
                  <a:gd name="T30" fmla="*/ 127 w 132"/>
                  <a:gd name="T31" fmla="*/ 191 h 235"/>
                  <a:gd name="T32" fmla="*/ 127 w 132"/>
                  <a:gd name="T33" fmla="*/ 235 h 235"/>
                  <a:gd name="T34" fmla="*/ 66 w 132"/>
                  <a:gd name="T35" fmla="*/ 177 h 235"/>
                  <a:gd name="T36" fmla="*/ 38 w 132"/>
                  <a:gd name="T37" fmla="*/ 209 h 235"/>
                  <a:gd name="T38" fmla="*/ 4 w 132"/>
                  <a:gd name="T39" fmla="*/ 235 h 235"/>
                  <a:gd name="T40" fmla="*/ 4 w 132"/>
                  <a:gd name="T41" fmla="*/ 189 h 235"/>
                  <a:gd name="T42" fmla="*/ 46 w 132"/>
                  <a:gd name="T43" fmla="*/ 144 h 235"/>
                  <a:gd name="T44" fmla="*/ 24 w 132"/>
                  <a:gd name="T45" fmla="*/ 86 h 235"/>
                  <a:gd name="T46" fmla="*/ 4 w 132"/>
                  <a:gd name="T47" fmla="*/ 15 h 235"/>
                  <a:gd name="T48" fmla="*/ 4 w 132"/>
                  <a:gd name="T49" fmla="*/ 15 h 235"/>
                  <a:gd name="T50" fmla="*/ 0 w 132"/>
                  <a:gd name="T5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35">
                    <a:moveTo>
                      <a:pt x="0" y="0"/>
                    </a:moveTo>
                    <a:cubicBezTo>
                      <a:pt x="37" y="0"/>
                      <a:pt x="37" y="0"/>
                      <a:pt x="37" y="0"/>
                    </a:cubicBezTo>
                    <a:cubicBezTo>
                      <a:pt x="41" y="15"/>
                      <a:pt x="41" y="15"/>
                      <a:pt x="41" y="15"/>
                    </a:cubicBezTo>
                    <a:cubicBezTo>
                      <a:pt x="41" y="15"/>
                      <a:pt x="41" y="15"/>
                      <a:pt x="41" y="15"/>
                    </a:cubicBezTo>
                    <a:cubicBezTo>
                      <a:pt x="49" y="43"/>
                      <a:pt x="49" y="43"/>
                      <a:pt x="49" y="43"/>
                    </a:cubicBezTo>
                    <a:cubicBezTo>
                      <a:pt x="55" y="69"/>
                      <a:pt x="61" y="88"/>
                      <a:pt x="65" y="101"/>
                    </a:cubicBezTo>
                    <a:cubicBezTo>
                      <a:pt x="71" y="85"/>
                      <a:pt x="80" y="56"/>
                      <a:pt x="90" y="15"/>
                    </a:cubicBezTo>
                    <a:cubicBezTo>
                      <a:pt x="90" y="15"/>
                      <a:pt x="90" y="15"/>
                      <a:pt x="90" y="15"/>
                    </a:cubicBezTo>
                    <a:cubicBezTo>
                      <a:pt x="95" y="0"/>
                      <a:pt x="95" y="0"/>
                      <a:pt x="95" y="0"/>
                    </a:cubicBezTo>
                    <a:cubicBezTo>
                      <a:pt x="132" y="0"/>
                      <a:pt x="132" y="0"/>
                      <a:pt x="132" y="0"/>
                    </a:cubicBezTo>
                    <a:cubicBezTo>
                      <a:pt x="131" y="3"/>
                      <a:pt x="130" y="6"/>
                      <a:pt x="129" y="10"/>
                    </a:cubicBezTo>
                    <a:cubicBezTo>
                      <a:pt x="127" y="15"/>
                      <a:pt x="127" y="15"/>
                      <a:pt x="127" y="15"/>
                    </a:cubicBezTo>
                    <a:cubicBezTo>
                      <a:pt x="128" y="15"/>
                      <a:pt x="128" y="15"/>
                      <a:pt x="128" y="15"/>
                    </a:cubicBezTo>
                    <a:cubicBezTo>
                      <a:pt x="124" y="26"/>
                      <a:pt x="119" y="45"/>
                      <a:pt x="112" y="72"/>
                    </a:cubicBezTo>
                    <a:cubicBezTo>
                      <a:pt x="104" y="100"/>
                      <a:pt x="95" y="124"/>
                      <a:pt x="85" y="143"/>
                    </a:cubicBezTo>
                    <a:cubicBezTo>
                      <a:pt x="97" y="160"/>
                      <a:pt x="111" y="176"/>
                      <a:pt x="127" y="191"/>
                    </a:cubicBezTo>
                    <a:cubicBezTo>
                      <a:pt x="127" y="235"/>
                      <a:pt x="127" y="235"/>
                      <a:pt x="127" y="235"/>
                    </a:cubicBezTo>
                    <a:cubicBezTo>
                      <a:pt x="107" y="223"/>
                      <a:pt x="86" y="203"/>
                      <a:pt x="66" y="177"/>
                    </a:cubicBezTo>
                    <a:cubicBezTo>
                      <a:pt x="56" y="190"/>
                      <a:pt x="47" y="201"/>
                      <a:pt x="38" y="209"/>
                    </a:cubicBezTo>
                    <a:cubicBezTo>
                      <a:pt x="30" y="216"/>
                      <a:pt x="19" y="225"/>
                      <a:pt x="4" y="235"/>
                    </a:cubicBezTo>
                    <a:cubicBezTo>
                      <a:pt x="4" y="189"/>
                      <a:pt x="4" y="189"/>
                      <a:pt x="4" y="189"/>
                    </a:cubicBezTo>
                    <a:cubicBezTo>
                      <a:pt x="23" y="174"/>
                      <a:pt x="37" y="159"/>
                      <a:pt x="46" y="144"/>
                    </a:cubicBezTo>
                    <a:cubicBezTo>
                      <a:pt x="37" y="123"/>
                      <a:pt x="29" y="104"/>
                      <a:pt x="24" y="86"/>
                    </a:cubicBezTo>
                    <a:cubicBezTo>
                      <a:pt x="4" y="15"/>
                      <a:pt x="4" y="15"/>
                      <a:pt x="4"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2" name="Freeform 32"/>
              <p:cNvSpPr/>
              <p:nvPr/>
            </p:nvSpPr>
            <p:spPr bwMode="auto">
              <a:xfrm>
                <a:off x="7837488" y="325438"/>
                <a:ext cx="169863" cy="300037"/>
              </a:xfrm>
              <a:custGeom>
                <a:avLst/>
                <a:gdLst>
                  <a:gd name="T0" fmla="*/ 0 w 133"/>
                  <a:gd name="T1" fmla="*/ 0 h 235"/>
                  <a:gd name="T2" fmla="*/ 37 w 133"/>
                  <a:gd name="T3" fmla="*/ 0 h 235"/>
                  <a:gd name="T4" fmla="*/ 42 w 133"/>
                  <a:gd name="T5" fmla="*/ 15 h 235"/>
                  <a:gd name="T6" fmla="*/ 42 w 133"/>
                  <a:gd name="T7" fmla="*/ 15 h 235"/>
                  <a:gd name="T8" fmla="*/ 66 w 133"/>
                  <a:gd name="T9" fmla="*/ 103 h 235"/>
                  <a:gd name="T10" fmla="*/ 80 w 133"/>
                  <a:gd name="T11" fmla="*/ 53 h 235"/>
                  <a:gd name="T12" fmla="*/ 91 w 133"/>
                  <a:gd name="T13" fmla="*/ 15 h 235"/>
                  <a:gd name="T14" fmla="*/ 91 w 133"/>
                  <a:gd name="T15" fmla="*/ 15 h 235"/>
                  <a:gd name="T16" fmla="*/ 95 w 133"/>
                  <a:gd name="T17" fmla="*/ 0 h 235"/>
                  <a:gd name="T18" fmla="*/ 133 w 133"/>
                  <a:gd name="T19" fmla="*/ 0 h 235"/>
                  <a:gd name="T20" fmla="*/ 130 w 133"/>
                  <a:gd name="T21" fmla="*/ 10 h 235"/>
                  <a:gd name="T22" fmla="*/ 128 w 133"/>
                  <a:gd name="T23" fmla="*/ 15 h 235"/>
                  <a:gd name="T24" fmla="*/ 128 w 133"/>
                  <a:gd name="T25" fmla="*/ 15 h 235"/>
                  <a:gd name="T26" fmla="*/ 120 w 133"/>
                  <a:gd name="T27" fmla="*/ 46 h 235"/>
                  <a:gd name="T28" fmla="*/ 113 w 133"/>
                  <a:gd name="T29" fmla="*/ 70 h 235"/>
                  <a:gd name="T30" fmla="*/ 101 w 133"/>
                  <a:gd name="T31" fmla="*/ 107 h 235"/>
                  <a:gd name="T32" fmla="*/ 86 w 133"/>
                  <a:gd name="T33" fmla="*/ 143 h 235"/>
                  <a:gd name="T34" fmla="*/ 105 w 133"/>
                  <a:gd name="T35" fmla="*/ 168 h 235"/>
                  <a:gd name="T36" fmla="*/ 128 w 133"/>
                  <a:gd name="T37" fmla="*/ 190 h 235"/>
                  <a:gd name="T38" fmla="*/ 128 w 133"/>
                  <a:gd name="T39" fmla="*/ 190 h 235"/>
                  <a:gd name="T40" fmla="*/ 128 w 133"/>
                  <a:gd name="T41" fmla="*/ 235 h 235"/>
                  <a:gd name="T42" fmla="*/ 128 w 133"/>
                  <a:gd name="T43" fmla="*/ 235 h 235"/>
                  <a:gd name="T44" fmla="*/ 88 w 133"/>
                  <a:gd name="T45" fmla="*/ 202 h 235"/>
                  <a:gd name="T46" fmla="*/ 66 w 133"/>
                  <a:gd name="T47" fmla="*/ 177 h 235"/>
                  <a:gd name="T48" fmla="*/ 4 w 133"/>
                  <a:gd name="T49" fmla="*/ 235 h 235"/>
                  <a:gd name="T50" fmla="*/ 4 w 133"/>
                  <a:gd name="T51" fmla="*/ 234 h 235"/>
                  <a:gd name="T52" fmla="*/ 4 w 133"/>
                  <a:gd name="T53" fmla="*/ 190 h 235"/>
                  <a:gd name="T54" fmla="*/ 4 w 133"/>
                  <a:gd name="T55" fmla="*/ 190 h 235"/>
                  <a:gd name="T56" fmla="*/ 28 w 133"/>
                  <a:gd name="T57" fmla="*/ 167 h 235"/>
                  <a:gd name="T58" fmla="*/ 46 w 133"/>
                  <a:gd name="T59" fmla="*/ 143 h 235"/>
                  <a:gd name="T60" fmla="*/ 32 w 133"/>
                  <a:gd name="T61" fmla="*/ 108 h 235"/>
                  <a:gd name="T62" fmla="*/ 23 w 133"/>
                  <a:gd name="T63" fmla="*/ 82 h 235"/>
                  <a:gd name="T64" fmla="*/ 21 w 133"/>
                  <a:gd name="T65" fmla="*/ 74 h 235"/>
                  <a:gd name="T66" fmla="*/ 20 w 133"/>
                  <a:gd name="T67" fmla="*/ 71 h 235"/>
                  <a:gd name="T68" fmla="*/ 19 w 133"/>
                  <a:gd name="T69" fmla="*/ 69 h 235"/>
                  <a:gd name="T70" fmla="*/ 18 w 133"/>
                  <a:gd name="T71" fmla="*/ 64 h 235"/>
                  <a:gd name="T72" fmla="*/ 16 w 133"/>
                  <a:gd name="T73" fmla="*/ 56 h 235"/>
                  <a:gd name="T74" fmla="*/ 16 w 133"/>
                  <a:gd name="T75" fmla="*/ 56 h 235"/>
                  <a:gd name="T76" fmla="*/ 15 w 133"/>
                  <a:gd name="T77" fmla="*/ 55 h 235"/>
                  <a:gd name="T78" fmla="*/ 11 w 133"/>
                  <a:gd name="T79" fmla="*/ 37 h 235"/>
                  <a:gd name="T80" fmla="*/ 5 w 133"/>
                  <a:gd name="T81" fmla="*/ 15 h 235"/>
                  <a:gd name="T82" fmla="*/ 4 w 133"/>
                  <a:gd name="T83" fmla="*/ 15 h 235"/>
                  <a:gd name="T84" fmla="*/ 0 w 133"/>
                  <a:gd name="T85"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35">
                    <a:moveTo>
                      <a:pt x="0" y="0"/>
                    </a:moveTo>
                    <a:cubicBezTo>
                      <a:pt x="37" y="0"/>
                      <a:pt x="37" y="0"/>
                      <a:pt x="37" y="0"/>
                    </a:cubicBezTo>
                    <a:cubicBezTo>
                      <a:pt x="42" y="15"/>
                      <a:pt x="42" y="15"/>
                      <a:pt x="42" y="15"/>
                    </a:cubicBezTo>
                    <a:cubicBezTo>
                      <a:pt x="42" y="15"/>
                      <a:pt x="42" y="15"/>
                      <a:pt x="42" y="15"/>
                    </a:cubicBezTo>
                    <a:cubicBezTo>
                      <a:pt x="49" y="45"/>
                      <a:pt x="57" y="74"/>
                      <a:pt x="66" y="103"/>
                    </a:cubicBezTo>
                    <a:cubicBezTo>
                      <a:pt x="66" y="102"/>
                      <a:pt x="71" y="85"/>
                      <a:pt x="80" y="53"/>
                    </a:cubicBezTo>
                    <a:cubicBezTo>
                      <a:pt x="91" y="15"/>
                      <a:pt x="91" y="15"/>
                      <a:pt x="91" y="15"/>
                    </a:cubicBezTo>
                    <a:cubicBezTo>
                      <a:pt x="91" y="15"/>
                      <a:pt x="91" y="15"/>
                      <a:pt x="91" y="15"/>
                    </a:cubicBezTo>
                    <a:cubicBezTo>
                      <a:pt x="95" y="0"/>
                      <a:pt x="95" y="0"/>
                      <a:pt x="95" y="0"/>
                    </a:cubicBezTo>
                    <a:cubicBezTo>
                      <a:pt x="133" y="0"/>
                      <a:pt x="133" y="0"/>
                      <a:pt x="133" y="0"/>
                    </a:cubicBezTo>
                    <a:cubicBezTo>
                      <a:pt x="132" y="3"/>
                      <a:pt x="131" y="6"/>
                      <a:pt x="130" y="10"/>
                    </a:cubicBezTo>
                    <a:cubicBezTo>
                      <a:pt x="128" y="15"/>
                      <a:pt x="128" y="15"/>
                      <a:pt x="128" y="15"/>
                    </a:cubicBezTo>
                    <a:cubicBezTo>
                      <a:pt x="128" y="15"/>
                      <a:pt x="128" y="15"/>
                      <a:pt x="128" y="15"/>
                    </a:cubicBezTo>
                    <a:cubicBezTo>
                      <a:pt x="120" y="46"/>
                      <a:pt x="120" y="46"/>
                      <a:pt x="120" y="46"/>
                    </a:cubicBezTo>
                    <a:cubicBezTo>
                      <a:pt x="117" y="55"/>
                      <a:pt x="115" y="63"/>
                      <a:pt x="113" y="70"/>
                    </a:cubicBezTo>
                    <a:cubicBezTo>
                      <a:pt x="109" y="82"/>
                      <a:pt x="105" y="94"/>
                      <a:pt x="101" y="107"/>
                    </a:cubicBezTo>
                    <a:cubicBezTo>
                      <a:pt x="86" y="143"/>
                      <a:pt x="86" y="143"/>
                      <a:pt x="86" y="143"/>
                    </a:cubicBezTo>
                    <a:cubicBezTo>
                      <a:pt x="105" y="168"/>
                      <a:pt x="105" y="168"/>
                      <a:pt x="105" y="168"/>
                    </a:cubicBezTo>
                    <a:cubicBezTo>
                      <a:pt x="112" y="175"/>
                      <a:pt x="119" y="183"/>
                      <a:pt x="128" y="190"/>
                    </a:cubicBezTo>
                    <a:cubicBezTo>
                      <a:pt x="128" y="190"/>
                      <a:pt x="128" y="190"/>
                      <a:pt x="128" y="190"/>
                    </a:cubicBezTo>
                    <a:cubicBezTo>
                      <a:pt x="128" y="235"/>
                      <a:pt x="128" y="235"/>
                      <a:pt x="128" y="235"/>
                    </a:cubicBezTo>
                    <a:cubicBezTo>
                      <a:pt x="128" y="235"/>
                      <a:pt x="128" y="235"/>
                      <a:pt x="128" y="235"/>
                    </a:cubicBezTo>
                    <a:cubicBezTo>
                      <a:pt x="115" y="226"/>
                      <a:pt x="101" y="216"/>
                      <a:pt x="88" y="202"/>
                    </a:cubicBezTo>
                    <a:cubicBezTo>
                      <a:pt x="79" y="192"/>
                      <a:pt x="71" y="184"/>
                      <a:pt x="66" y="177"/>
                    </a:cubicBezTo>
                    <a:cubicBezTo>
                      <a:pt x="48" y="201"/>
                      <a:pt x="27" y="220"/>
                      <a:pt x="4" y="235"/>
                    </a:cubicBezTo>
                    <a:cubicBezTo>
                      <a:pt x="4" y="234"/>
                      <a:pt x="4" y="234"/>
                      <a:pt x="4" y="234"/>
                    </a:cubicBezTo>
                    <a:cubicBezTo>
                      <a:pt x="4" y="190"/>
                      <a:pt x="4" y="190"/>
                      <a:pt x="4" y="190"/>
                    </a:cubicBezTo>
                    <a:cubicBezTo>
                      <a:pt x="4" y="190"/>
                      <a:pt x="4" y="190"/>
                      <a:pt x="4" y="190"/>
                    </a:cubicBezTo>
                    <a:cubicBezTo>
                      <a:pt x="13" y="182"/>
                      <a:pt x="21" y="175"/>
                      <a:pt x="28" y="167"/>
                    </a:cubicBezTo>
                    <a:cubicBezTo>
                      <a:pt x="46" y="143"/>
                      <a:pt x="46" y="143"/>
                      <a:pt x="46" y="143"/>
                    </a:cubicBezTo>
                    <a:cubicBezTo>
                      <a:pt x="32" y="108"/>
                      <a:pt x="32" y="108"/>
                      <a:pt x="32" y="108"/>
                    </a:cubicBezTo>
                    <a:cubicBezTo>
                      <a:pt x="28" y="98"/>
                      <a:pt x="25" y="89"/>
                      <a:pt x="23" y="82"/>
                    </a:cubicBezTo>
                    <a:cubicBezTo>
                      <a:pt x="21" y="74"/>
                      <a:pt x="21" y="74"/>
                      <a:pt x="21" y="74"/>
                    </a:cubicBezTo>
                    <a:cubicBezTo>
                      <a:pt x="20" y="71"/>
                      <a:pt x="20" y="71"/>
                      <a:pt x="20" y="71"/>
                    </a:cubicBezTo>
                    <a:cubicBezTo>
                      <a:pt x="19" y="69"/>
                      <a:pt x="19" y="69"/>
                      <a:pt x="19" y="69"/>
                    </a:cubicBezTo>
                    <a:cubicBezTo>
                      <a:pt x="18" y="64"/>
                      <a:pt x="18" y="64"/>
                      <a:pt x="18" y="64"/>
                    </a:cubicBezTo>
                    <a:cubicBezTo>
                      <a:pt x="16" y="56"/>
                      <a:pt x="16" y="56"/>
                      <a:pt x="16" y="56"/>
                    </a:cubicBezTo>
                    <a:cubicBezTo>
                      <a:pt x="16" y="56"/>
                      <a:pt x="16" y="56"/>
                      <a:pt x="16" y="56"/>
                    </a:cubicBezTo>
                    <a:cubicBezTo>
                      <a:pt x="15" y="55"/>
                      <a:pt x="15" y="55"/>
                      <a:pt x="15" y="55"/>
                    </a:cubicBezTo>
                    <a:cubicBezTo>
                      <a:pt x="11" y="37"/>
                      <a:pt x="11" y="37"/>
                      <a:pt x="11" y="37"/>
                    </a:cubicBezTo>
                    <a:cubicBezTo>
                      <a:pt x="5" y="15"/>
                      <a:pt x="5" y="15"/>
                      <a:pt x="5"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grpSp>
        <p:nvGrpSpPr>
          <p:cNvPr id="19" name="组合 18"/>
          <p:cNvGrpSpPr/>
          <p:nvPr userDrawn="1"/>
        </p:nvGrpSpPr>
        <p:grpSpPr>
          <a:xfrm>
            <a:off x="218004" y="185043"/>
            <a:ext cx="438850" cy="477252"/>
            <a:chOff x="9926228" y="-2346339"/>
            <a:chExt cx="3317091" cy="3607360"/>
          </a:xfrm>
          <a:solidFill>
            <a:schemeClr val="accent2"/>
          </a:solidFill>
        </p:grpSpPr>
        <p:sp>
          <p:nvSpPr>
            <p:cNvPr id="20" name="任意多边形 19"/>
            <p:cNvSpPr/>
            <p:nvPr/>
          </p:nvSpPr>
          <p:spPr bwMode="auto">
            <a:xfrm>
              <a:off x="10062650" y="-2346339"/>
              <a:ext cx="3063207" cy="1920282"/>
            </a:xfrm>
            <a:custGeom>
              <a:avLst/>
              <a:gdLst>
                <a:gd name="connsiteX0" fmla="*/ 473020 w 3063207"/>
                <a:gd name="connsiteY0" fmla="*/ 1110566 h 1920282"/>
                <a:gd name="connsiteX1" fmla="*/ 432202 w 3063207"/>
                <a:gd name="connsiteY1" fmla="*/ 1328689 h 1920282"/>
                <a:gd name="connsiteX2" fmla="*/ 1262177 w 3063207"/>
                <a:gd name="connsiteY2" fmla="*/ 1533180 h 1920282"/>
                <a:gd name="connsiteX3" fmla="*/ 2629595 w 3063207"/>
                <a:gd name="connsiteY3" fmla="*/ 1328689 h 1920282"/>
                <a:gd name="connsiteX4" fmla="*/ 2588776 w 3063207"/>
                <a:gd name="connsiteY4" fmla="*/ 1110566 h 1920282"/>
                <a:gd name="connsiteX5" fmla="*/ 1656755 w 3063207"/>
                <a:gd name="connsiteY5" fmla="*/ 1301424 h 1920282"/>
                <a:gd name="connsiteX6" fmla="*/ 473020 w 3063207"/>
                <a:gd name="connsiteY6" fmla="*/ 1110566 h 1920282"/>
                <a:gd name="connsiteX7" fmla="*/ 2297655 w 3063207"/>
                <a:gd name="connsiteY7" fmla="*/ 261723 h 1920282"/>
                <a:gd name="connsiteX8" fmla="*/ 1982484 w 3063207"/>
                <a:gd name="connsiteY8" fmla="*/ 294555 h 1920282"/>
                <a:gd name="connsiteX9" fmla="*/ 1113164 w 3063207"/>
                <a:gd name="connsiteY9" fmla="*/ 301422 h 1920282"/>
                <a:gd name="connsiteX10" fmla="*/ 2111524 w 3063207"/>
                <a:gd name="connsiteY10" fmla="*/ 335756 h 1920282"/>
                <a:gd name="connsiteX11" fmla="*/ 2403561 w 3063207"/>
                <a:gd name="connsiteY11" fmla="*/ 267087 h 1920282"/>
                <a:gd name="connsiteX12" fmla="*/ 2297655 w 3063207"/>
                <a:gd name="connsiteY12" fmla="*/ 261723 h 1920282"/>
                <a:gd name="connsiteX13" fmla="*/ 1613573 w 3063207"/>
                <a:gd name="connsiteY13" fmla="*/ 1082 h 1920282"/>
                <a:gd name="connsiteX14" fmla="*/ 2295539 w 3063207"/>
                <a:gd name="connsiteY14" fmla="*/ 96765 h 1920282"/>
                <a:gd name="connsiteX15" fmla="*/ 2472380 w 3063207"/>
                <a:gd name="connsiteY15" fmla="*/ 239653 h 1920282"/>
                <a:gd name="connsiteX16" fmla="*/ 2588008 w 3063207"/>
                <a:gd name="connsiteY16" fmla="*/ 1049349 h 1920282"/>
                <a:gd name="connsiteX17" fmla="*/ 2996103 w 3063207"/>
                <a:gd name="connsiteY17" fmla="*/ 1267082 h 1920282"/>
                <a:gd name="connsiteX18" fmla="*/ 3030111 w 3063207"/>
                <a:gd name="connsiteY18" fmla="*/ 1532445 h 1920282"/>
                <a:gd name="connsiteX19" fmla="*/ 2662825 w 3063207"/>
                <a:gd name="connsiteY19" fmla="*/ 1763786 h 1920282"/>
                <a:gd name="connsiteX20" fmla="*/ 1547363 w 3063207"/>
                <a:gd name="connsiteY20" fmla="*/ 1920282 h 1920282"/>
                <a:gd name="connsiteX21" fmla="*/ 527124 w 3063207"/>
                <a:gd name="connsiteY21" fmla="*/ 1804611 h 1920282"/>
                <a:gd name="connsiteX22" fmla="*/ 51012 w 3063207"/>
                <a:gd name="connsiteY22" fmla="*/ 1552857 h 1920282"/>
                <a:gd name="connsiteX23" fmla="*/ 51012 w 3063207"/>
                <a:gd name="connsiteY23" fmla="*/ 1280690 h 1920282"/>
                <a:gd name="connsiteX24" fmla="*/ 472711 w 3063207"/>
                <a:gd name="connsiteY24" fmla="*/ 1049349 h 1920282"/>
                <a:gd name="connsiteX25" fmla="*/ 595140 w 3063207"/>
                <a:gd name="connsiteY25" fmla="*/ 239653 h 1920282"/>
                <a:gd name="connsiteX26" fmla="*/ 751576 w 3063207"/>
                <a:gd name="connsiteY26" fmla="*/ 96765 h 1920282"/>
                <a:gd name="connsiteX27" fmla="*/ 1384125 w 3063207"/>
                <a:gd name="connsiteY27" fmla="*/ 1507 h 1920282"/>
                <a:gd name="connsiteX28" fmla="*/ 1613573 w 3063207"/>
                <a:gd name="connsiteY28" fmla="*/ 1082 h 192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63207" h="1920282">
                  <a:moveTo>
                    <a:pt x="473020" y="1110566"/>
                  </a:moveTo>
                  <a:cubicBezTo>
                    <a:pt x="459414" y="1185546"/>
                    <a:pt x="445808" y="1253709"/>
                    <a:pt x="432202" y="1328689"/>
                  </a:cubicBezTo>
                  <a:cubicBezTo>
                    <a:pt x="690719" y="1451384"/>
                    <a:pt x="976448" y="1505915"/>
                    <a:pt x="1262177" y="1533180"/>
                  </a:cubicBezTo>
                  <a:cubicBezTo>
                    <a:pt x="1724786" y="1574078"/>
                    <a:pt x="2207804" y="1519547"/>
                    <a:pt x="2629595" y="1328689"/>
                  </a:cubicBezTo>
                  <a:cubicBezTo>
                    <a:pt x="2615989" y="1253709"/>
                    <a:pt x="2602383" y="1178730"/>
                    <a:pt x="2588776" y="1110566"/>
                  </a:cubicBezTo>
                  <a:cubicBezTo>
                    <a:pt x="2296244" y="1240077"/>
                    <a:pt x="1976500" y="1287791"/>
                    <a:pt x="1656755" y="1301424"/>
                  </a:cubicBezTo>
                  <a:cubicBezTo>
                    <a:pt x="1255374" y="1315057"/>
                    <a:pt x="840386" y="1274159"/>
                    <a:pt x="473020" y="1110566"/>
                  </a:cubicBezTo>
                  <a:close/>
                  <a:moveTo>
                    <a:pt x="2297655" y="261723"/>
                  </a:moveTo>
                  <a:cubicBezTo>
                    <a:pt x="2192598" y="264942"/>
                    <a:pt x="2089451" y="289405"/>
                    <a:pt x="1982484" y="294555"/>
                  </a:cubicBezTo>
                  <a:cubicBezTo>
                    <a:pt x="1690447" y="328889"/>
                    <a:pt x="1398410" y="322022"/>
                    <a:pt x="1113164" y="301422"/>
                  </a:cubicBezTo>
                  <a:cubicBezTo>
                    <a:pt x="1439159" y="383824"/>
                    <a:pt x="1778737" y="370090"/>
                    <a:pt x="2111524" y="335756"/>
                  </a:cubicBezTo>
                  <a:cubicBezTo>
                    <a:pt x="2213397" y="328889"/>
                    <a:pt x="2322062" y="328889"/>
                    <a:pt x="2403561" y="267087"/>
                  </a:cubicBezTo>
                  <a:cubicBezTo>
                    <a:pt x="2367905" y="261937"/>
                    <a:pt x="2332674" y="260650"/>
                    <a:pt x="2297655" y="261723"/>
                  </a:cubicBezTo>
                  <a:close/>
                  <a:moveTo>
                    <a:pt x="1613573" y="1082"/>
                  </a:moveTo>
                  <a:cubicBezTo>
                    <a:pt x="1842807" y="6185"/>
                    <a:pt x="2071086" y="30425"/>
                    <a:pt x="2295539" y="96765"/>
                  </a:cubicBezTo>
                  <a:cubicBezTo>
                    <a:pt x="2363555" y="117178"/>
                    <a:pt x="2465579" y="151199"/>
                    <a:pt x="2472380" y="239653"/>
                  </a:cubicBezTo>
                  <a:cubicBezTo>
                    <a:pt x="2513190" y="511820"/>
                    <a:pt x="2547198" y="783986"/>
                    <a:pt x="2588008" y="1049349"/>
                  </a:cubicBezTo>
                  <a:cubicBezTo>
                    <a:pt x="2730841" y="1110586"/>
                    <a:pt x="2887278" y="1158215"/>
                    <a:pt x="2996103" y="1267082"/>
                  </a:cubicBezTo>
                  <a:cubicBezTo>
                    <a:pt x="3070921" y="1328320"/>
                    <a:pt x="3084524" y="1450795"/>
                    <a:pt x="3030111" y="1532445"/>
                  </a:cubicBezTo>
                  <a:cubicBezTo>
                    <a:pt x="2941690" y="1654920"/>
                    <a:pt x="2798857" y="1716157"/>
                    <a:pt x="2662825" y="1763786"/>
                  </a:cubicBezTo>
                  <a:cubicBezTo>
                    <a:pt x="2309142" y="1886261"/>
                    <a:pt x="1921451" y="1913478"/>
                    <a:pt x="1547363" y="1920282"/>
                  </a:cubicBezTo>
                  <a:cubicBezTo>
                    <a:pt x="1207283" y="1920282"/>
                    <a:pt x="860402" y="1893065"/>
                    <a:pt x="527124" y="1804611"/>
                  </a:cubicBezTo>
                  <a:cubicBezTo>
                    <a:pt x="357084" y="1756982"/>
                    <a:pt x="166639" y="1695745"/>
                    <a:pt x="51012" y="1552857"/>
                  </a:cubicBezTo>
                  <a:cubicBezTo>
                    <a:pt x="-17004" y="1471207"/>
                    <a:pt x="-17004" y="1348732"/>
                    <a:pt x="51012" y="1280690"/>
                  </a:cubicBezTo>
                  <a:cubicBezTo>
                    <a:pt x="166639" y="1158215"/>
                    <a:pt x="329877" y="1117390"/>
                    <a:pt x="472711" y="1049349"/>
                  </a:cubicBezTo>
                  <a:cubicBezTo>
                    <a:pt x="513520" y="783986"/>
                    <a:pt x="547528" y="511820"/>
                    <a:pt x="595140" y="239653"/>
                  </a:cubicBezTo>
                  <a:cubicBezTo>
                    <a:pt x="601941" y="151199"/>
                    <a:pt x="683560" y="123982"/>
                    <a:pt x="751576" y="96765"/>
                  </a:cubicBezTo>
                  <a:cubicBezTo>
                    <a:pt x="955624" y="35528"/>
                    <a:pt x="1173275" y="15115"/>
                    <a:pt x="1384125" y="1507"/>
                  </a:cubicBezTo>
                  <a:cubicBezTo>
                    <a:pt x="1460643" y="-194"/>
                    <a:pt x="1537161" y="-619"/>
                    <a:pt x="1613573" y="1082"/>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1" name="任意多边形 20"/>
            <p:cNvSpPr/>
            <p:nvPr/>
          </p:nvSpPr>
          <p:spPr bwMode="auto">
            <a:xfrm>
              <a:off x="10268199" y="-303027"/>
              <a:ext cx="2655802" cy="830437"/>
            </a:xfrm>
            <a:custGeom>
              <a:avLst/>
              <a:gdLst>
                <a:gd name="connsiteX0" fmla="*/ 322120 w 2655802"/>
                <a:gd name="connsiteY0" fmla="*/ 141312 h 830437"/>
                <a:gd name="connsiteX1" fmla="*/ 267780 w 2655802"/>
                <a:gd name="connsiteY1" fmla="*/ 291684 h 830437"/>
                <a:gd name="connsiteX2" fmla="*/ 410424 w 2655802"/>
                <a:gd name="connsiteY2" fmla="*/ 688117 h 830437"/>
                <a:gd name="connsiteX3" fmla="*/ 872321 w 2655802"/>
                <a:gd name="connsiteY3" fmla="*/ 729128 h 830437"/>
                <a:gd name="connsiteX4" fmla="*/ 1082891 w 2655802"/>
                <a:gd name="connsiteY4" fmla="*/ 503571 h 830437"/>
                <a:gd name="connsiteX5" fmla="*/ 1096476 w 2655802"/>
                <a:gd name="connsiteY5" fmla="*/ 237003 h 830437"/>
                <a:gd name="connsiteX6" fmla="*/ 797602 w 2655802"/>
                <a:gd name="connsiteY6" fmla="*/ 182323 h 830437"/>
                <a:gd name="connsiteX7" fmla="*/ 322120 w 2655802"/>
                <a:gd name="connsiteY7" fmla="*/ 141312 h 830437"/>
                <a:gd name="connsiteX8" fmla="*/ 2368286 w 2655802"/>
                <a:gd name="connsiteY8" fmla="*/ 134477 h 830437"/>
                <a:gd name="connsiteX9" fmla="*/ 1709946 w 2655802"/>
                <a:gd name="connsiteY9" fmla="*/ 195883 h 830437"/>
                <a:gd name="connsiteX10" fmla="*/ 1533484 w 2655802"/>
                <a:gd name="connsiteY10" fmla="*/ 298225 h 830437"/>
                <a:gd name="connsiteX11" fmla="*/ 1648863 w 2655802"/>
                <a:gd name="connsiteY11" fmla="*/ 646190 h 830437"/>
                <a:gd name="connsiteX12" fmla="*/ 1995001 w 2655802"/>
                <a:gd name="connsiteY12" fmla="*/ 734887 h 830437"/>
                <a:gd name="connsiteX13" fmla="*/ 2327564 w 2655802"/>
                <a:gd name="connsiteY13" fmla="*/ 598430 h 830437"/>
                <a:gd name="connsiteX14" fmla="*/ 2368286 w 2655802"/>
                <a:gd name="connsiteY14" fmla="*/ 134477 h 830437"/>
                <a:gd name="connsiteX15" fmla="*/ 1702 w 2655802"/>
                <a:gd name="connsiteY15" fmla="*/ 0 h 830437"/>
                <a:gd name="connsiteX16" fmla="*/ 961261 w 2655802"/>
                <a:gd name="connsiteY16" fmla="*/ 74876 h 830437"/>
                <a:gd name="connsiteX17" fmla="*/ 1267504 w 2655802"/>
                <a:gd name="connsiteY17" fmla="*/ 149751 h 830437"/>
                <a:gd name="connsiteX18" fmla="*/ 1451249 w 2655802"/>
                <a:gd name="connsiteY18" fmla="*/ 129330 h 830437"/>
                <a:gd name="connsiteX19" fmla="*/ 1879988 w 2655802"/>
                <a:gd name="connsiteY19" fmla="*/ 61262 h 830437"/>
                <a:gd name="connsiteX20" fmla="*/ 2655802 w 2655802"/>
                <a:gd name="connsiteY20" fmla="*/ 0 h 830437"/>
                <a:gd name="connsiteX21" fmla="*/ 2648997 w 2655802"/>
                <a:gd name="connsiteY21" fmla="*/ 149751 h 830437"/>
                <a:gd name="connsiteX22" fmla="*/ 2506083 w 2655802"/>
                <a:gd name="connsiteY22" fmla="*/ 340343 h 830437"/>
                <a:gd name="connsiteX23" fmla="*/ 2288311 w 2655802"/>
                <a:gd name="connsiteY23" fmla="*/ 775982 h 830437"/>
                <a:gd name="connsiteX24" fmla="*/ 1730270 w 2655802"/>
                <a:gd name="connsiteY24" fmla="*/ 810017 h 830437"/>
                <a:gd name="connsiteX25" fmla="*/ 1444444 w 2655802"/>
                <a:gd name="connsiteY25" fmla="*/ 517322 h 830437"/>
                <a:gd name="connsiteX26" fmla="*/ 1294725 w 2655802"/>
                <a:gd name="connsiteY26" fmla="*/ 353957 h 830437"/>
                <a:gd name="connsiteX27" fmla="*/ 1097369 w 2655802"/>
                <a:gd name="connsiteY27" fmla="*/ 701107 h 830437"/>
                <a:gd name="connsiteX28" fmla="*/ 675435 w 2655802"/>
                <a:gd name="connsiteY28" fmla="*/ 830437 h 830437"/>
                <a:gd name="connsiteX29" fmla="*/ 287529 w 2655802"/>
                <a:gd name="connsiteY29" fmla="*/ 721527 h 830437"/>
                <a:gd name="connsiteX30" fmla="*/ 137810 w 2655802"/>
                <a:gd name="connsiteY30" fmla="*/ 326729 h 830437"/>
                <a:gd name="connsiteX31" fmla="*/ 8508 w 2655802"/>
                <a:gd name="connsiteY31" fmla="*/ 149751 h 830437"/>
                <a:gd name="connsiteX32" fmla="*/ 1702 w 2655802"/>
                <a:gd name="connsiteY32" fmla="*/ 0 h 83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55802" h="830437">
                  <a:moveTo>
                    <a:pt x="322120" y="141312"/>
                  </a:moveTo>
                  <a:cubicBezTo>
                    <a:pt x="260987" y="148147"/>
                    <a:pt x="274572" y="243838"/>
                    <a:pt x="267780" y="291684"/>
                  </a:cubicBezTo>
                  <a:cubicBezTo>
                    <a:pt x="274572" y="428385"/>
                    <a:pt x="274572" y="606097"/>
                    <a:pt x="410424" y="688117"/>
                  </a:cubicBezTo>
                  <a:cubicBezTo>
                    <a:pt x="553069" y="749633"/>
                    <a:pt x="722883" y="742798"/>
                    <a:pt x="872321" y="729128"/>
                  </a:cubicBezTo>
                  <a:cubicBezTo>
                    <a:pt x="987795" y="708623"/>
                    <a:pt x="1042135" y="599262"/>
                    <a:pt x="1082891" y="503571"/>
                  </a:cubicBezTo>
                  <a:cubicBezTo>
                    <a:pt x="1116854" y="421550"/>
                    <a:pt x="1150817" y="319024"/>
                    <a:pt x="1096476" y="237003"/>
                  </a:cubicBezTo>
                  <a:cubicBezTo>
                    <a:pt x="1001380" y="195993"/>
                    <a:pt x="892698" y="195993"/>
                    <a:pt x="797602" y="182323"/>
                  </a:cubicBezTo>
                  <a:cubicBezTo>
                    <a:pt x="634580" y="175487"/>
                    <a:pt x="478350" y="134477"/>
                    <a:pt x="322120" y="141312"/>
                  </a:cubicBezTo>
                  <a:close/>
                  <a:moveTo>
                    <a:pt x="2368286" y="134477"/>
                  </a:moveTo>
                  <a:cubicBezTo>
                    <a:pt x="2144315" y="141300"/>
                    <a:pt x="1927130" y="182237"/>
                    <a:pt x="1709946" y="195883"/>
                  </a:cubicBezTo>
                  <a:cubicBezTo>
                    <a:pt x="1642076" y="209528"/>
                    <a:pt x="1547058" y="216351"/>
                    <a:pt x="1533484" y="298225"/>
                  </a:cubicBezTo>
                  <a:cubicBezTo>
                    <a:pt x="1519910" y="421036"/>
                    <a:pt x="1574206" y="543847"/>
                    <a:pt x="1648863" y="646190"/>
                  </a:cubicBezTo>
                  <a:cubicBezTo>
                    <a:pt x="1723520" y="755355"/>
                    <a:pt x="1879621" y="734887"/>
                    <a:pt x="1995001" y="734887"/>
                  </a:cubicBezTo>
                  <a:cubicBezTo>
                    <a:pt x="2117167" y="728064"/>
                    <a:pt x="2266481" y="721241"/>
                    <a:pt x="2327564" y="598430"/>
                  </a:cubicBezTo>
                  <a:cubicBezTo>
                    <a:pt x="2388647" y="455150"/>
                    <a:pt x="2395434" y="291402"/>
                    <a:pt x="2368286" y="134477"/>
                  </a:cubicBezTo>
                  <a:close/>
                  <a:moveTo>
                    <a:pt x="1702" y="0"/>
                  </a:moveTo>
                  <a:cubicBezTo>
                    <a:pt x="321555" y="6807"/>
                    <a:pt x="641408" y="54455"/>
                    <a:pt x="961261" y="74876"/>
                  </a:cubicBezTo>
                  <a:cubicBezTo>
                    <a:pt x="1070148" y="81682"/>
                    <a:pt x="1172228" y="115717"/>
                    <a:pt x="1267504" y="149751"/>
                  </a:cubicBezTo>
                  <a:cubicBezTo>
                    <a:pt x="1328752" y="183785"/>
                    <a:pt x="1396806" y="149751"/>
                    <a:pt x="1451249" y="129330"/>
                  </a:cubicBezTo>
                  <a:cubicBezTo>
                    <a:pt x="1587357" y="74876"/>
                    <a:pt x="1737075" y="74876"/>
                    <a:pt x="1879988" y="61262"/>
                  </a:cubicBezTo>
                  <a:cubicBezTo>
                    <a:pt x="2138593" y="40841"/>
                    <a:pt x="2397197" y="0"/>
                    <a:pt x="2655802" y="0"/>
                  </a:cubicBezTo>
                  <a:cubicBezTo>
                    <a:pt x="2655802" y="47648"/>
                    <a:pt x="2655802" y="102103"/>
                    <a:pt x="2648997" y="149751"/>
                  </a:cubicBezTo>
                  <a:cubicBezTo>
                    <a:pt x="2601359" y="211013"/>
                    <a:pt x="2519694" y="251854"/>
                    <a:pt x="2506083" y="340343"/>
                  </a:cubicBezTo>
                  <a:cubicBezTo>
                    <a:pt x="2465251" y="496901"/>
                    <a:pt x="2451641" y="694300"/>
                    <a:pt x="2288311" y="775982"/>
                  </a:cubicBezTo>
                  <a:cubicBezTo>
                    <a:pt x="2111371" y="837244"/>
                    <a:pt x="1914015" y="844051"/>
                    <a:pt x="1730270" y="810017"/>
                  </a:cubicBezTo>
                  <a:cubicBezTo>
                    <a:pt x="1587357" y="775982"/>
                    <a:pt x="1492081" y="646652"/>
                    <a:pt x="1444444" y="517322"/>
                  </a:cubicBezTo>
                  <a:cubicBezTo>
                    <a:pt x="1417222" y="449253"/>
                    <a:pt x="1390001" y="333536"/>
                    <a:pt x="1294725" y="353957"/>
                  </a:cubicBezTo>
                  <a:cubicBezTo>
                    <a:pt x="1206255" y="456060"/>
                    <a:pt x="1199450" y="605811"/>
                    <a:pt x="1097369" y="701107"/>
                  </a:cubicBezTo>
                  <a:cubicBezTo>
                    <a:pt x="995288" y="823630"/>
                    <a:pt x="818348" y="830437"/>
                    <a:pt x="675435" y="830437"/>
                  </a:cubicBezTo>
                  <a:cubicBezTo>
                    <a:pt x="539328" y="816824"/>
                    <a:pt x="389609" y="810017"/>
                    <a:pt x="287529" y="721527"/>
                  </a:cubicBezTo>
                  <a:cubicBezTo>
                    <a:pt x="185448" y="612618"/>
                    <a:pt x="178642" y="456060"/>
                    <a:pt x="137810" y="326729"/>
                  </a:cubicBezTo>
                  <a:cubicBezTo>
                    <a:pt x="124199" y="245047"/>
                    <a:pt x="49340" y="204206"/>
                    <a:pt x="8508" y="149751"/>
                  </a:cubicBezTo>
                  <a:cubicBezTo>
                    <a:pt x="-5103" y="102103"/>
                    <a:pt x="1702" y="47648"/>
                    <a:pt x="1702" y="0"/>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2" name="任意多边形 21"/>
            <p:cNvSpPr/>
            <p:nvPr/>
          </p:nvSpPr>
          <p:spPr>
            <a:xfrm>
              <a:off x="9926228" y="843512"/>
              <a:ext cx="3317091" cy="417509"/>
            </a:xfrm>
            <a:custGeom>
              <a:avLst/>
              <a:gdLst/>
              <a:ahLst/>
              <a:cxnLst/>
              <a:rect l="l" t="t" r="r" b="b"/>
              <a:pathLst>
                <a:path w="3317091" h="417509">
                  <a:moveTo>
                    <a:pt x="3169890" y="199765"/>
                  </a:moveTo>
                  <a:lnTo>
                    <a:pt x="3169890" y="379772"/>
                  </a:lnTo>
                  <a:lnTo>
                    <a:pt x="3202818" y="379772"/>
                  </a:lnTo>
                  <a:cubicBezTo>
                    <a:pt x="3218916" y="382699"/>
                    <a:pt x="3225502" y="375382"/>
                    <a:pt x="3222575" y="357820"/>
                  </a:cubicBezTo>
                  <a:lnTo>
                    <a:pt x="3222575" y="199765"/>
                  </a:lnTo>
                  <a:close/>
                  <a:moveTo>
                    <a:pt x="2906464" y="199765"/>
                  </a:moveTo>
                  <a:lnTo>
                    <a:pt x="2906464" y="379772"/>
                  </a:lnTo>
                  <a:lnTo>
                    <a:pt x="2937197" y="379772"/>
                  </a:lnTo>
                  <a:cubicBezTo>
                    <a:pt x="2953295" y="382699"/>
                    <a:pt x="2959881" y="375382"/>
                    <a:pt x="2956954" y="357820"/>
                  </a:cubicBezTo>
                  <a:lnTo>
                    <a:pt x="2956954" y="199765"/>
                  </a:lnTo>
                  <a:close/>
                  <a:moveTo>
                    <a:pt x="3075496" y="158056"/>
                  </a:moveTo>
                  <a:lnTo>
                    <a:pt x="3316969" y="158056"/>
                  </a:lnTo>
                  <a:lnTo>
                    <a:pt x="3316969" y="379772"/>
                  </a:lnTo>
                  <a:cubicBezTo>
                    <a:pt x="3318433" y="406115"/>
                    <a:pt x="3305261" y="418554"/>
                    <a:pt x="3277455" y="417091"/>
                  </a:cubicBezTo>
                  <a:lnTo>
                    <a:pt x="3075496" y="417091"/>
                  </a:lnTo>
                  <a:close/>
                  <a:moveTo>
                    <a:pt x="2812070" y="158056"/>
                  </a:moveTo>
                  <a:lnTo>
                    <a:pt x="3053543" y="158056"/>
                  </a:lnTo>
                  <a:lnTo>
                    <a:pt x="3053543" y="379772"/>
                  </a:lnTo>
                  <a:cubicBezTo>
                    <a:pt x="3055007" y="406115"/>
                    <a:pt x="3041104" y="418554"/>
                    <a:pt x="3011835" y="417091"/>
                  </a:cubicBezTo>
                  <a:lnTo>
                    <a:pt x="2812070" y="417091"/>
                  </a:lnTo>
                  <a:close/>
                  <a:moveTo>
                    <a:pt x="1312738" y="87809"/>
                  </a:moveTo>
                  <a:lnTo>
                    <a:pt x="1440061" y="87809"/>
                  </a:lnTo>
                  <a:lnTo>
                    <a:pt x="1286395" y="357820"/>
                  </a:lnTo>
                  <a:cubicBezTo>
                    <a:pt x="1280542" y="369528"/>
                    <a:pt x="1278346" y="376114"/>
                    <a:pt x="1279810" y="377577"/>
                  </a:cubicBezTo>
                  <a:cubicBezTo>
                    <a:pt x="1279810" y="379041"/>
                    <a:pt x="1284200" y="379772"/>
                    <a:pt x="1292981" y="379772"/>
                  </a:cubicBezTo>
                  <a:lnTo>
                    <a:pt x="1483965" y="379772"/>
                  </a:lnTo>
                  <a:cubicBezTo>
                    <a:pt x="1495673" y="379772"/>
                    <a:pt x="1501527" y="379041"/>
                    <a:pt x="1501527" y="377577"/>
                  </a:cubicBezTo>
                  <a:cubicBezTo>
                    <a:pt x="1502990" y="376114"/>
                    <a:pt x="1501527" y="369528"/>
                    <a:pt x="1497136" y="357820"/>
                  </a:cubicBezTo>
                  <a:lnTo>
                    <a:pt x="1459817" y="263426"/>
                  </a:lnTo>
                  <a:lnTo>
                    <a:pt x="1567383" y="263426"/>
                  </a:lnTo>
                  <a:lnTo>
                    <a:pt x="1613483" y="379772"/>
                  </a:lnTo>
                  <a:cubicBezTo>
                    <a:pt x="1623727" y="398798"/>
                    <a:pt x="1627385" y="409774"/>
                    <a:pt x="1624459" y="412701"/>
                  </a:cubicBezTo>
                  <a:cubicBezTo>
                    <a:pt x="1622995" y="415627"/>
                    <a:pt x="1610555" y="417091"/>
                    <a:pt x="1587140" y="417091"/>
                  </a:cubicBezTo>
                  <a:lnTo>
                    <a:pt x="1165659" y="417091"/>
                  </a:lnTo>
                  <a:cubicBezTo>
                    <a:pt x="1143707" y="417091"/>
                    <a:pt x="1132731" y="415627"/>
                    <a:pt x="1132731" y="412701"/>
                  </a:cubicBezTo>
                  <a:cubicBezTo>
                    <a:pt x="1129803" y="409774"/>
                    <a:pt x="1134194" y="398798"/>
                    <a:pt x="1145902" y="379772"/>
                  </a:cubicBezTo>
                  <a:close/>
                  <a:moveTo>
                    <a:pt x="799058" y="83418"/>
                  </a:moveTo>
                  <a:lnTo>
                    <a:pt x="921990" y="83418"/>
                  </a:lnTo>
                  <a:lnTo>
                    <a:pt x="941747" y="131713"/>
                  </a:lnTo>
                  <a:lnTo>
                    <a:pt x="1069069" y="83418"/>
                  </a:lnTo>
                  <a:lnTo>
                    <a:pt x="1069069" y="138299"/>
                  </a:lnTo>
                  <a:lnTo>
                    <a:pt x="961504" y="177812"/>
                  </a:lnTo>
                  <a:lnTo>
                    <a:pt x="1069069" y="417091"/>
                  </a:lnTo>
                  <a:lnTo>
                    <a:pt x="943942" y="417091"/>
                  </a:lnTo>
                  <a:close/>
                  <a:moveTo>
                    <a:pt x="722225" y="72442"/>
                  </a:moveTo>
                  <a:lnTo>
                    <a:pt x="722225" y="357820"/>
                  </a:lnTo>
                  <a:cubicBezTo>
                    <a:pt x="719298" y="375382"/>
                    <a:pt x="725884" y="382699"/>
                    <a:pt x="741982" y="379772"/>
                  </a:cubicBezTo>
                  <a:lnTo>
                    <a:pt x="783691" y="379772"/>
                  </a:lnTo>
                  <a:lnTo>
                    <a:pt x="783691" y="417091"/>
                  </a:lnTo>
                  <a:lnTo>
                    <a:pt x="647588" y="417091"/>
                  </a:lnTo>
                  <a:cubicBezTo>
                    <a:pt x="616855" y="420018"/>
                    <a:pt x="602952" y="407578"/>
                    <a:pt x="605879" y="379772"/>
                  </a:cubicBezTo>
                  <a:lnTo>
                    <a:pt x="605879" y="171227"/>
                  </a:lnTo>
                  <a:lnTo>
                    <a:pt x="564170" y="182203"/>
                  </a:lnTo>
                  <a:lnTo>
                    <a:pt x="564170" y="120737"/>
                  </a:lnTo>
                  <a:close/>
                  <a:moveTo>
                    <a:pt x="195374" y="70247"/>
                  </a:moveTo>
                  <a:lnTo>
                    <a:pt x="311720" y="70247"/>
                  </a:lnTo>
                  <a:lnTo>
                    <a:pt x="311720" y="94394"/>
                  </a:lnTo>
                  <a:lnTo>
                    <a:pt x="507094" y="94394"/>
                  </a:lnTo>
                  <a:lnTo>
                    <a:pt x="507094" y="379772"/>
                  </a:lnTo>
                  <a:cubicBezTo>
                    <a:pt x="510021" y="407578"/>
                    <a:pt x="496850" y="420018"/>
                    <a:pt x="467580" y="417091"/>
                  </a:cubicBezTo>
                  <a:lnTo>
                    <a:pt x="412700" y="417091"/>
                  </a:lnTo>
                  <a:lnTo>
                    <a:pt x="412700" y="138299"/>
                  </a:lnTo>
                  <a:lnTo>
                    <a:pt x="311720" y="138299"/>
                  </a:lnTo>
                  <a:lnTo>
                    <a:pt x="311720" y="417091"/>
                  </a:lnTo>
                  <a:lnTo>
                    <a:pt x="195374" y="417091"/>
                  </a:lnTo>
                  <a:lnTo>
                    <a:pt x="195374" y="138299"/>
                  </a:lnTo>
                  <a:lnTo>
                    <a:pt x="96589" y="138299"/>
                  </a:lnTo>
                  <a:lnTo>
                    <a:pt x="96589" y="417091"/>
                  </a:lnTo>
                  <a:lnTo>
                    <a:pt x="0" y="417091"/>
                  </a:lnTo>
                  <a:lnTo>
                    <a:pt x="0" y="94394"/>
                  </a:lnTo>
                  <a:lnTo>
                    <a:pt x="195374" y="94394"/>
                  </a:lnTo>
                  <a:close/>
                  <a:moveTo>
                    <a:pt x="2917440" y="41709"/>
                  </a:moveTo>
                  <a:lnTo>
                    <a:pt x="2917440" y="105370"/>
                  </a:lnTo>
                  <a:lnTo>
                    <a:pt x="3202818" y="105370"/>
                  </a:lnTo>
                  <a:cubicBezTo>
                    <a:pt x="3208672" y="105370"/>
                    <a:pt x="3211599" y="101712"/>
                    <a:pt x="3211599" y="94394"/>
                  </a:cubicBezTo>
                  <a:lnTo>
                    <a:pt x="3211599" y="41709"/>
                  </a:lnTo>
                  <a:close/>
                  <a:moveTo>
                    <a:pt x="2812070" y="0"/>
                  </a:moveTo>
                  <a:lnTo>
                    <a:pt x="3316969" y="0"/>
                  </a:lnTo>
                  <a:lnTo>
                    <a:pt x="3316969" y="100980"/>
                  </a:lnTo>
                  <a:cubicBezTo>
                    <a:pt x="3318433" y="133176"/>
                    <a:pt x="3306725" y="148543"/>
                    <a:pt x="3281846" y="147079"/>
                  </a:cubicBezTo>
                  <a:lnTo>
                    <a:pt x="2812070" y="147079"/>
                  </a:lnTo>
                  <a:close/>
                  <a:moveTo>
                    <a:pt x="2410345" y="0"/>
                  </a:moveTo>
                  <a:lnTo>
                    <a:pt x="2511325" y="0"/>
                  </a:lnTo>
                  <a:lnTo>
                    <a:pt x="2506935" y="21952"/>
                  </a:lnTo>
                  <a:lnTo>
                    <a:pt x="2754994" y="21952"/>
                  </a:lnTo>
                  <a:lnTo>
                    <a:pt x="2754994" y="63661"/>
                  </a:lnTo>
                  <a:lnTo>
                    <a:pt x="2520106" y="63661"/>
                  </a:lnTo>
                  <a:lnTo>
                    <a:pt x="2520106" y="125127"/>
                  </a:lnTo>
                  <a:lnTo>
                    <a:pt x="2754994" y="125127"/>
                  </a:lnTo>
                  <a:lnTo>
                    <a:pt x="2754994" y="166836"/>
                  </a:lnTo>
                  <a:lnTo>
                    <a:pt x="2520106" y="166836"/>
                  </a:lnTo>
                  <a:lnTo>
                    <a:pt x="2520106" y="324892"/>
                  </a:lnTo>
                  <a:lnTo>
                    <a:pt x="2754994" y="324892"/>
                  </a:lnTo>
                  <a:lnTo>
                    <a:pt x="2754994" y="366601"/>
                  </a:lnTo>
                  <a:lnTo>
                    <a:pt x="2520106" y="366601"/>
                  </a:lnTo>
                  <a:lnTo>
                    <a:pt x="2520106" y="417091"/>
                  </a:lnTo>
                  <a:lnTo>
                    <a:pt x="2414736" y="417091"/>
                  </a:lnTo>
                  <a:lnTo>
                    <a:pt x="2414736" y="63661"/>
                  </a:lnTo>
                  <a:lnTo>
                    <a:pt x="2394979" y="63661"/>
                  </a:lnTo>
                  <a:close/>
                  <a:moveTo>
                    <a:pt x="2381808" y="0"/>
                  </a:moveTo>
                  <a:lnTo>
                    <a:pt x="2381808" y="417091"/>
                  </a:lnTo>
                  <a:lnTo>
                    <a:pt x="2274242" y="417091"/>
                  </a:lnTo>
                  <a:lnTo>
                    <a:pt x="2274242" y="52685"/>
                  </a:lnTo>
                  <a:lnTo>
                    <a:pt x="2250095" y="54880"/>
                  </a:lnTo>
                  <a:lnTo>
                    <a:pt x="2250095" y="13171"/>
                  </a:lnTo>
                  <a:close/>
                  <a:moveTo>
                    <a:pt x="1685925" y="0"/>
                  </a:moveTo>
                  <a:lnTo>
                    <a:pt x="2193019" y="0"/>
                  </a:lnTo>
                  <a:lnTo>
                    <a:pt x="2193019" y="63661"/>
                  </a:lnTo>
                  <a:lnTo>
                    <a:pt x="2074478" y="96590"/>
                  </a:lnTo>
                  <a:lnTo>
                    <a:pt x="2074478" y="144884"/>
                  </a:lnTo>
                  <a:lnTo>
                    <a:pt x="2193019" y="144884"/>
                  </a:lnTo>
                  <a:lnTo>
                    <a:pt x="2193019" y="186593"/>
                  </a:lnTo>
                  <a:lnTo>
                    <a:pt x="2074478" y="186593"/>
                  </a:lnTo>
                  <a:lnTo>
                    <a:pt x="2074478" y="379772"/>
                  </a:lnTo>
                  <a:cubicBezTo>
                    <a:pt x="2075941" y="406115"/>
                    <a:pt x="2062038" y="418554"/>
                    <a:pt x="2032769" y="417091"/>
                  </a:cubicBezTo>
                  <a:lnTo>
                    <a:pt x="1775929" y="417091"/>
                  </a:lnTo>
                  <a:lnTo>
                    <a:pt x="1775929" y="379772"/>
                  </a:lnTo>
                  <a:lnTo>
                    <a:pt x="1931789" y="379772"/>
                  </a:lnTo>
                  <a:cubicBezTo>
                    <a:pt x="1946423" y="382699"/>
                    <a:pt x="1952277" y="376114"/>
                    <a:pt x="1949350" y="360015"/>
                  </a:cubicBezTo>
                  <a:lnTo>
                    <a:pt x="1949350" y="186593"/>
                  </a:lnTo>
                  <a:lnTo>
                    <a:pt x="1685925" y="186593"/>
                  </a:lnTo>
                  <a:lnTo>
                    <a:pt x="1685925" y="144884"/>
                  </a:lnTo>
                  <a:lnTo>
                    <a:pt x="1949350" y="144884"/>
                  </a:lnTo>
                  <a:lnTo>
                    <a:pt x="1949350" y="63661"/>
                  </a:lnTo>
                  <a:lnTo>
                    <a:pt x="2010817" y="41709"/>
                  </a:lnTo>
                  <a:lnTo>
                    <a:pt x="1685925" y="41709"/>
                  </a:lnTo>
                  <a:close/>
                  <a:moveTo>
                    <a:pt x="1176635" y="0"/>
                  </a:moveTo>
                  <a:lnTo>
                    <a:pt x="1569578" y="0"/>
                  </a:lnTo>
                  <a:lnTo>
                    <a:pt x="1580554" y="41709"/>
                  </a:lnTo>
                  <a:lnTo>
                    <a:pt x="1631044" y="208546"/>
                  </a:lnTo>
                  <a:lnTo>
                    <a:pt x="1523479" y="208546"/>
                  </a:lnTo>
                  <a:lnTo>
                    <a:pt x="1470794" y="41709"/>
                  </a:lnTo>
                  <a:lnTo>
                    <a:pt x="1286395" y="41709"/>
                  </a:lnTo>
                  <a:lnTo>
                    <a:pt x="1231515" y="208546"/>
                  </a:lnTo>
                  <a:lnTo>
                    <a:pt x="1126145" y="208546"/>
                  </a:lnTo>
                  <a:lnTo>
                    <a:pt x="1176635" y="41709"/>
                  </a:lnTo>
                  <a:close/>
                  <a:moveTo>
                    <a:pt x="748568" y="0"/>
                  </a:moveTo>
                  <a:lnTo>
                    <a:pt x="864914" y="0"/>
                  </a:lnTo>
                  <a:lnTo>
                    <a:pt x="873695" y="21952"/>
                  </a:lnTo>
                  <a:lnTo>
                    <a:pt x="1069069" y="21952"/>
                  </a:lnTo>
                  <a:lnTo>
                    <a:pt x="1069069" y="63661"/>
                  </a:lnTo>
                  <a:lnTo>
                    <a:pt x="564170" y="63661"/>
                  </a:lnTo>
                  <a:lnTo>
                    <a:pt x="564170" y="21952"/>
                  </a:lnTo>
                  <a:lnTo>
                    <a:pt x="759544" y="21952"/>
                  </a:lnTo>
                  <a:close/>
                  <a:moveTo>
                    <a:pt x="72442" y="0"/>
                  </a:moveTo>
                  <a:lnTo>
                    <a:pt x="188788" y="0"/>
                  </a:lnTo>
                  <a:lnTo>
                    <a:pt x="171226" y="21952"/>
                  </a:lnTo>
                  <a:lnTo>
                    <a:pt x="507094" y="21952"/>
                  </a:lnTo>
                  <a:lnTo>
                    <a:pt x="507094" y="63661"/>
                  </a:lnTo>
                  <a:lnTo>
                    <a:pt x="136103" y="63661"/>
                  </a:lnTo>
                  <a:lnTo>
                    <a:pt x="116346" y="90004"/>
                  </a:lnTo>
                  <a:lnTo>
                    <a:pt x="0" y="90004"/>
                  </a:lnTo>
                  <a:lnTo>
                    <a:pt x="21952" y="63661"/>
                  </a:lnTo>
                  <a:lnTo>
                    <a:pt x="0" y="63661"/>
                  </a:lnTo>
                  <a:lnTo>
                    <a:pt x="0" y="21952"/>
                  </a:lnTo>
                  <a:lnTo>
                    <a:pt x="54880" y="21952"/>
                  </a:ln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solidFill>
                  <a:schemeClr val="tx1"/>
                </a:solidFill>
                <a:ea typeface="微软雅黑" panose="020B0503020204020204" pitchFamily="34" charset="-122"/>
              </a:endParaRPr>
            </a:p>
          </p:txBody>
        </p:sp>
      </p:grpSp>
      <p:cxnSp>
        <p:nvCxnSpPr>
          <p:cNvPr id="23" name="直接连接符 22"/>
          <p:cNvCxnSpPr/>
          <p:nvPr userDrawn="1"/>
        </p:nvCxnSpPr>
        <p:spPr>
          <a:xfrm>
            <a:off x="761629" y="62650"/>
            <a:ext cx="0" cy="6161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userDrawn="1"/>
        </p:nvSpPr>
        <p:spPr>
          <a:xfrm>
            <a:off x="0" y="4900885"/>
            <a:ext cx="9144000" cy="242615"/>
          </a:xfrm>
          <a:prstGeom prst="rect">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Tree>
    <p:extLst>
      <p:ext uri="{BB962C8B-B14F-4D97-AF65-F5344CB8AC3E}">
        <p14:creationId xmlns:p14="http://schemas.microsoft.com/office/powerpoint/2010/main" val="2207055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0_比较">
    <p:spTree>
      <p:nvGrpSpPr>
        <p:cNvPr id="1" name=""/>
        <p:cNvGrpSpPr/>
        <p:nvPr/>
      </p:nvGrpSpPr>
      <p:grpSpPr>
        <a:xfrm>
          <a:off x="0" y="0"/>
          <a:ext cx="0" cy="0"/>
          <a:chOff x="0" y="0"/>
          <a:chExt cx="0" cy="0"/>
        </a:xfrm>
      </p:grpSpPr>
      <p:grpSp>
        <p:nvGrpSpPr>
          <p:cNvPr id="2" name="组合 1"/>
          <p:cNvGrpSpPr>
            <a:grpSpLocks noChangeAspect="1"/>
          </p:cNvGrpSpPr>
          <p:nvPr userDrawn="1"/>
        </p:nvGrpSpPr>
        <p:grpSpPr>
          <a:xfrm>
            <a:off x="790204" y="186614"/>
            <a:ext cx="671884" cy="474112"/>
            <a:chOff x="5455444" y="233363"/>
            <a:chExt cx="1281113" cy="904009"/>
          </a:xfrm>
        </p:grpSpPr>
        <p:grpSp>
          <p:nvGrpSpPr>
            <p:cNvPr id="3" name="组合 2"/>
            <p:cNvGrpSpPr/>
            <p:nvPr/>
          </p:nvGrpSpPr>
          <p:grpSpPr>
            <a:xfrm>
              <a:off x="5455444" y="233363"/>
              <a:ext cx="1281113" cy="661987"/>
              <a:chOff x="5194301" y="233363"/>
              <a:chExt cx="1281113" cy="661987"/>
            </a:xfrm>
          </p:grpSpPr>
          <p:sp>
            <p:nvSpPr>
              <p:cNvPr id="13" name="Freeform 24"/>
              <p:cNvSpPr/>
              <p:nvPr/>
            </p:nvSpPr>
            <p:spPr bwMode="auto">
              <a:xfrm>
                <a:off x="5964238" y="487363"/>
                <a:ext cx="260350" cy="223837"/>
              </a:xfrm>
              <a:custGeom>
                <a:avLst/>
                <a:gdLst>
                  <a:gd name="T0" fmla="*/ 183 w 204"/>
                  <a:gd name="T1" fmla="*/ 0 h 175"/>
                  <a:gd name="T2" fmla="*/ 191 w 204"/>
                  <a:gd name="T3" fmla="*/ 22 h 175"/>
                  <a:gd name="T4" fmla="*/ 203 w 204"/>
                  <a:gd name="T5" fmla="*/ 114 h 175"/>
                  <a:gd name="T6" fmla="*/ 198 w 204"/>
                  <a:gd name="T7" fmla="*/ 165 h 175"/>
                  <a:gd name="T8" fmla="*/ 196 w 204"/>
                  <a:gd name="T9" fmla="*/ 175 h 175"/>
                  <a:gd name="T10" fmla="*/ 186 w 204"/>
                  <a:gd name="T11" fmla="*/ 169 h 175"/>
                  <a:gd name="T12" fmla="*/ 27 w 204"/>
                  <a:gd name="T13" fmla="*/ 117 h 175"/>
                  <a:gd name="T14" fmla="*/ 0 w 204"/>
                  <a:gd name="T15" fmla="*/ 113 h 175"/>
                  <a:gd name="T16" fmla="*/ 14 w 204"/>
                  <a:gd name="T17" fmla="*/ 96 h 175"/>
                  <a:gd name="T18" fmla="*/ 158 w 204"/>
                  <a:gd name="T19" fmla="*/ 6 h 175"/>
                  <a:gd name="T20" fmla="*/ 183 w 204"/>
                  <a:gd name="T2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175">
                    <a:moveTo>
                      <a:pt x="183" y="0"/>
                    </a:moveTo>
                    <a:cubicBezTo>
                      <a:pt x="191" y="22"/>
                      <a:pt x="191" y="22"/>
                      <a:pt x="191" y="22"/>
                    </a:cubicBezTo>
                    <a:cubicBezTo>
                      <a:pt x="199" y="51"/>
                      <a:pt x="204" y="82"/>
                      <a:pt x="203" y="114"/>
                    </a:cubicBezTo>
                    <a:cubicBezTo>
                      <a:pt x="203" y="132"/>
                      <a:pt x="201" y="149"/>
                      <a:pt x="198" y="165"/>
                    </a:cubicBezTo>
                    <a:cubicBezTo>
                      <a:pt x="196" y="175"/>
                      <a:pt x="196" y="175"/>
                      <a:pt x="196" y="175"/>
                    </a:cubicBezTo>
                    <a:cubicBezTo>
                      <a:pt x="186" y="169"/>
                      <a:pt x="186" y="169"/>
                      <a:pt x="186" y="169"/>
                    </a:cubicBezTo>
                    <a:cubicBezTo>
                      <a:pt x="137" y="145"/>
                      <a:pt x="84" y="127"/>
                      <a:pt x="27" y="117"/>
                    </a:cubicBezTo>
                    <a:cubicBezTo>
                      <a:pt x="0" y="113"/>
                      <a:pt x="0" y="113"/>
                      <a:pt x="0" y="113"/>
                    </a:cubicBezTo>
                    <a:cubicBezTo>
                      <a:pt x="14" y="96"/>
                      <a:pt x="14" y="96"/>
                      <a:pt x="14" y="96"/>
                    </a:cubicBezTo>
                    <a:cubicBezTo>
                      <a:pt x="52" y="54"/>
                      <a:pt x="102" y="22"/>
                      <a:pt x="158" y="6"/>
                    </a:cubicBezTo>
                    <a:lnTo>
                      <a:pt x="183" y="0"/>
                    </a:lnTo>
                    <a:close/>
                  </a:path>
                </a:pathLst>
              </a:custGeom>
              <a:solidFill>
                <a:srgbClr val="1F99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4" name="Freeform 25"/>
              <p:cNvSpPr/>
              <p:nvPr/>
            </p:nvSpPr>
            <p:spPr bwMode="auto">
              <a:xfrm>
                <a:off x="5927726" y="273050"/>
                <a:ext cx="250825" cy="255587"/>
              </a:xfrm>
              <a:custGeom>
                <a:avLst/>
                <a:gdLst>
                  <a:gd name="T0" fmla="*/ 52 w 197"/>
                  <a:gd name="T1" fmla="*/ 0 h 200"/>
                  <a:gd name="T2" fmla="*/ 76 w 197"/>
                  <a:gd name="T3" fmla="*/ 12 h 200"/>
                  <a:gd name="T4" fmla="*/ 183 w 197"/>
                  <a:gd name="T5" fmla="*/ 113 h 200"/>
                  <a:gd name="T6" fmla="*/ 197 w 197"/>
                  <a:gd name="T7" fmla="*/ 137 h 200"/>
                  <a:gd name="T8" fmla="*/ 194 w 197"/>
                  <a:gd name="T9" fmla="*/ 139 h 200"/>
                  <a:gd name="T10" fmla="*/ 8 w 197"/>
                  <a:gd name="T11" fmla="*/ 200 h 200"/>
                  <a:gd name="T12" fmla="*/ 0 w 197"/>
                  <a:gd name="T13" fmla="*/ 200 h 200"/>
                  <a:gd name="T14" fmla="*/ 0 w 197"/>
                  <a:gd name="T15" fmla="*/ 196 h 200"/>
                  <a:gd name="T16" fmla="*/ 49 w 197"/>
                  <a:gd name="T17" fmla="*/ 4 h 200"/>
                  <a:gd name="T18" fmla="*/ 52 w 197"/>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200">
                    <a:moveTo>
                      <a:pt x="52" y="0"/>
                    </a:moveTo>
                    <a:cubicBezTo>
                      <a:pt x="76" y="12"/>
                      <a:pt x="76" y="12"/>
                      <a:pt x="76" y="12"/>
                    </a:cubicBezTo>
                    <a:cubicBezTo>
                      <a:pt x="119" y="37"/>
                      <a:pt x="156" y="71"/>
                      <a:pt x="183" y="113"/>
                    </a:cubicBezTo>
                    <a:cubicBezTo>
                      <a:pt x="197" y="137"/>
                      <a:pt x="197" y="137"/>
                      <a:pt x="197" y="137"/>
                    </a:cubicBezTo>
                    <a:cubicBezTo>
                      <a:pt x="194" y="139"/>
                      <a:pt x="194" y="139"/>
                      <a:pt x="194" y="139"/>
                    </a:cubicBezTo>
                    <a:cubicBezTo>
                      <a:pt x="139" y="173"/>
                      <a:pt x="76" y="194"/>
                      <a:pt x="8" y="200"/>
                    </a:cubicBezTo>
                    <a:cubicBezTo>
                      <a:pt x="0" y="200"/>
                      <a:pt x="0" y="200"/>
                      <a:pt x="0" y="200"/>
                    </a:cubicBezTo>
                    <a:cubicBezTo>
                      <a:pt x="0" y="196"/>
                      <a:pt x="0" y="196"/>
                      <a:pt x="0" y="196"/>
                    </a:cubicBezTo>
                    <a:cubicBezTo>
                      <a:pt x="1" y="127"/>
                      <a:pt x="19" y="62"/>
                      <a:pt x="49" y="4"/>
                    </a:cubicBezTo>
                    <a:lnTo>
                      <a:pt x="52" y="0"/>
                    </a:lnTo>
                    <a:close/>
                  </a:path>
                </a:pathLst>
              </a:custGeom>
              <a:solidFill>
                <a:srgbClr val="7BB8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5" name="Freeform 26"/>
              <p:cNvSpPr/>
              <p:nvPr/>
            </p:nvSpPr>
            <p:spPr bwMode="auto">
              <a:xfrm>
                <a:off x="5194301" y="649288"/>
                <a:ext cx="1281113" cy="246062"/>
              </a:xfrm>
              <a:custGeom>
                <a:avLst/>
                <a:gdLst>
                  <a:gd name="T0" fmla="*/ 511 w 1008"/>
                  <a:gd name="T1" fmla="*/ 0 h 193"/>
                  <a:gd name="T2" fmla="*/ 944 w 1008"/>
                  <a:gd name="T3" fmla="*/ 147 h 193"/>
                  <a:gd name="T4" fmla="*/ 989 w 1008"/>
                  <a:gd name="T5" fmla="*/ 178 h 193"/>
                  <a:gd name="T6" fmla="*/ 990 w 1008"/>
                  <a:gd name="T7" fmla="*/ 178 h 193"/>
                  <a:gd name="T8" fmla="*/ 995 w 1008"/>
                  <a:gd name="T9" fmla="*/ 181 h 193"/>
                  <a:gd name="T10" fmla="*/ 1007 w 1008"/>
                  <a:gd name="T11" fmla="*/ 192 h 193"/>
                  <a:gd name="T12" fmla="*/ 991 w 1008"/>
                  <a:gd name="T13" fmla="*/ 189 h 193"/>
                  <a:gd name="T14" fmla="*/ 989 w 1008"/>
                  <a:gd name="T15" fmla="*/ 188 h 193"/>
                  <a:gd name="T16" fmla="*/ 989 w 1008"/>
                  <a:gd name="T17" fmla="*/ 188 h 193"/>
                  <a:gd name="T18" fmla="*/ 503 w 1008"/>
                  <a:gd name="T19" fmla="*/ 101 h 193"/>
                  <a:gd name="T20" fmla="*/ 17 w 1008"/>
                  <a:gd name="T21" fmla="*/ 188 h 193"/>
                  <a:gd name="T22" fmla="*/ 17 w 1008"/>
                  <a:gd name="T23" fmla="*/ 188 h 193"/>
                  <a:gd name="T24" fmla="*/ 16 w 1008"/>
                  <a:gd name="T25" fmla="*/ 188 h 193"/>
                  <a:gd name="T26" fmla="*/ 0 w 1008"/>
                  <a:gd name="T27" fmla="*/ 191 h 193"/>
                  <a:gd name="T28" fmla="*/ 3 w 1008"/>
                  <a:gd name="T29" fmla="*/ 188 h 193"/>
                  <a:gd name="T30" fmla="*/ 6 w 1008"/>
                  <a:gd name="T31" fmla="*/ 185 h 193"/>
                  <a:gd name="T32" fmla="*/ 6 w 1008"/>
                  <a:gd name="T33" fmla="*/ 185 h 193"/>
                  <a:gd name="T34" fmla="*/ 62 w 1008"/>
                  <a:gd name="T35" fmla="*/ 147 h 193"/>
                  <a:gd name="T36" fmla="*/ 511 w 1008"/>
                  <a:gd name="T3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8" h="193">
                    <a:moveTo>
                      <a:pt x="511" y="0"/>
                    </a:moveTo>
                    <a:cubicBezTo>
                      <a:pt x="668" y="0"/>
                      <a:pt x="810" y="63"/>
                      <a:pt x="944" y="147"/>
                    </a:cubicBezTo>
                    <a:cubicBezTo>
                      <a:pt x="989" y="178"/>
                      <a:pt x="989" y="178"/>
                      <a:pt x="989" y="178"/>
                    </a:cubicBezTo>
                    <a:cubicBezTo>
                      <a:pt x="990" y="178"/>
                      <a:pt x="990" y="178"/>
                      <a:pt x="990" y="178"/>
                    </a:cubicBezTo>
                    <a:cubicBezTo>
                      <a:pt x="995" y="181"/>
                      <a:pt x="995" y="181"/>
                      <a:pt x="995" y="181"/>
                    </a:cubicBezTo>
                    <a:cubicBezTo>
                      <a:pt x="1003" y="187"/>
                      <a:pt x="1008" y="191"/>
                      <a:pt x="1007" y="192"/>
                    </a:cubicBezTo>
                    <a:cubicBezTo>
                      <a:pt x="1006" y="193"/>
                      <a:pt x="1001" y="192"/>
                      <a:pt x="991" y="189"/>
                    </a:cubicBezTo>
                    <a:cubicBezTo>
                      <a:pt x="989" y="188"/>
                      <a:pt x="989" y="188"/>
                      <a:pt x="989" y="188"/>
                    </a:cubicBezTo>
                    <a:cubicBezTo>
                      <a:pt x="989" y="188"/>
                      <a:pt x="989" y="188"/>
                      <a:pt x="989" y="188"/>
                    </a:cubicBezTo>
                    <a:cubicBezTo>
                      <a:pt x="839" y="132"/>
                      <a:pt x="675" y="101"/>
                      <a:pt x="503" y="101"/>
                    </a:cubicBezTo>
                    <a:cubicBezTo>
                      <a:pt x="330" y="101"/>
                      <a:pt x="166" y="132"/>
                      <a:pt x="17" y="188"/>
                    </a:cubicBezTo>
                    <a:cubicBezTo>
                      <a:pt x="17" y="188"/>
                      <a:pt x="17" y="188"/>
                      <a:pt x="17" y="188"/>
                    </a:cubicBezTo>
                    <a:cubicBezTo>
                      <a:pt x="16" y="188"/>
                      <a:pt x="16" y="188"/>
                      <a:pt x="16" y="188"/>
                    </a:cubicBezTo>
                    <a:cubicBezTo>
                      <a:pt x="6" y="192"/>
                      <a:pt x="1" y="193"/>
                      <a:pt x="0" y="191"/>
                    </a:cubicBezTo>
                    <a:cubicBezTo>
                      <a:pt x="0" y="191"/>
                      <a:pt x="1" y="189"/>
                      <a:pt x="3" y="188"/>
                    </a:cubicBezTo>
                    <a:cubicBezTo>
                      <a:pt x="6" y="185"/>
                      <a:pt x="6" y="185"/>
                      <a:pt x="6" y="185"/>
                    </a:cubicBezTo>
                    <a:cubicBezTo>
                      <a:pt x="6" y="185"/>
                      <a:pt x="6" y="185"/>
                      <a:pt x="6" y="185"/>
                    </a:cubicBezTo>
                    <a:cubicBezTo>
                      <a:pt x="62" y="147"/>
                      <a:pt x="62" y="147"/>
                      <a:pt x="62" y="147"/>
                    </a:cubicBezTo>
                    <a:cubicBezTo>
                      <a:pt x="197" y="63"/>
                      <a:pt x="353" y="0"/>
                      <a:pt x="511"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6" name="Freeform 27"/>
              <p:cNvSpPr/>
              <p:nvPr/>
            </p:nvSpPr>
            <p:spPr bwMode="auto">
              <a:xfrm>
                <a:off x="5703888" y="233363"/>
                <a:ext cx="255588" cy="257175"/>
              </a:xfrm>
              <a:custGeom>
                <a:avLst/>
                <a:gdLst>
                  <a:gd name="T0" fmla="*/ 0 w 201"/>
                  <a:gd name="T1" fmla="*/ 21 h 201"/>
                  <a:gd name="T2" fmla="*/ 26 w 201"/>
                  <a:gd name="T3" fmla="*/ 13 h 201"/>
                  <a:gd name="T4" fmla="*/ 174 w 201"/>
                  <a:gd name="T5" fmla="*/ 11 h 201"/>
                  <a:gd name="T6" fmla="*/ 201 w 201"/>
                  <a:gd name="T7" fmla="*/ 18 h 201"/>
                  <a:gd name="T8" fmla="*/ 200 w 201"/>
                  <a:gd name="T9" fmla="*/ 22 h 201"/>
                  <a:gd name="T10" fmla="*/ 108 w 201"/>
                  <a:gd name="T11" fmla="*/ 195 h 201"/>
                  <a:gd name="T12" fmla="*/ 102 w 201"/>
                  <a:gd name="T13" fmla="*/ 201 h 201"/>
                  <a:gd name="T14" fmla="*/ 100 w 201"/>
                  <a:gd name="T15" fmla="*/ 198 h 201"/>
                  <a:gd name="T16" fmla="*/ 2 w 201"/>
                  <a:gd name="T17" fmla="*/ 26 h 201"/>
                  <a:gd name="T18" fmla="*/ 0 w 201"/>
                  <a:gd name="T19" fmla="*/ 2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a:moveTo>
                      <a:pt x="0" y="21"/>
                    </a:moveTo>
                    <a:cubicBezTo>
                      <a:pt x="26" y="13"/>
                      <a:pt x="26" y="13"/>
                      <a:pt x="26" y="13"/>
                    </a:cubicBezTo>
                    <a:cubicBezTo>
                      <a:pt x="75" y="0"/>
                      <a:pt x="125" y="0"/>
                      <a:pt x="174" y="11"/>
                    </a:cubicBezTo>
                    <a:cubicBezTo>
                      <a:pt x="201" y="18"/>
                      <a:pt x="201" y="18"/>
                      <a:pt x="201" y="18"/>
                    </a:cubicBezTo>
                    <a:cubicBezTo>
                      <a:pt x="200" y="22"/>
                      <a:pt x="200" y="22"/>
                      <a:pt x="200" y="22"/>
                    </a:cubicBezTo>
                    <a:cubicBezTo>
                      <a:pt x="183" y="84"/>
                      <a:pt x="153" y="144"/>
                      <a:pt x="108" y="195"/>
                    </a:cubicBezTo>
                    <a:cubicBezTo>
                      <a:pt x="102" y="201"/>
                      <a:pt x="102" y="201"/>
                      <a:pt x="102" y="201"/>
                    </a:cubicBezTo>
                    <a:cubicBezTo>
                      <a:pt x="100" y="198"/>
                      <a:pt x="100" y="198"/>
                      <a:pt x="100" y="198"/>
                    </a:cubicBezTo>
                    <a:cubicBezTo>
                      <a:pt x="52" y="147"/>
                      <a:pt x="20" y="88"/>
                      <a:pt x="2" y="26"/>
                    </a:cubicBezTo>
                    <a:lnTo>
                      <a:pt x="0" y="21"/>
                    </a:lnTo>
                    <a:close/>
                  </a:path>
                </a:pathLst>
              </a:custGeom>
              <a:solidFill>
                <a:srgbClr val="EDA1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7" name="Freeform 28"/>
              <p:cNvSpPr/>
              <p:nvPr/>
            </p:nvSpPr>
            <p:spPr bwMode="auto">
              <a:xfrm>
                <a:off x="5491163" y="274638"/>
                <a:ext cx="252413" cy="254000"/>
              </a:xfrm>
              <a:custGeom>
                <a:avLst/>
                <a:gdLst>
                  <a:gd name="T0" fmla="*/ 0 w 199"/>
                  <a:gd name="T1" fmla="*/ 141 h 199"/>
                  <a:gd name="T2" fmla="*/ 13 w 199"/>
                  <a:gd name="T3" fmla="*/ 117 h 199"/>
                  <a:gd name="T4" fmla="*/ 118 w 199"/>
                  <a:gd name="T5" fmla="*/ 13 h 199"/>
                  <a:gd name="T6" fmla="*/ 143 w 199"/>
                  <a:gd name="T7" fmla="*/ 0 h 199"/>
                  <a:gd name="T8" fmla="*/ 145 w 199"/>
                  <a:gd name="T9" fmla="*/ 3 h 199"/>
                  <a:gd name="T10" fmla="*/ 199 w 199"/>
                  <a:gd name="T11" fmla="*/ 191 h 199"/>
                  <a:gd name="T12" fmla="*/ 199 w 199"/>
                  <a:gd name="T13" fmla="*/ 199 h 199"/>
                  <a:gd name="T14" fmla="*/ 195 w 199"/>
                  <a:gd name="T15" fmla="*/ 199 h 199"/>
                  <a:gd name="T16" fmla="*/ 5 w 199"/>
                  <a:gd name="T17" fmla="*/ 144 h 199"/>
                  <a:gd name="T18" fmla="*/ 0 w 199"/>
                  <a:gd name="T19" fmla="*/ 14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0" y="141"/>
                    </a:moveTo>
                    <a:cubicBezTo>
                      <a:pt x="13" y="117"/>
                      <a:pt x="13" y="117"/>
                      <a:pt x="13" y="117"/>
                    </a:cubicBezTo>
                    <a:cubicBezTo>
                      <a:pt x="40" y="74"/>
                      <a:pt x="76" y="39"/>
                      <a:pt x="118" y="13"/>
                    </a:cubicBezTo>
                    <a:cubicBezTo>
                      <a:pt x="143" y="0"/>
                      <a:pt x="143" y="0"/>
                      <a:pt x="143" y="0"/>
                    </a:cubicBezTo>
                    <a:cubicBezTo>
                      <a:pt x="145" y="3"/>
                      <a:pt x="145" y="3"/>
                      <a:pt x="145" y="3"/>
                    </a:cubicBezTo>
                    <a:cubicBezTo>
                      <a:pt x="176" y="59"/>
                      <a:pt x="196" y="123"/>
                      <a:pt x="199" y="191"/>
                    </a:cubicBezTo>
                    <a:cubicBezTo>
                      <a:pt x="199" y="199"/>
                      <a:pt x="199" y="199"/>
                      <a:pt x="199" y="199"/>
                    </a:cubicBezTo>
                    <a:cubicBezTo>
                      <a:pt x="195" y="199"/>
                      <a:pt x="195" y="199"/>
                      <a:pt x="195" y="199"/>
                    </a:cubicBezTo>
                    <a:cubicBezTo>
                      <a:pt x="126" y="196"/>
                      <a:pt x="61" y="176"/>
                      <a:pt x="5" y="144"/>
                    </a:cubicBezTo>
                    <a:lnTo>
                      <a:pt x="0" y="141"/>
                    </a:lnTo>
                    <a:close/>
                  </a:path>
                </a:pathLst>
              </a:custGeom>
              <a:solidFill>
                <a:srgbClr val="D073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8" name="Freeform 29"/>
              <p:cNvSpPr/>
              <p:nvPr/>
            </p:nvSpPr>
            <p:spPr bwMode="auto">
              <a:xfrm>
                <a:off x="5448301" y="488950"/>
                <a:ext cx="258763" cy="222250"/>
              </a:xfrm>
              <a:custGeom>
                <a:avLst/>
                <a:gdLst>
                  <a:gd name="T0" fmla="*/ 20 w 203"/>
                  <a:gd name="T1" fmla="*/ 0 h 174"/>
                  <a:gd name="T2" fmla="*/ 12 w 203"/>
                  <a:gd name="T3" fmla="*/ 21 h 174"/>
                  <a:gd name="T4" fmla="*/ 0 w 203"/>
                  <a:gd name="T5" fmla="*/ 114 h 174"/>
                  <a:gd name="T6" fmla="*/ 5 w 203"/>
                  <a:gd name="T7" fmla="*/ 165 h 174"/>
                  <a:gd name="T8" fmla="*/ 7 w 203"/>
                  <a:gd name="T9" fmla="*/ 174 h 174"/>
                  <a:gd name="T10" fmla="*/ 17 w 203"/>
                  <a:gd name="T11" fmla="*/ 169 h 174"/>
                  <a:gd name="T12" fmla="*/ 176 w 203"/>
                  <a:gd name="T13" fmla="*/ 117 h 174"/>
                  <a:gd name="T14" fmla="*/ 203 w 203"/>
                  <a:gd name="T15" fmla="*/ 113 h 174"/>
                  <a:gd name="T16" fmla="*/ 189 w 203"/>
                  <a:gd name="T17" fmla="*/ 96 h 174"/>
                  <a:gd name="T18" fmla="*/ 45 w 203"/>
                  <a:gd name="T19" fmla="*/ 5 h 174"/>
                  <a:gd name="T20" fmla="*/ 20 w 203"/>
                  <a:gd name="T2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74">
                    <a:moveTo>
                      <a:pt x="20" y="0"/>
                    </a:moveTo>
                    <a:cubicBezTo>
                      <a:pt x="12" y="21"/>
                      <a:pt x="12" y="21"/>
                      <a:pt x="12" y="21"/>
                    </a:cubicBezTo>
                    <a:cubicBezTo>
                      <a:pt x="4" y="51"/>
                      <a:pt x="0" y="82"/>
                      <a:pt x="0" y="114"/>
                    </a:cubicBezTo>
                    <a:cubicBezTo>
                      <a:pt x="0" y="131"/>
                      <a:pt x="2" y="148"/>
                      <a:pt x="5" y="165"/>
                    </a:cubicBezTo>
                    <a:cubicBezTo>
                      <a:pt x="7" y="174"/>
                      <a:pt x="7" y="174"/>
                      <a:pt x="7" y="174"/>
                    </a:cubicBezTo>
                    <a:cubicBezTo>
                      <a:pt x="17" y="169"/>
                      <a:pt x="17" y="169"/>
                      <a:pt x="17" y="169"/>
                    </a:cubicBezTo>
                    <a:cubicBezTo>
                      <a:pt x="66" y="144"/>
                      <a:pt x="120" y="126"/>
                      <a:pt x="176" y="117"/>
                    </a:cubicBezTo>
                    <a:cubicBezTo>
                      <a:pt x="203" y="113"/>
                      <a:pt x="203" y="113"/>
                      <a:pt x="203" y="113"/>
                    </a:cubicBezTo>
                    <a:cubicBezTo>
                      <a:pt x="189" y="96"/>
                      <a:pt x="189" y="96"/>
                      <a:pt x="189" y="96"/>
                    </a:cubicBezTo>
                    <a:cubicBezTo>
                      <a:pt x="151" y="54"/>
                      <a:pt x="101" y="22"/>
                      <a:pt x="45" y="5"/>
                    </a:cubicBezTo>
                    <a:lnTo>
                      <a:pt x="20" y="0"/>
                    </a:lnTo>
                    <a:close/>
                  </a:path>
                </a:pathLst>
              </a:custGeom>
              <a:solidFill>
                <a:srgbClr val="BF23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nvGrpSpPr>
            <p:cNvPr id="4" name="组合 3"/>
            <p:cNvGrpSpPr/>
            <p:nvPr/>
          </p:nvGrpSpPr>
          <p:grpSpPr>
            <a:xfrm>
              <a:off x="5653485" y="881618"/>
              <a:ext cx="885031" cy="255754"/>
              <a:chOff x="6484938" y="241300"/>
              <a:chExt cx="1598613" cy="461963"/>
            </a:xfrm>
          </p:grpSpPr>
          <p:sp>
            <p:nvSpPr>
              <p:cNvPr id="5" name="Freeform 19"/>
              <p:cNvSpPr/>
              <p:nvPr/>
            </p:nvSpPr>
            <p:spPr bwMode="auto">
              <a:xfrm>
                <a:off x="6484938" y="249238"/>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6" name="Freeform 20"/>
              <p:cNvSpPr/>
              <p:nvPr/>
            </p:nvSpPr>
            <p:spPr bwMode="auto">
              <a:xfrm>
                <a:off x="6484938" y="436563"/>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7" name="Freeform 21"/>
              <p:cNvSpPr/>
              <p:nvPr/>
            </p:nvSpPr>
            <p:spPr bwMode="auto">
              <a:xfrm>
                <a:off x="6870701" y="455613"/>
                <a:ext cx="358775" cy="247650"/>
              </a:xfrm>
              <a:custGeom>
                <a:avLst/>
                <a:gdLst>
                  <a:gd name="T0" fmla="*/ 227 w 282"/>
                  <a:gd name="T1" fmla="*/ 0 h 194"/>
                  <a:gd name="T2" fmla="*/ 282 w 282"/>
                  <a:gd name="T3" fmla="*/ 0 h 194"/>
                  <a:gd name="T4" fmla="*/ 269 w 282"/>
                  <a:gd name="T5" fmla="*/ 16 h 194"/>
                  <a:gd name="T6" fmla="*/ 257 w 282"/>
                  <a:gd name="T7" fmla="*/ 29 h 194"/>
                  <a:gd name="T8" fmla="*/ 229 w 282"/>
                  <a:gd name="T9" fmla="*/ 51 h 194"/>
                  <a:gd name="T10" fmla="*/ 229 w 282"/>
                  <a:gd name="T11" fmla="*/ 75 h 194"/>
                  <a:gd name="T12" fmla="*/ 222 w 282"/>
                  <a:gd name="T13" fmla="*/ 128 h 194"/>
                  <a:gd name="T14" fmla="*/ 172 w 282"/>
                  <a:gd name="T15" fmla="*/ 182 h 194"/>
                  <a:gd name="T16" fmla="*/ 128 w 282"/>
                  <a:gd name="T17" fmla="*/ 192 h 194"/>
                  <a:gd name="T18" fmla="*/ 64 w 282"/>
                  <a:gd name="T19" fmla="*/ 192 h 194"/>
                  <a:gd name="T20" fmla="*/ 28 w 282"/>
                  <a:gd name="T21" fmla="*/ 182 h 194"/>
                  <a:gd name="T22" fmla="*/ 0 w 282"/>
                  <a:gd name="T23" fmla="*/ 131 h 194"/>
                  <a:gd name="T24" fmla="*/ 38 w 282"/>
                  <a:gd name="T25" fmla="*/ 131 h 194"/>
                  <a:gd name="T26" fmla="*/ 54 w 282"/>
                  <a:gd name="T27" fmla="*/ 154 h 194"/>
                  <a:gd name="T28" fmla="*/ 128 w 282"/>
                  <a:gd name="T29" fmla="*/ 158 h 194"/>
                  <a:gd name="T30" fmla="*/ 180 w 282"/>
                  <a:gd name="T31" fmla="*/ 125 h 194"/>
                  <a:gd name="T32" fmla="*/ 190 w 282"/>
                  <a:gd name="T33" fmla="*/ 72 h 194"/>
                  <a:gd name="T34" fmla="*/ 128 w 282"/>
                  <a:gd name="T35" fmla="*/ 85 h 194"/>
                  <a:gd name="T36" fmla="*/ 128 w 282"/>
                  <a:gd name="T37" fmla="*/ 45 h 194"/>
                  <a:gd name="T38" fmla="*/ 184 w 282"/>
                  <a:gd name="T39" fmla="*/ 31 h 194"/>
                  <a:gd name="T40" fmla="*/ 215 w 282"/>
                  <a:gd name="T41" fmla="*/ 11 h 194"/>
                  <a:gd name="T42" fmla="*/ 227 w 282"/>
                  <a:gd name="T43"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2" h="194">
                    <a:moveTo>
                      <a:pt x="227" y="0"/>
                    </a:moveTo>
                    <a:cubicBezTo>
                      <a:pt x="282" y="0"/>
                      <a:pt x="282" y="0"/>
                      <a:pt x="282" y="0"/>
                    </a:cubicBezTo>
                    <a:cubicBezTo>
                      <a:pt x="269" y="16"/>
                      <a:pt x="269" y="16"/>
                      <a:pt x="269" y="16"/>
                    </a:cubicBezTo>
                    <a:cubicBezTo>
                      <a:pt x="265" y="21"/>
                      <a:pt x="260" y="25"/>
                      <a:pt x="257" y="29"/>
                    </a:cubicBezTo>
                    <a:cubicBezTo>
                      <a:pt x="250" y="34"/>
                      <a:pt x="241" y="42"/>
                      <a:pt x="229" y="51"/>
                    </a:cubicBezTo>
                    <a:cubicBezTo>
                      <a:pt x="229" y="63"/>
                      <a:pt x="229" y="71"/>
                      <a:pt x="229" y="75"/>
                    </a:cubicBezTo>
                    <a:cubicBezTo>
                      <a:pt x="229" y="97"/>
                      <a:pt x="227" y="115"/>
                      <a:pt x="222" y="128"/>
                    </a:cubicBezTo>
                    <a:cubicBezTo>
                      <a:pt x="212" y="153"/>
                      <a:pt x="190" y="174"/>
                      <a:pt x="172" y="182"/>
                    </a:cubicBezTo>
                    <a:cubicBezTo>
                      <a:pt x="160" y="190"/>
                      <a:pt x="138" y="191"/>
                      <a:pt x="128" y="192"/>
                    </a:cubicBezTo>
                    <a:cubicBezTo>
                      <a:pt x="117" y="194"/>
                      <a:pt x="77" y="194"/>
                      <a:pt x="64" y="192"/>
                    </a:cubicBezTo>
                    <a:cubicBezTo>
                      <a:pt x="61" y="191"/>
                      <a:pt x="39" y="189"/>
                      <a:pt x="28" y="182"/>
                    </a:cubicBezTo>
                    <a:cubicBezTo>
                      <a:pt x="13" y="173"/>
                      <a:pt x="1" y="142"/>
                      <a:pt x="0" y="131"/>
                    </a:cubicBezTo>
                    <a:cubicBezTo>
                      <a:pt x="38" y="131"/>
                      <a:pt x="38" y="131"/>
                      <a:pt x="38" y="131"/>
                    </a:cubicBezTo>
                    <a:cubicBezTo>
                      <a:pt x="41" y="139"/>
                      <a:pt x="47" y="150"/>
                      <a:pt x="54" y="154"/>
                    </a:cubicBezTo>
                    <a:cubicBezTo>
                      <a:pt x="66" y="162"/>
                      <a:pt x="105" y="161"/>
                      <a:pt x="128" y="158"/>
                    </a:cubicBezTo>
                    <a:cubicBezTo>
                      <a:pt x="150" y="156"/>
                      <a:pt x="171" y="142"/>
                      <a:pt x="180" y="125"/>
                    </a:cubicBezTo>
                    <a:cubicBezTo>
                      <a:pt x="186" y="113"/>
                      <a:pt x="190" y="95"/>
                      <a:pt x="190" y="72"/>
                    </a:cubicBezTo>
                    <a:cubicBezTo>
                      <a:pt x="173" y="78"/>
                      <a:pt x="152" y="82"/>
                      <a:pt x="128" y="85"/>
                    </a:cubicBezTo>
                    <a:cubicBezTo>
                      <a:pt x="128" y="45"/>
                      <a:pt x="128" y="45"/>
                      <a:pt x="128" y="45"/>
                    </a:cubicBezTo>
                    <a:cubicBezTo>
                      <a:pt x="150" y="43"/>
                      <a:pt x="169" y="38"/>
                      <a:pt x="184" y="31"/>
                    </a:cubicBezTo>
                    <a:cubicBezTo>
                      <a:pt x="193" y="28"/>
                      <a:pt x="203" y="21"/>
                      <a:pt x="215" y="11"/>
                    </a:cubicBezTo>
                    <a:lnTo>
                      <a:pt x="227"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8" name="Freeform 22"/>
              <p:cNvSpPr/>
              <p:nvPr/>
            </p:nvSpPr>
            <p:spPr bwMode="auto">
              <a:xfrm>
                <a:off x="7335838" y="241300"/>
                <a:ext cx="747713" cy="458787"/>
              </a:xfrm>
              <a:custGeom>
                <a:avLst/>
                <a:gdLst>
                  <a:gd name="T0" fmla="*/ 255 w 588"/>
                  <a:gd name="T1" fmla="*/ 0 h 359"/>
                  <a:gd name="T2" fmla="*/ 527 w 588"/>
                  <a:gd name="T3" fmla="*/ 0 h 359"/>
                  <a:gd name="T4" fmla="*/ 571 w 588"/>
                  <a:gd name="T5" fmla="*/ 14 h 359"/>
                  <a:gd name="T6" fmla="*/ 588 w 588"/>
                  <a:gd name="T7" fmla="*/ 56 h 359"/>
                  <a:gd name="T8" fmla="*/ 588 w 588"/>
                  <a:gd name="T9" fmla="*/ 304 h 359"/>
                  <a:gd name="T10" fmla="*/ 573 w 588"/>
                  <a:gd name="T11" fmla="*/ 342 h 359"/>
                  <a:gd name="T12" fmla="*/ 531 w 588"/>
                  <a:gd name="T13" fmla="*/ 358 h 359"/>
                  <a:gd name="T14" fmla="*/ 497 w 588"/>
                  <a:gd name="T15" fmla="*/ 358 h 359"/>
                  <a:gd name="T16" fmla="*/ 497 w 588"/>
                  <a:gd name="T17" fmla="*/ 359 h 359"/>
                  <a:gd name="T18" fmla="*/ 141 w 588"/>
                  <a:gd name="T19" fmla="*/ 359 h 359"/>
                  <a:gd name="T20" fmla="*/ 141 w 588"/>
                  <a:gd name="T21" fmla="*/ 359 h 359"/>
                  <a:gd name="T22" fmla="*/ 117 w 588"/>
                  <a:gd name="T23" fmla="*/ 359 h 359"/>
                  <a:gd name="T24" fmla="*/ 86 w 588"/>
                  <a:gd name="T25" fmla="*/ 350 h 359"/>
                  <a:gd name="T26" fmla="*/ 75 w 588"/>
                  <a:gd name="T27" fmla="*/ 327 h 359"/>
                  <a:gd name="T28" fmla="*/ 75 w 588"/>
                  <a:gd name="T29" fmla="*/ 304 h 359"/>
                  <a:gd name="T30" fmla="*/ 75 w 588"/>
                  <a:gd name="T31" fmla="*/ 304 h 359"/>
                  <a:gd name="T32" fmla="*/ 75 w 588"/>
                  <a:gd name="T33" fmla="*/ 230 h 359"/>
                  <a:gd name="T34" fmla="*/ 34 w 588"/>
                  <a:gd name="T35" fmla="*/ 202 h 359"/>
                  <a:gd name="T36" fmla="*/ 17 w 588"/>
                  <a:gd name="T37" fmla="*/ 187 h 359"/>
                  <a:gd name="T38" fmla="*/ 0 w 588"/>
                  <a:gd name="T39" fmla="*/ 167 h 359"/>
                  <a:gd name="T40" fmla="*/ 55 w 588"/>
                  <a:gd name="T41" fmla="*/ 167 h 359"/>
                  <a:gd name="T42" fmla="*/ 68 w 588"/>
                  <a:gd name="T43" fmla="*/ 178 h 359"/>
                  <a:gd name="T44" fmla="*/ 103 w 588"/>
                  <a:gd name="T45" fmla="*/ 200 h 359"/>
                  <a:gd name="T46" fmla="*/ 155 w 588"/>
                  <a:gd name="T47" fmla="*/ 212 h 359"/>
                  <a:gd name="T48" fmla="*/ 155 w 588"/>
                  <a:gd name="T49" fmla="*/ 252 h 359"/>
                  <a:gd name="T50" fmla="*/ 114 w 588"/>
                  <a:gd name="T51" fmla="*/ 246 h 359"/>
                  <a:gd name="T52" fmla="*/ 114 w 588"/>
                  <a:gd name="T53" fmla="*/ 303 h 359"/>
                  <a:gd name="T54" fmla="*/ 114 w 588"/>
                  <a:gd name="T55" fmla="*/ 303 h 359"/>
                  <a:gd name="T56" fmla="*/ 115 w 588"/>
                  <a:gd name="T57" fmla="*/ 312 h 359"/>
                  <a:gd name="T58" fmla="*/ 119 w 588"/>
                  <a:gd name="T59" fmla="*/ 320 h 359"/>
                  <a:gd name="T60" fmla="*/ 130 w 588"/>
                  <a:gd name="T61" fmla="*/ 323 h 359"/>
                  <a:gd name="T62" fmla="*/ 138 w 588"/>
                  <a:gd name="T63" fmla="*/ 324 h 359"/>
                  <a:gd name="T64" fmla="*/ 495 w 588"/>
                  <a:gd name="T65" fmla="*/ 324 h 359"/>
                  <a:gd name="T66" fmla="*/ 495 w 588"/>
                  <a:gd name="T67" fmla="*/ 324 h 359"/>
                  <a:gd name="T68" fmla="*/ 525 w 588"/>
                  <a:gd name="T69" fmla="*/ 323 h 359"/>
                  <a:gd name="T70" fmla="*/ 542 w 588"/>
                  <a:gd name="T71" fmla="*/ 314 h 359"/>
                  <a:gd name="T72" fmla="*/ 548 w 588"/>
                  <a:gd name="T73" fmla="*/ 299 h 359"/>
                  <a:gd name="T74" fmla="*/ 548 w 588"/>
                  <a:gd name="T75" fmla="*/ 65 h 359"/>
                  <a:gd name="T76" fmla="*/ 521 w 588"/>
                  <a:gd name="T77" fmla="*/ 39 h 359"/>
                  <a:gd name="T78" fmla="*/ 264 w 588"/>
                  <a:gd name="T79" fmla="*/ 39 h 359"/>
                  <a:gd name="T80" fmla="*/ 237 w 588"/>
                  <a:gd name="T81" fmla="*/ 65 h 359"/>
                  <a:gd name="T82" fmla="*/ 237 w 588"/>
                  <a:gd name="T83" fmla="*/ 300 h 359"/>
                  <a:gd name="T84" fmla="*/ 198 w 588"/>
                  <a:gd name="T85" fmla="*/ 300 h 359"/>
                  <a:gd name="T86" fmla="*/ 198 w 588"/>
                  <a:gd name="T87" fmla="*/ 54 h 359"/>
                  <a:gd name="T88" fmla="*/ 213 w 588"/>
                  <a:gd name="T89" fmla="*/ 15 h 359"/>
                  <a:gd name="T90" fmla="*/ 255 w 588"/>
                  <a:gd name="T9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8" h="359">
                    <a:moveTo>
                      <a:pt x="255" y="0"/>
                    </a:moveTo>
                    <a:cubicBezTo>
                      <a:pt x="527" y="0"/>
                      <a:pt x="527" y="0"/>
                      <a:pt x="527" y="0"/>
                    </a:cubicBezTo>
                    <a:cubicBezTo>
                      <a:pt x="546" y="0"/>
                      <a:pt x="560" y="4"/>
                      <a:pt x="571" y="14"/>
                    </a:cubicBezTo>
                    <a:cubicBezTo>
                      <a:pt x="582" y="24"/>
                      <a:pt x="588" y="38"/>
                      <a:pt x="588" y="56"/>
                    </a:cubicBezTo>
                    <a:cubicBezTo>
                      <a:pt x="588" y="304"/>
                      <a:pt x="588" y="304"/>
                      <a:pt x="588" y="304"/>
                    </a:cubicBezTo>
                    <a:cubicBezTo>
                      <a:pt x="588" y="319"/>
                      <a:pt x="583" y="332"/>
                      <a:pt x="573" y="342"/>
                    </a:cubicBezTo>
                    <a:cubicBezTo>
                      <a:pt x="563" y="353"/>
                      <a:pt x="549" y="358"/>
                      <a:pt x="531" y="358"/>
                    </a:cubicBezTo>
                    <a:cubicBezTo>
                      <a:pt x="497" y="358"/>
                      <a:pt x="497" y="358"/>
                      <a:pt x="497" y="358"/>
                    </a:cubicBezTo>
                    <a:cubicBezTo>
                      <a:pt x="497" y="359"/>
                      <a:pt x="497" y="359"/>
                      <a:pt x="497" y="359"/>
                    </a:cubicBezTo>
                    <a:cubicBezTo>
                      <a:pt x="141" y="359"/>
                      <a:pt x="141" y="359"/>
                      <a:pt x="141" y="359"/>
                    </a:cubicBezTo>
                    <a:cubicBezTo>
                      <a:pt x="141" y="359"/>
                      <a:pt x="141" y="359"/>
                      <a:pt x="141" y="359"/>
                    </a:cubicBezTo>
                    <a:cubicBezTo>
                      <a:pt x="117" y="359"/>
                      <a:pt x="117" y="359"/>
                      <a:pt x="117" y="359"/>
                    </a:cubicBezTo>
                    <a:cubicBezTo>
                      <a:pt x="103" y="359"/>
                      <a:pt x="93" y="356"/>
                      <a:pt x="86" y="350"/>
                    </a:cubicBezTo>
                    <a:cubicBezTo>
                      <a:pt x="78" y="343"/>
                      <a:pt x="75" y="336"/>
                      <a:pt x="75" y="327"/>
                    </a:cubicBezTo>
                    <a:cubicBezTo>
                      <a:pt x="75" y="304"/>
                      <a:pt x="75" y="304"/>
                      <a:pt x="75" y="304"/>
                    </a:cubicBezTo>
                    <a:cubicBezTo>
                      <a:pt x="75" y="304"/>
                      <a:pt x="75" y="304"/>
                      <a:pt x="75" y="304"/>
                    </a:cubicBezTo>
                    <a:cubicBezTo>
                      <a:pt x="75" y="230"/>
                      <a:pt x="75" y="230"/>
                      <a:pt x="75" y="230"/>
                    </a:cubicBezTo>
                    <a:cubicBezTo>
                      <a:pt x="58" y="221"/>
                      <a:pt x="44" y="212"/>
                      <a:pt x="34" y="202"/>
                    </a:cubicBezTo>
                    <a:cubicBezTo>
                      <a:pt x="29" y="198"/>
                      <a:pt x="23" y="193"/>
                      <a:pt x="17" y="187"/>
                    </a:cubicBezTo>
                    <a:cubicBezTo>
                      <a:pt x="0" y="167"/>
                      <a:pt x="0" y="167"/>
                      <a:pt x="0" y="167"/>
                    </a:cubicBezTo>
                    <a:cubicBezTo>
                      <a:pt x="55" y="167"/>
                      <a:pt x="55" y="167"/>
                      <a:pt x="55" y="167"/>
                    </a:cubicBezTo>
                    <a:cubicBezTo>
                      <a:pt x="68" y="178"/>
                      <a:pt x="68" y="178"/>
                      <a:pt x="68" y="178"/>
                    </a:cubicBezTo>
                    <a:cubicBezTo>
                      <a:pt x="81" y="188"/>
                      <a:pt x="92" y="195"/>
                      <a:pt x="103" y="200"/>
                    </a:cubicBezTo>
                    <a:cubicBezTo>
                      <a:pt x="116" y="205"/>
                      <a:pt x="133" y="209"/>
                      <a:pt x="155" y="212"/>
                    </a:cubicBezTo>
                    <a:cubicBezTo>
                      <a:pt x="155" y="252"/>
                      <a:pt x="155" y="252"/>
                      <a:pt x="155" y="252"/>
                    </a:cubicBezTo>
                    <a:cubicBezTo>
                      <a:pt x="140" y="251"/>
                      <a:pt x="127" y="249"/>
                      <a:pt x="114" y="246"/>
                    </a:cubicBezTo>
                    <a:cubicBezTo>
                      <a:pt x="114" y="303"/>
                      <a:pt x="114" y="303"/>
                      <a:pt x="114" y="303"/>
                    </a:cubicBezTo>
                    <a:cubicBezTo>
                      <a:pt x="114" y="303"/>
                      <a:pt x="114" y="303"/>
                      <a:pt x="114" y="303"/>
                    </a:cubicBezTo>
                    <a:cubicBezTo>
                      <a:pt x="115" y="312"/>
                      <a:pt x="115" y="312"/>
                      <a:pt x="115" y="312"/>
                    </a:cubicBezTo>
                    <a:cubicBezTo>
                      <a:pt x="115" y="315"/>
                      <a:pt x="116" y="318"/>
                      <a:pt x="119" y="320"/>
                    </a:cubicBezTo>
                    <a:cubicBezTo>
                      <a:pt x="121" y="322"/>
                      <a:pt x="125" y="323"/>
                      <a:pt x="130" y="323"/>
                    </a:cubicBezTo>
                    <a:cubicBezTo>
                      <a:pt x="138" y="324"/>
                      <a:pt x="138" y="324"/>
                      <a:pt x="138" y="324"/>
                    </a:cubicBezTo>
                    <a:cubicBezTo>
                      <a:pt x="495" y="324"/>
                      <a:pt x="495" y="324"/>
                      <a:pt x="495" y="324"/>
                    </a:cubicBezTo>
                    <a:cubicBezTo>
                      <a:pt x="495" y="324"/>
                      <a:pt x="495" y="324"/>
                      <a:pt x="495" y="324"/>
                    </a:cubicBezTo>
                    <a:cubicBezTo>
                      <a:pt x="508" y="323"/>
                      <a:pt x="514" y="324"/>
                      <a:pt x="525" y="323"/>
                    </a:cubicBezTo>
                    <a:cubicBezTo>
                      <a:pt x="531" y="323"/>
                      <a:pt x="539" y="318"/>
                      <a:pt x="542" y="314"/>
                    </a:cubicBezTo>
                    <a:cubicBezTo>
                      <a:pt x="546" y="310"/>
                      <a:pt x="547" y="306"/>
                      <a:pt x="548" y="299"/>
                    </a:cubicBezTo>
                    <a:cubicBezTo>
                      <a:pt x="548" y="221"/>
                      <a:pt x="548" y="143"/>
                      <a:pt x="548" y="65"/>
                    </a:cubicBezTo>
                    <a:cubicBezTo>
                      <a:pt x="548" y="47"/>
                      <a:pt x="539" y="39"/>
                      <a:pt x="521" y="39"/>
                    </a:cubicBezTo>
                    <a:cubicBezTo>
                      <a:pt x="264" y="39"/>
                      <a:pt x="264" y="39"/>
                      <a:pt x="264" y="39"/>
                    </a:cubicBezTo>
                    <a:cubicBezTo>
                      <a:pt x="246" y="39"/>
                      <a:pt x="237" y="47"/>
                      <a:pt x="237" y="65"/>
                    </a:cubicBezTo>
                    <a:cubicBezTo>
                      <a:pt x="237" y="300"/>
                      <a:pt x="237" y="300"/>
                      <a:pt x="237" y="300"/>
                    </a:cubicBezTo>
                    <a:cubicBezTo>
                      <a:pt x="198" y="300"/>
                      <a:pt x="198" y="300"/>
                      <a:pt x="198" y="300"/>
                    </a:cubicBezTo>
                    <a:cubicBezTo>
                      <a:pt x="198" y="54"/>
                      <a:pt x="198" y="54"/>
                      <a:pt x="198" y="54"/>
                    </a:cubicBezTo>
                    <a:cubicBezTo>
                      <a:pt x="198" y="39"/>
                      <a:pt x="203" y="26"/>
                      <a:pt x="213" y="15"/>
                    </a:cubicBezTo>
                    <a:cubicBezTo>
                      <a:pt x="224" y="5"/>
                      <a:pt x="237" y="0"/>
                      <a:pt x="25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9" name="Freeform 23"/>
              <p:cNvSpPr>
                <a:spLocks noEditPoints="1"/>
              </p:cNvSpPr>
              <p:nvPr/>
            </p:nvSpPr>
            <p:spPr bwMode="auto">
              <a:xfrm>
                <a:off x="7037388" y="241300"/>
                <a:ext cx="495300" cy="214312"/>
              </a:xfrm>
              <a:custGeom>
                <a:avLst/>
                <a:gdLst>
                  <a:gd name="T0" fmla="*/ 213 w 390"/>
                  <a:gd name="T1" fmla="*/ 127 h 167"/>
                  <a:gd name="T2" fmla="*/ 342 w 390"/>
                  <a:gd name="T3" fmla="*/ 127 h 167"/>
                  <a:gd name="T4" fmla="*/ 351 w 390"/>
                  <a:gd name="T5" fmla="*/ 104 h 167"/>
                  <a:gd name="T6" fmla="*/ 39 w 390"/>
                  <a:gd name="T7" fmla="*/ 103 h 167"/>
                  <a:gd name="T8" fmla="*/ 43 w 390"/>
                  <a:gd name="T9" fmla="*/ 127 h 167"/>
                  <a:gd name="T10" fmla="*/ 174 w 390"/>
                  <a:gd name="T11" fmla="*/ 127 h 167"/>
                  <a:gd name="T12" fmla="*/ 39 w 390"/>
                  <a:gd name="T13" fmla="*/ 104 h 167"/>
                  <a:gd name="T14" fmla="*/ 39 w 390"/>
                  <a:gd name="T15" fmla="*/ 103 h 167"/>
                  <a:gd name="T16" fmla="*/ 247 w 390"/>
                  <a:gd name="T17" fmla="*/ 39 h 167"/>
                  <a:gd name="T18" fmla="*/ 213 w 390"/>
                  <a:gd name="T19" fmla="*/ 64 h 167"/>
                  <a:gd name="T20" fmla="*/ 351 w 390"/>
                  <a:gd name="T21" fmla="*/ 51 h 167"/>
                  <a:gd name="T22" fmla="*/ 337 w 390"/>
                  <a:gd name="T23" fmla="*/ 39 h 167"/>
                  <a:gd name="T24" fmla="*/ 326 w 390"/>
                  <a:gd name="T25" fmla="*/ 39 h 167"/>
                  <a:gd name="T26" fmla="*/ 77 w 390"/>
                  <a:gd name="T27" fmla="*/ 39 h 167"/>
                  <a:gd name="T28" fmla="*/ 57 w 390"/>
                  <a:gd name="T29" fmla="*/ 39 h 167"/>
                  <a:gd name="T30" fmla="*/ 39 w 390"/>
                  <a:gd name="T31" fmla="*/ 54 h 167"/>
                  <a:gd name="T32" fmla="*/ 39 w 390"/>
                  <a:gd name="T33" fmla="*/ 64 h 167"/>
                  <a:gd name="T34" fmla="*/ 174 w 390"/>
                  <a:gd name="T35" fmla="*/ 64 h 167"/>
                  <a:gd name="T36" fmla="*/ 144 w 390"/>
                  <a:gd name="T37" fmla="*/ 39 h 167"/>
                  <a:gd name="T38" fmla="*/ 77 w 390"/>
                  <a:gd name="T39" fmla="*/ 39 h 167"/>
                  <a:gd name="T40" fmla="*/ 77 w 390"/>
                  <a:gd name="T41" fmla="*/ 39 h 167"/>
                  <a:gd name="T42" fmla="*/ 77 w 390"/>
                  <a:gd name="T43" fmla="*/ 0 h 167"/>
                  <a:gd name="T44" fmla="*/ 77 w 390"/>
                  <a:gd name="T45" fmla="*/ 4 h 167"/>
                  <a:gd name="T46" fmla="*/ 144 w 390"/>
                  <a:gd name="T47" fmla="*/ 0 h 167"/>
                  <a:gd name="T48" fmla="*/ 247 w 390"/>
                  <a:gd name="T49" fmla="*/ 0 h 167"/>
                  <a:gd name="T50" fmla="*/ 326 w 390"/>
                  <a:gd name="T51" fmla="*/ 0 h 167"/>
                  <a:gd name="T52" fmla="*/ 379 w 390"/>
                  <a:gd name="T53" fmla="*/ 10 h 167"/>
                  <a:gd name="T54" fmla="*/ 390 w 390"/>
                  <a:gd name="T55" fmla="*/ 125 h 167"/>
                  <a:gd name="T56" fmla="*/ 367 w 390"/>
                  <a:gd name="T57" fmla="*/ 165 h 167"/>
                  <a:gd name="T58" fmla="*/ 326 w 390"/>
                  <a:gd name="T59" fmla="*/ 167 h 167"/>
                  <a:gd name="T60" fmla="*/ 247 w 390"/>
                  <a:gd name="T61" fmla="*/ 167 h 167"/>
                  <a:gd name="T62" fmla="*/ 144 w 390"/>
                  <a:gd name="T63" fmla="*/ 167 h 167"/>
                  <a:gd name="T64" fmla="*/ 77 w 390"/>
                  <a:gd name="T65" fmla="*/ 166 h 167"/>
                  <a:gd name="T66" fmla="*/ 77 w 390"/>
                  <a:gd name="T67" fmla="*/ 167 h 167"/>
                  <a:gd name="T68" fmla="*/ 25 w 390"/>
                  <a:gd name="T69" fmla="*/ 165 h 167"/>
                  <a:gd name="T70" fmla="*/ 0 w 390"/>
                  <a:gd name="T71" fmla="*/ 3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0" h="167">
                    <a:moveTo>
                      <a:pt x="213" y="104"/>
                    </a:moveTo>
                    <a:cubicBezTo>
                      <a:pt x="213" y="127"/>
                      <a:pt x="213" y="127"/>
                      <a:pt x="213" y="127"/>
                    </a:cubicBezTo>
                    <a:cubicBezTo>
                      <a:pt x="340" y="127"/>
                      <a:pt x="340" y="127"/>
                      <a:pt x="340" y="127"/>
                    </a:cubicBezTo>
                    <a:cubicBezTo>
                      <a:pt x="342" y="127"/>
                      <a:pt x="342" y="127"/>
                      <a:pt x="342" y="127"/>
                    </a:cubicBezTo>
                    <a:cubicBezTo>
                      <a:pt x="348" y="125"/>
                      <a:pt x="351" y="121"/>
                      <a:pt x="351" y="114"/>
                    </a:cubicBezTo>
                    <a:cubicBezTo>
                      <a:pt x="351" y="104"/>
                      <a:pt x="351" y="104"/>
                      <a:pt x="351" y="104"/>
                    </a:cubicBezTo>
                    <a:cubicBezTo>
                      <a:pt x="213" y="104"/>
                      <a:pt x="213" y="104"/>
                      <a:pt x="213" y="104"/>
                    </a:cubicBezTo>
                    <a:close/>
                    <a:moveTo>
                      <a:pt x="39" y="103"/>
                    </a:moveTo>
                    <a:cubicBezTo>
                      <a:pt x="39" y="118"/>
                      <a:pt x="39" y="118"/>
                      <a:pt x="39" y="118"/>
                    </a:cubicBezTo>
                    <a:cubicBezTo>
                      <a:pt x="39" y="122"/>
                      <a:pt x="40" y="125"/>
                      <a:pt x="43" y="127"/>
                    </a:cubicBezTo>
                    <a:cubicBezTo>
                      <a:pt x="45" y="127"/>
                      <a:pt x="45" y="127"/>
                      <a:pt x="45" y="127"/>
                    </a:cubicBezTo>
                    <a:cubicBezTo>
                      <a:pt x="174" y="127"/>
                      <a:pt x="174" y="127"/>
                      <a:pt x="174" y="127"/>
                    </a:cubicBezTo>
                    <a:cubicBezTo>
                      <a:pt x="174" y="104"/>
                      <a:pt x="174" y="104"/>
                      <a:pt x="174" y="104"/>
                    </a:cubicBezTo>
                    <a:cubicBezTo>
                      <a:pt x="39" y="104"/>
                      <a:pt x="39" y="104"/>
                      <a:pt x="39" y="104"/>
                    </a:cubicBezTo>
                    <a:cubicBezTo>
                      <a:pt x="39" y="103"/>
                      <a:pt x="39" y="103"/>
                      <a:pt x="39" y="103"/>
                    </a:cubicBezTo>
                    <a:cubicBezTo>
                      <a:pt x="39" y="103"/>
                      <a:pt x="39" y="103"/>
                      <a:pt x="39" y="103"/>
                    </a:cubicBezTo>
                    <a:close/>
                    <a:moveTo>
                      <a:pt x="247" y="39"/>
                    </a:moveTo>
                    <a:cubicBezTo>
                      <a:pt x="247" y="39"/>
                      <a:pt x="247" y="39"/>
                      <a:pt x="247" y="39"/>
                    </a:cubicBezTo>
                    <a:cubicBezTo>
                      <a:pt x="213" y="39"/>
                      <a:pt x="213" y="39"/>
                      <a:pt x="213" y="39"/>
                    </a:cubicBezTo>
                    <a:cubicBezTo>
                      <a:pt x="213" y="64"/>
                      <a:pt x="213" y="64"/>
                      <a:pt x="213" y="64"/>
                    </a:cubicBezTo>
                    <a:cubicBezTo>
                      <a:pt x="351" y="64"/>
                      <a:pt x="351" y="64"/>
                      <a:pt x="351" y="64"/>
                    </a:cubicBezTo>
                    <a:cubicBezTo>
                      <a:pt x="351" y="51"/>
                      <a:pt x="351" y="51"/>
                      <a:pt x="351" y="51"/>
                    </a:cubicBezTo>
                    <a:cubicBezTo>
                      <a:pt x="351" y="48"/>
                      <a:pt x="350" y="45"/>
                      <a:pt x="348" y="42"/>
                    </a:cubicBezTo>
                    <a:cubicBezTo>
                      <a:pt x="345" y="40"/>
                      <a:pt x="342" y="39"/>
                      <a:pt x="337" y="39"/>
                    </a:cubicBezTo>
                    <a:cubicBezTo>
                      <a:pt x="326" y="39"/>
                      <a:pt x="326" y="39"/>
                      <a:pt x="326" y="39"/>
                    </a:cubicBezTo>
                    <a:cubicBezTo>
                      <a:pt x="326" y="39"/>
                      <a:pt x="326" y="39"/>
                      <a:pt x="326" y="39"/>
                    </a:cubicBezTo>
                    <a:cubicBezTo>
                      <a:pt x="247" y="39"/>
                      <a:pt x="247" y="39"/>
                      <a:pt x="247" y="39"/>
                    </a:cubicBezTo>
                    <a:close/>
                    <a:moveTo>
                      <a:pt x="77" y="39"/>
                    </a:moveTo>
                    <a:cubicBezTo>
                      <a:pt x="77" y="39"/>
                      <a:pt x="77" y="39"/>
                      <a:pt x="77" y="39"/>
                    </a:cubicBezTo>
                    <a:cubicBezTo>
                      <a:pt x="57" y="39"/>
                      <a:pt x="57" y="39"/>
                      <a:pt x="57" y="39"/>
                    </a:cubicBezTo>
                    <a:cubicBezTo>
                      <a:pt x="49" y="39"/>
                      <a:pt x="44" y="40"/>
                      <a:pt x="42" y="42"/>
                    </a:cubicBezTo>
                    <a:cubicBezTo>
                      <a:pt x="40" y="45"/>
                      <a:pt x="39" y="48"/>
                      <a:pt x="39" y="54"/>
                    </a:cubicBezTo>
                    <a:cubicBezTo>
                      <a:pt x="39" y="64"/>
                      <a:pt x="39" y="64"/>
                      <a:pt x="39" y="64"/>
                    </a:cubicBezTo>
                    <a:cubicBezTo>
                      <a:pt x="39" y="64"/>
                      <a:pt x="39" y="64"/>
                      <a:pt x="39" y="64"/>
                    </a:cubicBezTo>
                    <a:cubicBezTo>
                      <a:pt x="39" y="64"/>
                      <a:pt x="39" y="64"/>
                      <a:pt x="39" y="64"/>
                    </a:cubicBezTo>
                    <a:cubicBezTo>
                      <a:pt x="174" y="64"/>
                      <a:pt x="174" y="64"/>
                      <a:pt x="174" y="64"/>
                    </a:cubicBezTo>
                    <a:cubicBezTo>
                      <a:pt x="174" y="39"/>
                      <a:pt x="174" y="39"/>
                      <a:pt x="174" y="39"/>
                    </a:cubicBezTo>
                    <a:cubicBezTo>
                      <a:pt x="144" y="39"/>
                      <a:pt x="144" y="39"/>
                      <a:pt x="144" y="39"/>
                    </a:cubicBezTo>
                    <a:cubicBezTo>
                      <a:pt x="144" y="39"/>
                      <a:pt x="144" y="39"/>
                      <a:pt x="144" y="39"/>
                    </a:cubicBezTo>
                    <a:cubicBezTo>
                      <a:pt x="77" y="39"/>
                      <a:pt x="77" y="39"/>
                      <a:pt x="77" y="39"/>
                    </a:cubicBezTo>
                    <a:cubicBezTo>
                      <a:pt x="77" y="39"/>
                      <a:pt x="77" y="39"/>
                      <a:pt x="77" y="39"/>
                    </a:cubicBezTo>
                    <a:cubicBezTo>
                      <a:pt x="77" y="39"/>
                      <a:pt x="77" y="39"/>
                      <a:pt x="77" y="39"/>
                    </a:cubicBezTo>
                    <a:close/>
                    <a:moveTo>
                      <a:pt x="43" y="0"/>
                    </a:moveTo>
                    <a:cubicBezTo>
                      <a:pt x="77" y="0"/>
                      <a:pt x="77" y="0"/>
                      <a:pt x="77" y="0"/>
                    </a:cubicBezTo>
                    <a:cubicBezTo>
                      <a:pt x="77" y="4"/>
                      <a:pt x="77" y="4"/>
                      <a:pt x="77" y="4"/>
                    </a:cubicBezTo>
                    <a:cubicBezTo>
                      <a:pt x="77" y="4"/>
                      <a:pt x="77" y="4"/>
                      <a:pt x="77" y="4"/>
                    </a:cubicBezTo>
                    <a:cubicBezTo>
                      <a:pt x="77" y="0"/>
                      <a:pt x="77" y="0"/>
                      <a:pt x="77" y="0"/>
                    </a:cubicBezTo>
                    <a:cubicBezTo>
                      <a:pt x="144" y="0"/>
                      <a:pt x="144" y="0"/>
                      <a:pt x="144" y="0"/>
                    </a:cubicBezTo>
                    <a:cubicBezTo>
                      <a:pt x="144" y="0"/>
                      <a:pt x="144" y="0"/>
                      <a:pt x="144" y="0"/>
                    </a:cubicBezTo>
                    <a:cubicBezTo>
                      <a:pt x="247" y="0"/>
                      <a:pt x="247" y="0"/>
                      <a:pt x="247" y="0"/>
                    </a:cubicBezTo>
                    <a:cubicBezTo>
                      <a:pt x="247" y="0"/>
                      <a:pt x="247" y="0"/>
                      <a:pt x="247" y="0"/>
                    </a:cubicBezTo>
                    <a:cubicBezTo>
                      <a:pt x="326" y="0"/>
                      <a:pt x="326" y="0"/>
                      <a:pt x="326" y="0"/>
                    </a:cubicBezTo>
                    <a:cubicBezTo>
                      <a:pt x="350" y="0"/>
                      <a:pt x="350" y="0"/>
                      <a:pt x="350" y="0"/>
                    </a:cubicBezTo>
                    <a:cubicBezTo>
                      <a:pt x="363" y="0"/>
                      <a:pt x="373" y="3"/>
                      <a:pt x="379" y="10"/>
                    </a:cubicBezTo>
                    <a:cubicBezTo>
                      <a:pt x="387" y="17"/>
                      <a:pt x="390" y="25"/>
                      <a:pt x="390" y="34"/>
                    </a:cubicBezTo>
                    <a:cubicBezTo>
                      <a:pt x="390" y="125"/>
                      <a:pt x="390" y="125"/>
                      <a:pt x="390" y="125"/>
                    </a:cubicBezTo>
                    <a:cubicBezTo>
                      <a:pt x="390" y="139"/>
                      <a:pt x="387" y="150"/>
                      <a:pt x="379" y="157"/>
                    </a:cubicBezTo>
                    <a:cubicBezTo>
                      <a:pt x="376" y="161"/>
                      <a:pt x="372" y="163"/>
                      <a:pt x="367" y="165"/>
                    </a:cubicBezTo>
                    <a:cubicBezTo>
                      <a:pt x="355" y="167"/>
                      <a:pt x="355" y="167"/>
                      <a:pt x="355" y="167"/>
                    </a:cubicBezTo>
                    <a:cubicBezTo>
                      <a:pt x="326" y="167"/>
                      <a:pt x="326" y="167"/>
                      <a:pt x="326" y="167"/>
                    </a:cubicBezTo>
                    <a:cubicBezTo>
                      <a:pt x="247" y="167"/>
                      <a:pt x="247" y="167"/>
                      <a:pt x="247" y="167"/>
                    </a:cubicBezTo>
                    <a:cubicBezTo>
                      <a:pt x="247" y="167"/>
                      <a:pt x="247" y="167"/>
                      <a:pt x="247" y="167"/>
                    </a:cubicBezTo>
                    <a:cubicBezTo>
                      <a:pt x="144" y="167"/>
                      <a:pt x="144" y="167"/>
                      <a:pt x="144" y="167"/>
                    </a:cubicBezTo>
                    <a:cubicBezTo>
                      <a:pt x="144" y="167"/>
                      <a:pt x="144" y="167"/>
                      <a:pt x="144" y="167"/>
                    </a:cubicBezTo>
                    <a:cubicBezTo>
                      <a:pt x="77" y="167"/>
                      <a:pt x="77" y="167"/>
                      <a:pt x="77" y="167"/>
                    </a:cubicBezTo>
                    <a:cubicBezTo>
                      <a:pt x="77" y="166"/>
                      <a:pt x="77" y="166"/>
                      <a:pt x="77" y="166"/>
                    </a:cubicBezTo>
                    <a:cubicBezTo>
                      <a:pt x="77" y="166"/>
                      <a:pt x="77" y="166"/>
                      <a:pt x="77" y="166"/>
                    </a:cubicBezTo>
                    <a:cubicBezTo>
                      <a:pt x="77" y="167"/>
                      <a:pt x="77" y="167"/>
                      <a:pt x="77" y="167"/>
                    </a:cubicBezTo>
                    <a:cubicBezTo>
                      <a:pt x="41" y="167"/>
                      <a:pt x="41" y="167"/>
                      <a:pt x="41" y="167"/>
                    </a:cubicBezTo>
                    <a:cubicBezTo>
                      <a:pt x="25" y="165"/>
                      <a:pt x="25" y="165"/>
                      <a:pt x="25" y="165"/>
                    </a:cubicBezTo>
                    <a:cubicBezTo>
                      <a:pt x="8" y="160"/>
                      <a:pt x="0" y="149"/>
                      <a:pt x="0" y="131"/>
                    </a:cubicBezTo>
                    <a:cubicBezTo>
                      <a:pt x="0" y="39"/>
                      <a:pt x="0" y="39"/>
                      <a:pt x="0" y="39"/>
                    </a:cubicBezTo>
                    <a:cubicBezTo>
                      <a:pt x="0" y="13"/>
                      <a:pt x="14" y="0"/>
                      <a:pt x="43"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0" name="Freeform 30"/>
              <p:cNvSpPr>
                <a:spLocks noEditPoints="1"/>
              </p:cNvSpPr>
              <p:nvPr/>
            </p:nvSpPr>
            <p:spPr bwMode="auto">
              <a:xfrm>
                <a:off x="6484938" y="241300"/>
                <a:ext cx="495300" cy="458787"/>
              </a:xfrm>
              <a:custGeom>
                <a:avLst/>
                <a:gdLst>
                  <a:gd name="T0" fmla="*/ 267 w 390"/>
                  <a:gd name="T1" fmla="*/ 258 h 359"/>
                  <a:gd name="T2" fmla="*/ 341 w 390"/>
                  <a:gd name="T3" fmla="*/ 258 h 359"/>
                  <a:gd name="T4" fmla="*/ 350 w 390"/>
                  <a:gd name="T5" fmla="*/ 235 h 359"/>
                  <a:gd name="T6" fmla="*/ 147 w 390"/>
                  <a:gd name="T7" fmla="*/ 235 h 359"/>
                  <a:gd name="T8" fmla="*/ 152 w 390"/>
                  <a:gd name="T9" fmla="*/ 258 h 359"/>
                  <a:gd name="T10" fmla="*/ 228 w 390"/>
                  <a:gd name="T11" fmla="*/ 258 h 359"/>
                  <a:gd name="T12" fmla="*/ 147 w 390"/>
                  <a:gd name="T13" fmla="*/ 235 h 359"/>
                  <a:gd name="T14" fmla="*/ 301 w 390"/>
                  <a:gd name="T15" fmla="*/ 170 h 359"/>
                  <a:gd name="T16" fmla="*/ 267 w 390"/>
                  <a:gd name="T17" fmla="*/ 195 h 359"/>
                  <a:gd name="T18" fmla="*/ 350 w 390"/>
                  <a:gd name="T19" fmla="*/ 182 h 359"/>
                  <a:gd name="T20" fmla="*/ 336 w 390"/>
                  <a:gd name="T21" fmla="*/ 170 h 359"/>
                  <a:gd name="T22" fmla="*/ 325 w 390"/>
                  <a:gd name="T23" fmla="*/ 170 h 359"/>
                  <a:gd name="T24" fmla="*/ 186 w 390"/>
                  <a:gd name="T25" fmla="*/ 170 h 359"/>
                  <a:gd name="T26" fmla="*/ 166 w 390"/>
                  <a:gd name="T27" fmla="*/ 170 h 359"/>
                  <a:gd name="T28" fmla="*/ 147 w 390"/>
                  <a:gd name="T29" fmla="*/ 185 h 359"/>
                  <a:gd name="T30" fmla="*/ 228 w 390"/>
                  <a:gd name="T31" fmla="*/ 195 h 359"/>
                  <a:gd name="T32" fmla="*/ 198 w 390"/>
                  <a:gd name="T33" fmla="*/ 170 h 359"/>
                  <a:gd name="T34" fmla="*/ 186 w 390"/>
                  <a:gd name="T35" fmla="*/ 170 h 359"/>
                  <a:gd name="T36" fmla="*/ 163 w 390"/>
                  <a:gd name="T37" fmla="*/ 54 h 359"/>
                  <a:gd name="T38" fmla="*/ 147 w 390"/>
                  <a:gd name="T39" fmla="*/ 74 h 359"/>
                  <a:gd name="T40" fmla="*/ 351 w 390"/>
                  <a:gd name="T41" fmla="*/ 65 h 359"/>
                  <a:gd name="T42" fmla="*/ 225 w 390"/>
                  <a:gd name="T43" fmla="*/ 0 h 359"/>
                  <a:gd name="T44" fmla="*/ 265 w 390"/>
                  <a:gd name="T45" fmla="*/ 14 h 359"/>
                  <a:gd name="T46" fmla="*/ 377 w 390"/>
                  <a:gd name="T47" fmla="*/ 25 h 359"/>
                  <a:gd name="T48" fmla="*/ 390 w 390"/>
                  <a:gd name="T49" fmla="*/ 75 h 359"/>
                  <a:gd name="T50" fmla="*/ 269 w 390"/>
                  <a:gd name="T51" fmla="*/ 113 h 359"/>
                  <a:gd name="T52" fmla="*/ 301 w 390"/>
                  <a:gd name="T53" fmla="*/ 131 h 359"/>
                  <a:gd name="T54" fmla="*/ 325 w 390"/>
                  <a:gd name="T55" fmla="*/ 131 h 359"/>
                  <a:gd name="T56" fmla="*/ 353 w 390"/>
                  <a:gd name="T57" fmla="*/ 131 h 359"/>
                  <a:gd name="T58" fmla="*/ 378 w 390"/>
                  <a:gd name="T59" fmla="*/ 141 h 359"/>
                  <a:gd name="T60" fmla="*/ 390 w 390"/>
                  <a:gd name="T61" fmla="*/ 256 h 359"/>
                  <a:gd name="T62" fmla="*/ 367 w 390"/>
                  <a:gd name="T63" fmla="*/ 296 h 359"/>
                  <a:gd name="T64" fmla="*/ 350 w 390"/>
                  <a:gd name="T65" fmla="*/ 298 h 359"/>
                  <a:gd name="T66" fmla="*/ 301 w 390"/>
                  <a:gd name="T67" fmla="*/ 298 h 359"/>
                  <a:gd name="T68" fmla="*/ 198 w 390"/>
                  <a:gd name="T69" fmla="*/ 298 h 359"/>
                  <a:gd name="T70" fmla="*/ 196 w 390"/>
                  <a:gd name="T71" fmla="*/ 298 h 359"/>
                  <a:gd name="T72" fmla="*/ 194 w 390"/>
                  <a:gd name="T73" fmla="*/ 304 h 359"/>
                  <a:gd name="T74" fmla="*/ 170 w 390"/>
                  <a:gd name="T75" fmla="*/ 345 h 359"/>
                  <a:gd name="T76" fmla="*/ 123 w 390"/>
                  <a:gd name="T77" fmla="*/ 359 h 359"/>
                  <a:gd name="T78" fmla="*/ 0 w 390"/>
                  <a:gd name="T79" fmla="*/ 359 h 359"/>
                  <a:gd name="T80" fmla="*/ 123 w 390"/>
                  <a:gd name="T81" fmla="*/ 324 h 359"/>
                  <a:gd name="T82" fmla="*/ 148 w 390"/>
                  <a:gd name="T83" fmla="*/ 302 h 359"/>
                  <a:gd name="T84" fmla="*/ 134 w 390"/>
                  <a:gd name="T85" fmla="*/ 296 h 359"/>
                  <a:gd name="T86" fmla="*/ 108 w 390"/>
                  <a:gd name="T87" fmla="*/ 170 h 359"/>
                  <a:gd name="T88" fmla="*/ 148 w 390"/>
                  <a:gd name="T89" fmla="*/ 131 h 359"/>
                  <a:gd name="T90" fmla="*/ 186 w 390"/>
                  <a:gd name="T91" fmla="*/ 131 h 359"/>
                  <a:gd name="T92" fmla="*/ 198 w 390"/>
                  <a:gd name="T93" fmla="*/ 131 h 359"/>
                  <a:gd name="T94" fmla="*/ 230 w 390"/>
                  <a:gd name="T95" fmla="*/ 113 h 359"/>
                  <a:gd name="T96" fmla="*/ 108 w 390"/>
                  <a:gd name="T97" fmla="*/ 75 h 359"/>
                  <a:gd name="T98" fmla="*/ 108 w 390"/>
                  <a:gd name="T99" fmla="*/ 54 h 359"/>
                  <a:gd name="T100" fmla="*/ 152 w 390"/>
                  <a:gd name="T101" fmla="*/ 14 h 359"/>
                  <a:gd name="T102" fmla="*/ 225 w 390"/>
                  <a:gd name="T103"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0" h="359">
                    <a:moveTo>
                      <a:pt x="267" y="235"/>
                    </a:moveTo>
                    <a:cubicBezTo>
                      <a:pt x="267" y="258"/>
                      <a:pt x="267" y="258"/>
                      <a:pt x="267" y="258"/>
                    </a:cubicBezTo>
                    <a:cubicBezTo>
                      <a:pt x="339" y="258"/>
                      <a:pt x="339" y="258"/>
                      <a:pt x="339" y="258"/>
                    </a:cubicBezTo>
                    <a:cubicBezTo>
                      <a:pt x="341" y="258"/>
                      <a:pt x="341" y="258"/>
                      <a:pt x="341" y="258"/>
                    </a:cubicBezTo>
                    <a:cubicBezTo>
                      <a:pt x="347" y="257"/>
                      <a:pt x="350" y="252"/>
                      <a:pt x="350" y="245"/>
                    </a:cubicBezTo>
                    <a:cubicBezTo>
                      <a:pt x="350" y="235"/>
                      <a:pt x="350" y="235"/>
                      <a:pt x="350" y="235"/>
                    </a:cubicBezTo>
                    <a:cubicBezTo>
                      <a:pt x="267" y="235"/>
                      <a:pt x="267" y="235"/>
                      <a:pt x="267" y="235"/>
                    </a:cubicBezTo>
                    <a:close/>
                    <a:moveTo>
                      <a:pt x="147" y="235"/>
                    </a:moveTo>
                    <a:cubicBezTo>
                      <a:pt x="147" y="249"/>
                      <a:pt x="147" y="249"/>
                      <a:pt x="147" y="249"/>
                    </a:cubicBezTo>
                    <a:cubicBezTo>
                      <a:pt x="147" y="254"/>
                      <a:pt x="149" y="257"/>
                      <a:pt x="152" y="258"/>
                    </a:cubicBezTo>
                    <a:cubicBezTo>
                      <a:pt x="154" y="258"/>
                      <a:pt x="154" y="258"/>
                      <a:pt x="154" y="258"/>
                    </a:cubicBezTo>
                    <a:cubicBezTo>
                      <a:pt x="228" y="258"/>
                      <a:pt x="228" y="258"/>
                      <a:pt x="228" y="258"/>
                    </a:cubicBezTo>
                    <a:cubicBezTo>
                      <a:pt x="228" y="235"/>
                      <a:pt x="228" y="235"/>
                      <a:pt x="228" y="235"/>
                    </a:cubicBezTo>
                    <a:cubicBezTo>
                      <a:pt x="147" y="235"/>
                      <a:pt x="147" y="235"/>
                      <a:pt x="147" y="235"/>
                    </a:cubicBezTo>
                    <a:close/>
                    <a:moveTo>
                      <a:pt x="301" y="170"/>
                    </a:moveTo>
                    <a:cubicBezTo>
                      <a:pt x="301" y="170"/>
                      <a:pt x="301" y="170"/>
                      <a:pt x="301" y="170"/>
                    </a:cubicBezTo>
                    <a:cubicBezTo>
                      <a:pt x="267" y="170"/>
                      <a:pt x="267" y="170"/>
                      <a:pt x="267" y="170"/>
                    </a:cubicBezTo>
                    <a:cubicBezTo>
                      <a:pt x="267" y="195"/>
                      <a:pt x="267" y="195"/>
                      <a:pt x="267" y="195"/>
                    </a:cubicBezTo>
                    <a:cubicBezTo>
                      <a:pt x="350" y="195"/>
                      <a:pt x="350" y="195"/>
                      <a:pt x="350" y="195"/>
                    </a:cubicBezTo>
                    <a:cubicBezTo>
                      <a:pt x="350" y="182"/>
                      <a:pt x="350" y="182"/>
                      <a:pt x="350" y="182"/>
                    </a:cubicBezTo>
                    <a:cubicBezTo>
                      <a:pt x="350" y="179"/>
                      <a:pt x="349" y="176"/>
                      <a:pt x="347" y="173"/>
                    </a:cubicBezTo>
                    <a:cubicBezTo>
                      <a:pt x="345" y="171"/>
                      <a:pt x="341" y="170"/>
                      <a:pt x="336" y="170"/>
                    </a:cubicBezTo>
                    <a:cubicBezTo>
                      <a:pt x="325" y="170"/>
                      <a:pt x="325" y="170"/>
                      <a:pt x="325" y="170"/>
                    </a:cubicBezTo>
                    <a:cubicBezTo>
                      <a:pt x="325" y="170"/>
                      <a:pt x="325" y="170"/>
                      <a:pt x="325" y="170"/>
                    </a:cubicBezTo>
                    <a:cubicBezTo>
                      <a:pt x="301" y="170"/>
                      <a:pt x="301" y="170"/>
                      <a:pt x="301" y="170"/>
                    </a:cubicBezTo>
                    <a:close/>
                    <a:moveTo>
                      <a:pt x="186" y="170"/>
                    </a:moveTo>
                    <a:cubicBezTo>
                      <a:pt x="186" y="170"/>
                      <a:pt x="186" y="170"/>
                      <a:pt x="186" y="170"/>
                    </a:cubicBezTo>
                    <a:cubicBezTo>
                      <a:pt x="166" y="170"/>
                      <a:pt x="166" y="170"/>
                      <a:pt x="166" y="170"/>
                    </a:cubicBezTo>
                    <a:cubicBezTo>
                      <a:pt x="158" y="170"/>
                      <a:pt x="153" y="171"/>
                      <a:pt x="151" y="173"/>
                    </a:cubicBezTo>
                    <a:cubicBezTo>
                      <a:pt x="149" y="176"/>
                      <a:pt x="147" y="179"/>
                      <a:pt x="147" y="185"/>
                    </a:cubicBezTo>
                    <a:cubicBezTo>
                      <a:pt x="147" y="195"/>
                      <a:pt x="147" y="195"/>
                      <a:pt x="147" y="195"/>
                    </a:cubicBezTo>
                    <a:cubicBezTo>
                      <a:pt x="228" y="195"/>
                      <a:pt x="228" y="195"/>
                      <a:pt x="228" y="195"/>
                    </a:cubicBezTo>
                    <a:cubicBezTo>
                      <a:pt x="228" y="170"/>
                      <a:pt x="228" y="170"/>
                      <a:pt x="228" y="170"/>
                    </a:cubicBezTo>
                    <a:cubicBezTo>
                      <a:pt x="198" y="170"/>
                      <a:pt x="198" y="170"/>
                      <a:pt x="198" y="170"/>
                    </a:cubicBezTo>
                    <a:cubicBezTo>
                      <a:pt x="198" y="170"/>
                      <a:pt x="198" y="170"/>
                      <a:pt x="198" y="170"/>
                    </a:cubicBezTo>
                    <a:cubicBezTo>
                      <a:pt x="186" y="170"/>
                      <a:pt x="186" y="170"/>
                      <a:pt x="186" y="170"/>
                    </a:cubicBezTo>
                    <a:close/>
                    <a:moveTo>
                      <a:pt x="332" y="53"/>
                    </a:moveTo>
                    <a:cubicBezTo>
                      <a:pt x="163" y="54"/>
                      <a:pt x="163" y="54"/>
                      <a:pt x="163" y="54"/>
                    </a:cubicBezTo>
                    <a:cubicBezTo>
                      <a:pt x="153" y="54"/>
                      <a:pt x="148" y="58"/>
                      <a:pt x="148" y="66"/>
                    </a:cubicBezTo>
                    <a:cubicBezTo>
                      <a:pt x="147" y="74"/>
                      <a:pt x="147" y="74"/>
                      <a:pt x="147" y="74"/>
                    </a:cubicBezTo>
                    <a:cubicBezTo>
                      <a:pt x="350" y="74"/>
                      <a:pt x="350" y="74"/>
                      <a:pt x="350" y="74"/>
                    </a:cubicBezTo>
                    <a:cubicBezTo>
                      <a:pt x="351" y="65"/>
                      <a:pt x="351" y="65"/>
                      <a:pt x="351" y="65"/>
                    </a:cubicBezTo>
                    <a:cubicBezTo>
                      <a:pt x="351" y="57"/>
                      <a:pt x="344" y="53"/>
                      <a:pt x="332" y="53"/>
                    </a:cubicBezTo>
                    <a:close/>
                    <a:moveTo>
                      <a:pt x="225" y="0"/>
                    </a:moveTo>
                    <a:cubicBezTo>
                      <a:pt x="265" y="0"/>
                      <a:pt x="265" y="0"/>
                      <a:pt x="265" y="0"/>
                    </a:cubicBezTo>
                    <a:cubicBezTo>
                      <a:pt x="265" y="14"/>
                      <a:pt x="265" y="14"/>
                      <a:pt x="265" y="14"/>
                    </a:cubicBezTo>
                    <a:cubicBezTo>
                      <a:pt x="333" y="14"/>
                      <a:pt x="333" y="14"/>
                      <a:pt x="333" y="14"/>
                    </a:cubicBezTo>
                    <a:cubicBezTo>
                      <a:pt x="355" y="14"/>
                      <a:pt x="369" y="18"/>
                      <a:pt x="377" y="25"/>
                    </a:cubicBezTo>
                    <a:cubicBezTo>
                      <a:pt x="385" y="32"/>
                      <a:pt x="389" y="41"/>
                      <a:pt x="389" y="51"/>
                    </a:cubicBezTo>
                    <a:cubicBezTo>
                      <a:pt x="390" y="75"/>
                      <a:pt x="390" y="75"/>
                      <a:pt x="390" y="75"/>
                    </a:cubicBezTo>
                    <a:cubicBezTo>
                      <a:pt x="390" y="113"/>
                      <a:pt x="390" y="113"/>
                      <a:pt x="390" y="113"/>
                    </a:cubicBezTo>
                    <a:cubicBezTo>
                      <a:pt x="269" y="113"/>
                      <a:pt x="269" y="113"/>
                      <a:pt x="269" y="113"/>
                    </a:cubicBezTo>
                    <a:cubicBezTo>
                      <a:pt x="269" y="131"/>
                      <a:pt x="269" y="131"/>
                      <a:pt x="269" y="131"/>
                    </a:cubicBezTo>
                    <a:cubicBezTo>
                      <a:pt x="301" y="131"/>
                      <a:pt x="301" y="131"/>
                      <a:pt x="301" y="131"/>
                    </a:cubicBezTo>
                    <a:cubicBezTo>
                      <a:pt x="301" y="131"/>
                      <a:pt x="301" y="131"/>
                      <a:pt x="301" y="131"/>
                    </a:cubicBezTo>
                    <a:cubicBezTo>
                      <a:pt x="325" y="131"/>
                      <a:pt x="325" y="131"/>
                      <a:pt x="325" y="131"/>
                    </a:cubicBezTo>
                    <a:cubicBezTo>
                      <a:pt x="349" y="131"/>
                      <a:pt x="349" y="131"/>
                      <a:pt x="349" y="131"/>
                    </a:cubicBezTo>
                    <a:cubicBezTo>
                      <a:pt x="349" y="131"/>
                      <a:pt x="349" y="131"/>
                      <a:pt x="353" y="131"/>
                    </a:cubicBezTo>
                    <a:cubicBezTo>
                      <a:pt x="357" y="131"/>
                      <a:pt x="363" y="132"/>
                      <a:pt x="366" y="133"/>
                    </a:cubicBezTo>
                    <a:cubicBezTo>
                      <a:pt x="369" y="134"/>
                      <a:pt x="375" y="137"/>
                      <a:pt x="378" y="141"/>
                    </a:cubicBezTo>
                    <a:cubicBezTo>
                      <a:pt x="386" y="148"/>
                      <a:pt x="390" y="156"/>
                      <a:pt x="390" y="165"/>
                    </a:cubicBezTo>
                    <a:cubicBezTo>
                      <a:pt x="390" y="256"/>
                      <a:pt x="390" y="256"/>
                      <a:pt x="390" y="256"/>
                    </a:cubicBezTo>
                    <a:cubicBezTo>
                      <a:pt x="390" y="270"/>
                      <a:pt x="386" y="281"/>
                      <a:pt x="378" y="288"/>
                    </a:cubicBezTo>
                    <a:cubicBezTo>
                      <a:pt x="375" y="292"/>
                      <a:pt x="371" y="294"/>
                      <a:pt x="367" y="296"/>
                    </a:cubicBezTo>
                    <a:cubicBezTo>
                      <a:pt x="354" y="298"/>
                      <a:pt x="354" y="298"/>
                      <a:pt x="354" y="298"/>
                    </a:cubicBezTo>
                    <a:cubicBezTo>
                      <a:pt x="350" y="298"/>
                      <a:pt x="350" y="298"/>
                      <a:pt x="350" y="298"/>
                    </a:cubicBezTo>
                    <a:cubicBezTo>
                      <a:pt x="325" y="298"/>
                      <a:pt x="325" y="298"/>
                      <a:pt x="325" y="298"/>
                    </a:cubicBezTo>
                    <a:cubicBezTo>
                      <a:pt x="301" y="298"/>
                      <a:pt x="301" y="298"/>
                      <a:pt x="301" y="298"/>
                    </a:cubicBezTo>
                    <a:cubicBezTo>
                      <a:pt x="301" y="298"/>
                      <a:pt x="301" y="298"/>
                      <a:pt x="301" y="298"/>
                    </a:cubicBezTo>
                    <a:cubicBezTo>
                      <a:pt x="198" y="298"/>
                      <a:pt x="198" y="298"/>
                      <a:pt x="198" y="298"/>
                    </a:cubicBezTo>
                    <a:cubicBezTo>
                      <a:pt x="198" y="298"/>
                      <a:pt x="198" y="298"/>
                      <a:pt x="198" y="298"/>
                    </a:cubicBezTo>
                    <a:cubicBezTo>
                      <a:pt x="196" y="298"/>
                      <a:pt x="196" y="298"/>
                      <a:pt x="196" y="298"/>
                    </a:cubicBezTo>
                    <a:cubicBezTo>
                      <a:pt x="194" y="304"/>
                      <a:pt x="194" y="304"/>
                      <a:pt x="194" y="304"/>
                    </a:cubicBezTo>
                    <a:cubicBezTo>
                      <a:pt x="194" y="304"/>
                      <a:pt x="194" y="304"/>
                      <a:pt x="194" y="304"/>
                    </a:cubicBezTo>
                    <a:cubicBezTo>
                      <a:pt x="193" y="308"/>
                      <a:pt x="193" y="308"/>
                      <a:pt x="193" y="308"/>
                    </a:cubicBezTo>
                    <a:cubicBezTo>
                      <a:pt x="189" y="321"/>
                      <a:pt x="180" y="336"/>
                      <a:pt x="170" y="345"/>
                    </a:cubicBezTo>
                    <a:cubicBezTo>
                      <a:pt x="161" y="352"/>
                      <a:pt x="150" y="359"/>
                      <a:pt x="128" y="359"/>
                    </a:cubicBezTo>
                    <a:cubicBezTo>
                      <a:pt x="127" y="359"/>
                      <a:pt x="123" y="359"/>
                      <a:pt x="123" y="359"/>
                    </a:cubicBezTo>
                    <a:cubicBezTo>
                      <a:pt x="122" y="359"/>
                      <a:pt x="122" y="359"/>
                      <a:pt x="122" y="359"/>
                    </a:cubicBezTo>
                    <a:cubicBezTo>
                      <a:pt x="0" y="359"/>
                      <a:pt x="0" y="359"/>
                      <a:pt x="0" y="359"/>
                    </a:cubicBezTo>
                    <a:cubicBezTo>
                      <a:pt x="0" y="324"/>
                      <a:pt x="0" y="324"/>
                      <a:pt x="0" y="324"/>
                    </a:cubicBezTo>
                    <a:cubicBezTo>
                      <a:pt x="123" y="324"/>
                      <a:pt x="123" y="324"/>
                      <a:pt x="123" y="324"/>
                    </a:cubicBezTo>
                    <a:cubicBezTo>
                      <a:pt x="123" y="324"/>
                      <a:pt x="127" y="324"/>
                      <a:pt x="130" y="322"/>
                    </a:cubicBezTo>
                    <a:cubicBezTo>
                      <a:pt x="136" y="318"/>
                      <a:pt x="144" y="311"/>
                      <a:pt x="148" y="302"/>
                    </a:cubicBezTo>
                    <a:cubicBezTo>
                      <a:pt x="150" y="298"/>
                      <a:pt x="150" y="298"/>
                      <a:pt x="150" y="298"/>
                    </a:cubicBezTo>
                    <a:cubicBezTo>
                      <a:pt x="134" y="296"/>
                      <a:pt x="134" y="296"/>
                      <a:pt x="134" y="296"/>
                    </a:cubicBezTo>
                    <a:cubicBezTo>
                      <a:pt x="117" y="292"/>
                      <a:pt x="108" y="280"/>
                      <a:pt x="108" y="262"/>
                    </a:cubicBezTo>
                    <a:cubicBezTo>
                      <a:pt x="108" y="170"/>
                      <a:pt x="108" y="170"/>
                      <a:pt x="108" y="170"/>
                    </a:cubicBezTo>
                    <a:cubicBezTo>
                      <a:pt x="108" y="150"/>
                      <a:pt x="117" y="138"/>
                      <a:pt x="133" y="133"/>
                    </a:cubicBezTo>
                    <a:cubicBezTo>
                      <a:pt x="133" y="133"/>
                      <a:pt x="141" y="131"/>
                      <a:pt x="148" y="131"/>
                    </a:cubicBezTo>
                    <a:cubicBezTo>
                      <a:pt x="152" y="131"/>
                      <a:pt x="152" y="131"/>
                      <a:pt x="152" y="131"/>
                    </a:cubicBezTo>
                    <a:cubicBezTo>
                      <a:pt x="186" y="131"/>
                      <a:pt x="186" y="131"/>
                      <a:pt x="186" y="131"/>
                    </a:cubicBezTo>
                    <a:cubicBezTo>
                      <a:pt x="198" y="131"/>
                      <a:pt x="198" y="131"/>
                      <a:pt x="198" y="131"/>
                    </a:cubicBezTo>
                    <a:cubicBezTo>
                      <a:pt x="198" y="131"/>
                      <a:pt x="198" y="131"/>
                      <a:pt x="198" y="131"/>
                    </a:cubicBezTo>
                    <a:cubicBezTo>
                      <a:pt x="230" y="131"/>
                      <a:pt x="230" y="131"/>
                      <a:pt x="230" y="131"/>
                    </a:cubicBezTo>
                    <a:cubicBezTo>
                      <a:pt x="230" y="113"/>
                      <a:pt x="230" y="113"/>
                      <a:pt x="230" y="113"/>
                    </a:cubicBezTo>
                    <a:cubicBezTo>
                      <a:pt x="108" y="113"/>
                      <a:pt x="108" y="113"/>
                      <a:pt x="108" y="113"/>
                    </a:cubicBezTo>
                    <a:cubicBezTo>
                      <a:pt x="108" y="75"/>
                      <a:pt x="108" y="75"/>
                      <a:pt x="108" y="75"/>
                    </a:cubicBezTo>
                    <a:cubicBezTo>
                      <a:pt x="108" y="75"/>
                      <a:pt x="108" y="75"/>
                      <a:pt x="108" y="75"/>
                    </a:cubicBezTo>
                    <a:cubicBezTo>
                      <a:pt x="108" y="54"/>
                      <a:pt x="108" y="54"/>
                      <a:pt x="108" y="54"/>
                    </a:cubicBezTo>
                    <a:cubicBezTo>
                      <a:pt x="108" y="42"/>
                      <a:pt x="112" y="32"/>
                      <a:pt x="120" y="25"/>
                    </a:cubicBezTo>
                    <a:cubicBezTo>
                      <a:pt x="127" y="18"/>
                      <a:pt x="138" y="14"/>
                      <a:pt x="152" y="14"/>
                    </a:cubicBezTo>
                    <a:cubicBezTo>
                      <a:pt x="225" y="14"/>
                      <a:pt x="225" y="14"/>
                      <a:pt x="225" y="14"/>
                    </a:cubicBezTo>
                    <a:cubicBezTo>
                      <a:pt x="225" y="0"/>
                      <a:pt x="225" y="0"/>
                      <a:pt x="22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1" name="Freeform 31"/>
              <p:cNvSpPr/>
              <p:nvPr/>
            </p:nvSpPr>
            <p:spPr bwMode="auto">
              <a:xfrm>
                <a:off x="7656513" y="325438"/>
                <a:ext cx="166688" cy="300037"/>
              </a:xfrm>
              <a:custGeom>
                <a:avLst/>
                <a:gdLst>
                  <a:gd name="T0" fmla="*/ 0 w 132"/>
                  <a:gd name="T1" fmla="*/ 0 h 235"/>
                  <a:gd name="T2" fmla="*/ 37 w 132"/>
                  <a:gd name="T3" fmla="*/ 0 h 235"/>
                  <a:gd name="T4" fmla="*/ 41 w 132"/>
                  <a:gd name="T5" fmla="*/ 15 h 235"/>
                  <a:gd name="T6" fmla="*/ 41 w 132"/>
                  <a:gd name="T7" fmla="*/ 15 h 235"/>
                  <a:gd name="T8" fmla="*/ 49 w 132"/>
                  <a:gd name="T9" fmla="*/ 43 h 235"/>
                  <a:gd name="T10" fmla="*/ 65 w 132"/>
                  <a:gd name="T11" fmla="*/ 101 h 235"/>
                  <a:gd name="T12" fmla="*/ 90 w 132"/>
                  <a:gd name="T13" fmla="*/ 15 h 235"/>
                  <a:gd name="T14" fmla="*/ 90 w 132"/>
                  <a:gd name="T15" fmla="*/ 15 h 235"/>
                  <a:gd name="T16" fmla="*/ 95 w 132"/>
                  <a:gd name="T17" fmla="*/ 0 h 235"/>
                  <a:gd name="T18" fmla="*/ 132 w 132"/>
                  <a:gd name="T19" fmla="*/ 0 h 235"/>
                  <a:gd name="T20" fmla="*/ 129 w 132"/>
                  <a:gd name="T21" fmla="*/ 10 h 235"/>
                  <a:gd name="T22" fmla="*/ 127 w 132"/>
                  <a:gd name="T23" fmla="*/ 15 h 235"/>
                  <a:gd name="T24" fmla="*/ 128 w 132"/>
                  <a:gd name="T25" fmla="*/ 15 h 235"/>
                  <a:gd name="T26" fmla="*/ 112 w 132"/>
                  <a:gd name="T27" fmla="*/ 72 h 235"/>
                  <a:gd name="T28" fmla="*/ 85 w 132"/>
                  <a:gd name="T29" fmla="*/ 143 h 235"/>
                  <a:gd name="T30" fmla="*/ 127 w 132"/>
                  <a:gd name="T31" fmla="*/ 191 h 235"/>
                  <a:gd name="T32" fmla="*/ 127 w 132"/>
                  <a:gd name="T33" fmla="*/ 235 h 235"/>
                  <a:gd name="T34" fmla="*/ 66 w 132"/>
                  <a:gd name="T35" fmla="*/ 177 h 235"/>
                  <a:gd name="T36" fmla="*/ 38 w 132"/>
                  <a:gd name="T37" fmla="*/ 209 h 235"/>
                  <a:gd name="T38" fmla="*/ 4 w 132"/>
                  <a:gd name="T39" fmla="*/ 235 h 235"/>
                  <a:gd name="T40" fmla="*/ 4 w 132"/>
                  <a:gd name="T41" fmla="*/ 189 h 235"/>
                  <a:gd name="T42" fmla="*/ 46 w 132"/>
                  <a:gd name="T43" fmla="*/ 144 h 235"/>
                  <a:gd name="T44" fmla="*/ 24 w 132"/>
                  <a:gd name="T45" fmla="*/ 86 h 235"/>
                  <a:gd name="T46" fmla="*/ 4 w 132"/>
                  <a:gd name="T47" fmla="*/ 15 h 235"/>
                  <a:gd name="T48" fmla="*/ 4 w 132"/>
                  <a:gd name="T49" fmla="*/ 15 h 235"/>
                  <a:gd name="T50" fmla="*/ 0 w 132"/>
                  <a:gd name="T5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35">
                    <a:moveTo>
                      <a:pt x="0" y="0"/>
                    </a:moveTo>
                    <a:cubicBezTo>
                      <a:pt x="37" y="0"/>
                      <a:pt x="37" y="0"/>
                      <a:pt x="37" y="0"/>
                    </a:cubicBezTo>
                    <a:cubicBezTo>
                      <a:pt x="41" y="15"/>
                      <a:pt x="41" y="15"/>
                      <a:pt x="41" y="15"/>
                    </a:cubicBezTo>
                    <a:cubicBezTo>
                      <a:pt x="41" y="15"/>
                      <a:pt x="41" y="15"/>
                      <a:pt x="41" y="15"/>
                    </a:cubicBezTo>
                    <a:cubicBezTo>
                      <a:pt x="49" y="43"/>
                      <a:pt x="49" y="43"/>
                      <a:pt x="49" y="43"/>
                    </a:cubicBezTo>
                    <a:cubicBezTo>
                      <a:pt x="55" y="69"/>
                      <a:pt x="61" y="88"/>
                      <a:pt x="65" y="101"/>
                    </a:cubicBezTo>
                    <a:cubicBezTo>
                      <a:pt x="71" y="85"/>
                      <a:pt x="80" y="56"/>
                      <a:pt x="90" y="15"/>
                    </a:cubicBezTo>
                    <a:cubicBezTo>
                      <a:pt x="90" y="15"/>
                      <a:pt x="90" y="15"/>
                      <a:pt x="90" y="15"/>
                    </a:cubicBezTo>
                    <a:cubicBezTo>
                      <a:pt x="95" y="0"/>
                      <a:pt x="95" y="0"/>
                      <a:pt x="95" y="0"/>
                    </a:cubicBezTo>
                    <a:cubicBezTo>
                      <a:pt x="132" y="0"/>
                      <a:pt x="132" y="0"/>
                      <a:pt x="132" y="0"/>
                    </a:cubicBezTo>
                    <a:cubicBezTo>
                      <a:pt x="131" y="3"/>
                      <a:pt x="130" y="6"/>
                      <a:pt x="129" y="10"/>
                    </a:cubicBezTo>
                    <a:cubicBezTo>
                      <a:pt x="127" y="15"/>
                      <a:pt x="127" y="15"/>
                      <a:pt x="127" y="15"/>
                    </a:cubicBezTo>
                    <a:cubicBezTo>
                      <a:pt x="128" y="15"/>
                      <a:pt x="128" y="15"/>
                      <a:pt x="128" y="15"/>
                    </a:cubicBezTo>
                    <a:cubicBezTo>
                      <a:pt x="124" y="26"/>
                      <a:pt x="119" y="45"/>
                      <a:pt x="112" y="72"/>
                    </a:cubicBezTo>
                    <a:cubicBezTo>
                      <a:pt x="104" y="100"/>
                      <a:pt x="95" y="124"/>
                      <a:pt x="85" y="143"/>
                    </a:cubicBezTo>
                    <a:cubicBezTo>
                      <a:pt x="97" y="160"/>
                      <a:pt x="111" y="176"/>
                      <a:pt x="127" y="191"/>
                    </a:cubicBezTo>
                    <a:cubicBezTo>
                      <a:pt x="127" y="235"/>
                      <a:pt x="127" y="235"/>
                      <a:pt x="127" y="235"/>
                    </a:cubicBezTo>
                    <a:cubicBezTo>
                      <a:pt x="107" y="223"/>
                      <a:pt x="86" y="203"/>
                      <a:pt x="66" y="177"/>
                    </a:cubicBezTo>
                    <a:cubicBezTo>
                      <a:pt x="56" y="190"/>
                      <a:pt x="47" y="201"/>
                      <a:pt x="38" y="209"/>
                    </a:cubicBezTo>
                    <a:cubicBezTo>
                      <a:pt x="30" y="216"/>
                      <a:pt x="19" y="225"/>
                      <a:pt x="4" y="235"/>
                    </a:cubicBezTo>
                    <a:cubicBezTo>
                      <a:pt x="4" y="189"/>
                      <a:pt x="4" y="189"/>
                      <a:pt x="4" y="189"/>
                    </a:cubicBezTo>
                    <a:cubicBezTo>
                      <a:pt x="23" y="174"/>
                      <a:pt x="37" y="159"/>
                      <a:pt x="46" y="144"/>
                    </a:cubicBezTo>
                    <a:cubicBezTo>
                      <a:pt x="37" y="123"/>
                      <a:pt x="29" y="104"/>
                      <a:pt x="24" y="86"/>
                    </a:cubicBezTo>
                    <a:cubicBezTo>
                      <a:pt x="4" y="15"/>
                      <a:pt x="4" y="15"/>
                      <a:pt x="4"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2" name="Freeform 32"/>
              <p:cNvSpPr/>
              <p:nvPr/>
            </p:nvSpPr>
            <p:spPr bwMode="auto">
              <a:xfrm>
                <a:off x="7837488" y="325438"/>
                <a:ext cx="169863" cy="300037"/>
              </a:xfrm>
              <a:custGeom>
                <a:avLst/>
                <a:gdLst>
                  <a:gd name="T0" fmla="*/ 0 w 133"/>
                  <a:gd name="T1" fmla="*/ 0 h 235"/>
                  <a:gd name="T2" fmla="*/ 37 w 133"/>
                  <a:gd name="T3" fmla="*/ 0 h 235"/>
                  <a:gd name="T4" fmla="*/ 42 w 133"/>
                  <a:gd name="T5" fmla="*/ 15 h 235"/>
                  <a:gd name="T6" fmla="*/ 42 w 133"/>
                  <a:gd name="T7" fmla="*/ 15 h 235"/>
                  <a:gd name="T8" fmla="*/ 66 w 133"/>
                  <a:gd name="T9" fmla="*/ 103 h 235"/>
                  <a:gd name="T10" fmla="*/ 80 w 133"/>
                  <a:gd name="T11" fmla="*/ 53 h 235"/>
                  <a:gd name="T12" fmla="*/ 91 w 133"/>
                  <a:gd name="T13" fmla="*/ 15 h 235"/>
                  <a:gd name="T14" fmla="*/ 91 w 133"/>
                  <a:gd name="T15" fmla="*/ 15 h 235"/>
                  <a:gd name="T16" fmla="*/ 95 w 133"/>
                  <a:gd name="T17" fmla="*/ 0 h 235"/>
                  <a:gd name="T18" fmla="*/ 133 w 133"/>
                  <a:gd name="T19" fmla="*/ 0 h 235"/>
                  <a:gd name="T20" fmla="*/ 130 w 133"/>
                  <a:gd name="T21" fmla="*/ 10 h 235"/>
                  <a:gd name="T22" fmla="*/ 128 w 133"/>
                  <a:gd name="T23" fmla="*/ 15 h 235"/>
                  <a:gd name="T24" fmla="*/ 128 w 133"/>
                  <a:gd name="T25" fmla="*/ 15 h 235"/>
                  <a:gd name="T26" fmla="*/ 120 w 133"/>
                  <a:gd name="T27" fmla="*/ 46 h 235"/>
                  <a:gd name="T28" fmla="*/ 113 w 133"/>
                  <a:gd name="T29" fmla="*/ 70 h 235"/>
                  <a:gd name="T30" fmla="*/ 101 w 133"/>
                  <a:gd name="T31" fmla="*/ 107 h 235"/>
                  <a:gd name="T32" fmla="*/ 86 w 133"/>
                  <a:gd name="T33" fmla="*/ 143 h 235"/>
                  <a:gd name="T34" fmla="*/ 105 w 133"/>
                  <a:gd name="T35" fmla="*/ 168 h 235"/>
                  <a:gd name="T36" fmla="*/ 128 w 133"/>
                  <a:gd name="T37" fmla="*/ 190 h 235"/>
                  <a:gd name="T38" fmla="*/ 128 w 133"/>
                  <a:gd name="T39" fmla="*/ 190 h 235"/>
                  <a:gd name="T40" fmla="*/ 128 w 133"/>
                  <a:gd name="T41" fmla="*/ 235 h 235"/>
                  <a:gd name="T42" fmla="*/ 128 w 133"/>
                  <a:gd name="T43" fmla="*/ 235 h 235"/>
                  <a:gd name="T44" fmla="*/ 88 w 133"/>
                  <a:gd name="T45" fmla="*/ 202 h 235"/>
                  <a:gd name="T46" fmla="*/ 66 w 133"/>
                  <a:gd name="T47" fmla="*/ 177 h 235"/>
                  <a:gd name="T48" fmla="*/ 4 w 133"/>
                  <a:gd name="T49" fmla="*/ 235 h 235"/>
                  <a:gd name="T50" fmla="*/ 4 w 133"/>
                  <a:gd name="T51" fmla="*/ 234 h 235"/>
                  <a:gd name="T52" fmla="*/ 4 w 133"/>
                  <a:gd name="T53" fmla="*/ 190 h 235"/>
                  <a:gd name="T54" fmla="*/ 4 w 133"/>
                  <a:gd name="T55" fmla="*/ 190 h 235"/>
                  <a:gd name="T56" fmla="*/ 28 w 133"/>
                  <a:gd name="T57" fmla="*/ 167 h 235"/>
                  <a:gd name="T58" fmla="*/ 46 w 133"/>
                  <a:gd name="T59" fmla="*/ 143 h 235"/>
                  <a:gd name="T60" fmla="*/ 32 w 133"/>
                  <a:gd name="T61" fmla="*/ 108 h 235"/>
                  <a:gd name="T62" fmla="*/ 23 w 133"/>
                  <a:gd name="T63" fmla="*/ 82 h 235"/>
                  <a:gd name="T64" fmla="*/ 21 w 133"/>
                  <a:gd name="T65" fmla="*/ 74 h 235"/>
                  <a:gd name="T66" fmla="*/ 20 w 133"/>
                  <a:gd name="T67" fmla="*/ 71 h 235"/>
                  <a:gd name="T68" fmla="*/ 19 w 133"/>
                  <a:gd name="T69" fmla="*/ 69 h 235"/>
                  <a:gd name="T70" fmla="*/ 18 w 133"/>
                  <a:gd name="T71" fmla="*/ 64 h 235"/>
                  <a:gd name="T72" fmla="*/ 16 w 133"/>
                  <a:gd name="T73" fmla="*/ 56 h 235"/>
                  <a:gd name="T74" fmla="*/ 16 w 133"/>
                  <a:gd name="T75" fmla="*/ 56 h 235"/>
                  <a:gd name="T76" fmla="*/ 15 w 133"/>
                  <a:gd name="T77" fmla="*/ 55 h 235"/>
                  <a:gd name="T78" fmla="*/ 11 w 133"/>
                  <a:gd name="T79" fmla="*/ 37 h 235"/>
                  <a:gd name="T80" fmla="*/ 5 w 133"/>
                  <a:gd name="T81" fmla="*/ 15 h 235"/>
                  <a:gd name="T82" fmla="*/ 4 w 133"/>
                  <a:gd name="T83" fmla="*/ 15 h 235"/>
                  <a:gd name="T84" fmla="*/ 0 w 133"/>
                  <a:gd name="T85"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35">
                    <a:moveTo>
                      <a:pt x="0" y="0"/>
                    </a:moveTo>
                    <a:cubicBezTo>
                      <a:pt x="37" y="0"/>
                      <a:pt x="37" y="0"/>
                      <a:pt x="37" y="0"/>
                    </a:cubicBezTo>
                    <a:cubicBezTo>
                      <a:pt x="42" y="15"/>
                      <a:pt x="42" y="15"/>
                      <a:pt x="42" y="15"/>
                    </a:cubicBezTo>
                    <a:cubicBezTo>
                      <a:pt x="42" y="15"/>
                      <a:pt x="42" y="15"/>
                      <a:pt x="42" y="15"/>
                    </a:cubicBezTo>
                    <a:cubicBezTo>
                      <a:pt x="49" y="45"/>
                      <a:pt x="57" y="74"/>
                      <a:pt x="66" y="103"/>
                    </a:cubicBezTo>
                    <a:cubicBezTo>
                      <a:pt x="66" y="102"/>
                      <a:pt x="71" y="85"/>
                      <a:pt x="80" y="53"/>
                    </a:cubicBezTo>
                    <a:cubicBezTo>
                      <a:pt x="91" y="15"/>
                      <a:pt x="91" y="15"/>
                      <a:pt x="91" y="15"/>
                    </a:cubicBezTo>
                    <a:cubicBezTo>
                      <a:pt x="91" y="15"/>
                      <a:pt x="91" y="15"/>
                      <a:pt x="91" y="15"/>
                    </a:cubicBezTo>
                    <a:cubicBezTo>
                      <a:pt x="95" y="0"/>
                      <a:pt x="95" y="0"/>
                      <a:pt x="95" y="0"/>
                    </a:cubicBezTo>
                    <a:cubicBezTo>
                      <a:pt x="133" y="0"/>
                      <a:pt x="133" y="0"/>
                      <a:pt x="133" y="0"/>
                    </a:cubicBezTo>
                    <a:cubicBezTo>
                      <a:pt x="132" y="3"/>
                      <a:pt x="131" y="6"/>
                      <a:pt x="130" y="10"/>
                    </a:cubicBezTo>
                    <a:cubicBezTo>
                      <a:pt x="128" y="15"/>
                      <a:pt x="128" y="15"/>
                      <a:pt x="128" y="15"/>
                    </a:cubicBezTo>
                    <a:cubicBezTo>
                      <a:pt x="128" y="15"/>
                      <a:pt x="128" y="15"/>
                      <a:pt x="128" y="15"/>
                    </a:cubicBezTo>
                    <a:cubicBezTo>
                      <a:pt x="120" y="46"/>
                      <a:pt x="120" y="46"/>
                      <a:pt x="120" y="46"/>
                    </a:cubicBezTo>
                    <a:cubicBezTo>
                      <a:pt x="117" y="55"/>
                      <a:pt x="115" y="63"/>
                      <a:pt x="113" y="70"/>
                    </a:cubicBezTo>
                    <a:cubicBezTo>
                      <a:pt x="109" y="82"/>
                      <a:pt x="105" y="94"/>
                      <a:pt x="101" y="107"/>
                    </a:cubicBezTo>
                    <a:cubicBezTo>
                      <a:pt x="86" y="143"/>
                      <a:pt x="86" y="143"/>
                      <a:pt x="86" y="143"/>
                    </a:cubicBezTo>
                    <a:cubicBezTo>
                      <a:pt x="105" y="168"/>
                      <a:pt x="105" y="168"/>
                      <a:pt x="105" y="168"/>
                    </a:cubicBezTo>
                    <a:cubicBezTo>
                      <a:pt x="112" y="175"/>
                      <a:pt x="119" y="183"/>
                      <a:pt x="128" y="190"/>
                    </a:cubicBezTo>
                    <a:cubicBezTo>
                      <a:pt x="128" y="190"/>
                      <a:pt x="128" y="190"/>
                      <a:pt x="128" y="190"/>
                    </a:cubicBezTo>
                    <a:cubicBezTo>
                      <a:pt x="128" y="235"/>
                      <a:pt x="128" y="235"/>
                      <a:pt x="128" y="235"/>
                    </a:cubicBezTo>
                    <a:cubicBezTo>
                      <a:pt x="128" y="235"/>
                      <a:pt x="128" y="235"/>
                      <a:pt x="128" y="235"/>
                    </a:cubicBezTo>
                    <a:cubicBezTo>
                      <a:pt x="115" y="226"/>
                      <a:pt x="101" y="216"/>
                      <a:pt x="88" y="202"/>
                    </a:cubicBezTo>
                    <a:cubicBezTo>
                      <a:pt x="79" y="192"/>
                      <a:pt x="71" y="184"/>
                      <a:pt x="66" y="177"/>
                    </a:cubicBezTo>
                    <a:cubicBezTo>
                      <a:pt x="48" y="201"/>
                      <a:pt x="27" y="220"/>
                      <a:pt x="4" y="235"/>
                    </a:cubicBezTo>
                    <a:cubicBezTo>
                      <a:pt x="4" y="234"/>
                      <a:pt x="4" y="234"/>
                      <a:pt x="4" y="234"/>
                    </a:cubicBezTo>
                    <a:cubicBezTo>
                      <a:pt x="4" y="190"/>
                      <a:pt x="4" y="190"/>
                      <a:pt x="4" y="190"/>
                    </a:cubicBezTo>
                    <a:cubicBezTo>
                      <a:pt x="4" y="190"/>
                      <a:pt x="4" y="190"/>
                      <a:pt x="4" y="190"/>
                    </a:cubicBezTo>
                    <a:cubicBezTo>
                      <a:pt x="13" y="182"/>
                      <a:pt x="21" y="175"/>
                      <a:pt x="28" y="167"/>
                    </a:cubicBezTo>
                    <a:cubicBezTo>
                      <a:pt x="46" y="143"/>
                      <a:pt x="46" y="143"/>
                      <a:pt x="46" y="143"/>
                    </a:cubicBezTo>
                    <a:cubicBezTo>
                      <a:pt x="32" y="108"/>
                      <a:pt x="32" y="108"/>
                      <a:pt x="32" y="108"/>
                    </a:cubicBezTo>
                    <a:cubicBezTo>
                      <a:pt x="28" y="98"/>
                      <a:pt x="25" y="89"/>
                      <a:pt x="23" y="82"/>
                    </a:cubicBezTo>
                    <a:cubicBezTo>
                      <a:pt x="21" y="74"/>
                      <a:pt x="21" y="74"/>
                      <a:pt x="21" y="74"/>
                    </a:cubicBezTo>
                    <a:cubicBezTo>
                      <a:pt x="20" y="71"/>
                      <a:pt x="20" y="71"/>
                      <a:pt x="20" y="71"/>
                    </a:cubicBezTo>
                    <a:cubicBezTo>
                      <a:pt x="19" y="69"/>
                      <a:pt x="19" y="69"/>
                      <a:pt x="19" y="69"/>
                    </a:cubicBezTo>
                    <a:cubicBezTo>
                      <a:pt x="18" y="64"/>
                      <a:pt x="18" y="64"/>
                      <a:pt x="18" y="64"/>
                    </a:cubicBezTo>
                    <a:cubicBezTo>
                      <a:pt x="16" y="56"/>
                      <a:pt x="16" y="56"/>
                      <a:pt x="16" y="56"/>
                    </a:cubicBezTo>
                    <a:cubicBezTo>
                      <a:pt x="16" y="56"/>
                      <a:pt x="16" y="56"/>
                      <a:pt x="16" y="56"/>
                    </a:cubicBezTo>
                    <a:cubicBezTo>
                      <a:pt x="15" y="55"/>
                      <a:pt x="15" y="55"/>
                      <a:pt x="15" y="55"/>
                    </a:cubicBezTo>
                    <a:cubicBezTo>
                      <a:pt x="11" y="37"/>
                      <a:pt x="11" y="37"/>
                      <a:pt x="11" y="37"/>
                    </a:cubicBezTo>
                    <a:cubicBezTo>
                      <a:pt x="5" y="15"/>
                      <a:pt x="5" y="15"/>
                      <a:pt x="5"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grpSp>
        <p:nvGrpSpPr>
          <p:cNvPr id="19" name="组合 18"/>
          <p:cNvGrpSpPr/>
          <p:nvPr userDrawn="1"/>
        </p:nvGrpSpPr>
        <p:grpSpPr>
          <a:xfrm>
            <a:off x="218004" y="185043"/>
            <a:ext cx="438850" cy="477252"/>
            <a:chOff x="9926228" y="-2346339"/>
            <a:chExt cx="3317091" cy="3607360"/>
          </a:xfrm>
          <a:solidFill>
            <a:schemeClr val="accent2"/>
          </a:solidFill>
        </p:grpSpPr>
        <p:sp>
          <p:nvSpPr>
            <p:cNvPr id="20" name="任意多边形 19"/>
            <p:cNvSpPr/>
            <p:nvPr/>
          </p:nvSpPr>
          <p:spPr bwMode="auto">
            <a:xfrm>
              <a:off x="10062650" y="-2346339"/>
              <a:ext cx="3063207" cy="1920282"/>
            </a:xfrm>
            <a:custGeom>
              <a:avLst/>
              <a:gdLst>
                <a:gd name="connsiteX0" fmla="*/ 473020 w 3063207"/>
                <a:gd name="connsiteY0" fmla="*/ 1110566 h 1920282"/>
                <a:gd name="connsiteX1" fmla="*/ 432202 w 3063207"/>
                <a:gd name="connsiteY1" fmla="*/ 1328689 h 1920282"/>
                <a:gd name="connsiteX2" fmla="*/ 1262177 w 3063207"/>
                <a:gd name="connsiteY2" fmla="*/ 1533180 h 1920282"/>
                <a:gd name="connsiteX3" fmla="*/ 2629595 w 3063207"/>
                <a:gd name="connsiteY3" fmla="*/ 1328689 h 1920282"/>
                <a:gd name="connsiteX4" fmla="*/ 2588776 w 3063207"/>
                <a:gd name="connsiteY4" fmla="*/ 1110566 h 1920282"/>
                <a:gd name="connsiteX5" fmla="*/ 1656755 w 3063207"/>
                <a:gd name="connsiteY5" fmla="*/ 1301424 h 1920282"/>
                <a:gd name="connsiteX6" fmla="*/ 473020 w 3063207"/>
                <a:gd name="connsiteY6" fmla="*/ 1110566 h 1920282"/>
                <a:gd name="connsiteX7" fmla="*/ 2297655 w 3063207"/>
                <a:gd name="connsiteY7" fmla="*/ 261723 h 1920282"/>
                <a:gd name="connsiteX8" fmla="*/ 1982484 w 3063207"/>
                <a:gd name="connsiteY8" fmla="*/ 294555 h 1920282"/>
                <a:gd name="connsiteX9" fmla="*/ 1113164 w 3063207"/>
                <a:gd name="connsiteY9" fmla="*/ 301422 h 1920282"/>
                <a:gd name="connsiteX10" fmla="*/ 2111524 w 3063207"/>
                <a:gd name="connsiteY10" fmla="*/ 335756 h 1920282"/>
                <a:gd name="connsiteX11" fmla="*/ 2403561 w 3063207"/>
                <a:gd name="connsiteY11" fmla="*/ 267087 h 1920282"/>
                <a:gd name="connsiteX12" fmla="*/ 2297655 w 3063207"/>
                <a:gd name="connsiteY12" fmla="*/ 261723 h 1920282"/>
                <a:gd name="connsiteX13" fmla="*/ 1613573 w 3063207"/>
                <a:gd name="connsiteY13" fmla="*/ 1082 h 1920282"/>
                <a:gd name="connsiteX14" fmla="*/ 2295539 w 3063207"/>
                <a:gd name="connsiteY14" fmla="*/ 96765 h 1920282"/>
                <a:gd name="connsiteX15" fmla="*/ 2472380 w 3063207"/>
                <a:gd name="connsiteY15" fmla="*/ 239653 h 1920282"/>
                <a:gd name="connsiteX16" fmla="*/ 2588008 w 3063207"/>
                <a:gd name="connsiteY16" fmla="*/ 1049349 h 1920282"/>
                <a:gd name="connsiteX17" fmla="*/ 2996103 w 3063207"/>
                <a:gd name="connsiteY17" fmla="*/ 1267082 h 1920282"/>
                <a:gd name="connsiteX18" fmla="*/ 3030111 w 3063207"/>
                <a:gd name="connsiteY18" fmla="*/ 1532445 h 1920282"/>
                <a:gd name="connsiteX19" fmla="*/ 2662825 w 3063207"/>
                <a:gd name="connsiteY19" fmla="*/ 1763786 h 1920282"/>
                <a:gd name="connsiteX20" fmla="*/ 1547363 w 3063207"/>
                <a:gd name="connsiteY20" fmla="*/ 1920282 h 1920282"/>
                <a:gd name="connsiteX21" fmla="*/ 527124 w 3063207"/>
                <a:gd name="connsiteY21" fmla="*/ 1804611 h 1920282"/>
                <a:gd name="connsiteX22" fmla="*/ 51012 w 3063207"/>
                <a:gd name="connsiteY22" fmla="*/ 1552857 h 1920282"/>
                <a:gd name="connsiteX23" fmla="*/ 51012 w 3063207"/>
                <a:gd name="connsiteY23" fmla="*/ 1280690 h 1920282"/>
                <a:gd name="connsiteX24" fmla="*/ 472711 w 3063207"/>
                <a:gd name="connsiteY24" fmla="*/ 1049349 h 1920282"/>
                <a:gd name="connsiteX25" fmla="*/ 595140 w 3063207"/>
                <a:gd name="connsiteY25" fmla="*/ 239653 h 1920282"/>
                <a:gd name="connsiteX26" fmla="*/ 751576 w 3063207"/>
                <a:gd name="connsiteY26" fmla="*/ 96765 h 1920282"/>
                <a:gd name="connsiteX27" fmla="*/ 1384125 w 3063207"/>
                <a:gd name="connsiteY27" fmla="*/ 1507 h 1920282"/>
                <a:gd name="connsiteX28" fmla="*/ 1613573 w 3063207"/>
                <a:gd name="connsiteY28" fmla="*/ 1082 h 192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63207" h="1920282">
                  <a:moveTo>
                    <a:pt x="473020" y="1110566"/>
                  </a:moveTo>
                  <a:cubicBezTo>
                    <a:pt x="459414" y="1185546"/>
                    <a:pt x="445808" y="1253709"/>
                    <a:pt x="432202" y="1328689"/>
                  </a:cubicBezTo>
                  <a:cubicBezTo>
                    <a:pt x="690719" y="1451384"/>
                    <a:pt x="976448" y="1505915"/>
                    <a:pt x="1262177" y="1533180"/>
                  </a:cubicBezTo>
                  <a:cubicBezTo>
                    <a:pt x="1724786" y="1574078"/>
                    <a:pt x="2207804" y="1519547"/>
                    <a:pt x="2629595" y="1328689"/>
                  </a:cubicBezTo>
                  <a:cubicBezTo>
                    <a:pt x="2615989" y="1253709"/>
                    <a:pt x="2602383" y="1178730"/>
                    <a:pt x="2588776" y="1110566"/>
                  </a:cubicBezTo>
                  <a:cubicBezTo>
                    <a:pt x="2296244" y="1240077"/>
                    <a:pt x="1976500" y="1287791"/>
                    <a:pt x="1656755" y="1301424"/>
                  </a:cubicBezTo>
                  <a:cubicBezTo>
                    <a:pt x="1255374" y="1315057"/>
                    <a:pt x="840386" y="1274159"/>
                    <a:pt x="473020" y="1110566"/>
                  </a:cubicBezTo>
                  <a:close/>
                  <a:moveTo>
                    <a:pt x="2297655" y="261723"/>
                  </a:moveTo>
                  <a:cubicBezTo>
                    <a:pt x="2192598" y="264942"/>
                    <a:pt x="2089451" y="289405"/>
                    <a:pt x="1982484" y="294555"/>
                  </a:cubicBezTo>
                  <a:cubicBezTo>
                    <a:pt x="1690447" y="328889"/>
                    <a:pt x="1398410" y="322022"/>
                    <a:pt x="1113164" y="301422"/>
                  </a:cubicBezTo>
                  <a:cubicBezTo>
                    <a:pt x="1439159" y="383824"/>
                    <a:pt x="1778737" y="370090"/>
                    <a:pt x="2111524" y="335756"/>
                  </a:cubicBezTo>
                  <a:cubicBezTo>
                    <a:pt x="2213397" y="328889"/>
                    <a:pt x="2322062" y="328889"/>
                    <a:pt x="2403561" y="267087"/>
                  </a:cubicBezTo>
                  <a:cubicBezTo>
                    <a:pt x="2367905" y="261937"/>
                    <a:pt x="2332674" y="260650"/>
                    <a:pt x="2297655" y="261723"/>
                  </a:cubicBezTo>
                  <a:close/>
                  <a:moveTo>
                    <a:pt x="1613573" y="1082"/>
                  </a:moveTo>
                  <a:cubicBezTo>
                    <a:pt x="1842807" y="6185"/>
                    <a:pt x="2071086" y="30425"/>
                    <a:pt x="2295539" y="96765"/>
                  </a:cubicBezTo>
                  <a:cubicBezTo>
                    <a:pt x="2363555" y="117178"/>
                    <a:pt x="2465579" y="151199"/>
                    <a:pt x="2472380" y="239653"/>
                  </a:cubicBezTo>
                  <a:cubicBezTo>
                    <a:pt x="2513190" y="511820"/>
                    <a:pt x="2547198" y="783986"/>
                    <a:pt x="2588008" y="1049349"/>
                  </a:cubicBezTo>
                  <a:cubicBezTo>
                    <a:pt x="2730841" y="1110586"/>
                    <a:pt x="2887278" y="1158215"/>
                    <a:pt x="2996103" y="1267082"/>
                  </a:cubicBezTo>
                  <a:cubicBezTo>
                    <a:pt x="3070921" y="1328320"/>
                    <a:pt x="3084524" y="1450795"/>
                    <a:pt x="3030111" y="1532445"/>
                  </a:cubicBezTo>
                  <a:cubicBezTo>
                    <a:pt x="2941690" y="1654920"/>
                    <a:pt x="2798857" y="1716157"/>
                    <a:pt x="2662825" y="1763786"/>
                  </a:cubicBezTo>
                  <a:cubicBezTo>
                    <a:pt x="2309142" y="1886261"/>
                    <a:pt x="1921451" y="1913478"/>
                    <a:pt x="1547363" y="1920282"/>
                  </a:cubicBezTo>
                  <a:cubicBezTo>
                    <a:pt x="1207283" y="1920282"/>
                    <a:pt x="860402" y="1893065"/>
                    <a:pt x="527124" y="1804611"/>
                  </a:cubicBezTo>
                  <a:cubicBezTo>
                    <a:pt x="357084" y="1756982"/>
                    <a:pt x="166639" y="1695745"/>
                    <a:pt x="51012" y="1552857"/>
                  </a:cubicBezTo>
                  <a:cubicBezTo>
                    <a:pt x="-17004" y="1471207"/>
                    <a:pt x="-17004" y="1348732"/>
                    <a:pt x="51012" y="1280690"/>
                  </a:cubicBezTo>
                  <a:cubicBezTo>
                    <a:pt x="166639" y="1158215"/>
                    <a:pt x="329877" y="1117390"/>
                    <a:pt x="472711" y="1049349"/>
                  </a:cubicBezTo>
                  <a:cubicBezTo>
                    <a:pt x="513520" y="783986"/>
                    <a:pt x="547528" y="511820"/>
                    <a:pt x="595140" y="239653"/>
                  </a:cubicBezTo>
                  <a:cubicBezTo>
                    <a:pt x="601941" y="151199"/>
                    <a:pt x="683560" y="123982"/>
                    <a:pt x="751576" y="96765"/>
                  </a:cubicBezTo>
                  <a:cubicBezTo>
                    <a:pt x="955624" y="35528"/>
                    <a:pt x="1173275" y="15115"/>
                    <a:pt x="1384125" y="1507"/>
                  </a:cubicBezTo>
                  <a:cubicBezTo>
                    <a:pt x="1460643" y="-194"/>
                    <a:pt x="1537161" y="-619"/>
                    <a:pt x="1613573" y="1082"/>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1" name="任意多边形 20"/>
            <p:cNvSpPr/>
            <p:nvPr/>
          </p:nvSpPr>
          <p:spPr bwMode="auto">
            <a:xfrm>
              <a:off x="10268199" y="-303027"/>
              <a:ext cx="2655802" cy="830437"/>
            </a:xfrm>
            <a:custGeom>
              <a:avLst/>
              <a:gdLst>
                <a:gd name="connsiteX0" fmla="*/ 322120 w 2655802"/>
                <a:gd name="connsiteY0" fmla="*/ 141312 h 830437"/>
                <a:gd name="connsiteX1" fmla="*/ 267780 w 2655802"/>
                <a:gd name="connsiteY1" fmla="*/ 291684 h 830437"/>
                <a:gd name="connsiteX2" fmla="*/ 410424 w 2655802"/>
                <a:gd name="connsiteY2" fmla="*/ 688117 h 830437"/>
                <a:gd name="connsiteX3" fmla="*/ 872321 w 2655802"/>
                <a:gd name="connsiteY3" fmla="*/ 729128 h 830437"/>
                <a:gd name="connsiteX4" fmla="*/ 1082891 w 2655802"/>
                <a:gd name="connsiteY4" fmla="*/ 503571 h 830437"/>
                <a:gd name="connsiteX5" fmla="*/ 1096476 w 2655802"/>
                <a:gd name="connsiteY5" fmla="*/ 237003 h 830437"/>
                <a:gd name="connsiteX6" fmla="*/ 797602 w 2655802"/>
                <a:gd name="connsiteY6" fmla="*/ 182323 h 830437"/>
                <a:gd name="connsiteX7" fmla="*/ 322120 w 2655802"/>
                <a:gd name="connsiteY7" fmla="*/ 141312 h 830437"/>
                <a:gd name="connsiteX8" fmla="*/ 2368286 w 2655802"/>
                <a:gd name="connsiteY8" fmla="*/ 134477 h 830437"/>
                <a:gd name="connsiteX9" fmla="*/ 1709946 w 2655802"/>
                <a:gd name="connsiteY9" fmla="*/ 195883 h 830437"/>
                <a:gd name="connsiteX10" fmla="*/ 1533484 w 2655802"/>
                <a:gd name="connsiteY10" fmla="*/ 298225 h 830437"/>
                <a:gd name="connsiteX11" fmla="*/ 1648863 w 2655802"/>
                <a:gd name="connsiteY11" fmla="*/ 646190 h 830437"/>
                <a:gd name="connsiteX12" fmla="*/ 1995001 w 2655802"/>
                <a:gd name="connsiteY12" fmla="*/ 734887 h 830437"/>
                <a:gd name="connsiteX13" fmla="*/ 2327564 w 2655802"/>
                <a:gd name="connsiteY13" fmla="*/ 598430 h 830437"/>
                <a:gd name="connsiteX14" fmla="*/ 2368286 w 2655802"/>
                <a:gd name="connsiteY14" fmla="*/ 134477 h 830437"/>
                <a:gd name="connsiteX15" fmla="*/ 1702 w 2655802"/>
                <a:gd name="connsiteY15" fmla="*/ 0 h 830437"/>
                <a:gd name="connsiteX16" fmla="*/ 961261 w 2655802"/>
                <a:gd name="connsiteY16" fmla="*/ 74876 h 830437"/>
                <a:gd name="connsiteX17" fmla="*/ 1267504 w 2655802"/>
                <a:gd name="connsiteY17" fmla="*/ 149751 h 830437"/>
                <a:gd name="connsiteX18" fmla="*/ 1451249 w 2655802"/>
                <a:gd name="connsiteY18" fmla="*/ 129330 h 830437"/>
                <a:gd name="connsiteX19" fmla="*/ 1879988 w 2655802"/>
                <a:gd name="connsiteY19" fmla="*/ 61262 h 830437"/>
                <a:gd name="connsiteX20" fmla="*/ 2655802 w 2655802"/>
                <a:gd name="connsiteY20" fmla="*/ 0 h 830437"/>
                <a:gd name="connsiteX21" fmla="*/ 2648997 w 2655802"/>
                <a:gd name="connsiteY21" fmla="*/ 149751 h 830437"/>
                <a:gd name="connsiteX22" fmla="*/ 2506083 w 2655802"/>
                <a:gd name="connsiteY22" fmla="*/ 340343 h 830437"/>
                <a:gd name="connsiteX23" fmla="*/ 2288311 w 2655802"/>
                <a:gd name="connsiteY23" fmla="*/ 775982 h 830437"/>
                <a:gd name="connsiteX24" fmla="*/ 1730270 w 2655802"/>
                <a:gd name="connsiteY24" fmla="*/ 810017 h 830437"/>
                <a:gd name="connsiteX25" fmla="*/ 1444444 w 2655802"/>
                <a:gd name="connsiteY25" fmla="*/ 517322 h 830437"/>
                <a:gd name="connsiteX26" fmla="*/ 1294725 w 2655802"/>
                <a:gd name="connsiteY26" fmla="*/ 353957 h 830437"/>
                <a:gd name="connsiteX27" fmla="*/ 1097369 w 2655802"/>
                <a:gd name="connsiteY27" fmla="*/ 701107 h 830437"/>
                <a:gd name="connsiteX28" fmla="*/ 675435 w 2655802"/>
                <a:gd name="connsiteY28" fmla="*/ 830437 h 830437"/>
                <a:gd name="connsiteX29" fmla="*/ 287529 w 2655802"/>
                <a:gd name="connsiteY29" fmla="*/ 721527 h 830437"/>
                <a:gd name="connsiteX30" fmla="*/ 137810 w 2655802"/>
                <a:gd name="connsiteY30" fmla="*/ 326729 h 830437"/>
                <a:gd name="connsiteX31" fmla="*/ 8508 w 2655802"/>
                <a:gd name="connsiteY31" fmla="*/ 149751 h 830437"/>
                <a:gd name="connsiteX32" fmla="*/ 1702 w 2655802"/>
                <a:gd name="connsiteY32" fmla="*/ 0 h 83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55802" h="830437">
                  <a:moveTo>
                    <a:pt x="322120" y="141312"/>
                  </a:moveTo>
                  <a:cubicBezTo>
                    <a:pt x="260987" y="148147"/>
                    <a:pt x="274572" y="243838"/>
                    <a:pt x="267780" y="291684"/>
                  </a:cubicBezTo>
                  <a:cubicBezTo>
                    <a:pt x="274572" y="428385"/>
                    <a:pt x="274572" y="606097"/>
                    <a:pt x="410424" y="688117"/>
                  </a:cubicBezTo>
                  <a:cubicBezTo>
                    <a:pt x="553069" y="749633"/>
                    <a:pt x="722883" y="742798"/>
                    <a:pt x="872321" y="729128"/>
                  </a:cubicBezTo>
                  <a:cubicBezTo>
                    <a:pt x="987795" y="708623"/>
                    <a:pt x="1042135" y="599262"/>
                    <a:pt x="1082891" y="503571"/>
                  </a:cubicBezTo>
                  <a:cubicBezTo>
                    <a:pt x="1116854" y="421550"/>
                    <a:pt x="1150817" y="319024"/>
                    <a:pt x="1096476" y="237003"/>
                  </a:cubicBezTo>
                  <a:cubicBezTo>
                    <a:pt x="1001380" y="195993"/>
                    <a:pt x="892698" y="195993"/>
                    <a:pt x="797602" y="182323"/>
                  </a:cubicBezTo>
                  <a:cubicBezTo>
                    <a:pt x="634580" y="175487"/>
                    <a:pt x="478350" y="134477"/>
                    <a:pt x="322120" y="141312"/>
                  </a:cubicBezTo>
                  <a:close/>
                  <a:moveTo>
                    <a:pt x="2368286" y="134477"/>
                  </a:moveTo>
                  <a:cubicBezTo>
                    <a:pt x="2144315" y="141300"/>
                    <a:pt x="1927130" y="182237"/>
                    <a:pt x="1709946" y="195883"/>
                  </a:cubicBezTo>
                  <a:cubicBezTo>
                    <a:pt x="1642076" y="209528"/>
                    <a:pt x="1547058" y="216351"/>
                    <a:pt x="1533484" y="298225"/>
                  </a:cubicBezTo>
                  <a:cubicBezTo>
                    <a:pt x="1519910" y="421036"/>
                    <a:pt x="1574206" y="543847"/>
                    <a:pt x="1648863" y="646190"/>
                  </a:cubicBezTo>
                  <a:cubicBezTo>
                    <a:pt x="1723520" y="755355"/>
                    <a:pt x="1879621" y="734887"/>
                    <a:pt x="1995001" y="734887"/>
                  </a:cubicBezTo>
                  <a:cubicBezTo>
                    <a:pt x="2117167" y="728064"/>
                    <a:pt x="2266481" y="721241"/>
                    <a:pt x="2327564" y="598430"/>
                  </a:cubicBezTo>
                  <a:cubicBezTo>
                    <a:pt x="2388647" y="455150"/>
                    <a:pt x="2395434" y="291402"/>
                    <a:pt x="2368286" y="134477"/>
                  </a:cubicBezTo>
                  <a:close/>
                  <a:moveTo>
                    <a:pt x="1702" y="0"/>
                  </a:moveTo>
                  <a:cubicBezTo>
                    <a:pt x="321555" y="6807"/>
                    <a:pt x="641408" y="54455"/>
                    <a:pt x="961261" y="74876"/>
                  </a:cubicBezTo>
                  <a:cubicBezTo>
                    <a:pt x="1070148" y="81682"/>
                    <a:pt x="1172228" y="115717"/>
                    <a:pt x="1267504" y="149751"/>
                  </a:cubicBezTo>
                  <a:cubicBezTo>
                    <a:pt x="1328752" y="183785"/>
                    <a:pt x="1396806" y="149751"/>
                    <a:pt x="1451249" y="129330"/>
                  </a:cubicBezTo>
                  <a:cubicBezTo>
                    <a:pt x="1587357" y="74876"/>
                    <a:pt x="1737075" y="74876"/>
                    <a:pt x="1879988" y="61262"/>
                  </a:cubicBezTo>
                  <a:cubicBezTo>
                    <a:pt x="2138593" y="40841"/>
                    <a:pt x="2397197" y="0"/>
                    <a:pt x="2655802" y="0"/>
                  </a:cubicBezTo>
                  <a:cubicBezTo>
                    <a:pt x="2655802" y="47648"/>
                    <a:pt x="2655802" y="102103"/>
                    <a:pt x="2648997" y="149751"/>
                  </a:cubicBezTo>
                  <a:cubicBezTo>
                    <a:pt x="2601359" y="211013"/>
                    <a:pt x="2519694" y="251854"/>
                    <a:pt x="2506083" y="340343"/>
                  </a:cubicBezTo>
                  <a:cubicBezTo>
                    <a:pt x="2465251" y="496901"/>
                    <a:pt x="2451641" y="694300"/>
                    <a:pt x="2288311" y="775982"/>
                  </a:cubicBezTo>
                  <a:cubicBezTo>
                    <a:pt x="2111371" y="837244"/>
                    <a:pt x="1914015" y="844051"/>
                    <a:pt x="1730270" y="810017"/>
                  </a:cubicBezTo>
                  <a:cubicBezTo>
                    <a:pt x="1587357" y="775982"/>
                    <a:pt x="1492081" y="646652"/>
                    <a:pt x="1444444" y="517322"/>
                  </a:cubicBezTo>
                  <a:cubicBezTo>
                    <a:pt x="1417222" y="449253"/>
                    <a:pt x="1390001" y="333536"/>
                    <a:pt x="1294725" y="353957"/>
                  </a:cubicBezTo>
                  <a:cubicBezTo>
                    <a:pt x="1206255" y="456060"/>
                    <a:pt x="1199450" y="605811"/>
                    <a:pt x="1097369" y="701107"/>
                  </a:cubicBezTo>
                  <a:cubicBezTo>
                    <a:pt x="995288" y="823630"/>
                    <a:pt x="818348" y="830437"/>
                    <a:pt x="675435" y="830437"/>
                  </a:cubicBezTo>
                  <a:cubicBezTo>
                    <a:pt x="539328" y="816824"/>
                    <a:pt x="389609" y="810017"/>
                    <a:pt x="287529" y="721527"/>
                  </a:cubicBezTo>
                  <a:cubicBezTo>
                    <a:pt x="185448" y="612618"/>
                    <a:pt x="178642" y="456060"/>
                    <a:pt x="137810" y="326729"/>
                  </a:cubicBezTo>
                  <a:cubicBezTo>
                    <a:pt x="124199" y="245047"/>
                    <a:pt x="49340" y="204206"/>
                    <a:pt x="8508" y="149751"/>
                  </a:cubicBezTo>
                  <a:cubicBezTo>
                    <a:pt x="-5103" y="102103"/>
                    <a:pt x="1702" y="47648"/>
                    <a:pt x="1702" y="0"/>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2" name="任意多边形 21"/>
            <p:cNvSpPr/>
            <p:nvPr/>
          </p:nvSpPr>
          <p:spPr>
            <a:xfrm>
              <a:off x="9926228" y="843512"/>
              <a:ext cx="3317091" cy="417509"/>
            </a:xfrm>
            <a:custGeom>
              <a:avLst/>
              <a:gdLst/>
              <a:ahLst/>
              <a:cxnLst/>
              <a:rect l="l" t="t" r="r" b="b"/>
              <a:pathLst>
                <a:path w="3317091" h="417509">
                  <a:moveTo>
                    <a:pt x="3169890" y="199765"/>
                  </a:moveTo>
                  <a:lnTo>
                    <a:pt x="3169890" y="379772"/>
                  </a:lnTo>
                  <a:lnTo>
                    <a:pt x="3202818" y="379772"/>
                  </a:lnTo>
                  <a:cubicBezTo>
                    <a:pt x="3218916" y="382699"/>
                    <a:pt x="3225502" y="375382"/>
                    <a:pt x="3222575" y="357820"/>
                  </a:cubicBezTo>
                  <a:lnTo>
                    <a:pt x="3222575" y="199765"/>
                  </a:lnTo>
                  <a:close/>
                  <a:moveTo>
                    <a:pt x="2906464" y="199765"/>
                  </a:moveTo>
                  <a:lnTo>
                    <a:pt x="2906464" y="379772"/>
                  </a:lnTo>
                  <a:lnTo>
                    <a:pt x="2937197" y="379772"/>
                  </a:lnTo>
                  <a:cubicBezTo>
                    <a:pt x="2953295" y="382699"/>
                    <a:pt x="2959881" y="375382"/>
                    <a:pt x="2956954" y="357820"/>
                  </a:cubicBezTo>
                  <a:lnTo>
                    <a:pt x="2956954" y="199765"/>
                  </a:lnTo>
                  <a:close/>
                  <a:moveTo>
                    <a:pt x="3075496" y="158056"/>
                  </a:moveTo>
                  <a:lnTo>
                    <a:pt x="3316969" y="158056"/>
                  </a:lnTo>
                  <a:lnTo>
                    <a:pt x="3316969" y="379772"/>
                  </a:lnTo>
                  <a:cubicBezTo>
                    <a:pt x="3318433" y="406115"/>
                    <a:pt x="3305261" y="418554"/>
                    <a:pt x="3277455" y="417091"/>
                  </a:cubicBezTo>
                  <a:lnTo>
                    <a:pt x="3075496" y="417091"/>
                  </a:lnTo>
                  <a:close/>
                  <a:moveTo>
                    <a:pt x="2812070" y="158056"/>
                  </a:moveTo>
                  <a:lnTo>
                    <a:pt x="3053543" y="158056"/>
                  </a:lnTo>
                  <a:lnTo>
                    <a:pt x="3053543" y="379772"/>
                  </a:lnTo>
                  <a:cubicBezTo>
                    <a:pt x="3055007" y="406115"/>
                    <a:pt x="3041104" y="418554"/>
                    <a:pt x="3011835" y="417091"/>
                  </a:cubicBezTo>
                  <a:lnTo>
                    <a:pt x="2812070" y="417091"/>
                  </a:lnTo>
                  <a:close/>
                  <a:moveTo>
                    <a:pt x="1312738" y="87809"/>
                  </a:moveTo>
                  <a:lnTo>
                    <a:pt x="1440061" y="87809"/>
                  </a:lnTo>
                  <a:lnTo>
                    <a:pt x="1286395" y="357820"/>
                  </a:lnTo>
                  <a:cubicBezTo>
                    <a:pt x="1280542" y="369528"/>
                    <a:pt x="1278346" y="376114"/>
                    <a:pt x="1279810" y="377577"/>
                  </a:cubicBezTo>
                  <a:cubicBezTo>
                    <a:pt x="1279810" y="379041"/>
                    <a:pt x="1284200" y="379772"/>
                    <a:pt x="1292981" y="379772"/>
                  </a:cubicBezTo>
                  <a:lnTo>
                    <a:pt x="1483965" y="379772"/>
                  </a:lnTo>
                  <a:cubicBezTo>
                    <a:pt x="1495673" y="379772"/>
                    <a:pt x="1501527" y="379041"/>
                    <a:pt x="1501527" y="377577"/>
                  </a:cubicBezTo>
                  <a:cubicBezTo>
                    <a:pt x="1502990" y="376114"/>
                    <a:pt x="1501527" y="369528"/>
                    <a:pt x="1497136" y="357820"/>
                  </a:cubicBezTo>
                  <a:lnTo>
                    <a:pt x="1459817" y="263426"/>
                  </a:lnTo>
                  <a:lnTo>
                    <a:pt x="1567383" y="263426"/>
                  </a:lnTo>
                  <a:lnTo>
                    <a:pt x="1613483" y="379772"/>
                  </a:lnTo>
                  <a:cubicBezTo>
                    <a:pt x="1623727" y="398798"/>
                    <a:pt x="1627385" y="409774"/>
                    <a:pt x="1624459" y="412701"/>
                  </a:cubicBezTo>
                  <a:cubicBezTo>
                    <a:pt x="1622995" y="415627"/>
                    <a:pt x="1610555" y="417091"/>
                    <a:pt x="1587140" y="417091"/>
                  </a:cubicBezTo>
                  <a:lnTo>
                    <a:pt x="1165659" y="417091"/>
                  </a:lnTo>
                  <a:cubicBezTo>
                    <a:pt x="1143707" y="417091"/>
                    <a:pt x="1132731" y="415627"/>
                    <a:pt x="1132731" y="412701"/>
                  </a:cubicBezTo>
                  <a:cubicBezTo>
                    <a:pt x="1129803" y="409774"/>
                    <a:pt x="1134194" y="398798"/>
                    <a:pt x="1145902" y="379772"/>
                  </a:cubicBezTo>
                  <a:close/>
                  <a:moveTo>
                    <a:pt x="799058" y="83418"/>
                  </a:moveTo>
                  <a:lnTo>
                    <a:pt x="921990" y="83418"/>
                  </a:lnTo>
                  <a:lnTo>
                    <a:pt x="941747" y="131713"/>
                  </a:lnTo>
                  <a:lnTo>
                    <a:pt x="1069069" y="83418"/>
                  </a:lnTo>
                  <a:lnTo>
                    <a:pt x="1069069" y="138299"/>
                  </a:lnTo>
                  <a:lnTo>
                    <a:pt x="961504" y="177812"/>
                  </a:lnTo>
                  <a:lnTo>
                    <a:pt x="1069069" y="417091"/>
                  </a:lnTo>
                  <a:lnTo>
                    <a:pt x="943942" y="417091"/>
                  </a:lnTo>
                  <a:close/>
                  <a:moveTo>
                    <a:pt x="722225" y="72442"/>
                  </a:moveTo>
                  <a:lnTo>
                    <a:pt x="722225" y="357820"/>
                  </a:lnTo>
                  <a:cubicBezTo>
                    <a:pt x="719298" y="375382"/>
                    <a:pt x="725884" y="382699"/>
                    <a:pt x="741982" y="379772"/>
                  </a:cubicBezTo>
                  <a:lnTo>
                    <a:pt x="783691" y="379772"/>
                  </a:lnTo>
                  <a:lnTo>
                    <a:pt x="783691" y="417091"/>
                  </a:lnTo>
                  <a:lnTo>
                    <a:pt x="647588" y="417091"/>
                  </a:lnTo>
                  <a:cubicBezTo>
                    <a:pt x="616855" y="420018"/>
                    <a:pt x="602952" y="407578"/>
                    <a:pt x="605879" y="379772"/>
                  </a:cubicBezTo>
                  <a:lnTo>
                    <a:pt x="605879" y="171227"/>
                  </a:lnTo>
                  <a:lnTo>
                    <a:pt x="564170" y="182203"/>
                  </a:lnTo>
                  <a:lnTo>
                    <a:pt x="564170" y="120737"/>
                  </a:lnTo>
                  <a:close/>
                  <a:moveTo>
                    <a:pt x="195374" y="70247"/>
                  </a:moveTo>
                  <a:lnTo>
                    <a:pt x="311720" y="70247"/>
                  </a:lnTo>
                  <a:lnTo>
                    <a:pt x="311720" y="94394"/>
                  </a:lnTo>
                  <a:lnTo>
                    <a:pt x="507094" y="94394"/>
                  </a:lnTo>
                  <a:lnTo>
                    <a:pt x="507094" y="379772"/>
                  </a:lnTo>
                  <a:cubicBezTo>
                    <a:pt x="510021" y="407578"/>
                    <a:pt x="496850" y="420018"/>
                    <a:pt x="467580" y="417091"/>
                  </a:cubicBezTo>
                  <a:lnTo>
                    <a:pt x="412700" y="417091"/>
                  </a:lnTo>
                  <a:lnTo>
                    <a:pt x="412700" y="138299"/>
                  </a:lnTo>
                  <a:lnTo>
                    <a:pt x="311720" y="138299"/>
                  </a:lnTo>
                  <a:lnTo>
                    <a:pt x="311720" y="417091"/>
                  </a:lnTo>
                  <a:lnTo>
                    <a:pt x="195374" y="417091"/>
                  </a:lnTo>
                  <a:lnTo>
                    <a:pt x="195374" y="138299"/>
                  </a:lnTo>
                  <a:lnTo>
                    <a:pt x="96589" y="138299"/>
                  </a:lnTo>
                  <a:lnTo>
                    <a:pt x="96589" y="417091"/>
                  </a:lnTo>
                  <a:lnTo>
                    <a:pt x="0" y="417091"/>
                  </a:lnTo>
                  <a:lnTo>
                    <a:pt x="0" y="94394"/>
                  </a:lnTo>
                  <a:lnTo>
                    <a:pt x="195374" y="94394"/>
                  </a:lnTo>
                  <a:close/>
                  <a:moveTo>
                    <a:pt x="2917440" y="41709"/>
                  </a:moveTo>
                  <a:lnTo>
                    <a:pt x="2917440" y="105370"/>
                  </a:lnTo>
                  <a:lnTo>
                    <a:pt x="3202818" y="105370"/>
                  </a:lnTo>
                  <a:cubicBezTo>
                    <a:pt x="3208672" y="105370"/>
                    <a:pt x="3211599" y="101712"/>
                    <a:pt x="3211599" y="94394"/>
                  </a:cubicBezTo>
                  <a:lnTo>
                    <a:pt x="3211599" y="41709"/>
                  </a:lnTo>
                  <a:close/>
                  <a:moveTo>
                    <a:pt x="2812070" y="0"/>
                  </a:moveTo>
                  <a:lnTo>
                    <a:pt x="3316969" y="0"/>
                  </a:lnTo>
                  <a:lnTo>
                    <a:pt x="3316969" y="100980"/>
                  </a:lnTo>
                  <a:cubicBezTo>
                    <a:pt x="3318433" y="133176"/>
                    <a:pt x="3306725" y="148543"/>
                    <a:pt x="3281846" y="147079"/>
                  </a:cubicBezTo>
                  <a:lnTo>
                    <a:pt x="2812070" y="147079"/>
                  </a:lnTo>
                  <a:close/>
                  <a:moveTo>
                    <a:pt x="2410345" y="0"/>
                  </a:moveTo>
                  <a:lnTo>
                    <a:pt x="2511325" y="0"/>
                  </a:lnTo>
                  <a:lnTo>
                    <a:pt x="2506935" y="21952"/>
                  </a:lnTo>
                  <a:lnTo>
                    <a:pt x="2754994" y="21952"/>
                  </a:lnTo>
                  <a:lnTo>
                    <a:pt x="2754994" y="63661"/>
                  </a:lnTo>
                  <a:lnTo>
                    <a:pt x="2520106" y="63661"/>
                  </a:lnTo>
                  <a:lnTo>
                    <a:pt x="2520106" y="125127"/>
                  </a:lnTo>
                  <a:lnTo>
                    <a:pt x="2754994" y="125127"/>
                  </a:lnTo>
                  <a:lnTo>
                    <a:pt x="2754994" y="166836"/>
                  </a:lnTo>
                  <a:lnTo>
                    <a:pt x="2520106" y="166836"/>
                  </a:lnTo>
                  <a:lnTo>
                    <a:pt x="2520106" y="324892"/>
                  </a:lnTo>
                  <a:lnTo>
                    <a:pt x="2754994" y="324892"/>
                  </a:lnTo>
                  <a:lnTo>
                    <a:pt x="2754994" y="366601"/>
                  </a:lnTo>
                  <a:lnTo>
                    <a:pt x="2520106" y="366601"/>
                  </a:lnTo>
                  <a:lnTo>
                    <a:pt x="2520106" y="417091"/>
                  </a:lnTo>
                  <a:lnTo>
                    <a:pt x="2414736" y="417091"/>
                  </a:lnTo>
                  <a:lnTo>
                    <a:pt x="2414736" y="63661"/>
                  </a:lnTo>
                  <a:lnTo>
                    <a:pt x="2394979" y="63661"/>
                  </a:lnTo>
                  <a:close/>
                  <a:moveTo>
                    <a:pt x="2381808" y="0"/>
                  </a:moveTo>
                  <a:lnTo>
                    <a:pt x="2381808" y="417091"/>
                  </a:lnTo>
                  <a:lnTo>
                    <a:pt x="2274242" y="417091"/>
                  </a:lnTo>
                  <a:lnTo>
                    <a:pt x="2274242" y="52685"/>
                  </a:lnTo>
                  <a:lnTo>
                    <a:pt x="2250095" y="54880"/>
                  </a:lnTo>
                  <a:lnTo>
                    <a:pt x="2250095" y="13171"/>
                  </a:lnTo>
                  <a:close/>
                  <a:moveTo>
                    <a:pt x="1685925" y="0"/>
                  </a:moveTo>
                  <a:lnTo>
                    <a:pt x="2193019" y="0"/>
                  </a:lnTo>
                  <a:lnTo>
                    <a:pt x="2193019" y="63661"/>
                  </a:lnTo>
                  <a:lnTo>
                    <a:pt x="2074478" y="96590"/>
                  </a:lnTo>
                  <a:lnTo>
                    <a:pt x="2074478" y="144884"/>
                  </a:lnTo>
                  <a:lnTo>
                    <a:pt x="2193019" y="144884"/>
                  </a:lnTo>
                  <a:lnTo>
                    <a:pt x="2193019" y="186593"/>
                  </a:lnTo>
                  <a:lnTo>
                    <a:pt x="2074478" y="186593"/>
                  </a:lnTo>
                  <a:lnTo>
                    <a:pt x="2074478" y="379772"/>
                  </a:lnTo>
                  <a:cubicBezTo>
                    <a:pt x="2075941" y="406115"/>
                    <a:pt x="2062038" y="418554"/>
                    <a:pt x="2032769" y="417091"/>
                  </a:cubicBezTo>
                  <a:lnTo>
                    <a:pt x="1775929" y="417091"/>
                  </a:lnTo>
                  <a:lnTo>
                    <a:pt x="1775929" y="379772"/>
                  </a:lnTo>
                  <a:lnTo>
                    <a:pt x="1931789" y="379772"/>
                  </a:lnTo>
                  <a:cubicBezTo>
                    <a:pt x="1946423" y="382699"/>
                    <a:pt x="1952277" y="376114"/>
                    <a:pt x="1949350" y="360015"/>
                  </a:cubicBezTo>
                  <a:lnTo>
                    <a:pt x="1949350" y="186593"/>
                  </a:lnTo>
                  <a:lnTo>
                    <a:pt x="1685925" y="186593"/>
                  </a:lnTo>
                  <a:lnTo>
                    <a:pt x="1685925" y="144884"/>
                  </a:lnTo>
                  <a:lnTo>
                    <a:pt x="1949350" y="144884"/>
                  </a:lnTo>
                  <a:lnTo>
                    <a:pt x="1949350" y="63661"/>
                  </a:lnTo>
                  <a:lnTo>
                    <a:pt x="2010817" y="41709"/>
                  </a:lnTo>
                  <a:lnTo>
                    <a:pt x="1685925" y="41709"/>
                  </a:lnTo>
                  <a:close/>
                  <a:moveTo>
                    <a:pt x="1176635" y="0"/>
                  </a:moveTo>
                  <a:lnTo>
                    <a:pt x="1569578" y="0"/>
                  </a:lnTo>
                  <a:lnTo>
                    <a:pt x="1580554" y="41709"/>
                  </a:lnTo>
                  <a:lnTo>
                    <a:pt x="1631044" y="208546"/>
                  </a:lnTo>
                  <a:lnTo>
                    <a:pt x="1523479" y="208546"/>
                  </a:lnTo>
                  <a:lnTo>
                    <a:pt x="1470794" y="41709"/>
                  </a:lnTo>
                  <a:lnTo>
                    <a:pt x="1286395" y="41709"/>
                  </a:lnTo>
                  <a:lnTo>
                    <a:pt x="1231515" y="208546"/>
                  </a:lnTo>
                  <a:lnTo>
                    <a:pt x="1126145" y="208546"/>
                  </a:lnTo>
                  <a:lnTo>
                    <a:pt x="1176635" y="41709"/>
                  </a:lnTo>
                  <a:close/>
                  <a:moveTo>
                    <a:pt x="748568" y="0"/>
                  </a:moveTo>
                  <a:lnTo>
                    <a:pt x="864914" y="0"/>
                  </a:lnTo>
                  <a:lnTo>
                    <a:pt x="873695" y="21952"/>
                  </a:lnTo>
                  <a:lnTo>
                    <a:pt x="1069069" y="21952"/>
                  </a:lnTo>
                  <a:lnTo>
                    <a:pt x="1069069" y="63661"/>
                  </a:lnTo>
                  <a:lnTo>
                    <a:pt x="564170" y="63661"/>
                  </a:lnTo>
                  <a:lnTo>
                    <a:pt x="564170" y="21952"/>
                  </a:lnTo>
                  <a:lnTo>
                    <a:pt x="759544" y="21952"/>
                  </a:lnTo>
                  <a:close/>
                  <a:moveTo>
                    <a:pt x="72442" y="0"/>
                  </a:moveTo>
                  <a:lnTo>
                    <a:pt x="188788" y="0"/>
                  </a:lnTo>
                  <a:lnTo>
                    <a:pt x="171226" y="21952"/>
                  </a:lnTo>
                  <a:lnTo>
                    <a:pt x="507094" y="21952"/>
                  </a:lnTo>
                  <a:lnTo>
                    <a:pt x="507094" y="63661"/>
                  </a:lnTo>
                  <a:lnTo>
                    <a:pt x="136103" y="63661"/>
                  </a:lnTo>
                  <a:lnTo>
                    <a:pt x="116346" y="90004"/>
                  </a:lnTo>
                  <a:lnTo>
                    <a:pt x="0" y="90004"/>
                  </a:lnTo>
                  <a:lnTo>
                    <a:pt x="21952" y="63661"/>
                  </a:lnTo>
                  <a:lnTo>
                    <a:pt x="0" y="63661"/>
                  </a:lnTo>
                  <a:lnTo>
                    <a:pt x="0" y="21952"/>
                  </a:lnTo>
                  <a:lnTo>
                    <a:pt x="54880" y="21952"/>
                  </a:ln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solidFill>
                  <a:schemeClr val="tx1"/>
                </a:solidFill>
                <a:ea typeface="微软雅黑" panose="020B0503020204020204" pitchFamily="34" charset="-122"/>
              </a:endParaRPr>
            </a:p>
          </p:txBody>
        </p:sp>
      </p:grpSp>
      <p:cxnSp>
        <p:nvCxnSpPr>
          <p:cNvPr id="23" name="直接连接符 22"/>
          <p:cNvCxnSpPr/>
          <p:nvPr userDrawn="1"/>
        </p:nvCxnSpPr>
        <p:spPr>
          <a:xfrm>
            <a:off x="761629" y="62650"/>
            <a:ext cx="0" cy="6161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userDrawn="1"/>
        </p:nvSpPr>
        <p:spPr>
          <a:xfrm>
            <a:off x="0" y="4900885"/>
            <a:ext cx="9144000" cy="242615"/>
          </a:xfrm>
          <a:prstGeom prst="rect">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Tree>
    <p:extLst>
      <p:ext uri="{BB962C8B-B14F-4D97-AF65-F5344CB8AC3E}">
        <p14:creationId xmlns:p14="http://schemas.microsoft.com/office/powerpoint/2010/main" val="375288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1_比较">
    <p:spTree>
      <p:nvGrpSpPr>
        <p:cNvPr id="1" name=""/>
        <p:cNvGrpSpPr/>
        <p:nvPr/>
      </p:nvGrpSpPr>
      <p:grpSpPr>
        <a:xfrm>
          <a:off x="0" y="0"/>
          <a:ext cx="0" cy="0"/>
          <a:chOff x="0" y="0"/>
          <a:chExt cx="0" cy="0"/>
        </a:xfrm>
      </p:grpSpPr>
      <p:grpSp>
        <p:nvGrpSpPr>
          <p:cNvPr id="2" name="组合 1"/>
          <p:cNvGrpSpPr>
            <a:grpSpLocks noChangeAspect="1"/>
          </p:cNvGrpSpPr>
          <p:nvPr userDrawn="1"/>
        </p:nvGrpSpPr>
        <p:grpSpPr>
          <a:xfrm>
            <a:off x="790204" y="186614"/>
            <a:ext cx="671884" cy="474112"/>
            <a:chOff x="5455444" y="233363"/>
            <a:chExt cx="1281113" cy="904009"/>
          </a:xfrm>
        </p:grpSpPr>
        <p:grpSp>
          <p:nvGrpSpPr>
            <p:cNvPr id="3" name="组合 2"/>
            <p:cNvGrpSpPr/>
            <p:nvPr/>
          </p:nvGrpSpPr>
          <p:grpSpPr>
            <a:xfrm>
              <a:off x="5455444" y="233363"/>
              <a:ext cx="1281113" cy="661987"/>
              <a:chOff x="5194301" y="233363"/>
              <a:chExt cx="1281113" cy="661987"/>
            </a:xfrm>
          </p:grpSpPr>
          <p:sp>
            <p:nvSpPr>
              <p:cNvPr id="13" name="Freeform 24"/>
              <p:cNvSpPr/>
              <p:nvPr/>
            </p:nvSpPr>
            <p:spPr bwMode="auto">
              <a:xfrm>
                <a:off x="5964238" y="487363"/>
                <a:ext cx="260350" cy="223837"/>
              </a:xfrm>
              <a:custGeom>
                <a:avLst/>
                <a:gdLst>
                  <a:gd name="T0" fmla="*/ 183 w 204"/>
                  <a:gd name="T1" fmla="*/ 0 h 175"/>
                  <a:gd name="T2" fmla="*/ 191 w 204"/>
                  <a:gd name="T3" fmla="*/ 22 h 175"/>
                  <a:gd name="T4" fmla="*/ 203 w 204"/>
                  <a:gd name="T5" fmla="*/ 114 h 175"/>
                  <a:gd name="T6" fmla="*/ 198 w 204"/>
                  <a:gd name="T7" fmla="*/ 165 h 175"/>
                  <a:gd name="T8" fmla="*/ 196 w 204"/>
                  <a:gd name="T9" fmla="*/ 175 h 175"/>
                  <a:gd name="T10" fmla="*/ 186 w 204"/>
                  <a:gd name="T11" fmla="*/ 169 h 175"/>
                  <a:gd name="T12" fmla="*/ 27 w 204"/>
                  <a:gd name="T13" fmla="*/ 117 h 175"/>
                  <a:gd name="T14" fmla="*/ 0 w 204"/>
                  <a:gd name="T15" fmla="*/ 113 h 175"/>
                  <a:gd name="T16" fmla="*/ 14 w 204"/>
                  <a:gd name="T17" fmla="*/ 96 h 175"/>
                  <a:gd name="T18" fmla="*/ 158 w 204"/>
                  <a:gd name="T19" fmla="*/ 6 h 175"/>
                  <a:gd name="T20" fmla="*/ 183 w 204"/>
                  <a:gd name="T2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175">
                    <a:moveTo>
                      <a:pt x="183" y="0"/>
                    </a:moveTo>
                    <a:cubicBezTo>
                      <a:pt x="191" y="22"/>
                      <a:pt x="191" y="22"/>
                      <a:pt x="191" y="22"/>
                    </a:cubicBezTo>
                    <a:cubicBezTo>
                      <a:pt x="199" y="51"/>
                      <a:pt x="204" y="82"/>
                      <a:pt x="203" y="114"/>
                    </a:cubicBezTo>
                    <a:cubicBezTo>
                      <a:pt x="203" y="132"/>
                      <a:pt x="201" y="149"/>
                      <a:pt x="198" y="165"/>
                    </a:cubicBezTo>
                    <a:cubicBezTo>
                      <a:pt x="196" y="175"/>
                      <a:pt x="196" y="175"/>
                      <a:pt x="196" y="175"/>
                    </a:cubicBezTo>
                    <a:cubicBezTo>
                      <a:pt x="186" y="169"/>
                      <a:pt x="186" y="169"/>
                      <a:pt x="186" y="169"/>
                    </a:cubicBezTo>
                    <a:cubicBezTo>
                      <a:pt x="137" y="145"/>
                      <a:pt x="84" y="127"/>
                      <a:pt x="27" y="117"/>
                    </a:cubicBezTo>
                    <a:cubicBezTo>
                      <a:pt x="0" y="113"/>
                      <a:pt x="0" y="113"/>
                      <a:pt x="0" y="113"/>
                    </a:cubicBezTo>
                    <a:cubicBezTo>
                      <a:pt x="14" y="96"/>
                      <a:pt x="14" y="96"/>
                      <a:pt x="14" y="96"/>
                    </a:cubicBezTo>
                    <a:cubicBezTo>
                      <a:pt x="52" y="54"/>
                      <a:pt x="102" y="22"/>
                      <a:pt x="158" y="6"/>
                    </a:cubicBezTo>
                    <a:lnTo>
                      <a:pt x="183" y="0"/>
                    </a:lnTo>
                    <a:close/>
                  </a:path>
                </a:pathLst>
              </a:custGeom>
              <a:solidFill>
                <a:srgbClr val="1F99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4" name="Freeform 25"/>
              <p:cNvSpPr/>
              <p:nvPr/>
            </p:nvSpPr>
            <p:spPr bwMode="auto">
              <a:xfrm>
                <a:off x="5927726" y="273050"/>
                <a:ext cx="250825" cy="255587"/>
              </a:xfrm>
              <a:custGeom>
                <a:avLst/>
                <a:gdLst>
                  <a:gd name="T0" fmla="*/ 52 w 197"/>
                  <a:gd name="T1" fmla="*/ 0 h 200"/>
                  <a:gd name="T2" fmla="*/ 76 w 197"/>
                  <a:gd name="T3" fmla="*/ 12 h 200"/>
                  <a:gd name="T4" fmla="*/ 183 w 197"/>
                  <a:gd name="T5" fmla="*/ 113 h 200"/>
                  <a:gd name="T6" fmla="*/ 197 w 197"/>
                  <a:gd name="T7" fmla="*/ 137 h 200"/>
                  <a:gd name="T8" fmla="*/ 194 w 197"/>
                  <a:gd name="T9" fmla="*/ 139 h 200"/>
                  <a:gd name="T10" fmla="*/ 8 w 197"/>
                  <a:gd name="T11" fmla="*/ 200 h 200"/>
                  <a:gd name="T12" fmla="*/ 0 w 197"/>
                  <a:gd name="T13" fmla="*/ 200 h 200"/>
                  <a:gd name="T14" fmla="*/ 0 w 197"/>
                  <a:gd name="T15" fmla="*/ 196 h 200"/>
                  <a:gd name="T16" fmla="*/ 49 w 197"/>
                  <a:gd name="T17" fmla="*/ 4 h 200"/>
                  <a:gd name="T18" fmla="*/ 52 w 197"/>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200">
                    <a:moveTo>
                      <a:pt x="52" y="0"/>
                    </a:moveTo>
                    <a:cubicBezTo>
                      <a:pt x="76" y="12"/>
                      <a:pt x="76" y="12"/>
                      <a:pt x="76" y="12"/>
                    </a:cubicBezTo>
                    <a:cubicBezTo>
                      <a:pt x="119" y="37"/>
                      <a:pt x="156" y="71"/>
                      <a:pt x="183" y="113"/>
                    </a:cubicBezTo>
                    <a:cubicBezTo>
                      <a:pt x="197" y="137"/>
                      <a:pt x="197" y="137"/>
                      <a:pt x="197" y="137"/>
                    </a:cubicBezTo>
                    <a:cubicBezTo>
                      <a:pt x="194" y="139"/>
                      <a:pt x="194" y="139"/>
                      <a:pt x="194" y="139"/>
                    </a:cubicBezTo>
                    <a:cubicBezTo>
                      <a:pt x="139" y="173"/>
                      <a:pt x="76" y="194"/>
                      <a:pt x="8" y="200"/>
                    </a:cubicBezTo>
                    <a:cubicBezTo>
                      <a:pt x="0" y="200"/>
                      <a:pt x="0" y="200"/>
                      <a:pt x="0" y="200"/>
                    </a:cubicBezTo>
                    <a:cubicBezTo>
                      <a:pt x="0" y="196"/>
                      <a:pt x="0" y="196"/>
                      <a:pt x="0" y="196"/>
                    </a:cubicBezTo>
                    <a:cubicBezTo>
                      <a:pt x="1" y="127"/>
                      <a:pt x="19" y="62"/>
                      <a:pt x="49" y="4"/>
                    </a:cubicBezTo>
                    <a:lnTo>
                      <a:pt x="52" y="0"/>
                    </a:lnTo>
                    <a:close/>
                  </a:path>
                </a:pathLst>
              </a:custGeom>
              <a:solidFill>
                <a:srgbClr val="7BB8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5" name="Freeform 26"/>
              <p:cNvSpPr/>
              <p:nvPr/>
            </p:nvSpPr>
            <p:spPr bwMode="auto">
              <a:xfrm>
                <a:off x="5194301" y="649288"/>
                <a:ext cx="1281113" cy="246062"/>
              </a:xfrm>
              <a:custGeom>
                <a:avLst/>
                <a:gdLst>
                  <a:gd name="T0" fmla="*/ 511 w 1008"/>
                  <a:gd name="T1" fmla="*/ 0 h 193"/>
                  <a:gd name="T2" fmla="*/ 944 w 1008"/>
                  <a:gd name="T3" fmla="*/ 147 h 193"/>
                  <a:gd name="T4" fmla="*/ 989 w 1008"/>
                  <a:gd name="T5" fmla="*/ 178 h 193"/>
                  <a:gd name="T6" fmla="*/ 990 w 1008"/>
                  <a:gd name="T7" fmla="*/ 178 h 193"/>
                  <a:gd name="T8" fmla="*/ 995 w 1008"/>
                  <a:gd name="T9" fmla="*/ 181 h 193"/>
                  <a:gd name="T10" fmla="*/ 1007 w 1008"/>
                  <a:gd name="T11" fmla="*/ 192 h 193"/>
                  <a:gd name="T12" fmla="*/ 991 w 1008"/>
                  <a:gd name="T13" fmla="*/ 189 h 193"/>
                  <a:gd name="T14" fmla="*/ 989 w 1008"/>
                  <a:gd name="T15" fmla="*/ 188 h 193"/>
                  <a:gd name="T16" fmla="*/ 989 w 1008"/>
                  <a:gd name="T17" fmla="*/ 188 h 193"/>
                  <a:gd name="T18" fmla="*/ 503 w 1008"/>
                  <a:gd name="T19" fmla="*/ 101 h 193"/>
                  <a:gd name="T20" fmla="*/ 17 w 1008"/>
                  <a:gd name="T21" fmla="*/ 188 h 193"/>
                  <a:gd name="T22" fmla="*/ 17 w 1008"/>
                  <a:gd name="T23" fmla="*/ 188 h 193"/>
                  <a:gd name="T24" fmla="*/ 16 w 1008"/>
                  <a:gd name="T25" fmla="*/ 188 h 193"/>
                  <a:gd name="T26" fmla="*/ 0 w 1008"/>
                  <a:gd name="T27" fmla="*/ 191 h 193"/>
                  <a:gd name="T28" fmla="*/ 3 w 1008"/>
                  <a:gd name="T29" fmla="*/ 188 h 193"/>
                  <a:gd name="T30" fmla="*/ 6 w 1008"/>
                  <a:gd name="T31" fmla="*/ 185 h 193"/>
                  <a:gd name="T32" fmla="*/ 6 w 1008"/>
                  <a:gd name="T33" fmla="*/ 185 h 193"/>
                  <a:gd name="T34" fmla="*/ 62 w 1008"/>
                  <a:gd name="T35" fmla="*/ 147 h 193"/>
                  <a:gd name="T36" fmla="*/ 511 w 1008"/>
                  <a:gd name="T3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8" h="193">
                    <a:moveTo>
                      <a:pt x="511" y="0"/>
                    </a:moveTo>
                    <a:cubicBezTo>
                      <a:pt x="668" y="0"/>
                      <a:pt x="810" y="63"/>
                      <a:pt x="944" y="147"/>
                    </a:cubicBezTo>
                    <a:cubicBezTo>
                      <a:pt x="989" y="178"/>
                      <a:pt x="989" y="178"/>
                      <a:pt x="989" y="178"/>
                    </a:cubicBezTo>
                    <a:cubicBezTo>
                      <a:pt x="990" y="178"/>
                      <a:pt x="990" y="178"/>
                      <a:pt x="990" y="178"/>
                    </a:cubicBezTo>
                    <a:cubicBezTo>
                      <a:pt x="995" y="181"/>
                      <a:pt x="995" y="181"/>
                      <a:pt x="995" y="181"/>
                    </a:cubicBezTo>
                    <a:cubicBezTo>
                      <a:pt x="1003" y="187"/>
                      <a:pt x="1008" y="191"/>
                      <a:pt x="1007" y="192"/>
                    </a:cubicBezTo>
                    <a:cubicBezTo>
                      <a:pt x="1006" y="193"/>
                      <a:pt x="1001" y="192"/>
                      <a:pt x="991" y="189"/>
                    </a:cubicBezTo>
                    <a:cubicBezTo>
                      <a:pt x="989" y="188"/>
                      <a:pt x="989" y="188"/>
                      <a:pt x="989" y="188"/>
                    </a:cubicBezTo>
                    <a:cubicBezTo>
                      <a:pt x="989" y="188"/>
                      <a:pt x="989" y="188"/>
                      <a:pt x="989" y="188"/>
                    </a:cubicBezTo>
                    <a:cubicBezTo>
                      <a:pt x="839" y="132"/>
                      <a:pt x="675" y="101"/>
                      <a:pt x="503" y="101"/>
                    </a:cubicBezTo>
                    <a:cubicBezTo>
                      <a:pt x="330" y="101"/>
                      <a:pt x="166" y="132"/>
                      <a:pt x="17" y="188"/>
                    </a:cubicBezTo>
                    <a:cubicBezTo>
                      <a:pt x="17" y="188"/>
                      <a:pt x="17" y="188"/>
                      <a:pt x="17" y="188"/>
                    </a:cubicBezTo>
                    <a:cubicBezTo>
                      <a:pt x="16" y="188"/>
                      <a:pt x="16" y="188"/>
                      <a:pt x="16" y="188"/>
                    </a:cubicBezTo>
                    <a:cubicBezTo>
                      <a:pt x="6" y="192"/>
                      <a:pt x="1" y="193"/>
                      <a:pt x="0" y="191"/>
                    </a:cubicBezTo>
                    <a:cubicBezTo>
                      <a:pt x="0" y="191"/>
                      <a:pt x="1" y="189"/>
                      <a:pt x="3" y="188"/>
                    </a:cubicBezTo>
                    <a:cubicBezTo>
                      <a:pt x="6" y="185"/>
                      <a:pt x="6" y="185"/>
                      <a:pt x="6" y="185"/>
                    </a:cubicBezTo>
                    <a:cubicBezTo>
                      <a:pt x="6" y="185"/>
                      <a:pt x="6" y="185"/>
                      <a:pt x="6" y="185"/>
                    </a:cubicBezTo>
                    <a:cubicBezTo>
                      <a:pt x="62" y="147"/>
                      <a:pt x="62" y="147"/>
                      <a:pt x="62" y="147"/>
                    </a:cubicBezTo>
                    <a:cubicBezTo>
                      <a:pt x="197" y="63"/>
                      <a:pt x="353" y="0"/>
                      <a:pt x="511"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6" name="Freeform 27"/>
              <p:cNvSpPr/>
              <p:nvPr/>
            </p:nvSpPr>
            <p:spPr bwMode="auto">
              <a:xfrm>
                <a:off x="5703888" y="233363"/>
                <a:ext cx="255588" cy="257175"/>
              </a:xfrm>
              <a:custGeom>
                <a:avLst/>
                <a:gdLst>
                  <a:gd name="T0" fmla="*/ 0 w 201"/>
                  <a:gd name="T1" fmla="*/ 21 h 201"/>
                  <a:gd name="T2" fmla="*/ 26 w 201"/>
                  <a:gd name="T3" fmla="*/ 13 h 201"/>
                  <a:gd name="T4" fmla="*/ 174 w 201"/>
                  <a:gd name="T5" fmla="*/ 11 h 201"/>
                  <a:gd name="T6" fmla="*/ 201 w 201"/>
                  <a:gd name="T7" fmla="*/ 18 h 201"/>
                  <a:gd name="T8" fmla="*/ 200 w 201"/>
                  <a:gd name="T9" fmla="*/ 22 h 201"/>
                  <a:gd name="T10" fmla="*/ 108 w 201"/>
                  <a:gd name="T11" fmla="*/ 195 h 201"/>
                  <a:gd name="T12" fmla="*/ 102 w 201"/>
                  <a:gd name="T13" fmla="*/ 201 h 201"/>
                  <a:gd name="T14" fmla="*/ 100 w 201"/>
                  <a:gd name="T15" fmla="*/ 198 h 201"/>
                  <a:gd name="T16" fmla="*/ 2 w 201"/>
                  <a:gd name="T17" fmla="*/ 26 h 201"/>
                  <a:gd name="T18" fmla="*/ 0 w 201"/>
                  <a:gd name="T19" fmla="*/ 2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a:moveTo>
                      <a:pt x="0" y="21"/>
                    </a:moveTo>
                    <a:cubicBezTo>
                      <a:pt x="26" y="13"/>
                      <a:pt x="26" y="13"/>
                      <a:pt x="26" y="13"/>
                    </a:cubicBezTo>
                    <a:cubicBezTo>
                      <a:pt x="75" y="0"/>
                      <a:pt x="125" y="0"/>
                      <a:pt x="174" y="11"/>
                    </a:cubicBezTo>
                    <a:cubicBezTo>
                      <a:pt x="201" y="18"/>
                      <a:pt x="201" y="18"/>
                      <a:pt x="201" y="18"/>
                    </a:cubicBezTo>
                    <a:cubicBezTo>
                      <a:pt x="200" y="22"/>
                      <a:pt x="200" y="22"/>
                      <a:pt x="200" y="22"/>
                    </a:cubicBezTo>
                    <a:cubicBezTo>
                      <a:pt x="183" y="84"/>
                      <a:pt x="153" y="144"/>
                      <a:pt x="108" y="195"/>
                    </a:cubicBezTo>
                    <a:cubicBezTo>
                      <a:pt x="102" y="201"/>
                      <a:pt x="102" y="201"/>
                      <a:pt x="102" y="201"/>
                    </a:cubicBezTo>
                    <a:cubicBezTo>
                      <a:pt x="100" y="198"/>
                      <a:pt x="100" y="198"/>
                      <a:pt x="100" y="198"/>
                    </a:cubicBezTo>
                    <a:cubicBezTo>
                      <a:pt x="52" y="147"/>
                      <a:pt x="20" y="88"/>
                      <a:pt x="2" y="26"/>
                    </a:cubicBezTo>
                    <a:lnTo>
                      <a:pt x="0" y="21"/>
                    </a:lnTo>
                    <a:close/>
                  </a:path>
                </a:pathLst>
              </a:custGeom>
              <a:solidFill>
                <a:srgbClr val="EDA1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7" name="Freeform 28"/>
              <p:cNvSpPr/>
              <p:nvPr/>
            </p:nvSpPr>
            <p:spPr bwMode="auto">
              <a:xfrm>
                <a:off x="5491163" y="274638"/>
                <a:ext cx="252413" cy="254000"/>
              </a:xfrm>
              <a:custGeom>
                <a:avLst/>
                <a:gdLst>
                  <a:gd name="T0" fmla="*/ 0 w 199"/>
                  <a:gd name="T1" fmla="*/ 141 h 199"/>
                  <a:gd name="T2" fmla="*/ 13 w 199"/>
                  <a:gd name="T3" fmla="*/ 117 h 199"/>
                  <a:gd name="T4" fmla="*/ 118 w 199"/>
                  <a:gd name="T5" fmla="*/ 13 h 199"/>
                  <a:gd name="T6" fmla="*/ 143 w 199"/>
                  <a:gd name="T7" fmla="*/ 0 h 199"/>
                  <a:gd name="T8" fmla="*/ 145 w 199"/>
                  <a:gd name="T9" fmla="*/ 3 h 199"/>
                  <a:gd name="T10" fmla="*/ 199 w 199"/>
                  <a:gd name="T11" fmla="*/ 191 h 199"/>
                  <a:gd name="T12" fmla="*/ 199 w 199"/>
                  <a:gd name="T13" fmla="*/ 199 h 199"/>
                  <a:gd name="T14" fmla="*/ 195 w 199"/>
                  <a:gd name="T15" fmla="*/ 199 h 199"/>
                  <a:gd name="T16" fmla="*/ 5 w 199"/>
                  <a:gd name="T17" fmla="*/ 144 h 199"/>
                  <a:gd name="T18" fmla="*/ 0 w 199"/>
                  <a:gd name="T19" fmla="*/ 14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0" y="141"/>
                    </a:moveTo>
                    <a:cubicBezTo>
                      <a:pt x="13" y="117"/>
                      <a:pt x="13" y="117"/>
                      <a:pt x="13" y="117"/>
                    </a:cubicBezTo>
                    <a:cubicBezTo>
                      <a:pt x="40" y="74"/>
                      <a:pt x="76" y="39"/>
                      <a:pt x="118" y="13"/>
                    </a:cubicBezTo>
                    <a:cubicBezTo>
                      <a:pt x="143" y="0"/>
                      <a:pt x="143" y="0"/>
                      <a:pt x="143" y="0"/>
                    </a:cubicBezTo>
                    <a:cubicBezTo>
                      <a:pt x="145" y="3"/>
                      <a:pt x="145" y="3"/>
                      <a:pt x="145" y="3"/>
                    </a:cubicBezTo>
                    <a:cubicBezTo>
                      <a:pt x="176" y="59"/>
                      <a:pt x="196" y="123"/>
                      <a:pt x="199" y="191"/>
                    </a:cubicBezTo>
                    <a:cubicBezTo>
                      <a:pt x="199" y="199"/>
                      <a:pt x="199" y="199"/>
                      <a:pt x="199" y="199"/>
                    </a:cubicBezTo>
                    <a:cubicBezTo>
                      <a:pt x="195" y="199"/>
                      <a:pt x="195" y="199"/>
                      <a:pt x="195" y="199"/>
                    </a:cubicBezTo>
                    <a:cubicBezTo>
                      <a:pt x="126" y="196"/>
                      <a:pt x="61" y="176"/>
                      <a:pt x="5" y="144"/>
                    </a:cubicBezTo>
                    <a:lnTo>
                      <a:pt x="0" y="141"/>
                    </a:lnTo>
                    <a:close/>
                  </a:path>
                </a:pathLst>
              </a:custGeom>
              <a:solidFill>
                <a:srgbClr val="D073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8" name="Freeform 29"/>
              <p:cNvSpPr/>
              <p:nvPr/>
            </p:nvSpPr>
            <p:spPr bwMode="auto">
              <a:xfrm>
                <a:off x="5448301" y="488950"/>
                <a:ext cx="258763" cy="222250"/>
              </a:xfrm>
              <a:custGeom>
                <a:avLst/>
                <a:gdLst>
                  <a:gd name="T0" fmla="*/ 20 w 203"/>
                  <a:gd name="T1" fmla="*/ 0 h 174"/>
                  <a:gd name="T2" fmla="*/ 12 w 203"/>
                  <a:gd name="T3" fmla="*/ 21 h 174"/>
                  <a:gd name="T4" fmla="*/ 0 w 203"/>
                  <a:gd name="T5" fmla="*/ 114 h 174"/>
                  <a:gd name="T6" fmla="*/ 5 w 203"/>
                  <a:gd name="T7" fmla="*/ 165 h 174"/>
                  <a:gd name="T8" fmla="*/ 7 w 203"/>
                  <a:gd name="T9" fmla="*/ 174 h 174"/>
                  <a:gd name="T10" fmla="*/ 17 w 203"/>
                  <a:gd name="T11" fmla="*/ 169 h 174"/>
                  <a:gd name="T12" fmla="*/ 176 w 203"/>
                  <a:gd name="T13" fmla="*/ 117 h 174"/>
                  <a:gd name="T14" fmla="*/ 203 w 203"/>
                  <a:gd name="T15" fmla="*/ 113 h 174"/>
                  <a:gd name="T16" fmla="*/ 189 w 203"/>
                  <a:gd name="T17" fmla="*/ 96 h 174"/>
                  <a:gd name="T18" fmla="*/ 45 w 203"/>
                  <a:gd name="T19" fmla="*/ 5 h 174"/>
                  <a:gd name="T20" fmla="*/ 20 w 203"/>
                  <a:gd name="T2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74">
                    <a:moveTo>
                      <a:pt x="20" y="0"/>
                    </a:moveTo>
                    <a:cubicBezTo>
                      <a:pt x="12" y="21"/>
                      <a:pt x="12" y="21"/>
                      <a:pt x="12" y="21"/>
                    </a:cubicBezTo>
                    <a:cubicBezTo>
                      <a:pt x="4" y="51"/>
                      <a:pt x="0" y="82"/>
                      <a:pt x="0" y="114"/>
                    </a:cubicBezTo>
                    <a:cubicBezTo>
                      <a:pt x="0" y="131"/>
                      <a:pt x="2" y="148"/>
                      <a:pt x="5" y="165"/>
                    </a:cubicBezTo>
                    <a:cubicBezTo>
                      <a:pt x="7" y="174"/>
                      <a:pt x="7" y="174"/>
                      <a:pt x="7" y="174"/>
                    </a:cubicBezTo>
                    <a:cubicBezTo>
                      <a:pt x="17" y="169"/>
                      <a:pt x="17" y="169"/>
                      <a:pt x="17" y="169"/>
                    </a:cubicBezTo>
                    <a:cubicBezTo>
                      <a:pt x="66" y="144"/>
                      <a:pt x="120" y="126"/>
                      <a:pt x="176" y="117"/>
                    </a:cubicBezTo>
                    <a:cubicBezTo>
                      <a:pt x="203" y="113"/>
                      <a:pt x="203" y="113"/>
                      <a:pt x="203" y="113"/>
                    </a:cubicBezTo>
                    <a:cubicBezTo>
                      <a:pt x="189" y="96"/>
                      <a:pt x="189" y="96"/>
                      <a:pt x="189" y="96"/>
                    </a:cubicBezTo>
                    <a:cubicBezTo>
                      <a:pt x="151" y="54"/>
                      <a:pt x="101" y="22"/>
                      <a:pt x="45" y="5"/>
                    </a:cubicBezTo>
                    <a:lnTo>
                      <a:pt x="20" y="0"/>
                    </a:lnTo>
                    <a:close/>
                  </a:path>
                </a:pathLst>
              </a:custGeom>
              <a:solidFill>
                <a:srgbClr val="BF23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nvGrpSpPr>
            <p:cNvPr id="4" name="组合 3"/>
            <p:cNvGrpSpPr/>
            <p:nvPr/>
          </p:nvGrpSpPr>
          <p:grpSpPr>
            <a:xfrm>
              <a:off x="5653485" y="881618"/>
              <a:ext cx="885031" cy="255754"/>
              <a:chOff x="6484938" y="241300"/>
              <a:chExt cx="1598613" cy="461963"/>
            </a:xfrm>
          </p:grpSpPr>
          <p:sp>
            <p:nvSpPr>
              <p:cNvPr id="5" name="Freeform 19"/>
              <p:cNvSpPr/>
              <p:nvPr/>
            </p:nvSpPr>
            <p:spPr bwMode="auto">
              <a:xfrm>
                <a:off x="6484938" y="249238"/>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6" name="Freeform 20"/>
              <p:cNvSpPr/>
              <p:nvPr/>
            </p:nvSpPr>
            <p:spPr bwMode="auto">
              <a:xfrm>
                <a:off x="6484938" y="436563"/>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7" name="Freeform 21"/>
              <p:cNvSpPr/>
              <p:nvPr/>
            </p:nvSpPr>
            <p:spPr bwMode="auto">
              <a:xfrm>
                <a:off x="6870701" y="455613"/>
                <a:ext cx="358775" cy="247650"/>
              </a:xfrm>
              <a:custGeom>
                <a:avLst/>
                <a:gdLst>
                  <a:gd name="T0" fmla="*/ 227 w 282"/>
                  <a:gd name="T1" fmla="*/ 0 h 194"/>
                  <a:gd name="T2" fmla="*/ 282 w 282"/>
                  <a:gd name="T3" fmla="*/ 0 h 194"/>
                  <a:gd name="T4" fmla="*/ 269 w 282"/>
                  <a:gd name="T5" fmla="*/ 16 h 194"/>
                  <a:gd name="T6" fmla="*/ 257 w 282"/>
                  <a:gd name="T7" fmla="*/ 29 h 194"/>
                  <a:gd name="T8" fmla="*/ 229 w 282"/>
                  <a:gd name="T9" fmla="*/ 51 h 194"/>
                  <a:gd name="T10" fmla="*/ 229 w 282"/>
                  <a:gd name="T11" fmla="*/ 75 h 194"/>
                  <a:gd name="T12" fmla="*/ 222 w 282"/>
                  <a:gd name="T13" fmla="*/ 128 h 194"/>
                  <a:gd name="T14" fmla="*/ 172 w 282"/>
                  <a:gd name="T15" fmla="*/ 182 h 194"/>
                  <a:gd name="T16" fmla="*/ 128 w 282"/>
                  <a:gd name="T17" fmla="*/ 192 h 194"/>
                  <a:gd name="T18" fmla="*/ 64 w 282"/>
                  <a:gd name="T19" fmla="*/ 192 h 194"/>
                  <a:gd name="T20" fmla="*/ 28 w 282"/>
                  <a:gd name="T21" fmla="*/ 182 h 194"/>
                  <a:gd name="T22" fmla="*/ 0 w 282"/>
                  <a:gd name="T23" fmla="*/ 131 h 194"/>
                  <a:gd name="T24" fmla="*/ 38 w 282"/>
                  <a:gd name="T25" fmla="*/ 131 h 194"/>
                  <a:gd name="T26" fmla="*/ 54 w 282"/>
                  <a:gd name="T27" fmla="*/ 154 h 194"/>
                  <a:gd name="T28" fmla="*/ 128 w 282"/>
                  <a:gd name="T29" fmla="*/ 158 h 194"/>
                  <a:gd name="T30" fmla="*/ 180 w 282"/>
                  <a:gd name="T31" fmla="*/ 125 h 194"/>
                  <a:gd name="T32" fmla="*/ 190 w 282"/>
                  <a:gd name="T33" fmla="*/ 72 h 194"/>
                  <a:gd name="T34" fmla="*/ 128 w 282"/>
                  <a:gd name="T35" fmla="*/ 85 h 194"/>
                  <a:gd name="T36" fmla="*/ 128 w 282"/>
                  <a:gd name="T37" fmla="*/ 45 h 194"/>
                  <a:gd name="T38" fmla="*/ 184 w 282"/>
                  <a:gd name="T39" fmla="*/ 31 h 194"/>
                  <a:gd name="T40" fmla="*/ 215 w 282"/>
                  <a:gd name="T41" fmla="*/ 11 h 194"/>
                  <a:gd name="T42" fmla="*/ 227 w 282"/>
                  <a:gd name="T43"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2" h="194">
                    <a:moveTo>
                      <a:pt x="227" y="0"/>
                    </a:moveTo>
                    <a:cubicBezTo>
                      <a:pt x="282" y="0"/>
                      <a:pt x="282" y="0"/>
                      <a:pt x="282" y="0"/>
                    </a:cubicBezTo>
                    <a:cubicBezTo>
                      <a:pt x="269" y="16"/>
                      <a:pt x="269" y="16"/>
                      <a:pt x="269" y="16"/>
                    </a:cubicBezTo>
                    <a:cubicBezTo>
                      <a:pt x="265" y="21"/>
                      <a:pt x="260" y="25"/>
                      <a:pt x="257" y="29"/>
                    </a:cubicBezTo>
                    <a:cubicBezTo>
                      <a:pt x="250" y="34"/>
                      <a:pt x="241" y="42"/>
                      <a:pt x="229" y="51"/>
                    </a:cubicBezTo>
                    <a:cubicBezTo>
                      <a:pt x="229" y="63"/>
                      <a:pt x="229" y="71"/>
                      <a:pt x="229" y="75"/>
                    </a:cubicBezTo>
                    <a:cubicBezTo>
                      <a:pt x="229" y="97"/>
                      <a:pt x="227" y="115"/>
                      <a:pt x="222" y="128"/>
                    </a:cubicBezTo>
                    <a:cubicBezTo>
                      <a:pt x="212" y="153"/>
                      <a:pt x="190" y="174"/>
                      <a:pt x="172" y="182"/>
                    </a:cubicBezTo>
                    <a:cubicBezTo>
                      <a:pt x="160" y="190"/>
                      <a:pt x="138" y="191"/>
                      <a:pt x="128" y="192"/>
                    </a:cubicBezTo>
                    <a:cubicBezTo>
                      <a:pt x="117" y="194"/>
                      <a:pt x="77" y="194"/>
                      <a:pt x="64" y="192"/>
                    </a:cubicBezTo>
                    <a:cubicBezTo>
                      <a:pt x="61" y="191"/>
                      <a:pt x="39" y="189"/>
                      <a:pt x="28" y="182"/>
                    </a:cubicBezTo>
                    <a:cubicBezTo>
                      <a:pt x="13" y="173"/>
                      <a:pt x="1" y="142"/>
                      <a:pt x="0" y="131"/>
                    </a:cubicBezTo>
                    <a:cubicBezTo>
                      <a:pt x="38" y="131"/>
                      <a:pt x="38" y="131"/>
                      <a:pt x="38" y="131"/>
                    </a:cubicBezTo>
                    <a:cubicBezTo>
                      <a:pt x="41" y="139"/>
                      <a:pt x="47" y="150"/>
                      <a:pt x="54" y="154"/>
                    </a:cubicBezTo>
                    <a:cubicBezTo>
                      <a:pt x="66" y="162"/>
                      <a:pt x="105" y="161"/>
                      <a:pt x="128" y="158"/>
                    </a:cubicBezTo>
                    <a:cubicBezTo>
                      <a:pt x="150" y="156"/>
                      <a:pt x="171" y="142"/>
                      <a:pt x="180" y="125"/>
                    </a:cubicBezTo>
                    <a:cubicBezTo>
                      <a:pt x="186" y="113"/>
                      <a:pt x="190" y="95"/>
                      <a:pt x="190" y="72"/>
                    </a:cubicBezTo>
                    <a:cubicBezTo>
                      <a:pt x="173" y="78"/>
                      <a:pt x="152" y="82"/>
                      <a:pt x="128" y="85"/>
                    </a:cubicBezTo>
                    <a:cubicBezTo>
                      <a:pt x="128" y="45"/>
                      <a:pt x="128" y="45"/>
                      <a:pt x="128" y="45"/>
                    </a:cubicBezTo>
                    <a:cubicBezTo>
                      <a:pt x="150" y="43"/>
                      <a:pt x="169" y="38"/>
                      <a:pt x="184" y="31"/>
                    </a:cubicBezTo>
                    <a:cubicBezTo>
                      <a:pt x="193" y="28"/>
                      <a:pt x="203" y="21"/>
                      <a:pt x="215" y="11"/>
                    </a:cubicBezTo>
                    <a:lnTo>
                      <a:pt x="227" y="0"/>
                    </a:ln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8" name="Freeform 22"/>
              <p:cNvSpPr/>
              <p:nvPr/>
            </p:nvSpPr>
            <p:spPr bwMode="auto">
              <a:xfrm>
                <a:off x="7335838" y="241300"/>
                <a:ext cx="747713" cy="458787"/>
              </a:xfrm>
              <a:custGeom>
                <a:avLst/>
                <a:gdLst>
                  <a:gd name="T0" fmla="*/ 255 w 588"/>
                  <a:gd name="T1" fmla="*/ 0 h 359"/>
                  <a:gd name="T2" fmla="*/ 527 w 588"/>
                  <a:gd name="T3" fmla="*/ 0 h 359"/>
                  <a:gd name="T4" fmla="*/ 571 w 588"/>
                  <a:gd name="T5" fmla="*/ 14 h 359"/>
                  <a:gd name="T6" fmla="*/ 588 w 588"/>
                  <a:gd name="T7" fmla="*/ 56 h 359"/>
                  <a:gd name="T8" fmla="*/ 588 w 588"/>
                  <a:gd name="T9" fmla="*/ 304 h 359"/>
                  <a:gd name="T10" fmla="*/ 573 w 588"/>
                  <a:gd name="T11" fmla="*/ 342 h 359"/>
                  <a:gd name="T12" fmla="*/ 531 w 588"/>
                  <a:gd name="T13" fmla="*/ 358 h 359"/>
                  <a:gd name="T14" fmla="*/ 497 w 588"/>
                  <a:gd name="T15" fmla="*/ 358 h 359"/>
                  <a:gd name="T16" fmla="*/ 497 w 588"/>
                  <a:gd name="T17" fmla="*/ 359 h 359"/>
                  <a:gd name="T18" fmla="*/ 141 w 588"/>
                  <a:gd name="T19" fmla="*/ 359 h 359"/>
                  <a:gd name="T20" fmla="*/ 141 w 588"/>
                  <a:gd name="T21" fmla="*/ 359 h 359"/>
                  <a:gd name="T22" fmla="*/ 117 w 588"/>
                  <a:gd name="T23" fmla="*/ 359 h 359"/>
                  <a:gd name="T24" fmla="*/ 86 w 588"/>
                  <a:gd name="T25" fmla="*/ 350 h 359"/>
                  <a:gd name="T26" fmla="*/ 75 w 588"/>
                  <a:gd name="T27" fmla="*/ 327 h 359"/>
                  <a:gd name="T28" fmla="*/ 75 w 588"/>
                  <a:gd name="T29" fmla="*/ 304 h 359"/>
                  <a:gd name="T30" fmla="*/ 75 w 588"/>
                  <a:gd name="T31" fmla="*/ 304 h 359"/>
                  <a:gd name="T32" fmla="*/ 75 w 588"/>
                  <a:gd name="T33" fmla="*/ 230 h 359"/>
                  <a:gd name="T34" fmla="*/ 34 w 588"/>
                  <a:gd name="T35" fmla="*/ 202 h 359"/>
                  <a:gd name="T36" fmla="*/ 17 w 588"/>
                  <a:gd name="T37" fmla="*/ 187 h 359"/>
                  <a:gd name="T38" fmla="*/ 0 w 588"/>
                  <a:gd name="T39" fmla="*/ 167 h 359"/>
                  <a:gd name="T40" fmla="*/ 55 w 588"/>
                  <a:gd name="T41" fmla="*/ 167 h 359"/>
                  <a:gd name="T42" fmla="*/ 68 w 588"/>
                  <a:gd name="T43" fmla="*/ 178 h 359"/>
                  <a:gd name="T44" fmla="*/ 103 w 588"/>
                  <a:gd name="T45" fmla="*/ 200 h 359"/>
                  <a:gd name="T46" fmla="*/ 155 w 588"/>
                  <a:gd name="T47" fmla="*/ 212 h 359"/>
                  <a:gd name="T48" fmla="*/ 155 w 588"/>
                  <a:gd name="T49" fmla="*/ 252 h 359"/>
                  <a:gd name="T50" fmla="*/ 114 w 588"/>
                  <a:gd name="T51" fmla="*/ 246 h 359"/>
                  <a:gd name="T52" fmla="*/ 114 w 588"/>
                  <a:gd name="T53" fmla="*/ 303 h 359"/>
                  <a:gd name="T54" fmla="*/ 114 w 588"/>
                  <a:gd name="T55" fmla="*/ 303 h 359"/>
                  <a:gd name="T56" fmla="*/ 115 w 588"/>
                  <a:gd name="T57" fmla="*/ 312 h 359"/>
                  <a:gd name="T58" fmla="*/ 119 w 588"/>
                  <a:gd name="T59" fmla="*/ 320 h 359"/>
                  <a:gd name="T60" fmla="*/ 130 w 588"/>
                  <a:gd name="T61" fmla="*/ 323 h 359"/>
                  <a:gd name="T62" fmla="*/ 138 w 588"/>
                  <a:gd name="T63" fmla="*/ 324 h 359"/>
                  <a:gd name="T64" fmla="*/ 495 w 588"/>
                  <a:gd name="T65" fmla="*/ 324 h 359"/>
                  <a:gd name="T66" fmla="*/ 495 w 588"/>
                  <a:gd name="T67" fmla="*/ 324 h 359"/>
                  <a:gd name="T68" fmla="*/ 525 w 588"/>
                  <a:gd name="T69" fmla="*/ 323 h 359"/>
                  <a:gd name="T70" fmla="*/ 542 w 588"/>
                  <a:gd name="T71" fmla="*/ 314 h 359"/>
                  <a:gd name="T72" fmla="*/ 548 w 588"/>
                  <a:gd name="T73" fmla="*/ 299 h 359"/>
                  <a:gd name="T74" fmla="*/ 548 w 588"/>
                  <a:gd name="T75" fmla="*/ 65 h 359"/>
                  <a:gd name="T76" fmla="*/ 521 w 588"/>
                  <a:gd name="T77" fmla="*/ 39 h 359"/>
                  <a:gd name="T78" fmla="*/ 264 w 588"/>
                  <a:gd name="T79" fmla="*/ 39 h 359"/>
                  <a:gd name="T80" fmla="*/ 237 w 588"/>
                  <a:gd name="T81" fmla="*/ 65 h 359"/>
                  <a:gd name="T82" fmla="*/ 237 w 588"/>
                  <a:gd name="T83" fmla="*/ 300 h 359"/>
                  <a:gd name="T84" fmla="*/ 198 w 588"/>
                  <a:gd name="T85" fmla="*/ 300 h 359"/>
                  <a:gd name="T86" fmla="*/ 198 w 588"/>
                  <a:gd name="T87" fmla="*/ 54 h 359"/>
                  <a:gd name="T88" fmla="*/ 213 w 588"/>
                  <a:gd name="T89" fmla="*/ 15 h 359"/>
                  <a:gd name="T90" fmla="*/ 255 w 588"/>
                  <a:gd name="T9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8" h="359">
                    <a:moveTo>
                      <a:pt x="255" y="0"/>
                    </a:moveTo>
                    <a:cubicBezTo>
                      <a:pt x="527" y="0"/>
                      <a:pt x="527" y="0"/>
                      <a:pt x="527" y="0"/>
                    </a:cubicBezTo>
                    <a:cubicBezTo>
                      <a:pt x="546" y="0"/>
                      <a:pt x="560" y="4"/>
                      <a:pt x="571" y="14"/>
                    </a:cubicBezTo>
                    <a:cubicBezTo>
                      <a:pt x="582" y="24"/>
                      <a:pt x="588" y="38"/>
                      <a:pt x="588" y="56"/>
                    </a:cubicBezTo>
                    <a:cubicBezTo>
                      <a:pt x="588" y="304"/>
                      <a:pt x="588" y="304"/>
                      <a:pt x="588" y="304"/>
                    </a:cubicBezTo>
                    <a:cubicBezTo>
                      <a:pt x="588" y="319"/>
                      <a:pt x="583" y="332"/>
                      <a:pt x="573" y="342"/>
                    </a:cubicBezTo>
                    <a:cubicBezTo>
                      <a:pt x="563" y="353"/>
                      <a:pt x="549" y="358"/>
                      <a:pt x="531" y="358"/>
                    </a:cubicBezTo>
                    <a:cubicBezTo>
                      <a:pt x="497" y="358"/>
                      <a:pt x="497" y="358"/>
                      <a:pt x="497" y="358"/>
                    </a:cubicBezTo>
                    <a:cubicBezTo>
                      <a:pt x="497" y="359"/>
                      <a:pt x="497" y="359"/>
                      <a:pt x="497" y="359"/>
                    </a:cubicBezTo>
                    <a:cubicBezTo>
                      <a:pt x="141" y="359"/>
                      <a:pt x="141" y="359"/>
                      <a:pt x="141" y="359"/>
                    </a:cubicBezTo>
                    <a:cubicBezTo>
                      <a:pt x="141" y="359"/>
                      <a:pt x="141" y="359"/>
                      <a:pt x="141" y="359"/>
                    </a:cubicBezTo>
                    <a:cubicBezTo>
                      <a:pt x="117" y="359"/>
                      <a:pt x="117" y="359"/>
                      <a:pt x="117" y="359"/>
                    </a:cubicBezTo>
                    <a:cubicBezTo>
                      <a:pt x="103" y="359"/>
                      <a:pt x="93" y="356"/>
                      <a:pt x="86" y="350"/>
                    </a:cubicBezTo>
                    <a:cubicBezTo>
                      <a:pt x="78" y="343"/>
                      <a:pt x="75" y="336"/>
                      <a:pt x="75" y="327"/>
                    </a:cubicBezTo>
                    <a:cubicBezTo>
                      <a:pt x="75" y="304"/>
                      <a:pt x="75" y="304"/>
                      <a:pt x="75" y="304"/>
                    </a:cubicBezTo>
                    <a:cubicBezTo>
                      <a:pt x="75" y="304"/>
                      <a:pt x="75" y="304"/>
                      <a:pt x="75" y="304"/>
                    </a:cubicBezTo>
                    <a:cubicBezTo>
                      <a:pt x="75" y="230"/>
                      <a:pt x="75" y="230"/>
                      <a:pt x="75" y="230"/>
                    </a:cubicBezTo>
                    <a:cubicBezTo>
                      <a:pt x="58" y="221"/>
                      <a:pt x="44" y="212"/>
                      <a:pt x="34" y="202"/>
                    </a:cubicBezTo>
                    <a:cubicBezTo>
                      <a:pt x="29" y="198"/>
                      <a:pt x="23" y="193"/>
                      <a:pt x="17" y="187"/>
                    </a:cubicBezTo>
                    <a:cubicBezTo>
                      <a:pt x="0" y="167"/>
                      <a:pt x="0" y="167"/>
                      <a:pt x="0" y="167"/>
                    </a:cubicBezTo>
                    <a:cubicBezTo>
                      <a:pt x="55" y="167"/>
                      <a:pt x="55" y="167"/>
                      <a:pt x="55" y="167"/>
                    </a:cubicBezTo>
                    <a:cubicBezTo>
                      <a:pt x="68" y="178"/>
                      <a:pt x="68" y="178"/>
                      <a:pt x="68" y="178"/>
                    </a:cubicBezTo>
                    <a:cubicBezTo>
                      <a:pt x="81" y="188"/>
                      <a:pt x="92" y="195"/>
                      <a:pt x="103" y="200"/>
                    </a:cubicBezTo>
                    <a:cubicBezTo>
                      <a:pt x="116" y="205"/>
                      <a:pt x="133" y="209"/>
                      <a:pt x="155" y="212"/>
                    </a:cubicBezTo>
                    <a:cubicBezTo>
                      <a:pt x="155" y="252"/>
                      <a:pt x="155" y="252"/>
                      <a:pt x="155" y="252"/>
                    </a:cubicBezTo>
                    <a:cubicBezTo>
                      <a:pt x="140" y="251"/>
                      <a:pt x="127" y="249"/>
                      <a:pt x="114" y="246"/>
                    </a:cubicBezTo>
                    <a:cubicBezTo>
                      <a:pt x="114" y="303"/>
                      <a:pt x="114" y="303"/>
                      <a:pt x="114" y="303"/>
                    </a:cubicBezTo>
                    <a:cubicBezTo>
                      <a:pt x="114" y="303"/>
                      <a:pt x="114" y="303"/>
                      <a:pt x="114" y="303"/>
                    </a:cubicBezTo>
                    <a:cubicBezTo>
                      <a:pt x="115" y="312"/>
                      <a:pt x="115" y="312"/>
                      <a:pt x="115" y="312"/>
                    </a:cubicBezTo>
                    <a:cubicBezTo>
                      <a:pt x="115" y="315"/>
                      <a:pt x="116" y="318"/>
                      <a:pt x="119" y="320"/>
                    </a:cubicBezTo>
                    <a:cubicBezTo>
                      <a:pt x="121" y="322"/>
                      <a:pt x="125" y="323"/>
                      <a:pt x="130" y="323"/>
                    </a:cubicBezTo>
                    <a:cubicBezTo>
                      <a:pt x="138" y="324"/>
                      <a:pt x="138" y="324"/>
                      <a:pt x="138" y="324"/>
                    </a:cubicBezTo>
                    <a:cubicBezTo>
                      <a:pt x="495" y="324"/>
                      <a:pt x="495" y="324"/>
                      <a:pt x="495" y="324"/>
                    </a:cubicBezTo>
                    <a:cubicBezTo>
                      <a:pt x="495" y="324"/>
                      <a:pt x="495" y="324"/>
                      <a:pt x="495" y="324"/>
                    </a:cubicBezTo>
                    <a:cubicBezTo>
                      <a:pt x="508" y="323"/>
                      <a:pt x="514" y="324"/>
                      <a:pt x="525" y="323"/>
                    </a:cubicBezTo>
                    <a:cubicBezTo>
                      <a:pt x="531" y="323"/>
                      <a:pt x="539" y="318"/>
                      <a:pt x="542" y="314"/>
                    </a:cubicBezTo>
                    <a:cubicBezTo>
                      <a:pt x="546" y="310"/>
                      <a:pt x="547" y="306"/>
                      <a:pt x="548" y="299"/>
                    </a:cubicBezTo>
                    <a:cubicBezTo>
                      <a:pt x="548" y="221"/>
                      <a:pt x="548" y="143"/>
                      <a:pt x="548" y="65"/>
                    </a:cubicBezTo>
                    <a:cubicBezTo>
                      <a:pt x="548" y="47"/>
                      <a:pt x="539" y="39"/>
                      <a:pt x="521" y="39"/>
                    </a:cubicBezTo>
                    <a:cubicBezTo>
                      <a:pt x="264" y="39"/>
                      <a:pt x="264" y="39"/>
                      <a:pt x="264" y="39"/>
                    </a:cubicBezTo>
                    <a:cubicBezTo>
                      <a:pt x="246" y="39"/>
                      <a:pt x="237" y="47"/>
                      <a:pt x="237" y="65"/>
                    </a:cubicBezTo>
                    <a:cubicBezTo>
                      <a:pt x="237" y="300"/>
                      <a:pt x="237" y="300"/>
                      <a:pt x="237" y="300"/>
                    </a:cubicBezTo>
                    <a:cubicBezTo>
                      <a:pt x="198" y="300"/>
                      <a:pt x="198" y="300"/>
                      <a:pt x="198" y="300"/>
                    </a:cubicBezTo>
                    <a:cubicBezTo>
                      <a:pt x="198" y="54"/>
                      <a:pt x="198" y="54"/>
                      <a:pt x="198" y="54"/>
                    </a:cubicBezTo>
                    <a:cubicBezTo>
                      <a:pt x="198" y="39"/>
                      <a:pt x="203" y="26"/>
                      <a:pt x="213" y="15"/>
                    </a:cubicBezTo>
                    <a:cubicBezTo>
                      <a:pt x="224" y="5"/>
                      <a:pt x="237" y="0"/>
                      <a:pt x="25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9" name="Freeform 23"/>
              <p:cNvSpPr>
                <a:spLocks noEditPoints="1"/>
              </p:cNvSpPr>
              <p:nvPr/>
            </p:nvSpPr>
            <p:spPr bwMode="auto">
              <a:xfrm>
                <a:off x="7037388" y="241300"/>
                <a:ext cx="495300" cy="214312"/>
              </a:xfrm>
              <a:custGeom>
                <a:avLst/>
                <a:gdLst>
                  <a:gd name="T0" fmla="*/ 213 w 390"/>
                  <a:gd name="T1" fmla="*/ 127 h 167"/>
                  <a:gd name="T2" fmla="*/ 342 w 390"/>
                  <a:gd name="T3" fmla="*/ 127 h 167"/>
                  <a:gd name="T4" fmla="*/ 351 w 390"/>
                  <a:gd name="T5" fmla="*/ 104 h 167"/>
                  <a:gd name="T6" fmla="*/ 39 w 390"/>
                  <a:gd name="T7" fmla="*/ 103 h 167"/>
                  <a:gd name="T8" fmla="*/ 43 w 390"/>
                  <a:gd name="T9" fmla="*/ 127 h 167"/>
                  <a:gd name="T10" fmla="*/ 174 w 390"/>
                  <a:gd name="T11" fmla="*/ 127 h 167"/>
                  <a:gd name="T12" fmla="*/ 39 w 390"/>
                  <a:gd name="T13" fmla="*/ 104 h 167"/>
                  <a:gd name="T14" fmla="*/ 39 w 390"/>
                  <a:gd name="T15" fmla="*/ 103 h 167"/>
                  <a:gd name="T16" fmla="*/ 247 w 390"/>
                  <a:gd name="T17" fmla="*/ 39 h 167"/>
                  <a:gd name="T18" fmla="*/ 213 w 390"/>
                  <a:gd name="T19" fmla="*/ 64 h 167"/>
                  <a:gd name="T20" fmla="*/ 351 w 390"/>
                  <a:gd name="T21" fmla="*/ 51 h 167"/>
                  <a:gd name="T22" fmla="*/ 337 w 390"/>
                  <a:gd name="T23" fmla="*/ 39 h 167"/>
                  <a:gd name="T24" fmla="*/ 326 w 390"/>
                  <a:gd name="T25" fmla="*/ 39 h 167"/>
                  <a:gd name="T26" fmla="*/ 77 w 390"/>
                  <a:gd name="T27" fmla="*/ 39 h 167"/>
                  <a:gd name="T28" fmla="*/ 57 w 390"/>
                  <a:gd name="T29" fmla="*/ 39 h 167"/>
                  <a:gd name="T30" fmla="*/ 39 w 390"/>
                  <a:gd name="T31" fmla="*/ 54 h 167"/>
                  <a:gd name="T32" fmla="*/ 39 w 390"/>
                  <a:gd name="T33" fmla="*/ 64 h 167"/>
                  <a:gd name="T34" fmla="*/ 174 w 390"/>
                  <a:gd name="T35" fmla="*/ 64 h 167"/>
                  <a:gd name="T36" fmla="*/ 144 w 390"/>
                  <a:gd name="T37" fmla="*/ 39 h 167"/>
                  <a:gd name="T38" fmla="*/ 77 w 390"/>
                  <a:gd name="T39" fmla="*/ 39 h 167"/>
                  <a:gd name="T40" fmla="*/ 77 w 390"/>
                  <a:gd name="T41" fmla="*/ 39 h 167"/>
                  <a:gd name="T42" fmla="*/ 77 w 390"/>
                  <a:gd name="T43" fmla="*/ 0 h 167"/>
                  <a:gd name="T44" fmla="*/ 77 w 390"/>
                  <a:gd name="T45" fmla="*/ 4 h 167"/>
                  <a:gd name="T46" fmla="*/ 144 w 390"/>
                  <a:gd name="T47" fmla="*/ 0 h 167"/>
                  <a:gd name="T48" fmla="*/ 247 w 390"/>
                  <a:gd name="T49" fmla="*/ 0 h 167"/>
                  <a:gd name="T50" fmla="*/ 326 w 390"/>
                  <a:gd name="T51" fmla="*/ 0 h 167"/>
                  <a:gd name="T52" fmla="*/ 379 w 390"/>
                  <a:gd name="T53" fmla="*/ 10 h 167"/>
                  <a:gd name="T54" fmla="*/ 390 w 390"/>
                  <a:gd name="T55" fmla="*/ 125 h 167"/>
                  <a:gd name="T56" fmla="*/ 367 w 390"/>
                  <a:gd name="T57" fmla="*/ 165 h 167"/>
                  <a:gd name="T58" fmla="*/ 326 w 390"/>
                  <a:gd name="T59" fmla="*/ 167 h 167"/>
                  <a:gd name="T60" fmla="*/ 247 w 390"/>
                  <a:gd name="T61" fmla="*/ 167 h 167"/>
                  <a:gd name="T62" fmla="*/ 144 w 390"/>
                  <a:gd name="T63" fmla="*/ 167 h 167"/>
                  <a:gd name="T64" fmla="*/ 77 w 390"/>
                  <a:gd name="T65" fmla="*/ 166 h 167"/>
                  <a:gd name="T66" fmla="*/ 77 w 390"/>
                  <a:gd name="T67" fmla="*/ 167 h 167"/>
                  <a:gd name="T68" fmla="*/ 25 w 390"/>
                  <a:gd name="T69" fmla="*/ 165 h 167"/>
                  <a:gd name="T70" fmla="*/ 0 w 390"/>
                  <a:gd name="T71" fmla="*/ 3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0" h="167">
                    <a:moveTo>
                      <a:pt x="213" y="104"/>
                    </a:moveTo>
                    <a:cubicBezTo>
                      <a:pt x="213" y="127"/>
                      <a:pt x="213" y="127"/>
                      <a:pt x="213" y="127"/>
                    </a:cubicBezTo>
                    <a:cubicBezTo>
                      <a:pt x="340" y="127"/>
                      <a:pt x="340" y="127"/>
                      <a:pt x="340" y="127"/>
                    </a:cubicBezTo>
                    <a:cubicBezTo>
                      <a:pt x="342" y="127"/>
                      <a:pt x="342" y="127"/>
                      <a:pt x="342" y="127"/>
                    </a:cubicBezTo>
                    <a:cubicBezTo>
                      <a:pt x="348" y="125"/>
                      <a:pt x="351" y="121"/>
                      <a:pt x="351" y="114"/>
                    </a:cubicBezTo>
                    <a:cubicBezTo>
                      <a:pt x="351" y="104"/>
                      <a:pt x="351" y="104"/>
                      <a:pt x="351" y="104"/>
                    </a:cubicBezTo>
                    <a:cubicBezTo>
                      <a:pt x="213" y="104"/>
                      <a:pt x="213" y="104"/>
                      <a:pt x="213" y="104"/>
                    </a:cubicBezTo>
                    <a:close/>
                    <a:moveTo>
                      <a:pt x="39" y="103"/>
                    </a:moveTo>
                    <a:cubicBezTo>
                      <a:pt x="39" y="118"/>
                      <a:pt x="39" y="118"/>
                      <a:pt x="39" y="118"/>
                    </a:cubicBezTo>
                    <a:cubicBezTo>
                      <a:pt x="39" y="122"/>
                      <a:pt x="40" y="125"/>
                      <a:pt x="43" y="127"/>
                    </a:cubicBezTo>
                    <a:cubicBezTo>
                      <a:pt x="45" y="127"/>
                      <a:pt x="45" y="127"/>
                      <a:pt x="45" y="127"/>
                    </a:cubicBezTo>
                    <a:cubicBezTo>
                      <a:pt x="174" y="127"/>
                      <a:pt x="174" y="127"/>
                      <a:pt x="174" y="127"/>
                    </a:cubicBezTo>
                    <a:cubicBezTo>
                      <a:pt x="174" y="104"/>
                      <a:pt x="174" y="104"/>
                      <a:pt x="174" y="104"/>
                    </a:cubicBezTo>
                    <a:cubicBezTo>
                      <a:pt x="39" y="104"/>
                      <a:pt x="39" y="104"/>
                      <a:pt x="39" y="104"/>
                    </a:cubicBezTo>
                    <a:cubicBezTo>
                      <a:pt x="39" y="103"/>
                      <a:pt x="39" y="103"/>
                      <a:pt x="39" y="103"/>
                    </a:cubicBezTo>
                    <a:cubicBezTo>
                      <a:pt x="39" y="103"/>
                      <a:pt x="39" y="103"/>
                      <a:pt x="39" y="103"/>
                    </a:cubicBezTo>
                    <a:close/>
                    <a:moveTo>
                      <a:pt x="247" y="39"/>
                    </a:moveTo>
                    <a:cubicBezTo>
                      <a:pt x="247" y="39"/>
                      <a:pt x="247" y="39"/>
                      <a:pt x="247" y="39"/>
                    </a:cubicBezTo>
                    <a:cubicBezTo>
                      <a:pt x="213" y="39"/>
                      <a:pt x="213" y="39"/>
                      <a:pt x="213" y="39"/>
                    </a:cubicBezTo>
                    <a:cubicBezTo>
                      <a:pt x="213" y="64"/>
                      <a:pt x="213" y="64"/>
                      <a:pt x="213" y="64"/>
                    </a:cubicBezTo>
                    <a:cubicBezTo>
                      <a:pt x="351" y="64"/>
                      <a:pt x="351" y="64"/>
                      <a:pt x="351" y="64"/>
                    </a:cubicBezTo>
                    <a:cubicBezTo>
                      <a:pt x="351" y="51"/>
                      <a:pt x="351" y="51"/>
                      <a:pt x="351" y="51"/>
                    </a:cubicBezTo>
                    <a:cubicBezTo>
                      <a:pt x="351" y="48"/>
                      <a:pt x="350" y="45"/>
                      <a:pt x="348" y="42"/>
                    </a:cubicBezTo>
                    <a:cubicBezTo>
                      <a:pt x="345" y="40"/>
                      <a:pt x="342" y="39"/>
                      <a:pt x="337" y="39"/>
                    </a:cubicBezTo>
                    <a:cubicBezTo>
                      <a:pt x="326" y="39"/>
                      <a:pt x="326" y="39"/>
                      <a:pt x="326" y="39"/>
                    </a:cubicBezTo>
                    <a:cubicBezTo>
                      <a:pt x="326" y="39"/>
                      <a:pt x="326" y="39"/>
                      <a:pt x="326" y="39"/>
                    </a:cubicBezTo>
                    <a:cubicBezTo>
                      <a:pt x="247" y="39"/>
                      <a:pt x="247" y="39"/>
                      <a:pt x="247" y="39"/>
                    </a:cubicBezTo>
                    <a:close/>
                    <a:moveTo>
                      <a:pt x="77" y="39"/>
                    </a:moveTo>
                    <a:cubicBezTo>
                      <a:pt x="77" y="39"/>
                      <a:pt x="77" y="39"/>
                      <a:pt x="77" y="39"/>
                    </a:cubicBezTo>
                    <a:cubicBezTo>
                      <a:pt x="57" y="39"/>
                      <a:pt x="57" y="39"/>
                      <a:pt x="57" y="39"/>
                    </a:cubicBezTo>
                    <a:cubicBezTo>
                      <a:pt x="49" y="39"/>
                      <a:pt x="44" y="40"/>
                      <a:pt x="42" y="42"/>
                    </a:cubicBezTo>
                    <a:cubicBezTo>
                      <a:pt x="40" y="45"/>
                      <a:pt x="39" y="48"/>
                      <a:pt x="39" y="54"/>
                    </a:cubicBezTo>
                    <a:cubicBezTo>
                      <a:pt x="39" y="64"/>
                      <a:pt x="39" y="64"/>
                      <a:pt x="39" y="64"/>
                    </a:cubicBezTo>
                    <a:cubicBezTo>
                      <a:pt x="39" y="64"/>
                      <a:pt x="39" y="64"/>
                      <a:pt x="39" y="64"/>
                    </a:cubicBezTo>
                    <a:cubicBezTo>
                      <a:pt x="39" y="64"/>
                      <a:pt x="39" y="64"/>
                      <a:pt x="39" y="64"/>
                    </a:cubicBezTo>
                    <a:cubicBezTo>
                      <a:pt x="174" y="64"/>
                      <a:pt x="174" y="64"/>
                      <a:pt x="174" y="64"/>
                    </a:cubicBezTo>
                    <a:cubicBezTo>
                      <a:pt x="174" y="39"/>
                      <a:pt x="174" y="39"/>
                      <a:pt x="174" y="39"/>
                    </a:cubicBezTo>
                    <a:cubicBezTo>
                      <a:pt x="144" y="39"/>
                      <a:pt x="144" y="39"/>
                      <a:pt x="144" y="39"/>
                    </a:cubicBezTo>
                    <a:cubicBezTo>
                      <a:pt x="144" y="39"/>
                      <a:pt x="144" y="39"/>
                      <a:pt x="144" y="39"/>
                    </a:cubicBezTo>
                    <a:cubicBezTo>
                      <a:pt x="77" y="39"/>
                      <a:pt x="77" y="39"/>
                      <a:pt x="77" y="39"/>
                    </a:cubicBezTo>
                    <a:cubicBezTo>
                      <a:pt x="77" y="39"/>
                      <a:pt x="77" y="39"/>
                      <a:pt x="77" y="39"/>
                    </a:cubicBezTo>
                    <a:cubicBezTo>
                      <a:pt x="77" y="39"/>
                      <a:pt x="77" y="39"/>
                      <a:pt x="77" y="39"/>
                    </a:cubicBezTo>
                    <a:close/>
                    <a:moveTo>
                      <a:pt x="43" y="0"/>
                    </a:moveTo>
                    <a:cubicBezTo>
                      <a:pt x="77" y="0"/>
                      <a:pt x="77" y="0"/>
                      <a:pt x="77" y="0"/>
                    </a:cubicBezTo>
                    <a:cubicBezTo>
                      <a:pt x="77" y="4"/>
                      <a:pt x="77" y="4"/>
                      <a:pt x="77" y="4"/>
                    </a:cubicBezTo>
                    <a:cubicBezTo>
                      <a:pt x="77" y="4"/>
                      <a:pt x="77" y="4"/>
                      <a:pt x="77" y="4"/>
                    </a:cubicBezTo>
                    <a:cubicBezTo>
                      <a:pt x="77" y="0"/>
                      <a:pt x="77" y="0"/>
                      <a:pt x="77" y="0"/>
                    </a:cubicBezTo>
                    <a:cubicBezTo>
                      <a:pt x="144" y="0"/>
                      <a:pt x="144" y="0"/>
                      <a:pt x="144" y="0"/>
                    </a:cubicBezTo>
                    <a:cubicBezTo>
                      <a:pt x="144" y="0"/>
                      <a:pt x="144" y="0"/>
                      <a:pt x="144" y="0"/>
                    </a:cubicBezTo>
                    <a:cubicBezTo>
                      <a:pt x="247" y="0"/>
                      <a:pt x="247" y="0"/>
                      <a:pt x="247" y="0"/>
                    </a:cubicBezTo>
                    <a:cubicBezTo>
                      <a:pt x="247" y="0"/>
                      <a:pt x="247" y="0"/>
                      <a:pt x="247" y="0"/>
                    </a:cubicBezTo>
                    <a:cubicBezTo>
                      <a:pt x="326" y="0"/>
                      <a:pt x="326" y="0"/>
                      <a:pt x="326" y="0"/>
                    </a:cubicBezTo>
                    <a:cubicBezTo>
                      <a:pt x="350" y="0"/>
                      <a:pt x="350" y="0"/>
                      <a:pt x="350" y="0"/>
                    </a:cubicBezTo>
                    <a:cubicBezTo>
                      <a:pt x="363" y="0"/>
                      <a:pt x="373" y="3"/>
                      <a:pt x="379" y="10"/>
                    </a:cubicBezTo>
                    <a:cubicBezTo>
                      <a:pt x="387" y="17"/>
                      <a:pt x="390" y="25"/>
                      <a:pt x="390" y="34"/>
                    </a:cubicBezTo>
                    <a:cubicBezTo>
                      <a:pt x="390" y="125"/>
                      <a:pt x="390" y="125"/>
                      <a:pt x="390" y="125"/>
                    </a:cubicBezTo>
                    <a:cubicBezTo>
                      <a:pt x="390" y="139"/>
                      <a:pt x="387" y="150"/>
                      <a:pt x="379" y="157"/>
                    </a:cubicBezTo>
                    <a:cubicBezTo>
                      <a:pt x="376" y="161"/>
                      <a:pt x="372" y="163"/>
                      <a:pt x="367" y="165"/>
                    </a:cubicBezTo>
                    <a:cubicBezTo>
                      <a:pt x="355" y="167"/>
                      <a:pt x="355" y="167"/>
                      <a:pt x="355" y="167"/>
                    </a:cubicBezTo>
                    <a:cubicBezTo>
                      <a:pt x="326" y="167"/>
                      <a:pt x="326" y="167"/>
                      <a:pt x="326" y="167"/>
                    </a:cubicBezTo>
                    <a:cubicBezTo>
                      <a:pt x="247" y="167"/>
                      <a:pt x="247" y="167"/>
                      <a:pt x="247" y="167"/>
                    </a:cubicBezTo>
                    <a:cubicBezTo>
                      <a:pt x="247" y="167"/>
                      <a:pt x="247" y="167"/>
                      <a:pt x="247" y="167"/>
                    </a:cubicBezTo>
                    <a:cubicBezTo>
                      <a:pt x="144" y="167"/>
                      <a:pt x="144" y="167"/>
                      <a:pt x="144" y="167"/>
                    </a:cubicBezTo>
                    <a:cubicBezTo>
                      <a:pt x="144" y="167"/>
                      <a:pt x="144" y="167"/>
                      <a:pt x="144" y="167"/>
                    </a:cubicBezTo>
                    <a:cubicBezTo>
                      <a:pt x="77" y="167"/>
                      <a:pt x="77" y="167"/>
                      <a:pt x="77" y="167"/>
                    </a:cubicBezTo>
                    <a:cubicBezTo>
                      <a:pt x="77" y="166"/>
                      <a:pt x="77" y="166"/>
                      <a:pt x="77" y="166"/>
                    </a:cubicBezTo>
                    <a:cubicBezTo>
                      <a:pt x="77" y="166"/>
                      <a:pt x="77" y="166"/>
                      <a:pt x="77" y="166"/>
                    </a:cubicBezTo>
                    <a:cubicBezTo>
                      <a:pt x="77" y="167"/>
                      <a:pt x="77" y="167"/>
                      <a:pt x="77" y="167"/>
                    </a:cubicBezTo>
                    <a:cubicBezTo>
                      <a:pt x="41" y="167"/>
                      <a:pt x="41" y="167"/>
                      <a:pt x="41" y="167"/>
                    </a:cubicBezTo>
                    <a:cubicBezTo>
                      <a:pt x="25" y="165"/>
                      <a:pt x="25" y="165"/>
                      <a:pt x="25" y="165"/>
                    </a:cubicBezTo>
                    <a:cubicBezTo>
                      <a:pt x="8" y="160"/>
                      <a:pt x="0" y="149"/>
                      <a:pt x="0" y="131"/>
                    </a:cubicBezTo>
                    <a:cubicBezTo>
                      <a:pt x="0" y="39"/>
                      <a:pt x="0" y="39"/>
                      <a:pt x="0" y="39"/>
                    </a:cubicBezTo>
                    <a:cubicBezTo>
                      <a:pt x="0" y="13"/>
                      <a:pt x="14" y="0"/>
                      <a:pt x="43"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0" name="Freeform 30"/>
              <p:cNvSpPr>
                <a:spLocks noEditPoints="1"/>
              </p:cNvSpPr>
              <p:nvPr/>
            </p:nvSpPr>
            <p:spPr bwMode="auto">
              <a:xfrm>
                <a:off x="6484938" y="241300"/>
                <a:ext cx="495300" cy="458787"/>
              </a:xfrm>
              <a:custGeom>
                <a:avLst/>
                <a:gdLst>
                  <a:gd name="T0" fmla="*/ 267 w 390"/>
                  <a:gd name="T1" fmla="*/ 258 h 359"/>
                  <a:gd name="T2" fmla="*/ 341 w 390"/>
                  <a:gd name="T3" fmla="*/ 258 h 359"/>
                  <a:gd name="T4" fmla="*/ 350 w 390"/>
                  <a:gd name="T5" fmla="*/ 235 h 359"/>
                  <a:gd name="T6" fmla="*/ 147 w 390"/>
                  <a:gd name="T7" fmla="*/ 235 h 359"/>
                  <a:gd name="T8" fmla="*/ 152 w 390"/>
                  <a:gd name="T9" fmla="*/ 258 h 359"/>
                  <a:gd name="T10" fmla="*/ 228 w 390"/>
                  <a:gd name="T11" fmla="*/ 258 h 359"/>
                  <a:gd name="T12" fmla="*/ 147 w 390"/>
                  <a:gd name="T13" fmla="*/ 235 h 359"/>
                  <a:gd name="T14" fmla="*/ 301 w 390"/>
                  <a:gd name="T15" fmla="*/ 170 h 359"/>
                  <a:gd name="T16" fmla="*/ 267 w 390"/>
                  <a:gd name="T17" fmla="*/ 195 h 359"/>
                  <a:gd name="T18" fmla="*/ 350 w 390"/>
                  <a:gd name="T19" fmla="*/ 182 h 359"/>
                  <a:gd name="T20" fmla="*/ 336 w 390"/>
                  <a:gd name="T21" fmla="*/ 170 h 359"/>
                  <a:gd name="T22" fmla="*/ 325 w 390"/>
                  <a:gd name="T23" fmla="*/ 170 h 359"/>
                  <a:gd name="T24" fmla="*/ 186 w 390"/>
                  <a:gd name="T25" fmla="*/ 170 h 359"/>
                  <a:gd name="T26" fmla="*/ 166 w 390"/>
                  <a:gd name="T27" fmla="*/ 170 h 359"/>
                  <a:gd name="T28" fmla="*/ 147 w 390"/>
                  <a:gd name="T29" fmla="*/ 185 h 359"/>
                  <a:gd name="T30" fmla="*/ 228 w 390"/>
                  <a:gd name="T31" fmla="*/ 195 h 359"/>
                  <a:gd name="T32" fmla="*/ 198 w 390"/>
                  <a:gd name="T33" fmla="*/ 170 h 359"/>
                  <a:gd name="T34" fmla="*/ 186 w 390"/>
                  <a:gd name="T35" fmla="*/ 170 h 359"/>
                  <a:gd name="T36" fmla="*/ 163 w 390"/>
                  <a:gd name="T37" fmla="*/ 54 h 359"/>
                  <a:gd name="T38" fmla="*/ 147 w 390"/>
                  <a:gd name="T39" fmla="*/ 74 h 359"/>
                  <a:gd name="T40" fmla="*/ 351 w 390"/>
                  <a:gd name="T41" fmla="*/ 65 h 359"/>
                  <a:gd name="T42" fmla="*/ 225 w 390"/>
                  <a:gd name="T43" fmla="*/ 0 h 359"/>
                  <a:gd name="T44" fmla="*/ 265 w 390"/>
                  <a:gd name="T45" fmla="*/ 14 h 359"/>
                  <a:gd name="T46" fmla="*/ 377 w 390"/>
                  <a:gd name="T47" fmla="*/ 25 h 359"/>
                  <a:gd name="T48" fmla="*/ 390 w 390"/>
                  <a:gd name="T49" fmla="*/ 75 h 359"/>
                  <a:gd name="T50" fmla="*/ 269 w 390"/>
                  <a:gd name="T51" fmla="*/ 113 h 359"/>
                  <a:gd name="T52" fmla="*/ 301 w 390"/>
                  <a:gd name="T53" fmla="*/ 131 h 359"/>
                  <a:gd name="T54" fmla="*/ 325 w 390"/>
                  <a:gd name="T55" fmla="*/ 131 h 359"/>
                  <a:gd name="T56" fmla="*/ 353 w 390"/>
                  <a:gd name="T57" fmla="*/ 131 h 359"/>
                  <a:gd name="T58" fmla="*/ 378 w 390"/>
                  <a:gd name="T59" fmla="*/ 141 h 359"/>
                  <a:gd name="T60" fmla="*/ 390 w 390"/>
                  <a:gd name="T61" fmla="*/ 256 h 359"/>
                  <a:gd name="T62" fmla="*/ 367 w 390"/>
                  <a:gd name="T63" fmla="*/ 296 h 359"/>
                  <a:gd name="T64" fmla="*/ 350 w 390"/>
                  <a:gd name="T65" fmla="*/ 298 h 359"/>
                  <a:gd name="T66" fmla="*/ 301 w 390"/>
                  <a:gd name="T67" fmla="*/ 298 h 359"/>
                  <a:gd name="T68" fmla="*/ 198 w 390"/>
                  <a:gd name="T69" fmla="*/ 298 h 359"/>
                  <a:gd name="T70" fmla="*/ 196 w 390"/>
                  <a:gd name="T71" fmla="*/ 298 h 359"/>
                  <a:gd name="T72" fmla="*/ 194 w 390"/>
                  <a:gd name="T73" fmla="*/ 304 h 359"/>
                  <a:gd name="T74" fmla="*/ 170 w 390"/>
                  <a:gd name="T75" fmla="*/ 345 h 359"/>
                  <a:gd name="T76" fmla="*/ 123 w 390"/>
                  <a:gd name="T77" fmla="*/ 359 h 359"/>
                  <a:gd name="T78" fmla="*/ 0 w 390"/>
                  <a:gd name="T79" fmla="*/ 359 h 359"/>
                  <a:gd name="T80" fmla="*/ 123 w 390"/>
                  <a:gd name="T81" fmla="*/ 324 h 359"/>
                  <a:gd name="T82" fmla="*/ 148 w 390"/>
                  <a:gd name="T83" fmla="*/ 302 h 359"/>
                  <a:gd name="T84" fmla="*/ 134 w 390"/>
                  <a:gd name="T85" fmla="*/ 296 h 359"/>
                  <a:gd name="T86" fmla="*/ 108 w 390"/>
                  <a:gd name="T87" fmla="*/ 170 h 359"/>
                  <a:gd name="T88" fmla="*/ 148 w 390"/>
                  <a:gd name="T89" fmla="*/ 131 h 359"/>
                  <a:gd name="T90" fmla="*/ 186 w 390"/>
                  <a:gd name="T91" fmla="*/ 131 h 359"/>
                  <a:gd name="T92" fmla="*/ 198 w 390"/>
                  <a:gd name="T93" fmla="*/ 131 h 359"/>
                  <a:gd name="T94" fmla="*/ 230 w 390"/>
                  <a:gd name="T95" fmla="*/ 113 h 359"/>
                  <a:gd name="T96" fmla="*/ 108 w 390"/>
                  <a:gd name="T97" fmla="*/ 75 h 359"/>
                  <a:gd name="T98" fmla="*/ 108 w 390"/>
                  <a:gd name="T99" fmla="*/ 54 h 359"/>
                  <a:gd name="T100" fmla="*/ 152 w 390"/>
                  <a:gd name="T101" fmla="*/ 14 h 359"/>
                  <a:gd name="T102" fmla="*/ 225 w 390"/>
                  <a:gd name="T103"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0" h="359">
                    <a:moveTo>
                      <a:pt x="267" y="235"/>
                    </a:moveTo>
                    <a:cubicBezTo>
                      <a:pt x="267" y="258"/>
                      <a:pt x="267" y="258"/>
                      <a:pt x="267" y="258"/>
                    </a:cubicBezTo>
                    <a:cubicBezTo>
                      <a:pt x="339" y="258"/>
                      <a:pt x="339" y="258"/>
                      <a:pt x="339" y="258"/>
                    </a:cubicBezTo>
                    <a:cubicBezTo>
                      <a:pt x="341" y="258"/>
                      <a:pt x="341" y="258"/>
                      <a:pt x="341" y="258"/>
                    </a:cubicBezTo>
                    <a:cubicBezTo>
                      <a:pt x="347" y="257"/>
                      <a:pt x="350" y="252"/>
                      <a:pt x="350" y="245"/>
                    </a:cubicBezTo>
                    <a:cubicBezTo>
                      <a:pt x="350" y="235"/>
                      <a:pt x="350" y="235"/>
                      <a:pt x="350" y="235"/>
                    </a:cubicBezTo>
                    <a:cubicBezTo>
                      <a:pt x="267" y="235"/>
                      <a:pt x="267" y="235"/>
                      <a:pt x="267" y="235"/>
                    </a:cubicBezTo>
                    <a:close/>
                    <a:moveTo>
                      <a:pt x="147" y="235"/>
                    </a:moveTo>
                    <a:cubicBezTo>
                      <a:pt x="147" y="249"/>
                      <a:pt x="147" y="249"/>
                      <a:pt x="147" y="249"/>
                    </a:cubicBezTo>
                    <a:cubicBezTo>
                      <a:pt x="147" y="254"/>
                      <a:pt x="149" y="257"/>
                      <a:pt x="152" y="258"/>
                    </a:cubicBezTo>
                    <a:cubicBezTo>
                      <a:pt x="154" y="258"/>
                      <a:pt x="154" y="258"/>
                      <a:pt x="154" y="258"/>
                    </a:cubicBezTo>
                    <a:cubicBezTo>
                      <a:pt x="228" y="258"/>
                      <a:pt x="228" y="258"/>
                      <a:pt x="228" y="258"/>
                    </a:cubicBezTo>
                    <a:cubicBezTo>
                      <a:pt x="228" y="235"/>
                      <a:pt x="228" y="235"/>
                      <a:pt x="228" y="235"/>
                    </a:cubicBezTo>
                    <a:cubicBezTo>
                      <a:pt x="147" y="235"/>
                      <a:pt x="147" y="235"/>
                      <a:pt x="147" y="235"/>
                    </a:cubicBezTo>
                    <a:close/>
                    <a:moveTo>
                      <a:pt x="301" y="170"/>
                    </a:moveTo>
                    <a:cubicBezTo>
                      <a:pt x="301" y="170"/>
                      <a:pt x="301" y="170"/>
                      <a:pt x="301" y="170"/>
                    </a:cubicBezTo>
                    <a:cubicBezTo>
                      <a:pt x="267" y="170"/>
                      <a:pt x="267" y="170"/>
                      <a:pt x="267" y="170"/>
                    </a:cubicBezTo>
                    <a:cubicBezTo>
                      <a:pt x="267" y="195"/>
                      <a:pt x="267" y="195"/>
                      <a:pt x="267" y="195"/>
                    </a:cubicBezTo>
                    <a:cubicBezTo>
                      <a:pt x="350" y="195"/>
                      <a:pt x="350" y="195"/>
                      <a:pt x="350" y="195"/>
                    </a:cubicBezTo>
                    <a:cubicBezTo>
                      <a:pt x="350" y="182"/>
                      <a:pt x="350" y="182"/>
                      <a:pt x="350" y="182"/>
                    </a:cubicBezTo>
                    <a:cubicBezTo>
                      <a:pt x="350" y="179"/>
                      <a:pt x="349" y="176"/>
                      <a:pt x="347" y="173"/>
                    </a:cubicBezTo>
                    <a:cubicBezTo>
                      <a:pt x="345" y="171"/>
                      <a:pt x="341" y="170"/>
                      <a:pt x="336" y="170"/>
                    </a:cubicBezTo>
                    <a:cubicBezTo>
                      <a:pt x="325" y="170"/>
                      <a:pt x="325" y="170"/>
                      <a:pt x="325" y="170"/>
                    </a:cubicBezTo>
                    <a:cubicBezTo>
                      <a:pt x="325" y="170"/>
                      <a:pt x="325" y="170"/>
                      <a:pt x="325" y="170"/>
                    </a:cubicBezTo>
                    <a:cubicBezTo>
                      <a:pt x="301" y="170"/>
                      <a:pt x="301" y="170"/>
                      <a:pt x="301" y="170"/>
                    </a:cubicBezTo>
                    <a:close/>
                    <a:moveTo>
                      <a:pt x="186" y="170"/>
                    </a:moveTo>
                    <a:cubicBezTo>
                      <a:pt x="186" y="170"/>
                      <a:pt x="186" y="170"/>
                      <a:pt x="186" y="170"/>
                    </a:cubicBezTo>
                    <a:cubicBezTo>
                      <a:pt x="166" y="170"/>
                      <a:pt x="166" y="170"/>
                      <a:pt x="166" y="170"/>
                    </a:cubicBezTo>
                    <a:cubicBezTo>
                      <a:pt x="158" y="170"/>
                      <a:pt x="153" y="171"/>
                      <a:pt x="151" y="173"/>
                    </a:cubicBezTo>
                    <a:cubicBezTo>
                      <a:pt x="149" y="176"/>
                      <a:pt x="147" y="179"/>
                      <a:pt x="147" y="185"/>
                    </a:cubicBezTo>
                    <a:cubicBezTo>
                      <a:pt x="147" y="195"/>
                      <a:pt x="147" y="195"/>
                      <a:pt x="147" y="195"/>
                    </a:cubicBezTo>
                    <a:cubicBezTo>
                      <a:pt x="228" y="195"/>
                      <a:pt x="228" y="195"/>
                      <a:pt x="228" y="195"/>
                    </a:cubicBezTo>
                    <a:cubicBezTo>
                      <a:pt x="228" y="170"/>
                      <a:pt x="228" y="170"/>
                      <a:pt x="228" y="170"/>
                    </a:cubicBezTo>
                    <a:cubicBezTo>
                      <a:pt x="198" y="170"/>
                      <a:pt x="198" y="170"/>
                      <a:pt x="198" y="170"/>
                    </a:cubicBezTo>
                    <a:cubicBezTo>
                      <a:pt x="198" y="170"/>
                      <a:pt x="198" y="170"/>
                      <a:pt x="198" y="170"/>
                    </a:cubicBezTo>
                    <a:cubicBezTo>
                      <a:pt x="186" y="170"/>
                      <a:pt x="186" y="170"/>
                      <a:pt x="186" y="170"/>
                    </a:cubicBezTo>
                    <a:close/>
                    <a:moveTo>
                      <a:pt x="332" y="53"/>
                    </a:moveTo>
                    <a:cubicBezTo>
                      <a:pt x="163" y="54"/>
                      <a:pt x="163" y="54"/>
                      <a:pt x="163" y="54"/>
                    </a:cubicBezTo>
                    <a:cubicBezTo>
                      <a:pt x="153" y="54"/>
                      <a:pt x="148" y="58"/>
                      <a:pt x="148" y="66"/>
                    </a:cubicBezTo>
                    <a:cubicBezTo>
                      <a:pt x="147" y="74"/>
                      <a:pt x="147" y="74"/>
                      <a:pt x="147" y="74"/>
                    </a:cubicBezTo>
                    <a:cubicBezTo>
                      <a:pt x="350" y="74"/>
                      <a:pt x="350" y="74"/>
                      <a:pt x="350" y="74"/>
                    </a:cubicBezTo>
                    <a:cubicBezTo>
                      <a:pt x="351" y="65"/>
                      <a:pt x="351" y="65"/>
                      <a:pt x="351" y="65"/>
                    </a:cubicBezTo>
                    <a:cubicBezTo>
                      <a:pt x="351" y="57"/>
                      <a:pt x="344" y="53"/>
                      <a:pt x="332" y="53"/>
                    </a:cubicBezTo>
                    <a:close/>
                    <a:moveTo>
                      <a:pt x="225" y="0"/>
                    </a:moveTo>
                    <a:cubicBezTo>
                      <a:pt x="265" y="0"/>
                      <a:pt x="265" y="0"/>
                      <a:pt x="265" y="0"/>
                    </a:cubicBezTo>
                    <a:cubicBezTo>
                      <a:pt x="265" y="14"/>
                      <a:pt x="265" y="14"/>
                      <a:pt x="265" y="14"/>
                    </a:cubicBezTo>
                    <a:cubicBezTo>
                      <a:pt x="333" y="14"/>
                      <a:pt x="333" y="14"/>
                      <a:pt x="333" y="14"/>
                    </a:cubicBezTo>
                    <a:cubicBezTo>
                      <a:pt x="355" y="14"/>
                      <a:pt x="369" y="18"/>
                      <a:pt x="377" y="25"/>
                    </a:cubicBezTo>
                    <a:cubicBezTo>
                      <a:pt x="385" y="32"/>
                      <a:pt x="389" y="41"/>
                      <a:pt x="389" y="51"/>
                    </a:cubicBezTo>
                    <a:cubicBezTo>
                      <a:pt x="390" y="75"/>
                      <a:pt x="390" y="75"/>
                      <a:pt x="390" y="75"/>
                    </a:cubicBezTo>
                    <a:cubicBezTo>
                      <a:pt x="390" y="113"/>
                      <a:pt x="390" y="113"/>
                      <a:pt x="390" y="113"/>
                    </a:cubicBezTo>
                    <a:cubicBezTo>
                      <a:pt x="269" y="113"/>
                      <a:pt x="269" y="113"/>
                      <a:pt x="269" y="113"/>
                    </a:cubicBezTo>
                    <a:cubicBezTo>
                      <a:pt x="269" y="131"/>
                      <a:pt x="269" y="131"/>
                      <a:pt x="269" y="131"/>
                    </a:cubicBezTo>
                    <a:cubicBezTo>
                      <a:pt x="301" y="131"/>
                      <a:pt x="301" y="131"/>
                      <a:pt x="301" y="131"/>
                    </a:cubicBezTo>
                    <a:cubicBezTo>
                      <a:pt x="301" y="131"/>
                      <a:pt x="301" y="131"/>
                      <a:pt x="301" y="131"/>
                    </a:cubicBezTo>
                    <a:cubicBezTo>
                      <a:pt x="325" y="131"/>
                      <a:pt x="325" y="131"/>
                      <a:pt x="325" y="131"/>
                    </a:cubicBezTo>
                    <a:cubicBezTo>
                      <a:pt x="349" y="131"/>
                      <a:pt x="349" y="131"/>
                      <a:pt x="349" y="131"/>
                    </a:cubicBezTo>
                    <a:cubicBezTo>
                      <a:pt x="349" y="131"/>
                      <a:pt x="349" y="131"/>
                      <a:pt x="353" y="131"/>
                    </a:cubicBezTo>
                    <a:cubicBezTo>
                      <a:pt x="357" y="131"/>
                      <a:pt x="363" y="132"/>
                      <a:pt x="366" y="133"/>
                    </a:cubicBezTo>
                    <a:cubicBezTo>
                      <a:pt x="369" y="134"/>
                      <a:pt x="375" y="137"/>
                      <a:pt x="378" y="141"/>
                    </a:cubicBezTo>
                    <a:cubicBezTo>
                      <a:pt x="386" y="148"/>
                      <a:pt x="390" y="156"/>
                      <a:pt x="390" y="165"/>
                    </a:cubicBezTo>
                    <a:cubicBezTo>
                      <a:pt x="390" y="256"/>
                      <a:pt x="390" y="256"/>
                      <a:pt x="390" y="256"/>
                    </a:cubicBezTo>
                    <a:cubicBezTo>
                      <a:pt x="390" y="270"/>
                      <a:pt x="386" y="281"/>
                      <a:pt x="378" y="288"/>
                    </a:cubicBezTo>
                    <a:cubicBezTo>
                      <a:pt x="375" y="292"/>
                      <a:pt x="371" y="294"/>
                      <a:pt x="367" y="296"/>
                    </a:cubicBezTo>
                    <a:cubicBezTo>
                      <a:pt x="354" y="298"/>
                      <a:pt x="354" y="298"/>
                      <a:pt x="354" y="298"/>
                    </a:cubicBezTo>
                    <a:cubicBezTo>
                      <a:pt x="350" y="298"/>
                      <a:pt x="350" y="298"/>
                      <a:pt x="350" y="298"/>
                    </a:cubicBezTo>
                    <a:cubicBezTo>
                      <a:pt x="325" y="298"/>
                      <a:pt x="325" y="298"/>
                      <a:pt x="325" y="298"/>
                    </a:cubicBezTo>
                    <a:cubicBezTo>
                      <a:pt x="301" y="298"/>
                      <a:pt x="301" y="298"/>
                      <a:pt x="301" y="298"/>
                    </a:cubicBezTo>
                    <a:cubicBezTo>
                      <a:pt x="301" y="298"/>
                      <a:pt x="301" y="298"/>
                      <a:pt x="301" y="298"/>
                    </a:cubicBezTo>
                    <a:cubicBezTo>
                      <a:pt x="198" y="298"/>
                      <a:pt x="198" y="298"/>
                      <a:pt x="198" y="298"/>
                    </a:cubicBezTo>
                    <a:cubicBezTo>
                      <a:pt x="198" y="298"/>
                      <a:pt x="198" y="298"/>
                      <a:pt x="198" y="298"/>
                    </a:cubicBezTo>
                    <a:cubicBezTo>
                      <a:pt x="196" y="298"/>
                      <a:pt x="196" y="298"/>
                      <a:pt x="196" y="298"/>
                    </a:cubicBezTo>
                    <a:cubicBezTo>
                      <a:pt x="194" y="304"/>
                      <a:pt x="194" y="304"/>
                      <a:pt x="194" y="304"/>
                    </a:cubicBezTo>
                    <a:cubicBezTo>
                      <a:pt x="194" y="304"/>
                      <a:pt x="194" y="304"/>
                      <a:pt x="194" y="304"/>
                    </a:cubicBezTo>
                    <a:cubicBezTo>
                      <a:pt x="193" y="308"/>
                      <a:pt x="193" y="308"/>
                      <a:pt x="193" y="308"/>
                    </a:cubicBezTo>
                    <a:cubicBezTo>
                      <a:pt x="189" y="321"/>
                      <a:pt x="180" y="336"/>
                      <a:pt x="170" y="345"/>
                    </a:cubicBezTo>
                    <a:cubicBezTo>
                      <a:pt x="161" y="352"/>
                      <a:pt x="150" y="359"/>
                      <a:pt x="128" y="359"/>
                    </a:cubicBezTo>
                    <a:cubicBezTo>
                      <a:pt x="127" y="359"/>
                      <a:pt x="123" y="359"/>
                      <a:pt x="123" y="359"/>
                    </a:cubicBezTo>
                    <a:cubicBezTo>
                      <a:pt x="122" y="359"/>
                      <a:pt x="122" y="359"/>
                      <a:pt x="122" y="359"/>
                    </a:cubicBezTo>
                    <a:cubicBezTo>
                      <a:pt x="0" y="359"/>
                      <a:pt x="0" y="359"/>
                      <a:pt x="0" y="359"/>
                    </a:cubicBezTo>
                    <a:cubicBezTo>
                      <a:pt x="0" y="324"/>
                      <a:pt x="0" y="324"/>
                      <a:pt x="0" y="324"/>
                    </a:cubicBezTo>
                    <a:cubicBezTo>
                      <a:pt x="123" y="324"/>
                      <a:pt x="123" y="324"/>
                      <a:pt x="123" y="324"/>
                    </a:cubicBezTo>
                    <a:cubicBezTo>
                      <a:pt x="123" y="324"/>
                      <a:pt x="127" y="324"/>
                      <a:pt x="130" y="322"/>
                    </a:cubicBezTo>
                    <a:cubicBezTo>
                      <a:pt x="136" y="318"/>
                      <a:pt x="144" y="311"/>
                      <a:pt x="148" y="302"/>
                    </a:cubicBezTo>
                    <a:cubicBezTo>
                      <a:pt x="150" y="298"/>
                      <a:pt x="150" y="298"/>
                      <a:pt x="150" y="298"/>
                    </a:cubicBezTo>
                    <a:cubicBezTo>
                      <a:pt x="134" y="296"/>
                      <a:pt x="134" y="296"/>
                      <a:pt x="134" y="296"/>
                    </a:cubicBezTo>
                    <a:cubicBezTo>
                      <a:pt x="117" y="292"/>
                      <a:pt x="108" y="280"/>
                      <a:pt x="108" y="262"/>
                    </a:cubicBezTo>
                    <a:cubicBezTo>
                      <a:pt x="108" y="170"/>
                      <a:pt x="108" y="170"/>
                      <a:pt x="108" y="170"/>
                    </a:cubicBezTo>
                    <a:cubicBezTo>
                      <a:pt x="108" y="150"/>
                      <a:pt x="117" y="138"/>
                      <a:pt x="133" y="133"/>
                    </a:cubicBezTo>
                    <a:cubicBezTo>
                      <a:pt x="133" y="133"/>
                      <a:pt x="141" y="131"/>
                      <a:pt x="148" y="131"/>
                    </a:cubicBezTo>
                    <a:cubicBezTo>
                      <a:pt x="152" y="131"/>
                      <a:pt x="152" y="131"/>
                      <a:pt x="152" y="131"/>
                    </a:cubicBezTo>
                    <a:cubicBezTo>
                      <a:pt x="186" y="131"/>
                      <a:pt x="186" y="131"/>
                      <a:pt x="186" y="131"/>
                    </a:cubicBezTo>
                    <a:cubicBezTo>
                      <a:pt x="198" y="131"/>
                      <a:pt x="198" y="131"/>
                      <a:pt x="198" y="131"/>
                    </a:cubicBezTo>
                    <a:cubicBezTo>
                      <a:pt x="198" y="131"/>
                      <a:pt x="198" y="131"/>
                      <a:pt x="198" y="131"/>
                    </a:cubicBezTo>
                    <a:cubicBezTo>
                      <a:pt x="230" y="131"/>
                      <a:pt x="230" y="131"/>
                      <a:pt x="230" y="131"/>
                    </a:cubicBezTo>
                    <a:cubicBezTo>
                      <a:pt x="230" y="113"/>
                      <a:pt x="230" y="113"/>
                      <a:pt x="230" y="113"/>
                    </a:cubicBezTo>
                    <a:cubicBezTo>
                      <a:pt x="108" y="113"/>
                      <a:pt x="108" y="113"/>
                      <a:pt x="108" y="113"/>
                    </a:cubicBezTo>
                    <a:cubicBezTo>
                      <a:pt x="108" y="75"/>
                      <a:pt x="108" y="75"/>
                      <a:pt x="108" y="75"/>
                    </a:cubicBezTo>
                    <a:cubicBezTo>
                      <a:pt x="108" y="75"/>
                      <a:pt x="108" y="75"/>
                      <a:pt x="108" y="75"/>
                    </a:cubicBezTo>
                    <a:cubicBezTo>
                      <a:pt x="108" y="54"/>
                      <a:pt x="108" y="54"/>
                      <a:pt x="108" y="54"/>
                    </a:cubicBezTo>
                    <a:cubicBezTo>
                      <a:pt x="108" y="42"/>
                      <a:pt x="112" y="32"/>
                      <a:pt x="120" y="25"/>
                    </a:cubicBezTo>
                    <a:cubicBezTo>
                      <a:pt x="127" y="18"/>
                      <a:pt x="138" y="14"/>
                      <a:pt x="152" y="14"/>
                    </a:cubicBezTo>
                    <a:cubicBezTo>
                      <a:pt x="225" y="14"/>
                      <a:pt x="225" y="14"/>
                      <a:pt x="225" y="14"/>
                    </a:cubicBezTo>
                    <a:cubicBezTo>
                      <a:pt x="225" y="0"/>
                      <a:pt x="225" y="0"/>
                      <a:pt x="225"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1" name="Freeform 31"/>
              <p:cNvSpPr/>
              <p:nvPr/>
            </p:nvSpPr>
            <p:spPr bwMode="auto">
              <a:xfrm>
                <a:off x="7656513" y="325438"/>
                <a:ext cx="166688" cy="300037"/>
              </a:xfrm>
              <a:custGeom>
                <a:avLst/>
                <a:gdLst>
                  <a:gd name="T0" fmla="*/ 0 w 132"/>
                  <a:gd name="T1" fmla="*/ 0 h 235"/>
                  <a:gd name="T2" fmla="*/ 37 w 132"/>
                  <a:gd name="T3" fmla="*/ 0 h 235"/>
                  <a:gd name="T4" fmla="*/ 41 w 132"/>
                  <a:gd name="T5" fmla="*/ 15 h 235"/>
                  <a:gd name="T6" fmla="*/ 41 w 132"/>
                  <a:gd name="T7" fmla="*/ 15 h 235"/>
                  <a:gd name="T8" fmla="*/ 49 w 132"/>
                  <a:gd name="T9" fmla="*/ 43 h 235"/>
                  <a:gd name="T10" fmla="*/ 65 w 132"/>
                  <a:gd name="T11" fmla="*/ 101 h 235"/>
                  <a:gd name="T12" fmla="*/ 90 w 132"/>
                  <a:gd name="T13" fmla="*/ 15 h 235"/>
                  <a:gd name="T14" fmla="*/ 90 w 132"/>
                  <a:gd name="T15" fmla="*/ 15 h 235"/>
                  <a:gd name="T16" fmla="*/ 95 w 132"/>
                  <a:gd name="T17" fmla="*/ 0 h 235"/>
                  <a:gd name="T18" fmla="*/ 132 w 132"/>
                  <a:gd name="T19" fmla="*/ 0 h 235"/>
                  <a:gd name="T20" fmla="*/ 129 w 132"/>
                  <a:gd name="T21" fmla="*/ 10 h 235"/>
                  <a:gd name="T22" fmla="*/ 127 w 132"/>
                  <a:gd name="T23" fmla="*/ 15 h 235"/>
                  <a:gd name="T24" fmla="*/ 128 w 132"/>
                  <a:gd name="T25" fmla="*/ 15 h 235"/>
                  <a:gd name="T26" fmla="*/ 112 w 132"/>
                  <a:gd name="T27" fmla="*/ 72 h 235"/>
                  <a:gd name="T28" fmla="*/ 85 w 132"/>
                  <a:gd name="T29" fmla="*/ 143 h 235"/>
                  <a:gd name="T30" fmla="*/ 127 w 132"/>
                  <a:gd name="T31" fmla="*/ 191 h 235"/>
                  <a:gd name="T32" fmla="*/ 127 w 132"/>
                  <a:gd name="T33" fmla="*/ 235 h 235"/>
                  <a:gd name="T34" fmla="*/ 66 w 132"/>
                  <a:gd name="T35" fmla="*/ 177 h 235"/>
                  <a:gd name="T36" fmla="*/ 38 w 132"/>
                  <a:gd name="T37" fmla="*/ 209 h 235"/>
                  <a:gd name="T38" fmla="*/ 4 w 132"/>
                  <a:gd name="T39" fmla="*/ 235 h 235"/>
                  <a:gd name="T40" fmla="*/ 4 w 132"/>
                  <a:gd name="T41" fmla="*/ 189 h 235"/>
                  <a:gd name="T42" fmla="*/ 46 w 132"/>
                  <a:gd name="T43" fmla="*/ 144 h 235"/>
                  <a:gd name="T44" fmla="*/ 24 w 132"/>
                  <a:gd name="T45" fmla="*/ 86 h 235"/>
                  <a:gd name="T46" fmla="*/ 4 w 132"/>
                  <a:gd name="T47" fmla="*/ 15 h 235"/>
                  <a:gd name="T48" fmla="*/ 4 w 132"/>
                  <a:gd name="T49" fmla="*/ 15 h 235"/>
                  <a:gd name="T50" fmla="*/ 0 w 132"/>
                  <a:gd name="T5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35">
                    <a:moveTo>
                      <a:pt x="0" y="0"/>
                    </a:moveTo>
                    <a:cubicBezTo>
                      <a:pt x="37" y="0"/>
                      <a:pt x="37" y="0"/>
                      <a:pt x="37" y="0"/>
                    </a:cubicBezTo>
                    <a:cubicBezTo>
                      <a:pt x="41" y="15"/>
                      <a:pt x="41" y="15"/>
                      <a:pt x="41" y="15"/>
                    </a:cubicBezTo>
                    <a:cubicBezTo>
                      <a:pt x="41" y="15"/>
                      <a:pt x="41" y="15"/>
                      <a:pt x="41" y="15"/>
                    </a:cubicBezTo>
                    <a:cubicBezTo>
                      <a:pt x="49" y="43"/>
                      <a:pt x="49" y="43"/>
                      <a:pt x="49" y="43"/>
                    </a:cubicBezTo>
                    <a:cubicBezTo>
                      <a:pt x="55" y="69"/>
                      <a:pt x="61" y="88"/>
                      <a:pt x="65" y="101"/>
                    </a:cubicBezTo>
                    <a:cubicBezTo>
                      <a:pt x="71" y="85"/>
                      <a:pt x="80" y="56"/>
                      <a:pt x="90" y="15"/>
                    </a:cubicBezTo>
                    <a:cubicBezTo>
                      <a:pt x="90" y="15"/>
                      <a:pt x="90" y="15"/>
                      <a:pt x="90" y="15"/>
                    </a:cubicBezTo>
                    <a:cubicBezTo>
                      <a:pt x="95" y="0"/>
                      <a:pt x="95" y="0"/>
                      <a:pt x="95" y="0"/>
                    </a:cubicBezTo>
                    <a:cubicBezTo>
                      <a:pt x="132" y="0"/>
                      <a:pt x="132" y="0"/>
                      <a:pt x="132" y="0"/>
                    </a:cubicBezTo>
                    <a:cubicBezTo>
                      <a:pt x="131" y="3"/>
                      <a:pt x="130" y="6"/>
                      <a:pt x="129" y="10"/>
                    </a:cubicBezTo>
                    <a:cubicBezTo>
                      <a:pt x="127" y="15"/>
                      <a:pt x="127" y="15"/>
                      <a:pt x="127" y="15"/>
                    </a:cubicBezTo>
                    <a:cubicBezTo>
                      <a:pt x="128" y="15"/>
                      <a:pt x="128" y="15"/>
                      <a:pt x="128" y="15"/>
                    </a:cubicBezTo>
                    <a:cubicBezTo>
                      <a:pt x="124" y="26"/>
                      <a:pt x="119" y="45"/>
                      <a:pt x="112" y="72"/>
                    </a:cubicBezTo>
                    <a:cubicBezTo>
                      <a:pt x="104" y="100"/>
                      <a:pt x="95" y="124"/>
                      <a:pt x="85" y="143"/>
                    </a:cubicBezTo>
                    <a:cubicBezTo>
                      <a:pt x="97" y="160"/>
                      <a:pt x="111" y="176"/>
                      <a:pt x="127" y="191"/>
                    </a:cubicBezTo>
                    <a:cubicBezTo>
                      <a:pt x="127" y="235"/>
                      <a:pt x="127" y="235"/>
                      <a:pt x="127" y="235"/>
                    </a:cubicBezTo>
                    <a:cubicBezTo>
                      <a:pt x="107" y="223"/>
                      <a:pt x="86" y="203"/>
                      <a:pt x="66" y="177"/>
                    </a:cubicBezTo>
                    <a:cubicBezTo>
                      <a:pt x="56" y="190"/>
                      <a:pt x="47" y="201"/>
                      <a:pt x="38" y="209"/>
                    </a:cubicBezTo>
                    <a:cubicBezTo>
                      <a:pt x="30" y="216"/>
                      <a:pt x="19" y="225"/>
                      <a:pt x="4" y="235"/>
                    </a:cubicBezTo>
                    <a:cubicBezTo>
                      <a:pt x="4" y="189"/>
                      <a:pt x="4" y="189"/>
                      <a:pt x="4" y="189"/>
                    </a:cubicBezTo>
                    <a:cubicBezTo>
                      <a:pt x="23" y="174"/>
                      <a:pt x="37" y="159"/>
                      <a:pt x="46" y="144"/>
                    </a:cubicBezTo>
                    <a:cubicBezTo>
                      <a:pt x="37" y="123"/>
                      <a:pt x="29" y="104"/>
                      <a:pt x="24" y="86"/>
                    </a:cubicBezTo>
                    <a:cubicBezTo>
                      <a:pt x="4" y="15"/>
                      <a:pt x="4" y="15"/>
                      <a:pt x="4"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sp>
            <p:nvSpPr>
              <p:cNvPr id="12" name="Freeform 32"/>
              <p:cNvSpPr/>
              <p:nvPr/>
            </p:nvSpPr>
            <p:spPr bwMode="auto">
              <a:xfrm>
                <a:off x="7837488" y="325438"/>
                <a:ext cx="169863" cy="300037"/>
              </a:xfrm>
              <a:custGeom>
                <a:avLst/>
                <a:gdLst>
                  <a:gd name="T0" fmla="*/ 0 w 133"/>
                  <a:gd name="T1" fmla="*/ 0 h 235"/>
                  <a:gd name="T2" fmla="*/ 37 w 133"/>
                  <a:gd name="T3" fmla="*/ 0 h 235"/>
                  <a:gd name="T4" fmla="*/ 42 w 133"/>
                  <a:gd name="T5" fmla="*/ 15 h 235"/>
                  <a:gd name="T6" fmla="*/ 42 w 133"/>
                  <a:gd name="T7" fmla="*/ 15 h 235"/>
                  <a:gd name="T8" fmla="*/ 66 w 133"/>
                  <a:gd name="T9" fmla="*/ 103 h 235"/>
                  <a:gd name="T10" fmla="*/ 80 w 133"/>
                  <a:gd name="T11" fmla="*/ 53 h 235"/>
                  <a:gd name="T12" fmla="*/ 91 w 133"/>
                  <a:gd name="T13" fmla="*/ 15 h 235"/>
                  <a:gd name="T14" fmla="*/ 91 w 133"/>
                  <a:gd name="T15" fmla="*/ 15 h 235"/>
                  <a:gd name="T16" fmla="*/ 95 w 133"/>
                  <a:gd name="T17" fmla="*/ 0 h 235"/>
                  <a:gd name="T18" fmla="*/ 133 w 133"/>
                  <a:gd name="T19" fmla="*/ 0 h 235"/>
                  <a:gd name="T20" fmla="*/ 130 w 133"/>
                  <a:gd name="T21" fmla="*/ 10 h 235"/>
                  <a:gd name="T22" fmla="*/ 128 w 133"/>
                  <a:gd name="T23" fmla="*/ 15 h 235"/>
                  <a:gd name="T24" fmla="*/ 128 w 133"/>
                  <a:gd name="T25" fmla="*/ 15 h 235"/>
                  <a:gd name="T26" fmla="*/ 120 w 133"/>
                  <a:gd name="T27" fmla="*/ 46 h 235"/>
                  <a:gd name="T28" fmla="*/ 113 w 133"/>
                  <a:gd name="T29" fmla="*/ 70 h 235"/>
                  <a:gd name="T30" fmla="*/ 101 w 133"/>
                  <a:gd name="T31" fmla="*/ 107 h 235"/>
                  <a:gd name="T32" fmla="*/ 86 w 133"/>
                  <a:gd name="T33" fmla="*/ 143 h 235"/>
                  <a:gd name="T34" fmla="*/ 105 w 133"/>
                  <a:gd name="T35" fmla="*/ 168 h 235"/>
                  <a:gd name="T36" fmla="*/ 128 w 133"/>
                  <a:gd name="T37" fmla="*/ 190 h 235"/>
                  <a:gd name="T38" fmla="*/ 128 w 133"/>
                  <a:gd name="T39" fmla="*/ 190 h 235"/>
                  <a:gd name="T40" fmla="*/ 128 w 133"/>
                  <a:gd name="T41" fmla="*/ 235 h 235"/>
                  <a:gd name="T42" fmla="*/ 128 w 133"/>
                  <a:gd name="T43" fmla="*/ 235 h 235"/>
                  <a:gd name="T44" fmla="*/ 88 w 133"/>
                  <a:gd name="T45" fmla="*/ 202 h 235"/>
                  <a:gd name="T46" fmla="*/ 66 w 133"/>
                  <a:gd name="T47" fmla="*/ 177 h 235"/>
                  <a:gd name="T48" fmla="*/ 4 w 133"/>
                  <a:gd name="T49" fmla="*/ 235 h 235"/>
                  <a:gd name="T50" fmla="*/ 4 w 133"/>
                  <a:gd name="T51" fmla="*/ 234 h 235"/>
                  <a:gd name="T52" fmla="*/ 4 w 133"/>
                  <a:gd name="T53" fmla="*/ 190 h 235"/>
                  <a:gd name="T54" fmla="*/ 4 w 133"/>
                  <a:gd name="T55" fmla="*/ 190 h 235"/>
                  <a:gd name="T56" fmla="*/ 28 w 133"/>
                  <a:gd name="T57" fmla="*/ 167 h 235"/>
                  <a:gd name="T58" fmla="*/ 46 w 133"/>
                  <a:gd name="T59" fmla="*/ 143 h 235"/>
                  <a:gd name="T60" fmla="*/ 32 w 133"/>
                  <a:gd name="T61" fmla="*/ 108 h 235"/>
                  <a:gd name="T62" fmla="*/ 23 w 133"/>
                  <a:gd name="T63" fmla="*/ 82 h 235"/>
                  <a:gd name="T64" fmla="*/ 21 w 133"/>
                  <a:gd name="T65" fmla="*/ 74 h 235"/>
                  <a:gd name="T66" fmla="*/ 20 w 133"/>
                  <a:gd name="T67" fmla="*/ 71 h 235"/>
                  <a:gd name="T68" fmla="*/ 19 w 133"/>
                  <a:gd name="T69" fmla="*/ 69 h 235"/>
                  <a:gd name="T70" fmla="*/ 18 w 133"/>
                  <a:gd name="T71" fmla="*/ 64 h 235"/>
                  <a:gd name="T72" fmla="*/ 16 w 133"/>
                  <a:gd name="T73" fmla="*/ 56 h 235"/>
                  <a:gd name="T74" fmla="*/ 16 w 133"/>
                  <a:gd name="T75" fmla="*/ 56 h 235"/>
                  <a:gd name="T76" fmla="*/ 15 w 133"/>
                  <a:gd name="T77" fmla="*/ 55 h 235"/>
                  <a:gd name="T78" fmla="*/ 11 w 133"/>
                  <a:gd name="T79" fmla="*/ 37 h 235"/>
                  <a:gd name="T80" fmla="*/ 5 w 133"/>
                  <a:gd name="T81" fmla="*/ 15 h 235"/>
                  <a:gd name="T82" fmla="*/ 4 w 133"/>
                  <a:gd name="T83" fmla="*/ 15 h 235"/>
                  <a:gd name="T84" fmla="*/ 0 w 133"/>
                  <a:gd name="T85"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35">
                    <a:moveTo>
                      <a:pt x="0" y="0"/>
                    </a:moveTo>
                    <a:cubicBezTo>
                      <a:pt x="37" y="0"/>
                      <a:pt x="37" y="0"/>
                      <a:pt x="37" y="0"/>
                    </a:cubicBezTo>
                    <a:cubicBezTo>
                      <a:pt x="42" y="15"/>
                      <a:pt x="42" y="15"/>
                      <a:pt x="42" y="15"/>
                    </a:cubicBezTo>
                    <a:cubicBezTo>
                      <a:pt x="42" y="15"/>
                      <a:pt x="42" y="15"/>
                      <a:pt x="42" y="15"/>
                    </a:cubicBezTo>
                    <a:cubicBezTo>
                      <a:pt x="49" y="45"/>
                      <a:pt x="57" y="74"/>
                      <a:pt x="66" y="103"/>
                    </a:cubicBezTo>
                    <a:cubicBezTo>
                      <a:pt x="66" y="102"/>
                      <a:pt x="71" y="85"/>
                      <a:pt x="80" y="53"/>
                    </a:cubicBezTo>
                    <a:cubicBezTo>
                      <a:pt x="91" y="15"/>
                      <a:pt x="91" y="15"/>
                      <a:pt x="91" y="15"/>
                    </a:cubicBezTo>
                    <a:cubicBezTo>
                      <a:pt x="91" y="15"/>
                      <a:pt x="91" y="15"/>
                      <a:pt x="91" y="15"/>
                    </a:cubicBezTo>
                    <a:cubicBezTo>
                      <a:pt x="95" y="0"/>
                      <a:pt x="95" y="0"/>
                      <a:pt x="95" y="0"/>
                    </a:cubicBezTo>
                    <a:cubicBezTo>
                      <a:pt x="133" y="0"/>
                      <a:pt x="133" y="0"/>
                      <a:pt x="133" y="0"/>
                    </a:cubicBezTo>
                    <a:cubicBezTo>
                      <a:pt x="132" y="3"/>
                      <a:pt x="131" y="6"/>
                      <a:pt x="130" y="10"/>
                    </a:cubicBezTo>
                    <a:cubicBezTo>
                      <a:pt x="128" y="15"/>
                      <a:pt x="128" y="15"/>
                      <a:pt x="128" y="15"/>
                    </a:cubicBezTo>
                    <a:cubicBezTo>
                      <a:pt x="128" y="15"/>
                      <a:pt x="128" y="15"/>
                      <a:pt x="128" y="15"/>
                    </a:cubicBezTo>
                    <a:cubicBezTo>
                      <a:pt x="120" y="46"/>
                      <a:pt x="120" y="46"/>
                      <a:pt x="120" y="46"/>
                    </a:cubicBezTo>
                    <a:cubicBezTo>
                      <a:pt x="117" y="55"/>
                      <a:pt x="115" y="63"/>
                      <a:pt x="113" y="70"/>
                    </a:cubicBezTo>
                    <a:cubicBezTo>
                      <a:pt x="109" y="82"/>
                      <a:pt x="105" y="94"/>
                      <a:pt x="101" y="107"/>
                    </a:cubicBezTo>
                    <a:cubicBezTo>
                      <a:pt x="86" y="143"/>
                      <a:pt x="86" y="143"/>
                      <a:pt x="86" y="143"/>
                    </a:cubicBezTo>
                    <a:cubicBezTo>
                      <a:pt x="105" y="168"/>
                      <a:pt x="105" y="168"/>
                      <a:pt x="105" y="168"/>
                    </a:cubicBezTo>
                    <a:cubicBezTo>
                      <a:pt x="112" y="175"/>
                      <a:pt x="119" y="183"/>
                      <a:pt x="128" y="190"/>
                    </a:cubicBezTo>
                    <a:cubicBezTo>
                      <a:pt x="128" y="190"/>
                      <a:pt x="128" y="190"/>
                      <a:pt x="128" y="190"/>
                    </a:cubicBezTo>
                    <a:cubicBezTo>
                      <a:pt x="128" y="235"/>
                      <a:pt x="128" y="235"/>
                      <a:pt x="128" y="235"/>
                    </a:cubicBezTo>
                    <a:cubicBezTo>
                      <a:pt x="128" y="235"/>
                      <a:pt x="128" y="235"/>
                      <a:pt x="128" y="235"/>
                    </a:cubicBezTo>
                    <a:cubicBezTo>
                      <a:pt x="115" y="226"/>
                      <a:pt x="101" y="216"/>
                      <a:pt x="88" y="202"/>
                    </a:cubicBezTo>
                    <a:cubicBezTo>
                      <a:pt x="79" y="192"/>
                      <a:pt x="71" y="184"/>
                      <a:pt x="66" y="177"/>
                    </a:cubicBezTo>
                    <a:cubicBezTo>
                      <a:pt x="48" y="201"/>
                      <a:pt x="27" y="220"/>
                      <a:pt x="4" y="235"/>
                    </a:cubicBezTo>
                    <a:cubicBezTo>
                      <a:pt x="4" y="234"/>
                      <a:pt x="4" y="234"/>
                      <a:pt x="4" y="234"/>
                    </a:cubicBezTo>
                    <a:cubicBezTo>
                      <a:pt x="4" y="190"/>
                      <a:pt x="4" y="190"/>
                      <a:pt x="4" y="190"/>
                    </a:cubicBezTo>
                    <a:cubicBezTo>
                      <a:pt x="4" y="190"/>
                      <a:pt x="4" y="190"/>
                      <a:pt x="4" y="190"/>
                    </a:cubicBezTo>
                    <a:cubicBezTo>
                      <a:pt x="13" y="182"/>
                      <a:pt x="21" y="175"/>
                      <a:pt x="28" y="167"/>
                    </a:cubicBezTo>
                    <a:cubicBezTo>
                      <a:pt x="46" y="143"/>
                      <a:pt x="46" y="143"/>
                      <a:pt x="46" y="143"/>
                    </a:cubicBezTo>
                    <a:cubicBezTo>
                      <a:pt x="32" y="108"/>
                      <a:pt x="32" y="108"/>
                      <a:pt x="32" y="108"/>
                    </a:cubicBezTo>
                    <a:cubicBezTo>
                      <a:pt x="28" y="98"/>
                      <a:pt x="25" y="89"/>
                      <a:pt x="23" y="82"/>
                    </a:cubicBezTo>
                    <a:cubicBezTo>
                      <a:pt x="21" y="74"/>
                      <a:pt x="21" y="74"/>
                      <a:pt x="21" y="74"/>
                    </a:cubicBezTo>
                    <a:cubicBezTo>
                      <a:pt x="20" y="71"/>
                      <a:pt x="20" y="71"/>
                      <a:pt x="20" y="71"/>
                    </a:cubicBezTo>
                    <a:cubicBezTo>
                      <a:pt x="19" y="69"/>
                      <a:pt x="19" y="69"/>
                      <a:pt x="19" y="69"/>
                    </a:cubicBezTo>
                    <a:cubicBezTo>
                      <a:pt x="18" y="64"/>
                      <a:pt x="18" y="64"/>
                      <a:pt x="18" y="64"/>
                    </a:cubicBezTo>
                    <a:cubicBezTo>
                      <a:pt x="16" y="56"/>
                      <a:pt x="16" y="56"/>
                      <a:pt x="16" y="56"/>
                    </a:cubicBezTo>
                    <a:cubicBezTo>
                      <a:pt x="16" y="56"/>
                      <a:pt x="16" y="56"/>
                      <a:pt x="16" y="56"/>
                    </a:cubicBezTo>
                    <a:cubicBezTo>
                      <a:pt x="15" y="55"/>
                      <a:pt x="15" y="55"/>
                      <a:pt x="15" y="55"/>
                    </a:cubicBezTo>
                    <a:cubicBezTo>
                      <a:pt x="11" y="37"/>
                      <a:pt x="11" y="37"/>
                      <a:pt x="11" y="37"/>
                    </a:cubicBezTo>
                    <a:cubicBezTo>
                      <a:pt x="5" y="15"/>
                      <a:pt x="5" y="15"/>
                      <a:pt x="5"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3" dirty="0">
                  <a:effectLst>
                    <a:outerShdw blurRad="266700" algn="ctr" rotWithShape="0">
                      <a:schemeClr val="bg1">
                        <a:alpha val="55000"/>
                      </a:schemeClr>
                    </a:outerShdw>
                  </a:effectLst>
                  <a:ea typeface="微软雅黑" panose="020B0503020204020204" pitchFamily="34" charset="-122"/>
                </a:endParaRPr>
              </a:p>
            </p:txBody>
          </p:sp>
        </p:grpSp>
      </p:grpSp>
      <p:grpSp>
        <p:nvGrpSpPr>
          <p:cNvPr id="19" name="组合 18"/>
          <p:cNvGrpSpPr/>
          <p:nvPr userDrawn="1"/>
        </p:nvGrpSpPr>
        <p:grpSpPr>
          <a:xfrm>
            <a:off x="218004" y="185043"/>
            <a:ext cx="438850" cy="477252"/>
            <a:chOff x="9926228" y="-2346339"/>
            <a:chExt cx="3317091" cy="3607360"/>
          </a:xfrm>
          <a:solidFill>
            <a:schemeClr val="accent2"/>
          </a:solidFill>
        </p:grpSpPr>
        <p:sp>
          <p:nvSpPr>
            <p:cNvPr id="20" name="任意多边形 19"/>
            <p:cNvSpPr/>
            <p:nvPr/>
          </p:nvSpPr>
          <p:spPr bwMode="auto">
            <a:xfrm>
              <a:off x="10062650" y="-2346339"/>
              <a:ext cx="3063207" cy="1920282"/>
            </a:xfrm>
            <a:custGeom>
              <a:avLst/>
              <a:gdLst>
                <a:gd name="connsiteX0" fmla="*/ 473020 w 3063207"/>
                <a:gd name="connsiteY0" fmla="*/ 1110566 h 1920282"/>
                <a:gd name="connsiteX1" fmla="*/ 432202 w 3063207"/>
                <a:gd name="connsiteY1" fmla="*/ 1328689 h 1920282"/>
                <a:gd name="connsiteX2" fmla="*/ 1262177 w 3063207"/>
                <a:gd name="connsiteY2" fmla="*/ 1533180 h 1920282"/>
                <a:gd name="connsiteX3" fmla="*/ 2629595 w 3063207"/>
                <a:gd name="connsiteY3" fmla="*/ 1328689 h 1920282"/>
                <a:gd name="connsiteX4" fmla="*/ 2588776 w 3063207"/>
                <a:gd name="connsiteY4" fmla="*/ 1110566 h 1920282"/>
                <a:gd name="connsiteX5" fmla="*/ 1656755 w 3063207"/>
                <a:gd name="connsiteY5" fmla="*/ 1301424 h 1920282"/>
                <a:gd name="connsiteX6" fmla="*/ 473020 w 3063207"/>
                <a:gd name="connsiteY6" fmla="*/ 1110566 h 1920282"/>
                <a:gd name="connsiteX7" fmla="*/ 2297655 w 3063207"/>
                <a:gd name="connsiteY7" fmla="*/ 261723 h 1920282"/>
                <a:gd name="connsiteX8" fmla="*/ 1982484 w 3063207"/>
                <a:gd name="connsiteY8" fmla="*/ 294555 h 1920282"/>
                <a:gd name="connsiteX9" fmla="*/ 1113164 w 3063207"/>
                <a:gd name="connsiteY9" fmla="*/ 301422 h 1920282"/>
                <a:gd name="connsiteX10" fmla="*/ 2111524 w 3063207"/>
                <a:gd name="connsiteY10" fmla="*/ 335756 h 1920282"/>
                <a:gd name="connsiteX11" fmla="*/ 2403561 w 3063207"/>
                <a:gd name="connsiteY11" fmla="*/ 267087 h 1920282"/>
                <a:gd name="connsiteX12" fmla="*/ 2297655 w 3063207"/>
                <a:gd name="connsiteY12" fmla="*/ 261723 h 1920282"/>
                <a:gd name="connsiteX13" fmla="*/ 1613573 w 3063207"/>
                <a:gd name="connsiteY13" fmla="*/ 1082 h 1920282"/>
                <a:gd name="connsiteX14" fmla="*/ 2295539 w 3063207"/>
                <a:gd name="connsiteY14" fmla="*/ 96765 h 1920282"/>
                <a:gd name="connsiteX15" fmla="*/ 2472380 w 3063207"/>
                <a:gd name="connsiteY15" fmla="*/ 239653 h 1920282"/>
                <a:gd name="connsiteX16" fmla="*/ 2588008 w 3063207"/>
                <a:gd name="connsiteY16" fmla="*/ 1049349 h 1920282"/>
                <a:gd name="connsiteX17" fmla="*/ 2996103 w 3063207"/>
                <a:gd name="connsiteY17" fmla="*/ 1267082 h 1920282"/>
                <a:gd name="connsiteX18" fmla="*/ 3030111 w 3063207"/>
                <a:gd name="connsiteY18" fmla="*/ 1532445 h 1920282"/>
                <a:gd name="connsiteX19" fmla="*/ 2662825 w 3063207"/>
                <a:gd name="connsiteY19" fmla="*/ 1763786 h 1920282"/>
                <a:gd name="connsiteX20" fmla="*/ 1547363 w 3063207"/>
                <a:gd name="connsiteY20" fmla="*/ 1920282 h 1920282"/>
                <a:gd name="connsiteX21" fmla="*/ 527124 w 3063207"/>
                <a:gd name="connsiteY21" fmla="*/ 1804611 h 1920282"/>
                <a:gd name="connsiteX22" fmla="*/ 51012 w 3063207"/>
                <a:gd name="connsiteY22" fmla="*/ 1552857 h 1920282"/>
                <a:gd name="connsiteX23" fmla="*/ 51012 w 3063207"/>
                <a:gd name="connsiteY23" fmla="*/ 1280690 h 1920282"/>
                <a:gd name="connsiteX24" fmla="*/ 472711 w 3063207"/>
                <a:gd name="connsiteY24" fmla="*/ 1049349 h 1920282"/>
                <a:gd name="connsiteX25" fmla="*/ 595140 w 3063207"/>
                <a:gd name="connsiteY25" fmla="*/ 239653 h 1920282"/>
                <a:gd name="connsiteX26" fmla="*/ 751576 w 3063207"/>
                <a:gd name="connsiteY26" fmla="*/ 96765 h 1920282"/>
                <a:gd name="connsiteX27" fmla="*/ 1384125 w 3063207"/>
                <a:gd name="connsiteY27" fmla="*/ 1507 h 1920282"/>
                <a:gd name="connsiteX28" fmla="*/ 1613573 w 3063207"/>
                <a:gd name="connsiteY28" fmla="*/ 1082 h 192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63207" h="1920282">
                  <a:moveTo>
                    <a:pt x="473020" y="1110566"/>
                  </a:moveTo>
                  <a:cubicBezTo>
                    <a:pt x="459414" y="1185546"/>
                    <a:pt x="445808" y="1253709"/>
                    <a:pt x="432202" y="1328689"/>
                  </a:cubicBezTo>
                  <a:cubicBezTo>
                    <a:pt x="690719" y="1451384"/>
                    <a:pt x="976448" y="1505915"/>
                    <a:pt x="1262177" y="1533180"/>
                  </a:cubicBezTo>
                  <a:cubicBezTo>
                    <a:pt x="1724786" y="1574078"/>
                    <a:pt x="2207804" y="1519547"/>
                    <a:pt x="2629595" y="1328689"/>
                  </a:cubicBezTo>
                  <a:cubicBezTo>
                    <a:pt x="2615989" y="1253709"/>
                    <a:pt x="2602383" y="1178730"/>
                    <a:pt x="2588776" y="1110566"/>
                  </a:cubicBezTo>
                  <a:cubicBezTo>
                    <a:pt x="2296244" y="1240077"/>
                    <a:pt x="1976500" y="1287791"/>
                    <a:pt x="1656755" y="1301424"/>
                  </a:cubicBezTo>
                  <a:cubicBezTo>
                    <a:pt x="1255374" y="1315057"/>
                    <a:pt x="840386" y="1274159"/>
                    <a:pt x="473020" y="1110566"/>
                  </a:cubicBezTo>
                  <a:close/>
                  <a:moveTo>
                    <a:pt x="2297655" y="261723"/>
                  </a:moveTo>
                  <a:cubicBezTo>
                    <a:pt x="2192598" y="264942"/>
                    <a:pt x="2089451" y="289405"/>
                    <a:pt x="1982484" y="294555"/>
                  </a:cubicBezTo>
                  <a:cubicBezTo>
                    <a:pt x="1690447" y="328889"/>
                    <a:pt x="1398410" y="322022"/>
                    <a:pt x="1113164" y="301422"/>
                  </a:cubicBezTo>
                  <a:cubicBezTo>
                    <a:pt x="1439159" y="383824"/>
                    <a:pt x="1778737" y="370090"/>
                    <a:pt x="2111524" y="335756"/>
                  </a:cubicBezTo>
                  <a:cubicBezTo>
                    <a:pt x="2213397" y="328889"/>
                    <a:pt x="2322062" y="328889"/>
                    <a:pt x="2403561" y="267087"/>
                  </a:cubicBezTo>
                  <a:cubicBezTo>
                    <a:pt x="2367905" y="261937"/>
                    <a:pt x="2332674" y="260650"/>
                    <a:pt x="2297655" y="261723"/>
                  </a:cubicBezTo>
                  <a:close/>
                  <a:moveTo>
                    <a:pt x="1613573" y="1082"/>
                  </a:moveTo>
                  <a:cubicBezTo>
                    <a:pt x="1842807" y="6185"/>
                    <a:pt x="2071086" y="30425"/>
                    <a:pt x="2295539" y="96765"/>
                  </a:cubicBezTo>
                  <a:cubicBezTo>
                    <a:pt x="2363555" y="117178"/>
                    <a:pt x="2465579" y="151199"/>
                    <a:pt x="2472380" y="239653"/>
                  </a:cubicBezTo>
                  <a:cubicBezTo>
                    <a:pt x="2513190" y="511820"/>
                    <a:pt x="2547198" y="783986"/>
                    <a:pt x="2588008" y="1049349"/>
                  </a:cubicBezTo>
                  <a:cubicBezTo>
                    <a:pt x="2730841" y="1110586"/>
                    <a:pt x="2887278" y="1158215"/>
                    <a:pt x="2996103" y="1267082"/>
                  </a:cubicBezTo>
                  <a:cubicBezTo>
                    <a:pt x="3070921" y="1328320"/>
                    <a:pt x="3084524" y="1450795"/>
                    <a:pt x="3030111" y="1532445"/>
                  </a:cubicBezTo>
                  <a:cubicBezTo>
                    <a:pt x="2941690" y="1654920"/>
                    <a:pt x="2798857" y="1716157"/>
                    <a:pt x="2662825" y="1763786"/>
                  </a:cubicBezTo>
                  <a:cubicBezTo>
                    <a:pt x="2309142" y="1886261"/>
                    <a:pt x="1921451" y="1913478"/>
                    <a:pt x="1547363" y="1920282"/>
                  </a:cubicBezTo>
                  <a:cubicBezTo>
                    <a:pt x="1207283" y="1920282"/>
                    <a:pt x="860402" y="1893065"/>
                    <a:pt x="527124" y="1804611"/>
                  </a:cubicBezTo>
                  <a:cubicBezTo>
                    <a:pt x="357084" y="1756982"/>
                    <a:pt x="166639" y="1695745"/>
                    <a:pt x="51012" y="1552857"/>
                  </a:cubicBezTo>
                  <a:cubicBezTo>
                    <a:pt x="-17004" y="1471207"/>
                    <a:pt x="-17004" y="1348732"/>
                    <a:pt x="51012" y="1280690"/>
                  </a:cubicBezTo>
                  <a:cubicBezTo>
                    <a:pt x="166639" y="1158215"/>
                    <a:pt x="329877" y="1117390"/>
                    <a:pt x="472711" y="1049349"/>
                  </a:cubicBezTo>
                  <a:cubicBezTo>
                    <a:pt x="513520" y="783986"/>
                    <a:pt x="547528" y="511820"/>
                    <a:pt x="595140" y="239653"/>
                  </a:cubicBezTo>
                  <a:cubicBezTo>
                    <a:pt x="601941" y="151199"/>
                    <a:pt x="683560" y="123982"/>
                    <a:pt x="751576" y="96765"/>
                  </a:cubicBezTo>
                  <a:cubicBezTo>
                    <a:pt x="955624" y="35528"/>
                    <a:pt x="1173275" y="15115"/>
                    <a:pt x="1384125" y="1507"/>
                  </a:cubicBezTo>
                  <a:cubicBezTo>
                    <a:pt x="1460643" y="-194"/>
                    <a:pt x="1537161" y="-619"/>
                    <a:pt x="1613573" y="1082"/>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1" name="任意多边形 20"/>
            <p:cNvSpPr/>
            <p:nvPr/>
          </p:nvSpPr>
          <p:spPr bwMode="auto">
            <a:xfrm>
              <a:off x="10268199" y="-303027"/>
              <a:ext cx="2655802" cy="830437"/>
            </a:xfrm>
            <a:custGeom>
              <a:avLst/>
              <a:gdLst>
                <a:gd name="connsiteX0" fmla="*/ 322120 w 2655802"/>
                <a:gd name="connsiteY0" fmla="*/ 141312 h 830437"/>
                <a:gd name="connsiteX1" fmla="*/ 267780 w 2655802"/>
                <a:gd name="connsiteY1" fmla="*/ 291684 h 830437"/>
                <a:gd name="connsiteX2" fmla="*/ 410424 w 2655802"/>
                <a:gd name="connsiteY2" fmla="*/ 688117 h 830437"/>
                <a:gd name="connsiteX3" fmla="*/ 872321 w 2655802"/>
                <a:gd name="connsiteY3" fmla="*/ 729128 h 830437"/>
                <a:gd name="connsiteX4" fmla="*/ 1082891 w 2655802"/>
                <a:gd name="connsiteY4" fmla="*/ 503571 h 830437"/>
                <a:gd name="connsiteX5" fmla="*/ 1096476 w 2655802"/>
                <a:gd name="connsiteY5" fmla="*/ 237003 h 830437"/>
                <a:gd name="connsiteX6" fmla="*/ 797602 w 2655802"/>
                <a:gd name="connsiteY6" fmla="*/ 182323 h 830437"/>
                <a:gd name="connsiteX7" fmla="*/ 322120 w 2655802"/>
                <a:gd name="connsiteY7" fmla="*/ 141312 h 830437"/>
                <a:gd name="connsiteX8" fmla="*/ 2368286 w 2655802"/>
                <a:gd name="connsiteY8" fmla="*/ 134477 h 830437"/>
                <a:gd name="connsiteX9" fmla="*/ 1709946 w 2655802"/>
                <a:gd name="connsiteY9" fmla="*/ 195883 h 830437"/>
                <a:gd name="connsiteX10" fmla="*/ 1533484 w 2655802"/>
                <a:gd name="connsiteY10" fmla="*/ 298225 h 830437"/>
                <a:gd name="connsiteX11" fmla="*/ 1648863 w 2655802"/>
                <a:gd name="connsiteY11" fmla="*/ 646190 h 830437"/>
                <a:gd name="connsiteX12" fmla="*/ 1995001 w 2655802"/>
                <a:gd name="connsiteY12" fmla="*/ 734887 h 830437"/>
                <a:gd name="connsiteX13" fmla="*/ 2327564 w 2655802"/>
                <a:gd name="connsiteY13" fmla="*/ 598430 h 830437"/>
                <a:gd name="connsiteX14" fmla="*/ 2368286 w 2655802"/>
                <a:gd name="connsiteY14" fmla="*/ 134477 h 830437"/>
                <a:gd name="connsiteX15" fmla="*/ 1702 w 2655802"/>
                <a:gd name="connsiteY15" fmla="*/ 0 h 830437"/>
                <a:gd name="connsiteX16" fmla="*/ 961261 w 2655802"/>
                <a:gd name="connsiteY16" fmla="*/ 74876 h 830437"/>
                <a:gd name="connsiteX17" fmla="*/ 1267504 w 2655802"/>
                <a:gd name="connsiteY17" fmla="*/ 149751 h 830437"/>
                <a:gd name="connsiteX18" fmla="*/ 1451249 w 2655802"/>
                <a:gd name="connsiteY18" fmla="*/ 129330 h 830437"/>
                <a:gd name="connsiteX19" fmla="*/ 1879988 w 2655802"/>
                <a:gd name="connsiteY19" fmla="*/ 61262 h 830437"/>
                <a:gd name="connsiteX20" fmla="*/ 2655802 w 2655802"/>
                <a:gd name="connsiteY20" fmla="*/ 0 h 830437"/>
                <a:gd name="connsiteX21" fmla="*/ 2648997 w 2655802"/>
                <a:gd name="connsiteY21" fmla="*/ 149751 h 830437"/>
                <a:gd name="connsiteX22" fmla="*/ 2506083 w 2655802"/>
                <a:gd name="connsiteY22" fmla="*/ 340343 h 830437"/>
                <a:gd name="connsiteX23" fmla="*/ 2288311 w 2655802"/>
                <a:gd name="connsiteY23" fmla="*/ 775982 h 830437"/>
                <a:gd name="connsiteX24" fmla="*/ 1730270 w 2655802"/>
                <a:gd name="connsiteY24" fmla="*/ 810017 h 830437"/>
                <a:gd name="connsiteX25" fmla="*/ 1444444 w 2655802"/>
                <a:gd name="connsiteY25" fmla="*/ 517322 h 830437"/>
                <a:gd name="connsiteX26" fmla="*/ 1294725 w 2655802"/>
                <a:gd name="connsiteY26" fmla="*/ 353957 h 830437"/>
                <a:gd name="connsiteX27" fmla="*/ 1097369 w 2655802"/>
                <a:gd name="connsiteY27" fmla="*/ 701107 h 830437"/>
                <a:gd name="connsiteX28" fmla="*/ 675435 w 2655802"/>
                <a:gd name="connsiteY28" fmla="*/ 830437 h 830437"/>
                <a:gd name="connsiteX29" fmla="*/ 287529 w 2655802"/>
                <a:gd name="connsiteY29" fmla="*/ 721527 h 830437"/>
                <a:gd name="connsiteX30" fmla="*/ 137810 w 2655802"/>
                <a:gd name="connsiteY30" fmla="*/ 326729 h 830437"/>
                <a:gd name="connsiteX31" fmla="*/ 8508 w 2655802"/>
                <a:gd name="connsiteY31" fmla="*/ 149751 h 830437"/>
                <a:gd name="connsiteX32" fmla="*/ 1702 w 2655802"/>
                <a:gd name="connsiteY32" fmla="*/ 0 h 83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55802" h="830437">
                  <a:moveTo>
                    <a:pt x="322120" y="141312"/>
                  </a:moveTo>
                  <a:cubicBezTo>
                    <a:pt x="260987" y="148147"/>
                    <a:pt x="274572" y="243838"/>
                    <a:pt x="267780" y="291684"/>
                  </a:cubicBezTo>
                  <a:cubicBezTo>
                    <a:pt x="274572" y="428385"/>
                    <a:pt x="274572" y="606097"/>
                    <a:pt x="410424" y="688117"/>
                  </a:cubicBezTo>
                  <a:cubicBezTo>
                    <a:pt x="553069" y="749633"/>
                    <a:pt x="722883" y="742798"/>
                    <a:pt x="872321" y="729128"/>
                  </a:cubicBezTo>
                  <a:cubicBezTo>
                    <a:pt x="987795" y="708623"/>
                    <a:pt x="1042135" y="599262"/>
                    <a:pt x="1082891" y="503571"/>
                  </a:cubicBezTo>
                  <a:cubicBezTo>
                    <a:pt x="1116854" y="421550"/>
                    <a:pt x="1150817" y="319024"/>
                    <a:pt x="1096476" y="237003"/>
                  </a:cubicBezTo>
                  <a:cubicBezTo>
                    <a:pt x="1001380" y="195993"/>
                    <a:pt x="892698" y="195993"/>
                    <a:pt x="797602" y="182323"/>
                  </a:cubicBezTo>
                  <a:cubicBezTo>
                    <a:pt x="634580" y="175487"/>
                    <a:pt x="478350" y="134477"/>
                    <a:pt x="322120" y="141312"/>
                  </a:cubicBezTo>
                  <a:close/>
                  <a:moveTo>
                    <a:pt x="2368286" y="134477"/>
                  </a:moveTo>
                  <a:cubicBezTo>
                    <a:pt x="2144315" y="141300"/>
                    <a:pt x="1927130" y="182237"/>
                    <a:pt x="1709946" y="195883"/>
                  </a:cubicBezTo>
                  <a:cubicBezTo>
                    <a:pt x="1642076" y="209528"/>
                    <a:pt x="1547058" y="216351"/>
                    <a:pt x="1533484" y="298225"/>
                  </a:cubicBezTo>
                  <a:cubicBezTo>
                    <a:pt x="1519910" y="421036"/>
                    <a:pt x="1574206" y="543847"/>
                    <a:pt x="1648863" y="646190"/>
                  </a:cubicBezTo>
                  <a:cubicBezTo>
                    <a:pt x="1723520" y="755355"/>
                    <a:pt x="1879621" y="734887"/>
                    <a:pt x="1995001" y="734887"/>
                  </a:cubicBezTo>
                  <a:cubicBezTo>
                    <a:pt x="2117167" y="728064"/>
                    <a:pt x="2266481" y="721241"/>
                    <a:pt x="2327564" y="598430"/>
                  </a:cubicBezTo>
                  <a:cubicBezTo>
                    <a:pt x="2388647" y="455150"/>
                    <a:pt x="2395434" y="291402"/>
                    <a:pt x="2368286" y="134477"/>
                  </a:cubicBezTo>
                  <a:close/>
                  <a:moveTo>
                    <a:pt x="1702" y="0"/>
                  </a:moveTo>
                  <a:cubicBezTo>
                    <a:pt x="321555" y="6807"/>
                    <a:pt x="641408" y="54455"/>
                    <a:pt x="961261" y="74876"/>
                  </a:cubicBezTo>
                  <a:cubicBezTo>
                    <a:pt x="1070148" y="81682"/>
                    <a:pt x="1172228" y="115717"/>
                    <a:pt x="1267504" y="149751"/>
                  </a:cubicBezTo>
                  <a:cubicBezTo>
                    <a:pt x="1328752" y="183785"/>
                    <a:pt x="1396806" y="149751"/>
                    <a:pt x="1451249" y="129330"/>
                  </a:cubicBezTo>
                  <a:cubicBezTo>
                    <a:pt x="1587357" y="74876"/>
                    <a:pt x="1737075" y="74876"/>
                    <a:pt x="1879988" y="61262"/>
                  </a:cubicBezTo>
                  <a:cubicBezTo>
                    <a:pt x="2138593" y="40841"/>
                    <a:pt x="2397197" y="0"/>
                    <a:pt x="2655802" y="0"/>
                  </a:cubicBezTo>
                  <a:cubicBezTo>
                    <a:pt x="2655802" y="47648"/>
                    <a:pt x="2655802" y="102103"/>
                    <a:pt x="2648997" y="149751"/>
                  </a:cubicBezTo>
                  <a:cubicBezTo>
                    <a:pt x="2601359" y="211013"/>
                    <a:pt x="2519694" y="251854"/>
                    <a:pt x="2506083" y="340343"/>
                  </a:cubicBezTo>
                  <a:cubicBezTo>
                    <a:pt x="2465251" y="496901"/>
                    <a:pt x="2451641" y="694300"/>
                    <a:pt x="2288311" y="775982"/>
                  </a:cubicBezTo>
                  <a:cubicBezTo>
                    <a:pt x="2111371" y="837244"/>
                    <a:pt x="1914015" y="844051"/>
                    <a:pt x="1730270" y="810017"/>
                  </a:cubicBezTo>
                  <a:cubicBezTo>
                    <a:pt x="1587357" y="775982"/>
                    <a:pt x="1492081" y="646652"/>
                    <a:pt x="1444444" y="517322"/>
                  </a:cubicBezTo>
                  <a:cubicBezTo>
                    <a:pt x="1417222" y="449253"/>
                    <a:pt x="1390001" y="333536"/>
                    <a:pt x="1294725" y="353957"/>
                  </a:cubicBezTo>
                  <a:cubicBezTo>
                    <a:pt x="1206255" y="456060"/>
                    <a:pt x="1199450" y="605811"/>
                    <a:pt x="1097369" y="701107"/>
                  </a:cubicBezTo>
                  <a:cubicBezTo>
                    <a:pt x="995288" y="823630"/>
                    <a:pt x="818348" y="830437"/>
                    <a:pt x="675435" y="830437"/>
                  </a:cubicBezTo>
                  <a:cubicBezTo>
                    <a:pt x="539328" y="816824"/>
                    <a:pt x="389609" y="810017"/>
                    <a:pt x="287529" y="721527"/>
                  </a:cubicBezTo>
                  <a:cubicBezTo>
                    <a:pt x="185448" y="612618"/>
                    <a:pt x="178642" y="456060"/>
                    <a:pt x="137810" y="326729"/>
                  </a:cubicBezTo>
                  <a:cubicBezTo>
                    <a:pt x="124199" y="245047"/>
                    <a:pt x="49340" y="204206"/>
                    <a:pt x="8508" y="149751"/>
                  </a:cubicBezTo>
                  <a:cubicBezTo>
                    <a:pt x="-5103" y="102103"/>
                    <a:pt x="1702" y="47648"/>
                    <a:pt x="1702" y="0"/>
                  </a:cubicBez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ea typeface="微软雅黑" panose="020B0503020204020204" pitchFamily="34" charset="-122"/>
              </a:endParaRPr>
            </a:p>
          </p:txBody>
        </p:sp>
        <p:sp>
          <p:nvSpPr>
            <p:cNvPr id="22" name="任意多边形 21"/>
            <p:cNvSpPr/>
            <p:nvPr/>
          </p:nvSpPr>
          <p:spPr>
            <a:xfrm>
              <a:off x="9926228" y="843512"/>
              <a:ext cx="3317091" cy="417509"/>
            </a:xfrm>
            <a:custGeom>
              <a:avLst/>
              <a:gdLst/>
              <a:ahLst/>
              <a:cxnLst/>
              <a:rect l="l" t="t" r="r" b="b"/>
              <a:pathLst>
                <a:path w="3317091" h="417509">
                  <a:moveTo>
                    <a:pt x="3169890" y="199765"/>
                  </a:moveTo>
                  <a:lnTo>
                    <a:pt x="3169890" y="379772"/>
                  </a:lnTo>
                  <a:lnTo>
                    <a:pt x="3202818" y="379772"/>
                  </a:lnTo>
                  <a:cubicBezTo>
                    <a:pt x="3218916" y="382699"/>
                    <a:pt x="3225502" y="375382"/>
                    <a:pt x="3222575" y="357820"/>
                  </a:cubicBezTo>
                  <a:lnTo>
                    <a:pt x="3222575" y="199765"/>
                  </a:lnTo>
                  <a:close/>
                  <a:moveTo>
                    <a:pt x="2906464" y="199765"/>
                  </a:moveTo>
                  <a:lnTo>
                    <a:pt x="2906464" y="379772"/>
                  </a:lnTo>
                  <a:lnTo>
                    <a:pt x="2937197" y="379772"/>
                  </a:lnTo>
                  <a:cubicBezTo>
                    <a:pt x="2953295" y="382699"/>
                    <a:pt x="2959881" y="375382"/>
                    <a:pt x="2956954" y="357820"/>
                  </a:cubicBezTo>
                  <a:lnTo>
                    <a:pt x="2956954" y="199765"/>
                  </a:lnTo>
                  <a:close/>
                  <a:moveTo>
                    <a:pt x="3075496" y="158056"/>
                  </a:moveTo>
                  <a:lnTo>
                    <a:pt x="3316969" y="158056"/>
                  </a:lnTo>
                  <a:lnTo>
                    <a:pt x="3316969" y="379772"/>
                  </a:lnTo>
                  <a:cubicBezTo>
                    <a:pt x="3318433" y="406115"/>
                    <a:pt x="3305261" y="418554"/>
                    <a:pt x="3277455" y="417091"/>
                  </a:cubicBezTo>
                  <a:lnTo>
                    <a:pt x="3075496" y="417091"/>
                  </a:lnTo>
                  <a:close/>
                  <a:moveTo>
                    <a:pt x="2812070" y="158056"/>
                  </a:moveTo>
                  <a:lnTo>
                    <a:pt x="3053543" y="158056"/>
                  </a:lnTo>
                  <a:lnTo>
                    <a:pt x="3053543" y="379772"/>
                  </a:lnTo>
                  <a:cubicBezTo>
                    <a:pt x="3055007" y="406115"/>
                    <a:pt x="3041104" y="418554"/>
                    <a:pt x="3011835" y="417091"/>
                  </a:cubicBezTo>
                  <a:lnTo>
                    <a:pt x="2812070" y="417091"/>
                  </a:lnTo>
                  <a:close/>
                  <a:moveTo>
                    <a:pt x="1312738" y="87809"/>
                  </a:moveTo>
                  <a:lnTo>
                    <a:pt x="1440061" y="87809"/>
                  </a:lnTo>
                  <a:lnTo>
                    <a:pt x="1286395" y="357820"/>
                  </a:lnTo>
                  <a:cubicBezTo>
                    <a:pt x="1280542" y="369528"/>
                    <a:pt x="1278346" y="376114"/>
                    <a:pt x="1279810" y="377577"/>
                  </a:cubicBezTo>
                  <a:cubicBezTo>
                    <a:pt x="1279810" y="379041"/>
                    <a:pt x="1284200" y="379772"/>
                    <a:pt x="1292981" y="379772"/>
                  </a:cubicBezTo>
                  <a:lnTo>
                    <a:pt x="1483965" y="379772"/>
                  </a:lnTo>
                  <a:cubicBezTo>
                    <a:pt x="1495673" y="379772"/>
                    <a:pt x="1501527" y="379041"/>
                    <a:pt x="1501527" y="377577"/>
                  </a:cubicBezTo>
                  <a:cubicBezTo>
                    <a:pt x="1502990" y="376114"/>
                    <a:pt x="1501527" y="369528"/>
                    <a:pt x="1497136" y="357820"/>
                  </a:cubicBezTo>
                  <a:lnTo>
                    <a:pt x="1459817" y="263426"/>
                  </a:lnTo>
                  <a:lnTo>
                    <a:pt x="1567383" y="263426"/>
                  </a:lnTo>
                  <a:lnTo>
                    <a:pt x="1613483" y="379772"/>
                  </a:lnTo>
                  <a:cubicBezTo>
                    <a:pt x="1623727" y="398798"/>
                    <a:pt x="1627385" y="409774"/>
                    <a:pt x="1624459" y="412701"/>
                  </a:cubicBezTo>
                  <a:cubicBezTo>
                    <a:pt x="1622995" y="415627"/>
                    <a:pt x="1610555" y="417091"/>
                    <a:pt x="1587140" y="417091"/>
                  </a:cubicBezTo>
                  <a:lnTo>
                    <a:pt x="1165659" y="417091"/>
                  </a:lnTo>
                  <a:cubicBezTo>
                    <a:pt x="1143707" y="417091"/>
                    <a:pt x="1132731" y="415627"/>
                    <a:pt x="1132731" y="412701"/>
                  </a:cubicBezTo>
                  <a:cubicBezTo>
                    <a:pt x="1129803" y="409774"/>
                    <a:pt x="1134194" y="398798"/>
                    <a:pt x="1145902" y="379772"/>
                  </a:cubicBezTo>
                  <a:close/>
                  <a:moveTo>
                    <a:pt x="799058" y="83418"/>
                  </a:moveTo>
                  <a:lnTo>
                    <a:pt x="921990" y="83418"/>
                  </a:lnTo>
                  <a:lnTo>
                    <a:pt x="941747" y="131713"/>
                  </a:lnTo>
                  <a:lnTo>
                    <a:pt x="1069069" y="83418"/>
                  </a:lnTo>
                  <a:lnTo>
                    <a:pt x="1069069" y="138299"/>
                  </a:lnTo>
                  <a:lnTo>
                    <a:pt x="961504" y="177812"/>
                  </a:lnTo>
                  <a:lnTo>
                    <a:pt x="1069069" y="417091"/>
                  </a:lnTo>
                  <a:lnTo>
                    <a:pt x="943942" y="417091"/>
                  </a:lnTo>
                  <a:close/>
                  <a:moveTo>
                    <a:pt x="722225" y="72442"/>
                  </a:moveTo>
                  <a:lnTo>
                    <a:pt x="722225" y="357820"/>
                  </a:lnTo>
                  <a:cubicBezTo>
                    <a:pt x="719298" y="375382"/>
                    <a:pt x="725884" y="382699"/>
                    <a:pt x="741982" y="379772"/>
                  </a:cubicBezTo>
                  <a:lnTo>
                    <a:pt x="783691" y="379772"/>
                  </a:lnTo>
                  <a:lnTo>
                    <a:pt x="783691" y="417091"/>
                  </a:lnTo>
                  <a:lnTo>
                    <a:pt x="647588" y="417091"/>
                  </a:lnTo>
                  <a:cubicBezTo>
                    <a:pt x="616855" y="420018"/>
                    <a:pt x="602952" y="407578"/>
                    <a:pt x="605879" y="379772"/>
                  </a:cubicBezTo>
                  <a:lnTo>
                    <a:pt x="605879" y="171227"/>
                  </a:lnTo>
                  <a:lnTo>
                    <a:pt x="564170" y="182203"/>
                  </a:lnTo>
                  <a:lnTo>
                    <a:pt x="564170" y="120737"/>
                  </a:lnTo>
                  <a:close/>
                  <a:moveTo>
                    <a:pt x="195374" y="70247"/>
                  </a:moveTo>
                  <a:lnTo>
                    <a:pt x="311720" y="70247"/>
                  </a:lnTo>
                  <a:lnTo>
                    <a:pt x="311720" y="94394"/>
                  </a:lnTo>
                  <a:lnTo>
                    <a:pt x="507094" y="94394"/>
                  </a:lnTo>
                  <a:lnTo>
                    <a:pt x="507094" y="379772"/>
                  </a:lnTo>
                  <a:cubicBezTo>
                    <a:pt x="510021" y="407578"/>
                    <a:pt x="496850" y="420018"/>
                    <a:pt x="467580" y="417091"/>
                  </a:cubicBezTo>
                  <a:lnTo>
                    <a:pt x="412700" y="417091"/>
                  </a:lnTo>
                  <a:lnTo>
                    <a:pt x="412700" y="138299"/>
                  </a:lnTo>
                  <a:lnTo>
                    <a:pt x="311720" y="138299"/>
                  </a:lnTo>
                  <a:lnTo>
                    <a:pt x="311720" y="417091"/>
                  </a:lnTo>
                  <a:lnTo>
                    <a:pt x="195374" y="417091"/>
                  </a:lnTo>
                  <a:lnTo>
                    <a:pt x="195374" y="138299"/>
                  </a:lnTo>
                  <a:lnTo>
                    <a:pt x="96589" y="138299"/>
                  </a:lnTo>
                  <a:lnTo>
                    <a:pt x="96589" y="417091"/>
                  </a:lnTo>
                  <a:lnTo>
                    <a:pt x="0" y="417091"/>
                  </a:lnTo>
                  <a:lnTo>
                    <a:pt x="0" y="94394"/>
                  </a:lnTo>
                  <a:lnTo>
                    <a:pt x="195374" y="94394"/>
                  </a:lnTo>
                  <a:close/>
                  <a:moveTo>
                    <a:pt x="2917440" y="41709"/>
                  </a:moveTo>
                  <a:lnTo>
                    <a:pt x="2917440" y="105370"/>
                  </a:lnTo>
                  <a:lnTo>
                    <a:pt x="3202818" y="105370"/>
                  </a:lnTo>
                  <a:cubicBezTo>
                    <a:pt x="3208672" y="105370"/>
                    <a:pt x="3211599" y="101712"/>
                    <a:pt x="3211599" y="94394"/>
                  </a:cubicBezTo>
                  <a:lnTo>
                    <a:pt x="3211599" y="41709"/>
                  </a:lnTo>
                  <a:close/>
                  <a:moveTo>
                    <a:pt x="2812070" y="0"/>
                  </a:moveTo>
                  <a:lnTo>
                    <a:pt x="3316969" y="0"/>
                  </a:lnTo>
                  <a:lnTo>
                    <a:pt x="3316969" y="100980"/>
                  </a:lnTo>
                  <a:cubicBezTo>
                    <a:pt x="3318433" y="133176"/>
                    <a:pt x="3306725" y="148543"/>
                    <a:pt x="3281846" y="147079"/>
                  </a:cubicBezTo>
                  <a:lnTo>
                    <a:pt x="2812070" y="147079"/>
                  </a:lnTo>
                  <a:close/>
                  <a:moveTo>
                    <a:pt x="2410345" y="0"/>
                  </a:moveTo>
                  <a:lnTo>
                    <a:pt x="2511325" y="0"/>
                  </a:lnTo>
                  <a:lnTo>
                    <a:pt x="2506935" y="21952"/>
                  </a:lnTo>
                  <a:lnTo>
                    <a:pt x="2754994" y="21952"/>
                  </a:lnTo>
                  <a:lnTo>
                    <a:pt x="2754994" y="63661"/>
                  </a:lnTo>
                  <a:lnTo>
                    <a:pt x="2520106" y="63661"/>
                  </a:lnTo>
                  <a:lnTo>
                    <a:pt x="2520106" y="125127"/>
                  </a:lnTo>
                  <a:lnTo>
                    <a:pt x="2754994" y="125127"/>
                  </a:lnTo>
                  <a:lnTo>
                    <a:pt x="2754994" y="166836"/>
                  </a:lnTo>
                  <a:lnTo>
                    <a:pt x="2520106" y="166836"/>
                  </a:lnTo>
                  <a:lnTo>
                    <a:pt x="2520106" y="324892"/>
                  </a:lnTo>
                  <a:lnTo>
                    <a:pt x="2754994" y="324892"/>
                  </a:lnTo>
                  <a:lnTo>
                    <a:pt x="2754994" y="366601"/>
                  </a:lnTo>
                  <a:lnTo>
                    <a:pt x="2520106" y="366601"/>
                  </a:lnTo>
                  <a:lnTo>
                    <a:pt x="2520106" y="417091"/>
                  </a:lnTo>
                  <a:lnTo>
                    <a:pt x="2414736" y="417091"/>
                  </a:lnTo>
                  <a:lnTo>
                    <a:pt x="2414736" y="63661"/>
                  </a:lnTo>
                  <a:lnTo>
                    <a:pt x="2394979" y="63661"/>
                  </a:lnTo>
                  <a:close/>
                  <a:moveTo>
                    <a:pt x="2381808" y="0"/>
                  </a:moveTo>
                  <a:lnTo>
                    <a:pt x="2381808" y="417091"/>
                  </a:lnTo>
                  <a:lnTo>
                    <a:pt x="2274242" y="417091"/>
                  </a:lnTo>
                  <a:lnTo>
                    <a:pt x="2274242" y="52685"/>
                  </a:lnTo>
                  <a:lnTo>
                    <a:pt x="2250095" y="54880"/>
                  </a:lnTo>
                  <a:lnTo>
                    <a:pt x="2250095" y="13171"/>
                  </a:lnTo>
                  <a:close/>
                  <a:moveTo>
                    <a:pt x="1685925" y="0"/>
                  </a:moveTo>
                  <a:lnTo>
                    <a:pt x="2193019" y="0"/>
                  </a:lnTo>
                  <a:lnTo>
                    <a:pt x="2193019" y="63661"/>
                  </a:lnTo>
                  <a:lnTo>
                    <a:pt x="2074478" y="96590"/>
                  </a:lnTo>
                  <a:lnTo>
                    <a:pt x="2074478" y="144884"/>
                  </a:lnTo>
                  <a:lnTo>
                    <a:pt x="2193019" y="144884"/>
                  </a:lnTo>
                  <a:lnTo>
                    <a:pt x="2193019" y="186593"/>
                  </a:lnTo>
                  <a:lnTo>
                    <a:pt x="2074478" y="186593"/>
                  </a:lnTo>
                  <a:lnTo>
                    <a:pt x="2074478" y="379772"/>
                  </a:lnTo>
                  <a:cubicBezTo>
                    <a:pt x="2075941" y="406115"/>
                    <a:pt x="2062038" y="418554"/>
                    <a:pt x="2032769" y="417091"/>
                  </a:cubicBezTo>
                  <a:lnTo>
                    <a:pt x="1775929" y="417091"/>
                  </a:lnTo>
                  <a:lnTo>
                    <a:pt x="1775929" y="379772"/>
                  </a:lnTo>
                  <a:lnTo>
                    <a:pt x="1931789" y="379772"/>
                  </a:lnTo>
                  <a:cubicBezTo>
                    <a:pt x="1946423" y="382699"/>
                    <a:pt x="1952277" y="376114"/>
                    <a:pt x="1949350" y="360015"/>
                  </a:cubicBezTo>
                  <a:lnTo>
                    <a:pt x="1949350" y="186593"/>
                  </a:lnTo>
                  <a:lnTo>
                    <a:pt x="1685925" y="186593"/>
                  </a:lnTo>
                  <a:lnTo>
                    <a:pt x="1685925" y="144884"/>
                  </a:lnTo>
                  <a:lnTo>
                    <a:pt x="1949350" y="144884"/>
                  </a:lnTo>
                  <a:lnTo>
                    <a:pt x="1949350" y="63661"/>
                  </a:lnTo>
                  <a:lnTo>
                    <a:pt x="2010817" y="41709"/>
                  </a:lnTo>
                  <a:lnTo>
                    <a:pt x="1685925" y="41709"/>
                  </a:lnTo>
                  <a:close/>
                  <a:moveTo>
                    <a:pt x="1176635" y="0"/>
                  </a:moveTo>
                  <a:lnTo>
                    <a:pt x="1569578" y="0"/>
                  </a:lnTo>
                  <a:lnTo>
                    <a:pt x="1580554" y="41709"/>
                  </a:lnTo>
                  <a:lnTo>
                    <a:pt x="1631044" y="208546"/>
                  </a:lnTo>
                  <a:lnTo>
                    <a:pt x="1523479" y="208546"/>
                  </a:lnTo>
                  <a:lnTo>
                    <a:pt x="1470794" y="41709"/>
                  </a:lnTo>
                  <a:lnTo>
                    <a:pt x="1286395" y="41709"/>
                  </a:lnTo>
                  <a:lnTo>
                    <a:pt x="1231515" y="208546"/>
                  </a:lnTo>
                  <a:lnTo>
                    <a:pt x="1126145" y="208546"/>
                  </a:lnTo>
                  <a:lnTo>
                    <a:pt x="1176635" y="41709"/>
                  </a:lnTo>
                  <a:close/>
                  <a:moveTo>
                    <a:pt x="748568" y="0"/>
                  </a:moveTo>
                  <a:lnTo>
                    <a:pt x="864914" y="0"/>
                  </a:lnTo>
                  <a:lnTo>
                    <a:pt x="873695" y="21952"/>
                  </a:lnTo>
                  <a:lnTo>
                    <a:pt x="1069069" y="21952"/>
                  </a:lnTo>
                  <a:lnTo>
                    <a:pt x="1069069" y="63661"/>
                  </a:lnTo>
                  <a:lnTo>
                    <a:pt x="564170" y="63661"/>
                  </a:lnTo>
                  <a:lnTo>
                    <a:pt x="564170" y="21952"/>
                  </a:lnTo>
                  <a:lnTo>
                    <a:pt x="759544" y="21952"/>
                  </a:lnTo>
                  <a:close/>
                  <a:moveTo>
                    <a:pt x="72442" y="0"/>
                  </a:moveTo>
                  <a:lnTo>
                    <a:pt x="188788" y="0"/>
                  </a:lnTo>
                  <a:lnTo>
                    <a:pt x="171226" y="21952"/>
                  </a:lnTo>
                  <a:lnTo>
                    <a:pt x="507094" y="21952"/>
                  </a:lnTo>
                  <a:lnTo>
                    <a:pt x="507094" y="63661"/>
                  </a:lnTo>
                  <a:lnTo>
                    <a:pt x="136103" y="63661"/>
                  </a:lnTo>
                  <a:lnTo>
                    <a:pt x="116346" y="90004"/>
                  </a:lnTo>
                  <a:lnTo>
                    <a:pt x="0" y="90004"/>
                  </a:lnTo>
                  <a:lnTo>
                    <a:pt x="21952" y="63661"/>
                  </a:lnTo>
                  <a:lnTo>
                    <a:pt x="0" y="63661"/>
                  </a:lnTo>
                  <a:lnTo>
                    <a:pt x="0" y="21952"/>
                  </a:lnTo>
                  <a:lnTo>
                    <a:pt x="54880" y="21952"/>
                  </a:lnTo>
                  <a:close/>
                </a:path>
              </a:pathLst>
            </a:custGeom>
            <a:solidFill>
              <a:srgbClr val="563007"/>
            </a:solidFill>
            <a:ln w="0" cap="flat">
              <a:noFill/>
              <a:prstDash val="solid"/>
              <a:miter lim="800000"/>
            </a:ln>
          </p:spPr>
          <p:txBody>
            <a:bodyPr vert="horz" wrap="square" lIns="91440" tIns="45720" rIns="91440" bIns="45720" numCol="1" anchor="t" anchorCtr="0" compatLnSpc="1">
              <a:noAutofit/>
            </a:bodyPr>
            <a:lstStyle/>
            <a:p>
              <a:endParaRPr lang="zh-CN" altLang="en-US" sz="1013" dirty="0">
                <a:solidFill>
                  <a:schemeClr val="tx1"/>
                </a:solidFill>
                <a:ea typeface="微软雅黑" panose="020B0503020204020204" pitchFamily="34" charset="-122"/>
              </a:endParaRPr>
            </a:p>
          </p:txBody>
        </p:sp>
      </p:grpSp>
      <p:cxnSp>
        <p:nvCxnSpPr>
          <p:cNvPr id="23" name="直接连接符 22"/>
          <p:cNvCxnSpPr/>
          <p:nvPr userDrawn="1"/>
        </p:nvCxnSpPr>
        <p:spPr>
          <a:xfrm>
            <a:off x="761629" y="62650"/>
            <a:ext cx="0" cy="6161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userDrawn="1"/>
        </p:nvSpPr>
        <p:spPr>
          <a:xfrm>
            <a:off x="0" y="4900885"/>
            <a:ext cx="9144000" cy="242615"/>
          </a:xfrm>
          <a:prstGeom prst="rect">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Tree>
    <p:extLst>
      <p:ext uri="{BB962C8B-B14F-4D97-AF65-F5344CB8AC3E}">
        <p14:creationId xmlns:p14="http://schemas.microsoft.com/office/powerpoint/2010/main" val="3582911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lt1"/>
        </a:solidFill>
        <a:effectLst/>
      </p:bgPr>
    </p:bg>
    <p:spTree>
      <p:nvGrpSpPr>
        <p:cNvPr id="1" name="Shape 62"/>
        <p:cNvGrpSpPr/>
        <p:nvPr/>
      </p:nvGrpSpPr>
      <p:grpSpPr>
        <a:xfrm>
          <a:off x="0" y="0"/>
          <a:ext cx="0" cy="0"/>
          <a:chOff x="0" y="0"/>
          <a:chExt cx="0" cy="0"/>
        </a:xfrm>
      </p:grpSpPr>
      <p:sp>
        <p:nvSpPr>
          <p:cNvPr id="63" name="Google Shape;63;p5"/>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3300">
                <a:solidFill>
                  <a:schemeClr val="dk1"/>
                </a:solidFill>
                <a:latin typeface="Odibee Sans"/>
                <a:ea typeface="Odibee Sans"/>
                <a:cs typeface="Odibee Sans"/>
                <a:sym typeface="Odibee Sans"/>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cxnSp>
        <p:nvCxnSpPr>
          <p:cNvPr id="64" name="Google Shape;64;p5"/>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5" name="Google Shape;65;p5"/>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6" name="Google Shape;66;p5"/>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7" name="Google Shape;67;p5"/>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8" name="Google Shape;68;p5"/>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9" name="Google Shape;69;p5"/>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70" name="Google Shape;70;p5"/>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71" name="Google Shape;71;p5"/>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72" name="Google Shape;72;p5"/>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73;p5"/>
          <p:cNvSpPr txBox="1">
            <a:spLocks noGrp="1"/>
          </p:cNvSpPr>
          <p:nvPr>
            <p:ph type="subTitle" idx="1"/>
          </p:nvPr>
        </p:nvSpPr>
        <p:spPr>
          <a:xfrm rot="-438706" flipH="1">
            <a:off x="1818260" y="2590491"/>
            <a:ext cx="2112075" cy="102202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 name="Google Shape;74;p5"/>
          <p:cNvSpPr txBox="1">
            <a:spLocks noGrp="1"/>
          </p:cNvSpPr>
          <p:nvPr>
            <p:ph type="subTitle" idx="2"/>
          </p:nvPr>
        </p:nvSpPr>
        <p:spPr>
          <a:xfrm rot="-438706" flipH="1">
            <a:off x="1657691" y="1632417"/>
            <a:ext cx="2112075" cy="435253"/>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Roboto Condensed"/>
              <a:buNone/>
              <a:defRPr sz="2900">
                <a:solidFill>
                  <a:schemeClr val="dk1"/>
                </a:solidFill>
                <a:latin typeface="Odibee Sans"/>
                <a:ea typeface="Odibee Sans"/>
                <a:cs typeface="Odibee Sans"/>
                <a:sym typeface="Odibee Sans"/>
              </a:defRPr>
            </a:lvl1pPr>
            <a:lvl2pPr lvl="1"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9pPr>
          </a:lstStyle>
          <a:p>
            <a:endParaRPr/>
          </a:p>
        </p:txBody>
      </p:sp>
      <p:sp>
        <p:nvSpPr>
          <p:cNvPr id="75" name="Google Shape;75;p5"/>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76;p5"/>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77;p5"/>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78;p5"/>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79;p5"/>
          <p:cNvSpPr txBox="1">
            <a:spLocks noGrp="1"/>
          </p:cNvSpPr>
          <p:nvPr>
            <p:ph type="subTitle" idx="3"/>
          </p:nvPr>
        </p:nvSpPr>
        <p:spPr>
          <a:xfrm rot="472683" flipH="1">
            <a:off x="5539636" y="3047299"/>
            <a:ext cx="2112134" cy="102214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 name="Google Shape;80;p5"/>
          <p:cNvSpPr txBox="1">
            <a:spLocks noGrp="1"/>
          </p:cNvSpPr>
          <p:nvPr>
            <p:ph type="subTitle" idx="4"/>
          </p:nvPr>
        </p:nvSpPr>
        <p:spPr>
          <a:xfrm rot="472683" flipH="1">
            <a:off x="5712571" y="2090874"/>
            <a:ext cx="2112134" cy="435214"/>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Roboto Condensed"/>
              <a:buNone/>
              <a:defRPr sz="2900">
                <a:solidFill>
                  <a:schemeClr val="dk1"/>
                </a:solidFill>
                <a:latin typeface="Odibee Sans"/>
                <a:ea typeface="Odibee Sans"/>
                <a:cs typeface="Odibee Sans"/>
                <a:sym typeface="Odibee Sans"/>
              </a:defRPr>
            </a:lvl1pPr>
            <a:lvl2pPr lvl="1"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9pPr>
          </a:lstStyle>
          <a:p>
            <a:endParaRPr/>
          </a:p>
        </p:txBody>
      </p:sp>
    </p:spTree>
    <p:extLst>
      <p:ext uri="{BB962C8B-B14F-4D97-AF65-F5344CB8AC3E}">
        <p14:creationId xmlns:p14="http://schemas.microsoft.com/office/powerpoint/2010/main" val="2746794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lt1"/>
        </a:solidFill>
        <a:effectLst/>
      </p:bgPr>
    </p:bg>
    <p:spTree>
      <p:nvGrpSpPr>
        <p:cNvPr id="1" name="Shape 81"/>
        <p:cNvGrpSpPr/>
        <p:nvPr/>
      </p:nvGrpSpPr>
      <p:grpSpPr>
        <a:xfrm>
          <a:off x="0" y="0"/>
          <a:ext cx="0" cy="0"/>
          <a:chOff x="0" y="0"/>
          <a:chExt cx="0" cy="0"/>
        </a:xfrm>
      </p:grpSpPr>
      <p:sp>
        <p:nvSpPr>
          <p:cNvPr id="82" name="Google Shape;82;p6"/>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83" name="Google Shape;83;p6"/>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4" name="Google Shape;84;p6"/>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5" name="Google Shape;85;p6"/>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6" name="Google Shape;86;p6"/>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7" name="Google Shape;87;p6"/>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8" name="Google Shape;88;p6"/>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9" name="Google Shape;89;p6"/>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90" name="Google Shape;90;p6"/>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91" name="Google Shape;91;p6"/>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92;p6"/>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93;p6"/>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94;p6"/>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95;p6"/>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9448269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lt1"/>
        </a:solidFill>
        <a:effectLst/>
      </p:bgPr>
    </p:bg>
    <p:spTree>
      <p:nvGrpSpPr>
        <p:cNvPr id="1" name="Shape 96"/>
        <p:cNvGrpSpPr/>
        <p:nvPr/>
      </p:nvGrpSpPr>
      <p:grpSpPr>
        <a:xfrm>
          <a:off x="0" y="0"/>
          <a:ext cx="0" cy="0"/>
          <a:chOff x="0" y="0"/>
          <a:chExt cx="0" cy="0"/>
        </a:xfrm>
      </p:grpSpPr>
      <p:cxnSp>
        <p:nvCxnSpPr>
          <p:cNvPr id="97" name="Google Shape;97;p7"/>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98" name="Google Shape;98;p7"/>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99" name="Google Shape;99;p7"/>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00" name="Google Shape;100;p7"/>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01" name="Google Shape;101;p7"/>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02" name="Google Shape;102;p7"/>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03" name="Google Shape;103;p7"/>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04" name="Google Shape;104;p7"/>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05" name="Google Shape;105;p7"/>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06;p7"/>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107;p7"/>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08;p7"/>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109;p7"/>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110;p7"/>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33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1" name="Google Shape;111;p7"/>
          <p:cNvSpPr txBox="1">
            <a:spLocks noGrp="1"/>
          </p:cNvSpPr>
          <p:nvPr>
            <p:ph type="subTitle" idx="1"/>
          </p:nvPr>
        </p:nvSpPr>
        <p:spPr>
          <a:xfrm rot="611">
            <a:off x="1075800" y="2267450"/>
            <a:ext cx="3378600" cy="145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2" name="Google Shape;112;p7"/>
          <p:cNvSpPr/>
          <p:nvPr/>
        </p:nvSpPr>
        <p:spPr>
          <a:xfrm rot="5400000" flipH="1">
            <a:off x="8521100" y="-93350"/>
            <a:ext cx="540300" cy="7269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471269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13"/>
        <p:cNvGrpSpPr/>
        <p:nvPr/>
      </p:nvGrpSpPr>
      <p:grpSpPr>
        <a:xfrm>
          <a:off x="0" y="0"/>
          <a:ext cx="0" cy="0"/>
          <a:chOff x="0" y="0"/>
          <a:chExt cx="0" cy="0"/>
        </a:xfrm>
      </p:grpSpPr>
      <p:grpSp>
        <p:nvGrpSpPr>
          <p:cNvPr id="114" name="Google Shape;114;p8"/>
          <p:cNvGrpSpPr/>
          <p:nvPr/>
        </p:nvGrpSpPr>
        <p:grpSpPr>
          <a:xfrm>
            <a:off x="0" y="-16850"/>
            <a:ext cx="9144000" cy="5160300"/>
            <a:chOff x="0" y="-16850"/>
            <a:chExt cx="9144000" cy="5160300"/>
          </a:xfrm>
        </p:grpSpPr>
        <p:cxnSp>
          <p:nvCxnSpPr>
            <p:cNvPr id="115" name="Google Shape;115;p8"/>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16" name="Google Shape;116;p8"/>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17" name="Google Shape;117;p8"/>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18" name="Google Shape;118;p8"/>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19" name="Google Shape;119;p8"/>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20" name="Google Shape;120;p8"/>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21" name="Google Shape;121;p8"/>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22" name="Google Shape;122;p8"/>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23" name="Google Shape;123;p8"/>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 name="Google Shape;124;p8"/>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 name="Google Shape;125;p8"/>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 name="Google Shape;126;p8"/>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Google Shape;127;p8"/>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28" name="Google Shape;128;p8"/>
          <p:cNvSpPr txBox="1">
            <a:spLocks noGrp="1"/>
          </p:cNvSpPr>
          <p:nvPr>
            <p:ph type="title"/>
          </p:nvPr>
        </p:nvSpPr>
        <p:spPr>
          <a:xfrm>
            <a:off x="1236150" y="1143000"/>
            <a:ext cx="3084300" cy="27051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4256721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29"/>
        <p:cNvGrpSpPr/>
        <p:nvPr/>
      </p:nvGrpSpPr>
      <p:grpSpPr>
        <a:xfrm>
          <a:off x="0" y="0"/>
          <a:ext cx="0" cy="0"/>
          <a:chOff x="0" y="0"/>
          <a:chExt cx="0" cy="0"/>
        </a:xfrm>
      </p:grpSpPr>
      <p:cxnSp>
        <p:nvCxnSpPr>
          <p:cNvPr id="130" name="Google Shape;130;p9"/>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1" name="Google Shape;131;p9"/>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2" name="Google Shape;132;p9"/>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3" name="Google Shape;133;p9"/>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4" name="Google Shape;134;p9"/>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5" name="Google Shape;135;p9"/>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6" name="Google Shape;136;p9"/>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7" name="Google Shape;137;p9"/>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38" name="Google Shape;138;p9"/>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 name="Google Shape;139;p9"/>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 name="Google Shape;140;p9"/>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 name="Google Shape;141;p9"/>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Google Shape;142;p9"/>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 name="Google Shape;143;p9"/>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4" name="Google Shape;144;p9"/>
          <p:cNvSpPr txBox="1">
            <a:spLocks noGrp="1"/>
          </p:cNvSpPr>
          <p:nvPr>
            <p:ph type="subTitle" idx="1"/>
          </p:nvPr>
        </p:nvSpPr>
        <p:spPr>
          <a:xfrm rot="-302252">
            <a:off x="1670509" y="2351980"/>
            <a:ext cx="3689852" cy="1451013"/>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5" name="Google Shape;145;p9"/>
          <p:cNvSpPr txBox="1">
            <a:spLocks noGrp="1"/>
          </p:cNvSpPr>
          <p:nvPr>
            <p:ph type="subTitle" idx="2"/>
          </p:nvPr>
        </p:nvSpPr>
        <p:spPr>
          <a:xfrm rot="974">
            <a:off x="5252100" y="2171428"/>
            <a:ext cx="3175200" cy="48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2300">
                <a:solidFill>
                  <a:schemeClr val="lt1"/>
                </a:solidFill>
                <a:latin typeface="Odibee Sans"/>
                <a:ea typeface="Odibee Sans"/>
                <a:cs typeface="Odibee Sans"/>
                <a:sym typeface="Odibee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6" name="Google Shape;146;p9"/>
          <p:cNvSpPr/>
          <p:nvPr/>
        </p:nvSpPr>
        <p:spPr>
          <a:xfrm rot="5400000" flipH="1">
            <a:off x="8521100" y="-93350"/>
            <a:ext cx="540300" cy="7269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7082635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7"/>
        <p:cNvGrpSpPr/>
        <p:nvPr/>
      </p:nvGrpSpPr>
      <p:grpSpPr>
        <a:xfrm>
          <a:off x="0" y="0"/>
          <a:ext cx="0" cy="0"/>
          <a:chOff x="0" y="0"/>
          <a:chExt cx="0" cy="0"/>
        </a:xfrm>
      </p:grpSpPr>
      <p:grpSp>
        <p:nvGrpSpPr>
          <p:cNvPr id="148" name="Google Shape;148;p10"/>
          <p:cNvGrpSpPr/>
          <p:nvPr/>
        </p:nvGrpSpPr>
        <p:grpSpPr>
          <a:xfrm>
            <a:off x="0" y="-16850"/>
            <a:ext cx="9144000" cy="5160300"/>
            <a:chOff x="0" y="-16850"/>
            <a:chExt cx="9144000" cy="5160300"/>
          </a:xfrm>
        </p:grpSpPr>
        <p:cxnSp>
          <p:nvCxnSpPr>
            <p:cNvPr id="149" name="Google Shape;149;p10"/>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0" name="Google Shape;150;p10"/>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1" name="Google Shape;151;p10"/>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2" name="Google Shape;152;p10"/>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3" name="Google Shape;153;p10"/>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4" name="Google Shape;154;p10"/>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5" name="Google Shape;155;p10"/>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6" name="Google Shape;156;p10"/>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57" name="Google Shape;157;p10"/>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 name="Google Shape;158;p10"/>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 name="Google Shape;159;p10"/>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 name="Google Shape;160;p10"/>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 name="Google Shape;161;p10"/>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62" name="Google Shape;162;p10"/>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3" name="Google Shape;163;p10"/>
          <p:cNvSpPr/>
          <p:nvPr/>
        </p:nvSpPr>
        <p:spPr>
          <a:xfrm rot="5400000" flipH="1">
            <a:off x="8521100" y="-93350"/>
            <a:ext cx="540300" cy="7269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126395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hyperlink" Target="https://www.facebook.com/groups/629898828017053"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9" name="Picture 8">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36"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0" name="Picture 9">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37"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1" name="TextBox 3">
            <a:extLst>
              <a:ext uri="{FF2B5EF4-FFF2-40B4-BE49-F238E27FC236}">
                <a16:creationId xmlns:a16="http://schemas.microsoft.com/office/drawing/2014/main" id="{F9034237-DA06-4066-849E-00A115FF4EA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38">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12" name="Title 1">
            <a:extLst>
              <a:ext uri="{FF2B5EF4-FFF2-40B4-BE49-F238E27FC236}">
                <a16:creationId xmlns:a16="http://schemas.microsoft.com/office/drawing/2014/main" id="{134C9EFF-C59B-47AD-BC67-24488957F3EB}"/>
              </a:ext>
            </a:extLst>
          </p:cNvPr>
          <p:cNvSpPr txBox="1">
            <a:spLocks/>
          </p:cNvSpPr>
          <p:nvPr userDrawn="1"/>
        </p:nvSpPr>
        <p:spPr>
          <a:xfrm>
            <a:off x="10298594" y="-221075"/>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chemeClr val="accent2">
                    <a:lumMod val="20000"/>
                    <a:lumOff val="80000"/>
                  </a:schemeClr>
                </a:solidFill>
                <a:latin typeface="#9Slide07 HoneyCream" pitchFamily="2" charset="0"/>
              </a:rPr>
              <a:t>Măng Non</a:t>
            </a:r>
            <a:endParaRPr lang="en-US" sz="3200" b="0" dirty="0">
              <a:solidFill>
                <a:schemeClr val="accent2">
                  <a:lumMod val="20000"/>
                  <a:lumOff val="80000"/>
                </a:schemeClr>
              </a:solidFill>
              <a:latin typeface="#9Slide07 HoneyCream" pitchFamily="2" charset="0"/>
            </a:endParaRPr>
          </a:p>
        </p:txBody>
      </p:sp>
      <p:sp>
        <p:nvSpPr>
          <p:cNvPr id="13" name="Title 1">
            <a:extLst>
              <a:ext uri="{FF2B5EF4-FFF2-40B4-BE49-F238E27FC236}">
                <a16:creationId xmlns:a16="http://schemas.microsoft.com/office/drawing/2014/main" id="{9E5F6F2C-DE77-4B3E-986A-23D69ABD84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rgbClr val="2C9430"/>
                </a:solidFill>
                <a:latin typeface="#9Slide07 HoneyCream" pitchFamily="2" charset="0"/>
              </a:rPr>
              <a:t>Măng Non</a:t>
            </a:r>
            <a:endParaRPr lang="en-US" sz="3200" b="0" dirty="0">
              <a:solidFill>
                <a:srgbClr val="2C9430"/>
              </a:solidFill>
              <a:latin typeface="#9Slide07 HoneyCream" pitchFamily="2" charset="0"/>
            </a:endParaRPr>
          </a:p>
        </p:txBody>
      </p:sp>
      <p:pic>
        <p:nvPicPr>
          <p:cNvPr id="14" name="Picture 13">
            <a:extLst>
              <a:ext uri="{FF2B5EF4-FFF2-40B4-BE49-F238E27FC236}">
                <a16:creationId xmlns:a16="http://schemas.microsoft.com/office/drawing/2014/main" id="{2C38DA38-71FB-4CEB-B777-09292390EC4A}"/>
              </a:ext>
            </a:extLst>
          </p:cNvPr>
          <p:cNvPicPr>
            <a:picLocks noChangeAspect="1"/>
          </p:cNvPicPr>
          <p:nvPr userDrawn="1"/>
        </p:nvPicPr>
        <p:blipFill>
          <a:blip r:embed="rId36"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5" name="Picture 14">
            <a:extLst>
              <a:ext uri="{FF2B5EF4-FFF2-40B4-BE49-F238E27FC236}">
                <a16:creationId xmlns:a16="http://schemas.microsoft.com/office/drawing/2014/main" id="{7B3E06E2-B8CD-4348-A929-48748D52322A}"/>
              </a:ext>
            </a:extLst>
          </p:cNvPr>
          <p:cNvPicPr>
            <a:picLocks noChangeAspect="1"/>
          </p:cNvPicPr>
          <p:nvPr userDrawn="1"/>
        </p:nvPicPr>
        <p:blipFill>
          <a:blip r:embed="rId36"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6" name="Picture 15">
            <a:extLst>
              <a:ext uri="{FF2B5EF4-FFF2-40B4-BE49-F238E27FC236}">
                <a16:creationId xmlns:a16="http://schemas.microsoft.com/office/drawing/2014/main" id="{D1A0A433-1C81-43D6-86C9-906F9D1CD5C6}"/>
              </a:ext>
            </a:extLst>
          </p:cNvPr>
          <p:cNvPicPr>
            <a:picLocks noChangeAspect="1"/>
          </p:cNvPicPr>
          <p:nvPr userDrawn="1"/>
        </p:nvPicPr>
        <p:blipFill>
          <a:blip r:embed="rId36"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7" name="Picture 16">
            <a:extLst>
              <a:ext uri="{FF2B5EF4-FFF2-40B4-BE49-F238E27FC236}">
                <a16:creationId xmlns:a16="http://schemas.microsoft.com/office/drawing/2014/main" id="{57AB7940-731C-4B6C-8537-33EBAD98DEBF}"/>
              </a:ext>
            </a:extLst>
          </p:cNvPr>
          <p:cNvPicPr>
            <a:picLocks noChangeAspect="1"/>
          </p:cNvPicPr>
          <p:nvPr userDrawn="1"/>
        </p:nvPicPr>
        <p:blipFill>
          <a:blip r:embed="rId36"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8" name="Title 1">
            <a:extLst>
              <a:ext uri="{FF2B5EF4-FFF2-40B4-BE49-F238E27FC236}">
                <a16:creationId xmlns:a16="http://schemas.microsoft.com/office/drawing/2014/main" id="{6108D78E-8090-455C-81F2-F57D8860EAC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dirty="0">
                <a:solidFill>
                  <a:schemeClr val="accent6">
                    <a:lumMod val="50000"/>
                  </a:schemeClr>
                </a:solidFill>
                <a:latin typeface="#9Slide07 Altus" pitchFamily="2" charset="0"/>
              </a:rPr>
              <a:t>By</a:t>
            </a:r>
            <a:r>
              <a:rPr lang="en-US" sz="3200" b="0" dirty="0" smtClean="0">
                <a:solidFill>
                  <a:schemeClr val="accent6">
                    <a:lumMod val="50000"/>
                  </a:schemeClr>
                </a:solidFill>
                <a:latin typeface="#9Slide07 Altus" pitchFamily="2" charset="0"/>
              </a:rPr>
              <a:t>:</a:t>
            </a:r>
            <a:r>
              <a:rPr lang="vi-VN" sz="3200" b="0" baseline="0" dirty="0" smtClean="0">
                <a:solidFill>
                  <a:schemeClr val="accent6">
                    <a:lumMod val="50000"/>
                  </a:schemeClr>
                </a:solidFill>
                <a:latin typeface="#9Slide07 Altus" pitchFamily="2" charset="0"/>
              </a:rPr>
              <a:t> Tư Bùi</a:t>
            </a:r>
            <a:endParaRPr lang="en-US" sz="3200" b="0" dirty="0">
              <a:solidFill>
                <a:schemeClr val="accent6">
                  <a:lumMod val="50000"/>
                </a:schemeClr>
              </a:solidFill>
              <a:latin typeface="#9Slide07 Altus" pitchFamily="2" charset="0"/>
            </a:endParaRPr>
          </a:p>
        </p:txBody>
      </p:sp>
      <p:sp>
        <p:nvSpPr>
          <p:cNvPr id="19"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chemeClr val="accent3">
                    <a:lumMod val="60000"/>
                    <a:lumOff val="40000"/>
                  </a:schemeClr>
                </a:solidFill>
                <a:latin typeface="#9Slide07 HoneyCream" pitchFamily="2" charset="0"/>
              </a:rPr>
              <a:t>Măng Non</a:t>
            </a:r>
            <a:endParaRPr lang="en-US" sz="1800" b="0" dirty="0">
              <a:solidFill>
                <a:schemeClr val="accent3">
                  <a:lumMod val="60000"/>
                  <a:lumOff val="40000"/>
                </a:schemeClr>
              </a:solidFill>
              <a:latin typeface="#9Slide07 HoneyCream" pitchFamily="2" charset="0"/>
            </a:endParaRPr>
          </a:p>
        </p:txBody>
      </p:sp>
      <p:sp>
        <p:nvSpPr>
          <p:cNvPr id="20" name="Title 1">
            <a:extLst>
              <a:ext uri="{FF2B5EF4-FFF2-40B4-BE49-F238E27FC236}">
                <a16:creationId xmlns:a16="http://schemas.microsoft.com/office/drawing/2014/main" id="{6AA5128D-EAF5-483C-871A-4BFED87FD86D}"/>
              </a:ext>
            </a:extLst>
          </p:cNvPr>
          <p:cNvSpPr txBox="1">
            <a:spLocks/>
          </p:cNvSpPr>
          <p:nvPr userDrawn="1"/>
        </p:nvSpPr>
        <p:spPr>
          <a:xfrm>
            <a:off x="-2052207" y="169068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dirty="0" err="1">
                <a:solidFill>
                  <a:srgbClr val="50AE47"/>
                </a:solidFill>
                <a:latin typeface="#9Slide07 HoneyCream" pitchFamily="2" charset="0"/>
              </a:rPr>
              <a:t>Măng</a:t>
            </a:r>
            <a:r>
              <a:rPr lang="en-US" sz="3200" b="0" dirty="0">
                <a:solidFill>
                  <a:srgbClr val="50AE47"/>
                </a:solidFill>
                <a:latin typeface="#9Slide07 HoneyCream" pitchFamily="2" charset="0"/>
              </a:rPr>
              <a:t> Non</a:t>
            </a:r>
          </a:p>
        </p:txBody>
      </p:sp>
      <p:pic>
        <p:nvPicPr>
          <p:cNvPr id="21" name="Picture 20">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22" name="Picture 21">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23" name="Picture 22">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4" name="Picture 23">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Tree>
    <p:extLst>
      <p:ext uri="{BB962C8B-B14F-4D97-AF65-F5344CB8AC3E}">
        <p14:creationId xmlns:p14="http://schemas.microsoft.com/office/powerpoint/2010/main" val="2865227771"/>
      </p:ext>
    </p:extLst>
  </p:cSld>
  <p:clrMap bg1="lt1" tx1="dk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840" r:id="rId17"/>
    <p:sldLayoutId id="2147483841" r:id="rId18"/>
    <p:sldLayoutId id="2147483676" r:id="rId19"/>
    <p:sldLayoutId id="2147483678"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 id="2147483692" r:id="rId33"/>
    <p:sldLayoutId id="2147483693" r:id="rId34"/>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8.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8.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48" y="2951458"/>
            <a:ext cx="9143244" cy="2182188"/>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36" y="0"/>
            <a:ext cx="1194102" cy="1288373"/>
          </a:xfrm>
          <a:prstGeom prst="rect">
            <a:avLst/>
          </a:prstGeom>
        </p:spPr>
      </p:pic>
      <p:grpSp>
        <p:nvGrpSpPr>
          <p:cNvPr id="10" name="Group 9"/>
          <p:cNvGrpSpPr/>
          <p:nvPr/>
        </p:nvGrpSpPr>
        <p:grpSpPr>
          <a:xfrm>
            <a:off x="446013" y="644186"/>
            <a:ext cx="8194216" cy="2564564"/>
            <a:chOff x="7891393" y="332137"/>
            <a:chExt cx="8506105" cy="2564564"/>
          </a:xfrm>
        </p:grpSpPr>
        <p:sp>
          <p:nvSpPr>
            <p:cNvPr id="11" name="TextBox 10"/>
            <p:cNvSpPr txBox="1"/>
            <p:nvPr/>
          </p:nvSpPr>
          <p:spPr>
            <a:xfrm>
              <a:off x="7966495" y="342156"/>
              <a:ext cx="8431003" cy="2554545"/>
            </a:xfrm>
            <a:prstGeom prst="rect">
              <a:avLst/>
            </a:prstGeom>
            <a:noFill/>
          </p:spPr>
          <p:txBody>
            <a:bodyPr wrap="square" rtlCol="0">
              <a:spAutoFit/>
            </a:bodyPr>
            <a:lstStyle/>
            <a:p>
              <a:pPr algn="ctr"/>
              <a:r>
                <a:rPr lang="vi-VN" sz="8000" dirty="0" smtClean="0">
                  <a:ln w="165100">
                    <a:solidFill>
                      <a:schemeClr val="tx1">
                        <a:lumMod val="85000"/>
                        <a:lumOff val="15000"/>
                      </a:schemeClr>
                    </a:solidFill>
                  </a:ln>
                  <a:solidFill>
                    <a:schemeClr val="bg1"/>
                  </a:solidFill>
                  <a:latin typeface="SVN-Apple" panose="02040603050506020204" pitchFamily="18" charset="0"/>
                </a:rPr>
                <a:t>KỂ LẠI LỜI NÓI, Ý NGHĨ CỦA NHÂN VẬT</a:t>
              </a:r>
              <a:endParaRPr lang="en-US" sz="8000" dirty="0" smtClean="0">
                <a:ln w="165100">
                  <a:solidFill>
                    <a:schemeClr val="tx1">
                      <a:lumMod val="85000"/>
                      <a:lumOff val="15000"/>
                    </a:schemeClr>
                  </a:solidFill>
                </a:ln>
                <a:solidFill>
                  <a:schemeClr val="bg1"/>
                </a:solidFill>
                <a:latin typeface="SVN-Apple" panose="02040603050506020204" pitchFamily="18" charset="0"/>
              </a:endParaRPr>
            </a:p>
          </p:txBody>
        </p:sp>
        <p:sp>
          <p:nvSpPr>
            <p:cNvPr id="12" name="TextBox 11"/>
            <p:cNvSpPr txBox="1"/>
            <p:nvPr/>
          </p:nvSpPr>
          <p:spPr>
            <a:xfrm>
              <a:off x="7891393" y="332137"/>
              <a:ext cx="8466298" cy="2554545"/>
            </a:xfrm>
            <a:prstGeom prst="rect">
              <a:avLst/>
            </a:prstGeom>
            <a:noFill/>
          </p:spPr>
          <p:txBody>
            <a:bodyPr wrap="square" rtlCol="0">
              <a:spAutoFit/>
            </a:bodyPr>
            <a:lstStyle/>
            <a:p>
              <a:pPr algn="ctr"/>
              <a:r>
                <a:rPr lang="en-US" sz="8000" dirty="0" smtClean="0">
                  <a:solidFill>
                    <a:schemeClr val="accent2">
                      <a:lumMod val="60000"/>
                      <a:lumOff val="40000"/>
                    </a:schemeClr>
                  </a:solidFill>
                  <a:latin typeface="SVN-Apple" panose="02040603050506020204" pitchFamily="18" charset="0"/>
                </a:rPr>
                <a:t> </a:t>
              </a:r>
              <a:r>
                <a:rPr lang="vi-VN" sz="8000" dirty="0" smtClean="0">
                  <a:solidFill>
                    <a:schemeClr val="accent2">
                      <a:lumMod val="60000"/>
                      <a:lumOff val="40000"/>
                    </a:schemeClr>
                  </a:solidFill>
                  <a:latin typeface="SVN-Apple" panose="02040603050506020204" pitchFamily="18" charset="0"/>
                </a:rPr>
                <a:t>KỂ LẠI LỜI NÓI, Ý NGHĨ CỦA NHÂN VẬT</a:t>
              </a:r>
              <a:endParaRPr lang="en-US" sz="8000" dirty="0" smtClean="0">
                <a:solidFill>
                  <a:schemeClr val="accent1">
                    <a:lumMod val="60000"/>
                    <a:lumOff val="40000"/>
                  </a:schemeClr>
                </a:solidFill>
                <a:latin typeface="SVN-Apple" panose="02040603050506020204" pitchFamily="18" charset="0"/>
              </a:endParaRPr>
            </a:p>
          </p:txBody>
        </p:sp>
      </p:grpSp>
      <p:pic>
        <p:nvPicPr>
          <p:cNvPr id="18" name="Picture 17"/>
          <p:cNvPicPr>
            <a:picLocks noChangeAspect="1"/>
          </p:cNvPicPr>
          <p:nvPr/>
        </p:nvPicPr>
        <p:blipFill>
          <a:blip r:embed="rId5" cstate="print">
            <a:extLst>
              <a:ext uri="{BEBA8EAE-BF5A-486C-A8C5-ECC9F3942E4B}">
                <a14:imgProps xmlns:a14="http://schemas.microsoft.com/office/drawing/2010/main">
                  <a14:imgLayer r:embed="rId6">
                    <a14:imgEffect>
                      <a14:backgroundRemoval t="6000" b="90000" l="10000" r="90000"/>
                    </a14:imgEffect>
                  </a14:imgLayer>
                </a14:imgProps>
              </a:ext>
              <a:ext uri="{28A0092B-C50C-407E-A947-70E740481C1C}">
                <a14:useLocalDpi xmlns:a14="http://schemas.microsoft.com/office/drawing/2010/main" val="0"/>
              </a:ext>
            </a:extLst>
          </a:blip>
          <a:stretch>
            <a:fillRect/>
          </a:stretch>
        </p:blipFill>
        <p:spPr>
          <a:xfrm>
            <a:off x="75325" y="-150257"/>
            <a:ext cx="741377" cy="741377"/>
          </a:xfrm>
          <a:prstGeom prst="rect">
            <a:avLst/>
          </a:prstGeom>
        </p:spPr>
      </p:pic>
      <p:sp>
        <p:nvSpPr>
          <p:cNvPr id="16" name="Rectangle 15"/>
          <p:cNvSpPr/>
          <p:nvPr/>
        </p:nvSpPr>
        <p:spPr>
          <a:xfrm>
            <a:off x="5732717" y="-200046"/>
            <a:ext cx="3084499" cy="1015663"/>
          </a:xfrm>
          <a:prstGeom prst="rect">
            <a:avLst/>
          </a:prstGeom>
        </p:spPr>
        <p:txBody>
          <a:bodyPr wrap="none">
            <a:spAutoFit/>
          </a:bodyPr>
          <a:lstStyle/>
          <a:p>
            <a:pPr algn="ctr"/>
            <a:r>
              <a:rPr lang="vi-VN" sz="6000" b="1" dirty="0" smtClean="0">
                <a:ln w="76200">
                  <a:noFill/>
                </a:ln>
                <a:solidFill>
                  <a:schemeClr val="bg1"/>
                </a:solidFill>
                <a:effectLst>
                  <a:outerShdw blurRad="38100" dist="38100" dir="2700000" algn="tl">
                    <a:srgbClr val="000000">
                      <a:alpha val="43137"/>
                    </a:srgbClr>
                  </a:outerShdw>
                  <a:reflection blurRad="6350" stA="60000" endA="900" endPos="60000" dist="29997" dir="5400000" sy="-100000" algn="bl" rotWithShape="0"/>
                </a:effectLst>
                <a:latin typeface="SVN-Cookie" panose="020B0606040200020203" pitchFamily="34" charset="0"/>
              </a:rPr>
              <a:t>Tập làm văn</a:t>
            </a:r>
            <a:endParaRPr lang="en-US" sz="6000" b="1" dirty="0">
              <a:ln w="76200">
                <a:noFill/>
              </a:ln>
              <a:solidFill>
                <a:schemeClr val="bg1"/>
              </a:solidFill>
              <a:effectLst>
                <a:outerShdw blurRad="38100" dist="38100" dir="2700000" algn="tl">
                  <a:srgbClr val="000000">
                    <a:alpha val="43137"/>
                  </a:srgbClr>
                </a:outerShdw>
                <a:reflection blurRad="6350" stA="60000" endA="900" endPos="60000" dist="29997" dir="5400000" sy="-100000" algn="bl" rotWithShape="0"/>
              </a:effectLst>
              <a:latin typeface="SVN-Cookie" panose="020B0606040200020203" pitchFamily="34" charset="0"/>
            </a:endParaRPr>
          </a:p>
        </p:txBody>
      </p:sp>
      <p:sp>
        <p:nvSpPr>
          <p:cNvPr id="17" name="Rectangle 16"/>
          <p:cNvSpPr/>
          <p:nvPr/>
        </p:nvSpPr>
        <p:spPr>
          <a:xfrm>
            <a:off x="5732717" y="-200046"/>
            <a:ext cx="3076996" cy="1015663"/>
          </a:xfrm>
          <a:prstGeom prst="rect">
            <a:avLst/>
          </a:prstGeom>
        </p:spPr>
        <p:txBody>
          <a:bodyPr wrap="none">
            <a:spAutoFit/>
          </a:bodyPr>
          <a:lstStyle/>
          <a:p>
            <a:pPr algn="ctr"/>
            <a:r>
              <a:rPr lang="vi-VN" sz="6000" b="1" dirty="0" smtClean="0">
                <a:ln w="76200">
                  <a:noFill/>
                </a:ln>
                <a:solidFill>
                  <a:srgbClr val="00B0F0"/>
                </a:solidFill>
                <a:effectLst>
                  <a:outerShdw blurRad="38100" dist="38100" dir="2700000" algn="tl">
                    <a:srgbClr val="000000">
                      <a:alpha val="43137"/>
                    </a:srgbClr>
                  </a:outerShdw>
                  <a:reflection blurRad="6350" stA="60000" endA="900" endPos="60000" dist="29997" dir="5400000" sy="-100000" algn="bl" rotWithShape="0"/>
                </a:effectLst>
                <a:latin typeface="SVN-Cookie" panose="020B0606040200020203" pitchFamily="34" charset="0"/>
              </a:rPr>
              <a:t>Tập làm văn</a:t>
            </a:r>
            <a:endParaRPr lang="en-US" sz="6000" b="1" dirty="0">
              <a:ln w="76200">
                <a:noFill/>
              </a:ln>
              <a:solidFill>
                <a:srgbClr val="00B0F0"/>
              </a:solidFill>
              <a:effectLst>
                <a:outerShdw blurRad="38100" dist="38100" dir="2700000" algn="tl">
                  <a:srgbClr val="000000">
                    <a:alpha val="43137"/>
                  </a:srgbClr>
                </a:outerShdw>
                <a:reflection blurRad="6350" stA="60000" endA="900" endPos="60000" dist="29997" dir="5400000" sy="-100000" algn="bl" rotWithShape="0"/>
              </a:effectLst>
              <a:latin typeface="SVN-Cookie" panose="020B0606040200020203" pitchFamily="34" charset="0"/>
            </a:endParaRPr>
          </a:p>
        </p:txBody>
      </p:sp>
      <p:pic>
        <p:nvPicPr>
          <p:cNvPr id="9"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21616" y="1909129"/>
            <a:ext cx="2322384" cy="3224517"/>
          </a:xfrm>
          <a:prstGeom prst="rect">
            <a:avLst/>
          </a:prstGeom>
        </p:spPr>
      </p:pic>
      <p:pic>
        <p:nvPicPr>
          <p:cNvPr id="13" name="Picture 12">
            <a:extLst>
              <a:ext uri="{FF2B5EF4-FFF2-40B4-BE49-F238E27FC236}">
                <a16:creationId xmlns:a16="http://schemas.microsoft.com/office/drawing/2014/main" id="{E601A826-9DBC-4144-A309-96D00EDA9B8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37667"/>
          <a:stretch/>
        </p:blipFill>
        <p:spPr>
          <a:xfrm>
            <a:off x="6277389" y="3654469"/>
            <a:ext cx="733012" cy="776987"/>
          </a:xfrm>
          <a:prstGeom prst="rect">
            <a:avLst/>
          </a:prstGeom>
        </p:spPr>
      </p:pic>
    </p:spTree>
    <p:extLst>
      <p:ext uri="{BB962C8B-B14F-4D97-AF65-F5344CB8AC3E}">
        <p14:creationId xmlns:p14="http://schemas.microsoft.com/office/powerpoint/2010/main" val="2412638660"/>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5"/>
          <p:cNvSpPr/>
          <p:nvPr/>
        </p:nvSpPr>
        <p:spPr bwMode="auto">
          <a:xfrm rot="1516084">
            <a:off x="2003426" y="2120832"/>
            <a:ext cx="1553187" cy="1548341"/>
          </a:xfrm>
          <a:custGeom>
            <a:avLst/>
            <a:gdLst>
              <a:gd name="T0" fmla="*/ 19 w 270"/>
              <a:gd name="T1" fmla="*/ 0 h 269"/>
              <a:gd name="T2" fmla="*/ 252 w 270"/>
              <a:gd name="T3" fmla="*/ 0 h 269"/>
              <a:gd name="T4" fmla="*/ 270 w 270"/>
              <a:gd name="T5" fmla="*/ 18 h 269"/>
              <a:gd name="T6" fmla="*/ 270 w 270"/>
              <a:gd name="T7" fmla="*/ 251 h 269"/>
              <a:gd name="T8" fmla="*/ 252 w 270"/>
              <a:gd name="T9" fmla="*/ 269 h 269"/>
              <a:gd name="T10" fmla="*/ 19 w 270"/>
              <a:gd name="T11" fmla="*/ 269 h 269"/>
              <a:gd name="T12" fmla="*/ 0 w 270"/>
              <a:gd name="T13" fmla="*/ 251 h 269"/>
              <a:gd name="T14" fmla="*/ 0 w 270"/>
              <a:gd name="T15" fmla="*/ 18 h 269"/>
              <a:gd name="T16" fmla="*/ 19 w 270"/>
              <a:gd name="T17"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269">
                <a:moveTo>
                  <a:pt x="19" y="0"/>
                </a:moveTo>
                <a:cubicBezTo>
                  <a:pt x="252" y="0"/>
                  <a:pt x="252" y="0"/>
                  <a:pt x="252" y="0"/>
                </a:cubicBezTo>
                <a:cubicBezTo>
                  <a:pt x="262" y="0"/>
                  <a:pt x="270" y="8"/>
                  <a:pt x="270" y="18"/>
                </a:cubicBezTo>
                <a:cubicBezTo>
                  <a:pt x="270" y="251"/>
                  <a:pt x="270" y="251"/>
                  <a:pt x="270" y="251"/>
                </a:cubicBezTo>
                <a:cubicBezTo>
                  <a:pt x="270" y="261"/>
                  <a:pt x="262" y="269"/>
                  <a:pt x="252" y="269"/>
                </a:cubicBezTo>
                <a:cubicBezTo>
                  <a:pt x="19" y="269"/>
                  <a:pt x="19" y="269"/>
                  <a:pt x="19" y="269"/>
                </a:cubicBezTo>
                <a:cubicBezTo>
                  <a:pt x="9" y="269"/>
                  <a:pt x="0" y="261"/>
                  <a:pt x="0" y="251"/>
                </a:cubicBezTo>
                <a:cubicBezTo>
                  <a:pt x="0" y="18"/>
                  <a:pt x="0" y="18"/>
                  <a:pt x="0" y="18"/>
                </a:cubicBezTo>
                <a:cubicBezTo>
                  <a:pt x="0" y="8"/>
                  <a:pt x="9" y="0"/>
                  <a:pt x="19" y="0"/>
                </a:cubicBezTo>
                <a:close/>
              </a:path>
            </a:pathLst>
          </a:custGeom>
          <a:solidFill>
            <a:srgbClr val="F26D6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3"/>
          </a:p>
        </p:txBody>
      </p:sp>
      <p:sp>
        <p:nvSpPr>
          <p:cNvPr id="47" name="Freeform 6"/>
          <p:cNvSpPr/>
          <p:nvPr/>
        </p:nvSpPr>
        <p:spPr bwMode="auto">
          <a:xfrm rot="1516084">
            <a:off x="1332608" y="1398034"/>
            <a:ext cx="2098377" cy="2103224"/>
          </a:xfrm>
          <a:custGeom>
            <a:avLst/>
            <a:gdLst>
              <a:gd name="T0" fmla="*/ 10 w 365"/>
              <a:gd name="T1" fmla="*/ 140 h 366"/>
              <a:gd name="T2" fmla="*/ 201 w 365"/>
              <a:gd name="T3" fmla="*/ 6 h 366"/>
              <a:gd name="T4" fmla="*/ 226 w 365"/>
              <a:gd name="T5" fmla="*/ 10 h 366"/>
              <a:gd name="T6" fmla="*/ 360 w 365"/>
              <a:gd name="T7" fmla="*/ 201 h 366"/>
              <a:gd name="T8" fmla="*/ 355 w 365"/>
              <a:gd name="T9" fmla="*/ 226 h 366"/>
              <a:gd name="T10" fmla="*/ 164 w 365"/>
              <a:gd name="T11" fmla="*/ 360 h 366"/>
              <a:gd name="T12" fmla="*/ 139 w 365"/>
              <a:gd name="T13" fmla="*/ 356 h 366"/>
              <a:gd name="T14" fmla="*/ 6 w 365"/>
              <a:gd name="T15" fmla="*/ 165 h 366"/>
              <a:gd name="T16" fmla="*/ 10 w 365"/>
              <a:gd name="T17" fmla="*/ 14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5" h="366">
                <a:moveTo>
                  <a:pt x="10" y="140"/>
                </a:moveTo>
                <a:cubicBezTo>
                  <a:pt x="201" y="6"/>
                  <a:pt x="201" y="6"/>
                  <a:pt x="201" y="6"/>
                </a:cubicBezTo>
                <a:cubicBezTo>
                  <a:pt x="209" y="0"/>
                  <a:pt x="220" y="2"/>
                  <a:pt x="226" y="10"/>
                </a:cubicBezTo>
                <a:cubicBezTo>
                  <a:pt x="360" y="201"/>
                  <a:pt x="360" y="201"/>
                  <a:pt x="360" y="201"/>
                </a:cubicBezTo>
                <a:cubicBezTo>
                  <a:pt x="365" y="209"/>
                  <a:pt x="363" y="221"/>
                  <a:pt x="355" y="226"/>
                </a:cubicBezTo>
                <a:cubicBezTo>
                  <a:pt x="164" y="360"/>
                  <a:pt x="164" y="360"/>
                  <a:pt x="164" y="360"/>
                </a:cubicBezTo>
                <a:cubicBezTo>
                  <a:pt x="156" y="366"/>
                  <a:pt x="145" y="364"/>
                  <a:pt x="139" y="356"/>
                </a:cubicBezTo>
                <a:cubicBezTo>
                  <a:pt x="6" y="165"/>
                  <a:pt x="6" y="165"/>
                  <a:pt x="6" y="165"/>
                </a:cubicBezTo>
                <a:cubicBezTo>
                  <a:pt x="0" y="157"/>
                  <a:pt x="2" y="145"/>
                  <a:pt x="10" y="140"/>
                </a:cubicBezTo>
                <a:close/>
              </a:path>
            </a:pathLst>
          </a:custGeom>
          <a:solidFill>
            <a:srgbClr val="9BBB4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3"/>
          </a:p>
        </p:txBody>
      </p:sp>
      <p:sp>
        <p:nvSpPr>
          <p:cNvPr id="48" name="Freeform 7"/>
          <p:cNvSpPr/>
          <p:nvPr/>
        </p:nvSpPr>
        <p:spPr bwMode="auto">
          <a:xfrm rot="1516084">
            <a:off x="776835" y="1270984"/>
            <a:ext cx="1955417" cy="1955418"/>
          </a:xfrm>
          <a:custGeom>
            <a:avLst/>
            <a:gdLst>
              <a:gd name="T0" fmla="*/ 4 w 340"/>
              <a:gd name="T1" fmla="*/ 233 h 340"/>
              <a:gd name="T2" fmla="*/ 83 w 340"/>
              <a:gd name="T3" fmla="*/ 14 h 340"/>
              <a:gd name="T4" fmla="*/ 107 w 340"/>
              <a:gd name="T5" fmla="*/ 4 h 340"/>
              <a:gd name="T6" fmla="*/ 326 w 340"/>
              <a:gd name="T7" fmla="*/ 83 h 340"/>
              <a:gd name="T8" fmla="*/ 336 w 340"/>
              <a:gd name="T9" fmla="*/ 107 h 340"/>
              <a:gd name="T10" fmla="*/ 257 w 340"/>
              <a:gd name="T11" fmla="*/ 325 h 340"/>
              <a:gd name="T12" fmla="*/ 233 w 340"/>
              <a:gd name="T13" fmla="*/ 336 h 340"/>
              <a:gd name="T14" fmla="*/ 15 w 340"/>
              <a:gd name="T15" fmla="*/ 257 h 340"/>
              <a:gd name="T16" fmla="*/ 4 w 340"/>
              <a:gd name="T17" fmla="*/ 23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340">
                <a:moveTo>
                  <a:pt x="4" y="233"/>
                </a:moveTo>
                <a:cubicBezTo>
                  <a:pt x="83" y="14"/>
                  <a:pt x="83" y="14"/>
                  <a:pt x="83" y="14"/>
                </a:cubicBezTo>
                <a:cubicBezTo>
                  <a:pt x="87" y="5"/>
                  <a:pt x="97" y="0"/>
                  <a:pt x="107" y="4"/>
                </a:cubicBezTo>
                <a:cubicBezTo>
                  <a:pt x="326" y="83"/>
                  <a:pt x="326" y="83"/>
                  <a:pt x="326" y="83"/>
                </a:cubicBezTo>
                <a:cubicBezTo>
                  <a:pt x="335" y="87"/>
                  <a:pt x="340" y="97"/>
                  <a:pt x="336" y="107"/>
                </a:cubicBezTo>
                <a:cubicBezTo>
                  <a:pt x="257" y="325"/>
                  <a:pt x="257" y="325"/>
                  <a:pt x="257" y="325"/>
                </a:cubicBezTo>
                <a:cubicBezTo>
                  <a:pt x="253" y="335"/>
                  <a:pt x="243" y="340"/>
                  <a:pt x="233" y="336"/>
                </a:cubicBezTo>
                <a:cubicBezTo>
                  <a:pt x="15" y="257"/>
                  <a:pt x="15" y="257"/>
                  <a:pt x="15" y="257"/>
                </a:cubicBezTo>
                <a:cubicBezTo>
                  <a:pt x="5" y="253"/>
                  <a:pt x="0" y="243"/>
                  <a:pt x="4" y="233"/>
                </a:cubicBezTo>
                <a:close/>
              </a:path>
            </a:pathLst>
          </a:custGeom>
          <a:solidFill>
            <a:srgbClr val="936CA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3"/>
          </a:p>
        </p:txBody>
      </p:sp>
      <p:sp>
        <p:nvSpPr>
          <p:cNvPr id="49" name="Freeform 8"/>
          <p:cNvSpPr/>
          <p:nvPr/>
        </p:nvSpPr>
        <p:spPr bwMode="auto">
          <a:xfrm rot="1516084">
            <a:off x="189587" y="1510410"/>
            <a:ext cx="1870609" cy="1868186"/>
          </a:xfrm>
          <a:custGeom>
            <a:avLst/>
            <a:gdLst>
              <a:gd name="T0" fmla="*/ 63 w 325"/>
              <a:gd name="T1" fmla="*/ 310 h 325"/>
              <a:gd name="T2" fmla="*/ 3 w 325"/>
              <a:gd name="T3" fmla="*/ 85 h 325"/>
              <a:gd name="T4" fmla="*/ 15 w 325"/>
              <a:gd name="T5" fmla="*/ 62 h 325"/>
              <a:gd name="T6" fmla="*/ 240 w 325"/>
              <a:gd name="T7" fmla="*/ 2 h 325"/>
              <a:gd name="T8" fmla="*/ 263 w 325"/>
              <a:gd name="T9" fmla="*/ 15 h 325"/>
              <a:gd name="T10" fmla="*/ 323 w 325"/>
              <a:gd name="T11" fmla="*/ 240 h 325"/>
              <a:gd name="T12" fmla="*/ 310 w 325"/>
              <a:gd name="T13" fmla="*/ 262 h 325"/>
              <a:gd name="T14" fmla="*/ 85 w 325"/>
              <a:gd name="T15" fmla="*/ 322 h 325"/>
              <a:gd name="T16" fmla="*/ 63 w 325"/>
              <a:gd name="T17" fmla="*/ 31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5" h="325">
                <a:moveTo>
                  <a:pt x="63" y="310"/>
                </a:moveTo>
                <a:cubicBezTo>
                  <a:pt x="3" y="85"/>
                  <a:pt x="3" y="85"/>
                  <a:pt x="3" y="85"/>
                </a:cubicBezTo>
                <a:cubicBezTo>
                  <a:pt x="0" y="75"/>
                  <a:pt x="6" y="65"/>
                  <a:pt x="15" y="62"/>
                </a:cubicBezTo>
                <a:cubicBezTo>
                  <a:pt x="240" y="2"/>
                  <a:pt x="240" y="2"/>
                  <a:pt x="240" y="2"/>
                </a:cubicBezTo>
                <a:cubicBezTo>
                  <a:pt x="250" y="0"/>
                  <a:pt x="260" y="5"/>
                  <a:pt x="263" y="15"/>
                </a:cubicBezTo>
                <a:cubicBezTo>
                  <a:pt x="323" y="240"/>
                  <a:pt x="323" y="240"/>
                  <a:pt x="323" y="240"/>
                </a:cubicBezTo>
                <a:cubicBezTo>
                  <a:pt x="325" y="250"/>
                  <a:pt x="320" y="260"/>
                  <a:pt x="310" y="262"/>
                </a:cubicBezTo>
                <a:cubicBezTo>
                  <a:pt x="85" y="322"/>
                  <a:pt x="85" y="322"/>
                  <a:pt x="85" y="322"/>
                </a:cubicBezTo>
                <a:cubicBezTo>
                  <a:pt x="75" y="325"/>
                  <a:pt x="65" y="319"/>
                  <a:pt x="63" y="310"/>
                </a:cubicBezTo>
                <a:close/>
              </a:path>
            </a:pathLst>
          </a:custGeom>
          <a:solidFill>
            <a:srgbClr val="5EC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0" name="Freeform 9"/>
          <p:cNvSpPr/>
          <p:nvPr/>
        </p:nvSpPr>
        <p:spPr bwMode="auto">
          <a:xfrm rot="1516084">
            <a:off x="-82441" y="1837332"/>
            <a:ext cx="2115340" cy="2115340"/>
          </a:xfrm>
          <a:custGeom>
            <a:avLst/>
            <a:gdLst>
              <a:gd name="T0" fmla="*/ 187 w 368"/>
              <a:gd name="T1" fmla="*/ 362 h 368"/>
              <a:gd name="T2" fmla="*/ 8 w 368"/>
              <a:gd name="T3" fmla="*/ 212 h 368"/>
              <a:gd name="T4" fmla="*/ 6 w 368"/>
              <a:gd name="T5" fmla="*/ 187 h 368"/>
              <a:gd name="T6" fmla="*/ 156 w 368"/>
              <a:gd name="T7" fmla="*/ 8 h 368"/>
              <a:gd name="T8" fmla="*/ 181 w 368"/>
              <a:gd name="T9" fmla="*/ 6 h 368"/>
              <a:gd name="T10" fmla="*/ 360 w 368"/>
              <a:gd name="T11" fmla="*/ 156 h 368"/>
              <a:gd name="T12" fmla="*/ 362 w 368"/>
              <a:gd name="T13" fmla="*/ 181 h 368"/>
              <a:gd name="T14" fmla="*/ 212 w 368"/>
              <a:gd name="T15" fmla="*/ 360 h 368"/>
              <a:gd name="T16" fmla="*/ 187 w 368"/>
              <a:gd name="T17" fmla="*/ 36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8" h="368">
                <a:moveTo>
                  <a:pt x="187" y="362"/>
                </a:moveTo>
                <a:cubicBezTo>
                  <a:pt x="8" y="212"/>
                  <a:pt x="8" y="212"/>
                  <a:pt x="8" y="212"/>
                </a:cubicBezTo>
                <a:cubicBezTo>
                  <a:pt x="1" y="206"/>
                  <a:pt x="0" y="194"/>
                  <a:pt x="6" y="187"/>
                </a:cubicBezTo>
                <a:cubicBezTo>
                  <a:pt x="156" y="8"/>
                  <a:pt x="156" y="8"/>
                  <a:pt x="156" y="8"/>
                </a:cubicBezTo>
                <a:cubicBezTo>
                  <a:pt x="162" y="1"/>
                  <a:pt x="174" y="0"/>
                  <a:pt x="181" y="6"/>
                </a:cubicBezTo>
                <a:cubicBezTo>
                  <a:pt x="360" y="156"/>
                  <a:pt x="360" y="156"/>
                  <a:pt x="360" y="156"/>
                </a:cubicBezTo>
                <a:cubicBezTo>
                  <a:pt x="367" y="162"/>
                  <a:pt x="368" y="174"/>
                  <a:pt x="362" y="181"/>
                </a:cubicBezTo>
                <a:cubicBezTo>
                  <a:pt x="212" y="360"/>
                  <a:pt x="212" y="360"/>
                  <a:pt x="212" y="360"/>
                </a:cubicBezTo>
                <a:cubicBezTo>
                  <a:pt x="206" y="367"/>
                  <a:pt x="194" y="368"/>
                  <a:pt x="187" y="362"/>
                </a:cubicBezTo>
                <a:close/>
              </a:path>
            </a:pathLst>
          </a:custGeom>
          <a:solidFill>
            <a:srgbClr val="546E7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3"/>
          </a:p>
        </p:txBody>
      </p:sp>
      <p:grpSp>
        <p:nvGrpSpPr>
          <p:cNvPr id="25" name="组合 12"/>
          <p:cNvGrpSpPr/>
          <p:nvPr/>
        </p:nvGrpSpPr>
        <p:grpSpPr>
          <a:xfrm>
            <a:off x="3628732" y="344826"/>
            <a:ext cx="5515268" cy="3657600"/>
            <a:chOff x="1828800" y="932844"/>
            <a:chExt cx="8382000" cy="4992311"/>
          </a:xfrm>
          <a:solidFill>
            <a:schemeClr val="accent2">
              <a:lumMod val="40000"/>
              <a:lumOff val="60000"/>
            </a:schemeClr>
          </a:solidFill>
          <a:effectLst>
            <a:outerShdw blurRad="50800" dist="38100" dir="5400000" algn="t" rotWithShape="0">
              <a:prstClr val="black">
                <a:alpha val="40000"/>
              </a:prstClr>
            </a:outerShdw>
          </a:effectLst>
        </p:grpSpPr>
        <p:sp>
          <p:nvSpPr>
            <p:cNvPr id="26" name="圆角矩形 16"/>
            <p:cNvSpPr/>
            <p:nvPr/>
          </p:nvSpPr>
          <p:spPr>
            <a:xfrm flipV="1">
              <a:off x="1828800" y="932844"/>
              <a:ext cx="8382000" cy="4992311"/>
            </a:xfrm>
            <a:prstGeom prst="roundRect">
              <a:avLst>
                <a:gd name="adj" fmla="val 839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7" name="圆角矩形 17"/>
            <p:cNvSpPr/>
            <p:nvPr/>
          </p:nvSpPr>
          <p:spPr>
            <a:xfrm flipV="1">
              <a:off x="1930550" y="1007531"/>
              <a:ext cx="8178500" cy="4842936"/>
            </a:xfrm>
            <a:prstGeom prst="roundRect">
              <a:avLst>
                <a:gd name="adj" fmla="val 8395"/>
              </a:avLst>
            </a:prstGeom>
            <a:grpFill/>
            <a:ln>
              <a:solidFill>
                <a:srgbClr val="F2DC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sp>
        <p:nvSpPr>
          <p:cNvPr id="28" name="Rectangle 27"/>
          <p:cNvSpPr/>
          <p:nvPr/>
        </p:nvSpPr>
        <p:spPr>
          <a:xfrm>
            <a:off x="3628732" y="596346"/>
            <a:ext cx="5764613" cy="2000548"/>
          </a:xfrm>
          <a:prstGeom prst="rect">
            <a:avLst/>
          </a:prstGeom>
        </p:spPr>
        <p:txBody>
          <a:bodyPr wrap="square">
            <a:spAutoFit/>
          </a:bodyPr>
          <a:lstStyle/>
          <a:p>
            <a:r>
              <a:rPr lang="en-US" sz="3100" b="1" dirty="0">
                <a:solidFill>
                  <a:srgbClr val="0B3D32"/>
                </a:solidFill>
                <a:latin typeface="Times New Roman" panose="02020603050405020304" pitchFamily="18" charset="0"/>
                <a:cs typeface="Times New Roman" panose="02020603050405020304" pitchFamily="18" charset="0"/>
              </a:rPr>
              <a:t> </a:t>
            </a:r>
            <a:r>
              <a:rPr lang="en-US" sz="3100" b="1" dirty="0">
                <a:solidFill>
                  <a:srgbClr val="002060"/>
                </a:solidFill>
                <a:latin typeface="Times New Roman" panose="02020603050405020304" pitchFamily="18" charset="0"/>
                <a:cs typeface="Times New Roman" panose="02020603050405020304" pitchFamily="18" charset="0"/>
              </a:rPr>
              <a:t>a) </a:t>
            </a:r>
            <a:r>
              <a:rPr lang="vi-VN" sz="3100" b="1" dirty="0">
                <a:solidFill>
                  <a:srgbClr val="002060"/>
                </a:solidFill>
                <a:latin typeface="Times New Roman" panose="02020603050405020304" pitchFamily="18" charset="0"/>
                <a:cs typeface="Times New Roman" panose="02020603050405020304" pitchFamily="18" charset="0"/>
              </a:rPr>
              <a:t>- Cháu ơi, cảm ơn cháu!</a:t>
            </a:r>
            <a:r>
              <a:rPr lang="en-US" sz="3100" b="1" dirty="0">
                <a:solidFill>
                  <a:srgbClr val="002060"/>
                </a:solidFill>
                <a:latin typeface="Times New Roman" panose="02020603050405020304" pitchFamily="18" charset="0"/>
                <a:cs typeface="Times New Roman" panose="02020603050405020304" pitchFamily="18" charset="0"/>
              </a:rPr>
              <a:t> </a:t>
            </a:r>
            <a:r>
              <a:rPr lang="vi-VN" sz="3100" b="1" dirty="0">
                <a:solidFill>
                  <a:srgbClr val="002060"/>
                </a:solidFill>
                <a:latin typeface="Times New Roman" panose="02020603050405020304" pitchFamily="18" charset="0"/>
                <a:cs typeface="Times New Roman" panose="02020603050405020304" pitchFamily="18" charset="0"/>
              </a:rPr>
              <a:t>Như vậy là cháu đã cho lão rồi</a:t>
            </a:r>
            <a:r>
              <a:rPr lang="en-US" sz="3100" b="1" dirty="0" smtClean="0">
                <a:solidFill>
                  <a:srgbClr val="002060"/>
                </a:solidFill>
                <a:latin typeface="Times New Roman" panose="02020603050405020304" pitchFamily="18" charset="0"/>
                <a:cs typeface="Times New Roman" panose="02020603050405020304" pitchFamily="18" charset="0"/>
              </a:rPr>
              <a:t>.</a:t>
            </a:r>
            <a:endParaRPr lang="vi-VN" sz="3100" b="1" dirty="0" smtClean="0">
              <a:solidFill>
                <a:srgbClr val="002060"/>
              </a:solidFill>
              <a:latin typeface="Times New Roman" panose="02020603050405020304" pitchFamily="18" charset="0"/>
              <a:cs typeface="Times New Roman" panose="02020603050405020304" pitchFamily="18" charset="0"/>
            </a:endParaRPr>
          </a:p>
          <a:p>
            <a:r>
              <a:rPr lang="vi-VN" sz="3100" b="1" dirty="0" smtClean="0">
                <a:solidFill>
                  <a:srgbClr val="002060"/>
                </a:solidFill>
                <a:latin typeface="Times New Roman" panose="02020603050405020304" pitchFamily="18" charset="0"/>
                <a:cs typeface="Times New Roman" panose="02020603050405020304" pitchFamily="18" charset="0"/>
              </a:rPr>
              <a:t> </a:t>
            </a:r>
            <a:r>
              <a:rPr lang="vi-VN" sz="3100" b="1" dirty="0">
                <a:solidFill>
                  <a:srgbClr val="002060"/>
                </a:solidFill>
                <a:latin typeface="Times New Roman" panose="02020603050405020304" pitchFamily="18" charset="0"/>
                <a:cs typeface="Times New Roman" panose="02020603050405020304" pitchFamily="18" charset="0"/>
              </a:rPr>
              <a:t>- </a:t>
            </a:r>
            <a:r>
              <a:rPr lang="vi-VN" sz="3100" b="1" dirty="0" smtClean="0">
                <a:solidFill>
                  <a:srgbClr val="002060"/>
                </a:solidFill>
                <a:latin typeface="Times New Roman" panose="02020603050405020304" pitchFamily="18" charset="0"/>
                <a:cs typeface="Times New Roman" panose="02020603050405020304" pitchFamily="18" charset="0"/>
              </a:rPr>
              <a:t>Ông</a:t>
            </a:r>
            <a:r>
              <a:rPr lang="en-US" sz="3100" b="1" dirty="0" smtClean="0">
                <a:solidFill>
                  <a:srgbClr val="002060"/>
                </a:solidFill>
                <a:latin typeface="Times New Roman" panose="02020603050405020304" pitchFamily="18" charset="0"/>
                <a:cs typeface="Times New Roman" panose="02020603050405020304" pitchFamily="18" charset="0"/>
              </a:rPr>
              <a:t> </a:t>
            </a:r>
            <a:r>
              <a:rPr lang="vi-VN" sz="3100" b="1" dirty="0">
                <a:solidFill>
                  <a:srgbClr val="002060"/>
                </a:solidFill>
                <a:latin typeface="Times New Roman" panose="02020603050405020304" pitchFamily="18" charset="0"/>
                <a:cs typeface="Times New Roman" panose="02020603050405020304" pitchFamily="18" charset="0"/>
              </a:rPr>
              <a:t>lão nói bằng</a:t>
            </a:r>
            <a:r>
              <a:rPr lang="en-US" sz="3100" b="1" dirty="0">
                <a:solidFill>
                  <a:srgbClr val="002060"/>
                </a:solidFill>
                <a:latin typeface="Times New Roman" panose="02020603050405020304" pitchFamily="18" charset="0"/>
                <a:cs typeface="Times New Roman" panose="02020603050405020304" pitchFamily="18" charset="0"/>
              </a:rPr>
              <a:t> </a:t>
            </a:r>
            <a:endParaRPr lang="vi-VN" sz="3100" b="1" dirty="0" smtClean="0">
              <a:solidFill>
                <a:srgbClr val="002060"/>
              </a:solidFill>
              <a:latin typeface="Times New Roman" panose="02020603050405020304" pitchFamily="18" charset="0"/>
              <a:cs typeface="Times New Roman" panose="02020603050405020304" pitchFamily="18" charset="0"/>
            </a:endParaRPr>
          </a:p>
          <a:p>
            <a:r>
              <a:rPr lang="vi-VN" sz="3100" b="1" dirty="0" smtClean="0">
                <a:solidFill>
                  <a:srgbClr val="002060"/>
                </a:solidFill>
                <a:latin typeface="Times New Roman" panose="02020603050405020304" pitchFamily="18" charset="0"/>
                <a:cs typeface="Times New Roman" panose="02020603050405020304" pitchFamily="18" charset="0"/>
              </a:rPr>
              <a:t>giọng kh</a:t>
            </a:r>
            <a:r>
              <a:rPr lang="en-US" sz="3100" b="1" dirty="0">
                <a:solidFill>
                  <a:srgbClr val="002060"/>
                </a:solidFill>
                <a:latin typeface="Times New Roman" panose="02020603050405020304" pitchFamily="18" charset="0"/>
                <a:cs typeface="Times New Roman" panose="02020603050405020304" pitchFamily="18" charset="0"/>
              </a:rPr>
              <a:t>ả</a:t>
            </a:r>
            <a:r>
              <a:rPr lang="vi-VN" sz="3100" b="1" dirty="0">
                <a:solidFill>
                  <a:srgbClr val="002060"/>
                </a:solidFill>
                <a:latin typeface="Times New Roman" panose="02020603050405020304" pitchFamily="18" charset="0"/>
                <a:cs typeface="Times New Roman" panose="02020603050405020304" pitchFamily="18" charset="0"/>
              </a:rPr>
              <a:t>n đặc</a:t>
            </a:r>
            <a:r>
              <a:rPr lang="en-US" sz="3100" b="1" dirty="0">
                <a:solidFill>
                  <a:srgbClr val="002060"/>
                </a:solidFill>
                <a:latin typeface="Times New Roman" panose="02020603050405020304" pitchFamily="18" charset="0"/>
                <a:cs typeface="Times New Roman" panose="02020603050405020304" pitchFamily="18" charset="0"/>
              </a:rPr>
              <a:t>.</a:t>
            </a:r>
            <a:r>
              <a:rPr lang="vi-VN" sz="3100" b="1" dirty="0">
                <a:solidFill>
                  <a:srgbClr val="002060"/>
                </a:solidFill>
                <a:latin typeface="Times New Roman" panose="02020603050405020304" pitchFamily="18" charset="0"/>
                <a:cs typeface="Times New Roman" panose="02020603050405020304" pitchFamily="18" charset="0"/>
              </a:rPr>
              <a:t> </a:t>
            </a:r>
            <a:endParaRPr lang="en-US" sz="3100" b="1" dirty="0">
              <a:solidFill>
                <a:srgbClr val="002060"/>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3796583" y="2934289"/>
            <a:ext cx="5296651" cy="974865"/>
          </a:xfrm>
          <a:prstGeom prst="rect">
            <a:avLst/>
          </a:prstGeom>
          <a:solidFill>
            <a:srgbClr val="D8E9F6"/>
          </a:solidFill>
          <a:ln w="28575">
            <a:solidFill>
              <a:srgbClr val="FF0000"/>
            </a:solidFill>
            <a:prstDash val="sysDash"/>
          </a:ln>
        </p:spPr>
        <p:txBody>
          <a:bodyPr vert="horz" lIns="91440" tIns="45720" rIns="91440" bIns="45720" rtlCol="0" anchor="ctr">
            <a:noAutofit/>
          </a:bodyPr>
          <a:lstStyle/>
          <a:p>
            <a:pPr algn="ctr">
              <a:lnSpc>
                <a:spcPct val="90000"/>
              </a:lnSpc>
              <a:spcBef>
                <a:spcPct val="0"/>
              </a:spcBef>
            </a:pPr>
            <a:r>
              <a:rPr lang="nl-NL" sz="2700" dirty="0">
                <a:solidFill>
                  <a:srgbClr val="FF0000"/>
                </a:solidFill>
                <a:latin typeface="UVN Banh Mi" pitchFamily="2" charset="0"/>
                <a:ea typeface="+mj-ea"/>
                <a:cs typeface="+mj-cs"/>
              </a:rPr>
              <a:t>Dùng nguyên văn lời của ông lão, xưng hô ông – cháu  → </a:t>
            </a:r>
            <a:r>
              <a:rPr lang="nl-NL" sz="2800" dirty="0">
                <a:solidFill>
                  <a:srgbClr val="FF0000"/>
                </a:solidFill>
                <a:effectLst>
                  <a:outerShdw blurRad="38100" dist="38100" dir="2700000" algn="tl">
                    <a:srgbClr val="000000">
                      <a:alpha val="43137"/>
                    </a:srgbClr>
                  </a:outerShdw>
                </a:effectLst>
                <a:latin typeface="UVN Banh Mi" pitchFamily="2" charset="0"/>
                <a:ea typeface="+mj-ea"/>
                <a:cs typeface="+mj-cs"/>
              </a:rPr>
              <a:t>Dẫn trực tiếp </a:t>
            </a:r>
            <a:endParaRPr lang="en-US" sz="2800" dirty="0">
              <a:solidFill>
                <a:srgbClr val="FF0000"/>
              </a:solidFill>
              <a:effectLst>
                <a:outerShdw blurRad="38100" dist="38100" dir="2700000" algn="tl">
                  <a:srgbClr val="000000">
                    <a:alpha val="43137"/>
                  </a:srgbClr>
                </a:outerShdw>
              </a:effectLst>
              <a:latin typeface="UVN Banh Mi" pitchFamily="2" charset="0"/>
              <a:ea typeface="+mj-ea"/>
              <a:cs typeface="+mj-cs"/>
            </a:endParaRPr>
          </a:p>
        </p:txBody>
      </p:sp>
    </p:spTree>
    <p:extLst>
      <p:ext uri="{BB962C8B-B14F-4D97-AF65-F5344CB8AC3E}">
        <p14:creationId xmlns:p14="http://schemas.microsoft.com/office/powerpoint/2010/main" val="1127772399"/>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circle(in)">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iterate type="wd">
                                    <p:tmPct val="5000"/>
                                  </p:iterate>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 calcmode="lin" valueType="num">
                                      <p:cBhvr>
                                        <p:cTn id="19" dur="500" fill="hold"/>
                                        <p:tgtEl>
                                          <p:spTgt spid="29"/>
                                        </p:tgtEl>
                                        <p:attrNameLst>
                                          <p:attrName>style.rotation</p:attrName>
                                        </p:attrNameLst>
                                      </p:cBhvr>
                                      <p:tavLst>
                                        <p:tav tm="0">
                                          <p:val>
                                            <p:fltVal val="90"/>
                                          </p:val>
                                        </p:tav>
                                        <p:tav tm="100000">
                                          <p:val>
                                            <p:fltVal val="0"/>
                                          </p:val>
                                        </p:tav>
                                      </p:tavLst>
                                    </p:anim>
                                    <p:animEffect transition="in" filter="fade">
                                      <p:cBhvr>
                                        <p:cTn id="2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25504" y="245882"/>
            <a:ext cx="8364496" cy="3555890"/>
          </a:xfrm>
          <a:prstGeom prst="rect">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anose="020B0503020204020204" pitchFamily="34" charset="-122"/>
            </a:endParaRPr>
          </a:p>
        </p:txBody>
      </p:sp>
      <p:sp>
        <p:nvSpPr>
          <p:cNvPr id="46" name="Rectangle 45"/>
          <p:cNvSpPr/>
          <p:nvPr/>
        </p:nvSpPr>
        <p:spPr>
          <a:xfrm>
            <a:off x="777279" y="350164"/>
            <a:ext cx="8277821" cy="2031325"/>
          </a:xfrm>
          <a:prstGeom prst="rect">
            <a:avLst/>
          </a:prstGeom>
        </p:spPr>
        <p:txBody>
          <a:bodyPr wrap="square">
            <a:spAutoFit/>
          </a:bodyPr>
          <a:lstStyle/>
          <a:p>
            <a:r>
              <a:rPr lang="en-US" sz="4200" b="1" dirty="0">
                <a:solidFill>
                  <a:schemeClr val="bg1"/>
                </a:solidFill>
                <a:latin typeface="Times New Roman" panose="02020603050405020304" pitchFamily="18" charset="0"/>
                <a:cs typeface="Times New Roman" panose="02020603050405020304" pitchFamily="18" charset="0"/>
              </a:rPr>
              <a:t>b) </a:t>
            </a:r>
            <a:r>
              <a:rPr lang="vi-VN" sz="4200" b="1" dirty="0">
                <a:solidFill>
                  <a:schemeClr val="bg1"/>
                </a:solidFill>
                <a:latin typeface="Times New Roman" panose="02020603050405020304" pitchFamily="18" charset="0"/>
                <a:cs typeface="Times New Roman" panose="02020603050405020304" pitchFamily="18" charset="0"/>
              </a:rPr>
              <a:t>Bằng giọng khản đặc, ông lão cảm ơn tôi và nói rằng như vậy là tôi đã cho ông </a:t>
            </a:r>
            <a:r>
              <a:rPr lang="en-US" sz="4200" b="1" dirty="0" err="1">
                <a:solidFill>
                  <a:schemeClr val="bg1"/>
                </a:solidFill>
                <a:latin typeface="Times New Roman" panose="02020603050405020304" pitchFamily="18" charset="0"/>
                <a:cs typeface="Times New Roman" panose="02020603050405020304" pitchFamily="18" charset="0"/>
              </a:rPr>
              <a:t>rồi</a:t>
            </a:r>
            <a:r>
              <a:rPr lang="en-US" sz="4200" b="1" dirty="0">
                <a:solidFill>
                  <a:schemeClr val="bg1"/>
                </a:solidFill>
                <a:latin typeface="Times New Roman" panose="02020603050405020304" pitchFamily="18" charset="0"/>
                <a:cs typeface="Times New Roman" panose="02020603050405020304" pitchFamily="18" charset="0"/>
              </a:rPr>
              <a:t>.</a:t>
            </a:r>
            <a:endParaRPr lang="vi-VN" sz="4200" b="1" dirty="0">
              <a:solidFill>
                <a:schemeClr val="bg1"/>
              </a:solidFill>
              <a:latin typeface="Times New Roman" panose="02020603050405020304" pitchFamily="18" charset="0"/>
              <a:cs typeface="Times New Roman" panose="02020603050405020304" pitchFamily="18" charset="0"/>
            </a:endParaRPr>
          </a:p>
        </p:txBody>
      </p:sp>
      <p:sp>
        <p:nvSpPr>
          <p:cNvPr id="48" name="Rectangle 47"/>
          <p:cNvSpPr/>
          <p:nvPr/>
        </p:nvSpPr>
        <p:spPr>
          <a:xfrm>
            <a:off x="974946" y="2492843"/>
            <a:ext cx="7465612" cy="1197574"/>
          </a:xfrm>
          <a:prstGeom prst="rect">
            <a:avLst/>
          </a:prstGeom>
          <a:solidFill>
            <a:srgbClr val="D8E9F6"/>
          </a:solidFill>
          <a:ln w="28575">
            <a:solidFill>
              <a:srgbClr val="FF0000"/>
            </a:solidFill>
            <a:prstDash val="sysDash"/>
          </a:ln>
        </p:spPr>
        <p:txBody>
          <a:bodyPr vert="horz" lIns="91440" tIns="45720" rIns="91440" bIns="45720" rtlCol="0" anchor="ctr">
            <a:noAutofit/>
          </a:bodyPr>
          <a:lstStyle/>
          <a:p>
            <a:pPr algn="ctr">
              <a:lnSpc>
                <a:spcPct val="90000"/>
              </a:lnSpc>
              <a:spcBef>
                <a:spcPct val="0"/>
              </a:spcBef>
            </a:pPr>
            <a:r>
              <a:rPr lang="nl-NL" sz="3200" dirty="0">
                <a:solidFill>
                  <a:srgbClr val="FF0000"/>
                </a:solidFill>
                <a:latin typeface="UVN Banh Mi" pitchFamily="2" charset="0"/>
                <a:ea typeface="+mj-ea"/>
                <a:cs typeface="+mj-cs"/>
              </a:rPr>
              <a:t>Tác giả xưng “tôi”, gọi ông lão; thuật lại lời người ăn xin → </a:t>
            </a:r>
            <a:r>
              <a:rPr lang="nl-NL" sz="3200" b="1" dirty="0">
                <a:solidFill>
                  <a:srgbClr val="FF0000"/>
                </a:solidFill>
                <a:effectLst>
                  <a:outerShdw blurRad="38100" dist="38100" dir="2700000" algn="tl">
                    <a:srgbClr val="000000">
                      <a:alpha val="43137"/>
                    </a:srgbClr>
                  </a:outerShdw>
                </a:effectLst>
                <a:latin typeface="UVN Banh Mi" pitchFamily="2" charset="0"/>
                <a:ea typeface="+mj-ea"/>
                <a:cs typeface="+mj-cs"/>
              </a:rPr>
              <a:t>Dẫn gián tiếp </a:t>
            </a:r>
            <a:endParaRPr lang="en-US" sz="3200" b="1" dirty="0">
              <a:solidFill>
                <a:srgbClr val="FF0000"/>
              </a:solidFill>
              <a:effectLst>
                <a:outerShdw blurRad="38100" dist="38100" dir="2700000" algn="tl">
                  <a:srgbClr val="000000">
                    <a:alpha val="43137"/>
                  </a:srgbClr>
                </a:outerShdw>
              </a:effectLst>
              <a:latin typeface="UVN Banh Mi" pitchFamily="2" charset="0"/>
              <a:ea typeface="+mj-ea"/>
              <a:cs typeface="+mj-cs"/>
            </a:endParaRPr>
          </a:p>
        </p:txBody>
      </p:sp>
    </p:spTree>
    <p:extLst>
      <p:ext uri="{BB962C8B-B14F-4D97-AF65-F5344CB8AC3E}">
        <p14:creationId xmlns:p14="http://schemas.microsoft.com/office/powerpoint/2010/main" val="993118796"/>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circle(in)">
                                      <p:cBhvr>
                                        <p:cTn id="7" dur="20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wd">
                                    <p:tmPct val="5000"/>
                                  </p:iterate>
                                  <p:childTnLst>
                                    <p:set>
                                      <p:cBhvr>
                                        <p:cTn id="11" dur="1" fill="hold">
                                          <p:stCondLst>
                                            <p:cond delay="0"/>
                                          </p:stCondLst>
                                        </p:cTn>
                                        <p:tgtEl>
                                          <p:spTgt spid="48"/>
                                        </p:tgtEl>
                                        <p:attrNameLst>
                                          <p:attrName>style.visibility</p:attrName>
                                        </p:attrNameLst>
                                      </p:cBhvr>
                                      <p:to>
                                        <p:strVal val="visible"/>
                                      </p:to>
                                    </p:set>
                                    <p:anim calcmode="lin" valueType="num">
                                      <p:cBhvr>
                                        <p:cTn id="12" dur="500" fill="hold"/>
                                        <p:tgtEl>
                                          <p:spTgt spid="48"/>
                                        </p:tgtEl>
                                        <p:attrNameLst>
                                          <p:attrName>ppt_w</p:attrName>
                                        </p:attrNameLst>
                                      </p:cBhvr>
                                      <p:tavLst>
                                        <p:tav tm="0">
                                          <p:val>
                                            <p:fltVal val="0"/>
                                          </p:val>
                                        </p:tav>
                                        <p:tav tm="100000">
                                          <p:val>
                                            <p:strVal val="#ppt_w"/>
                                          </p:val>
                                        </p:tav>
                                      </p:tavLst>
                                    </p:anim>
                                    <p:anim calcmode="lin" valueType="num">
                                      <p:cBhvr>
                                        <p:cTn id="13" dur="500" fill="hold"/>
                                        <p:tgtEl>
                                          <p:spTgt spid="48"/>
                                        </p:tgtEl>
                                        <p:attrNameLst>
                                          <p:attrName>ppt_h</p:attrName>
                                        </p:attrNameLst>
                                      </p:cBhvr>
                                      <p:tavLst>
                                        <p:tav tm="0">
                                          <p:val>
                                            <p:fltVal val="0"/>
                                          </p:val>
                                        </p:tav>
                                        <p:tav tm="100000">
                                          <p:val>
                                            <p:strVal val="#ppt_h"/>
                                          </p:val>
                                        </p:tav>
                                      </p:tavLst>
                                    </p:anim>
                                    <p:anim calcmode="lin" valueType="num">
                                      <p:cBhvr>
                                        <p:cTn id="14" dur="500" fill="hold"/>
                                        <p:tgtEl>
                                          <p:spTgt spid="48"/>
                                        </p:tgtEl>
                                        <p:attrNameLst>
                                          <p:attrName>style.rotation</p:attrName>
                                        </p:attrNameLst>
                                      </p:cBhvr>
                                      <p:tavLst>
                                        <p:tav tm="0">
                                          <p:val>
                                            <p:fltVal val="90"/>
                                          </p:val>
                                        </p:tav>
                                        <p:tav tm="100000">
                                          <p:val>
                                            <p:fltVal val="0"/>
                                          </p:val>
                                        </p:tav>
                                      </p:tavLst>
                                    </p:anim>
                                    <p:animEffect transition="in" filter="fade">
                                      <p:cBhvr>
                                        <p:cTn id="1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284946"/>
            <a:ext cx="9143244" cy="4858554"/>
            <a:chOff x="0" y="284946"/>
            <a:chExt cx="9143244" cy="4858554"/>
          </a:xfrm>
        </p:grpSpPr>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961312"/>
              <a:ext cx="9143244" cy="2182188"/>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699" y="284946"/>
              <a:ext cx="1621402" cy="1749407"/>
            </a:xfrm>
            <a:prstGeom prst="rect">
              <a:avLst/>
            </a:prstGeom>
          </p:spPr>
        </p:pic>
        <p:pic>
          <p:nvPicPr>
            <p:cNvPr id="9"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90570" y="2285349"/>
              <a:ext cx="1912821" cy="2655859"/>
            </a:xfrm>
            <a:prstGeom prst="rect">
              <a:avLst/>
            </a:prstGeom>
          </p:spPr>
        </p:pic>
      </p:grpSp>
      <p:sp>
        <p:nvSpPr>
          <p:cNvPr id="23" name="MH_Other_2"/>
          <p:cNvSpPr/>
          <p:nvPr>
            <p:custDataLst>
              <p:tags r:id="rId1"/>
            </p:custDataLst>
          </p:nvPr>
        </p:nvSpPr>
        <p:spPr>
          <a:xfrm rot="18925946">
            <a:off x="1113154" y="1528491"/>
            <a:ext cx="1863075" cy="1275472"/>
          </a:xfrm>
          <a:prstGeom prst="notchedRightArrow">
            <a:avLst>
              <a:gd name="adj1" fmla="val 46829"/>
              <a:gd name="adj2" fmla="val 50000"/>
            </a:avLst>
          </a:prstGeom>
          <a:solidFill>
            <a:srgbClr val="EB666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smtClean="0">
                <a:ln>
                  <a:noFill/>
                </a:ln>
                <a:solidFill>
                  <a:srgbClr val="FEFFFF"/>
                </a:solidFill>
                <a:effectLst/>
                <a:uLnTx/>
                <a:uFillTx/>
                <a:latin typeface="Calibri" pitchFamily="34" charset="0"/>
                <a:ea typeface="微软雅黑" panose="020B0503020204020204" pitchFamily="34" charset="-122"/>
                <a:cs typeface="+mn-cs"/>
              </a:rPr>
              <a:t>02</a:t>
            </a:r>
            <a:endParaRPr kumimoji="0" lang="zh-CN" altLang="en-US" sz="3200" b="1" i="0" u="none" strike="noStrike" kern="1200" cap="none" spc="0" normalizeH="0" baseline="0" noProof="0" dirty="0">
              <a:ln>
                <a:noFill/>
              </a:ln>
              <a:solidFill>
                <a:srgbClr val="FEFFFF"/>
              </a:solidFill>
              <a:effectLst/>
              <a:uLnTx/>
              <a:uFillTx/>
              <a:latin typeface="Calibri" pitchFamily="34" charset="0"/>
              <a:ea typeface="微软雅黑" panose="020B0503020204020204" pitchFamily="34" charset="-122"/>
              <a:cs typeface="+mn-cs"/>
            </a:endParaRPr>
          </a:p>
        </p:txBody>
      </p:sp>
      <p:sp>
        <p:nvSpPr>
          <p:cNvPr id="24" name="MH_SubTitle_1"/>
          <p:cNvSpPr/>
          <p:nvPr>
            <p:custDataLst>
              <p:tags r:id="rId2"/>
            </p:custDataLst>
          </p:nvPr>
        </p:nvSpPr>
        <p:spPr>
          <a:xfrm>
            <a:off x="2757184" y="1207249"/>
            <a:ext cx="3852843" cy="1078099"/>
          </a:xfrm>
          <a:prstGeom prst="rect">
            <a:avLst/>
          </a:prstGeom>
          <a:solidFill>
            <a:srgbClr val="EB66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685800" rtl="0" eaLnBrk="1" fontAlgn="auto" latinLnBrk="0" hangingPunct="1">
              <a:lnSpc>
                <a:spcPct val="15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srgbClr val="FEFFFF"/>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p:cNvGrpSpPr/>
          <p:nvPr/>
        </p:nvGrpSpPr>
        <p:grpSpPr>
          <a:xfrm>
            <a:off x="319845" y="927305"/>
            <a:ext cx="8246223" cy="1545127"/>
            <a:chOff x="6025029" y="768966"/>
            <a:chExt cx="8560091" cy="1545127"/>
          </a:xfrm>
        </p:grpSpPr>
        <p:sp>
          <p:nvSpPr>
            <p:cNvPr id="11" name="TextBox 10"/>
            <p:cNvSpPr txBox="1"/>
            <p:nvPr/>
          </p:nvSpPr>
          <p:spPr>
            <a:xfrm>
              <a:off x="6154117" y="836765"/>
              <a:ext cx="8431003" cy="147732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vi-VN" sz="9000" b="0" i="0" u="none" strike="noStrike" kern="1200" cap="none" spc="0" normalizeH="0" baseline="0" noProof="0" dirty="0" smtClean="0">
                  <a:ln w="165100">
                    <a:solidFill>
                      <a:prstClr val="black">
                        <a:lumMod val="85000"/>
                        <a:lumOff val="15000"/>
                      </a:prstClr>
                    </a:solidFill>
                  </a:ln>
                  <a:solidFill>
                    <a:prstClr val="white"/>
                  </a:solidFill>
                  <a:effectLst/>
                  <a:uLnTx/>
                  <a:uFillTx/>
                  <a:latin typeface="SVN-Apple" panose="02040603050506020204" pitchFamily="18" charset="0"/>
                  <a:ea typeface="+mn-ea"/>
                  <a:cs typeface="+mn-cs"/>
                </a:rPr>
                <a:t>GHI NHỚ</a:t>
              </a:r>
              <a:endParaRPr kumimoji="0" lang="en-US" sz="9000" b="0" i="0" u="none" strike="noStrike" kern="1200" cap="none" spc="0" normalizeH="0" baseline="0" noProof="0" dirty="0" smtClean="0">
                <a:ln w="165100">
                  <a:solidFill>
                    <a:prstClr val="black">
                      <a:lumMod val="85000"/>
                      <a:lumOff val="15000"/>
                    </a:prstClr>
                  </a:solidFill>
                </a:ln>
                <a:solidFill>
                  <a:prstClr val="white"/>
                </a:solidFill>
                <a:effectLst/>
                <a:uLnTx/>
                <a:uFillTx/>
                <a:latin typeface="SVN-Apple" panose="02040603050506020204" pitchFamily="18" charset="0"/>
                <a:ea typeface="+mn-ea"/>
                <a:cs typeface="+mn-cs"/>
              </a:endParaRPr>
            </a:p>
          </p:txBody>
        </p:sp>
        <p:sp>
          <p:nvSpPr>
            <p:cNvPr id="12" name="TextBox 11"/>
            <p:cNvSpPr txBox="1"/>
            <p:nvPr/>
          </p:nvSpPr>
          <p:spPr>
            <a:xfrm>
              <a:off x="6025029" y="768966"/>
              <a:ext cx="8466298" cy="147732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smtClean="0">
                  <a:ln>
                    <a:noFill/>
                  </a:ln>
                  <a:solidFill>
                    <a:srgbClr val="ED7D31">
                      <a:lumMod val="60000"/>
                      <a:lumOff val="40000"/>
                    </a:srgbClr>
                  </a:solidFill>
                  <a:effectLst/>
                  <a:uLnTx/>
                  <a:uFillTx/>
                  <a:latin typeface="SVN-Apple" panose="02040603050506020204" pitchFamily="18" charset="0"/>
                  <a:ea typeface="+mn-ea"/>
                  <a:cs typeface="+mn-cs"/>
                </a:rPr>
                <a:t> </a:t>
              </a:r>
              <a:r>
                <a:rPr kumimoji="0" lang="vi-VN" sz="9000" b="0" i="0" u="none" strike="noStrike" kern="1200" cap="none" spc="0" normalizeH="0" baseline="0" noProof="0" dirty="0" smtClean="0">
                  <a:ln>
                    <a:noFill/>
                  </a:ln>
                  <a:solidFill>
                    <a:srgbClr val="ED7D31">
                      <a:lumMod val="60000"/>
                      <a:lumOff val="40000"/>
                    </a:srgbClr>
                  </a:solidFill>
                  <a:effectLst/>
                  <a:uLnTx/>
                  <a:uFillTx/>
                  <a:latin typeface="SVN-Apple" panose="02040603050506020204" pitchFamily="18" charset="0"/>
                  <a:ea typeface="+mn-ea"/>
                  <a:cs typeface="+mn-cs"/>
                </a:rPr>
                <a:t>GHI NHỚ</a:t>
              </a:r>
              <a:endParaRPr kumimoji="0" lang="en-US" sz="9000" b="0" i="0" u="none" strike="noStrike" kern="1200" cap="none" spc="0" normalizeH="0" baseline="0" noProof="0" dirty="0" smtClean="0">
                <a:ln>
                  <a:noFill/>
                </a:ln>
                <a:solidFill>
                  <a:srgbClr val="5B9BD5">
                    <a:lumMod val="60000"/>
                    <a:lumOff val="40000"/>
                  </a:srgbClr>
                </a:solidFill>
                <a:effectLst/>
                <a:uLnTx/>
                <a:uFillTx/>
                <a:latin typeface="SVN-Apple" panose="02040603050506020204" pitchFamily="18" charset="0"/>
                <a:ea typeface="+mn-ea"/>
                <a:cs typeface="+mn-cs"/>
              </a:endParaRPr>
            </a:p>
          </p:txBody>
        </p:sp>
      </p:grpSp>
    </p:spTree>
    <p:extLst>
      <p:ext uri="{BB962C8B-B14F-4D97-AF65-F5344CB8AC3E}">
        <p14:creationId xmlns:p14="http://schemas.microsoft.com/office/powerpoint/2010/main" val="3379956880"/>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直接连接符 45"/>
          <p:cNvCxnSpPr/>
          <p:nvPr/>
        </p:nvCxnSpPr>
        <p:spPr>
          <a:xfrm>
            <a:off x="172969" y="3119400"/>
            <a:ext cx="8000780" cy="0"/>
          </a:xfrm>
          <a:prstGeom prst="line">
            <a:avLst/>
          </a:prstGeom>
          <a:ln w="12700">
            <a:solidFill>
              <a:srgbClr val="546E7A"/>
            </a:solidFill>
            <a:prstDash val="dash"/>
          </a:ln>
        </p:spPr>
        <p:style>
          <a:lnRef idx="1">
            <a:schemeClr val="accent1"/>
          </a:lnRef>
          <a:fillRef idx="0">
            <a:schemeClr val="accent1"/>
          </a:fillRef>
          <a:effectRef idx="0">
            <a:schemeClr val="accent1"/>
          </a:effectRef>
          <a:fontRef idx="minor">
            <a:schemeClr val="tx1"/>
          </a:fontRef>
        </p:style>
      </p:cxnSp>
      <p:sp>
        <p:nvSpPr>
          <p:cNvPr id="63" name="矩形标注 62"/>
          <p:cNvSpPr/>
          <p:nvPr/>
        </p:nvSpPr>
        <p:spPr>
          <a:xfrm>
            <a:off x="1128692" y="3302199"/>
            <a:ext cx="2833708" cy="765159"/>
          </a:xfrm>
          <a:prstGeom prst="wedgeRectCallout">
            <a:avLst>
              <a:gd name="adj1" fmla="val -40918"/>
              <a:gd name="adj2" fmla="val -96215"/>
            </a:avLst>
          </a:prstGeom>
          <a:solidFill>
            <a:srgbClr val="5EC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sp>
        <p:nvSpPr>
          <p:cNvPr id="70" name="矩形标注 69"/>
          <p:cNvSpPr/>
          <p:nvPr/>
        </p:nvSpPr>
        <p:spPr>
          <a:xfrm rot="11084266">
            <a:off x="1157191" y="1632305"/>
            <a:ext cx="2536916" cy="795032"/>
          </a:xfrm>
          <a:prstGeom prst="wedgeRectCallout">
            <a:avLst>
              <a:gd name="adj1" fmla="val -43871"/>
              <a:gd name="adj2" fmla="val 90843"/>
            </a:avLst>
          </a:prstGeom>
          <a:solidFill>
            <a:srgbClr val="9BB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sp>
        <p:nvSpPr>
          <p:cNvPr id="69" name="矩形 68"/>
          <p:cNvSpPr>
            <a:spLocks noChangeArrowheads="1"/>
          </p:cNvSpPr>
          <p:nvPr/>
        </p:nvSpPr>
        <p:spPr bwMode="auto">
          <a:xfrm>
            <a:off x="1192410" y="1695243"/>
            <a:ext cx="2544333" cy="57246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vi-VN" altLang="zh-CN" sz="2400" dirty="0" smtClean="0">
                <a:solidFill>
                  <a:schemeClr val="bg1"/>
                </a:solidFill>
                <a:latin typeface="+mj-lt"/>
                <a:ea typeface="微软雅黑" panose="020B0503020204020204" pitchFamily="34" charset="-122"/>
              </a:rPr>
              <a:t>Tính cách nhân vật</a:t>
            </a:r>
            <a:endParaRPr lang="zh-CN" altLang="en-US" sz="2400" dirty="0">
              <a:solidFill>
                <a:schemeClr val="bg1"/>
              </a:solidFill>
              <a:latin typeface="+mj-lt"/>
              <a:ea typeface="微软雅黑" panose="020B0503020204020204" pitchFamily="34" charset="-122"/>
            </a:endParaRPr>
          </a:p>
        </p:txBody>
      </p:sp>
      <p:sp>
        <p:nvSpPr>
          <p:cNvPr id="80" name="矩形标注 79"/>
          <p:cNvSpPr/>
          <p:nvPr/>
        </p:nvSpPr>
        <p:spPr>
          <a:xfrm>
            <a:off x="5144247" y="3444633"/>
            <a:ext cx="3326653" cy="759255"/>
          </a:xfrm>
          <a:prstGeom prst="wedgeRectCallout">
            <a:avLst>
              <a:gd name="adj1" fmla="val -40918"/>
              <a:gd name="adj2" fmla="val -96215"/>
            </a:avLst>
          </a:prstGeom>
          <a:solidFill>
            <a:srgbClr val="F8841D"/>
          </a:solidFill>
          <a:ln>
            <a:noFill/>
          </a:ln>
        </p:spPr>
        <p:txBody>
          <a:bodyPr vert="horz" wrap="square" lIns="91440" tIns="45720" rIns="91440" bIns="45720" numCol="1" anchor="t" anchorCtr="0" compatLnSpc="1"/>
          <a:lstStyle/>
          <a:p>
            <a:endParaRPr lang="zh-CN" altLang="en-US" sz="2400" dirty="0">
              <a:ea typeface="微软雅黑" panose="020B0503020204020204" pitchFamily="34" charset="-122"/>
            </a:endParaRPr>
          </a:p>
        </p:txBody>
      </p:sp>
      <p:sp>
        <p:nvSpPr>
          <p:cNvPr id="91" name="矩形标注 90"/>
          <p:cNvSpPr/>
          <p:nvPr/>
        </p:nvSpPr>
        <p:spPr>
          <a:xfrm rot="11068781">
            <a:off x="4074506" y="1772948"/>
            <a:ext cx="3068273" cy="849378"/>
          </a:xfrm>
          <a:prstGeom prst="wedgeRectCallout">
            <a:avLst>
              <a:gd name="adj1" fmla="val -43871"/>
              <a:gd name="adj2" fmla="val 90843"/>
            </a:avLst>
          </a:prstGeom>
          <a:solidFill>
            <a:srgbClr val="F26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sp>
        <p:nvSpPr>
          <p:cNvPr id="95" name="矩形 94"/>
          <p:cNvSpPr>
            <a:spLocks noChangeArrowheads="1"/>
          </p:cNvSpPr>
          <p:nvPr/>
        </p:nvSpPr>
        <p:spPr bwMode="auto">
          <a:xfrm rot="318415">
            <a:off x="4194424" y="1864993"/>
            <a:ext cx="2955775" cy="59247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vi-VN" altLang="zh-CN" sz="2500" dirty="0" smtClean="0">
                <a:solidFill>
                  <a:schemeClr val="bg1"/>
                </a:solidFill>
                <a:latin typeface="+mj-lt"/>
                <a:ea typeface="微软雅黑" panose="020B0503020204020204" pitchFamily="34" charset="-122"/>
              </a:rPr>
              <a:t>Ý nghĩa câu chuyện</a:t>
            </a:r>
            <a:endParaRPr lang="zh-CN" altLang="en-US" sz="2500" dirty="0">
              <a:solidFill>
                <a:schemeClr val="bg1"/>
              </a:solidFill>
              <a:latin typeface="+mj-lt"/>
              <a:ea typeface="微软雅黑" panose="020B0503020204020204" pitchFamily="34" charset="-122"/>
            </a:endParaRPr>
          </a:p>
        </p:txBody>
      </p:sp>
      <p:sp>
        <p:nvSpPr>
          <p:cNvPr id="97" name="矩形 96"/>
          <p:cNvSpPr>
            <a:spLocks noChangeArrowheads="1"/>
          </p:cNvSpPr>
          <p:nvPr/>
        </p:nvSpPr>
        <p:spPr bwMode="auto">
          <a:xfrm>
            <a:off x="5144247" y="3329506"/>
            <a:ext cx="3587450" cy="93525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vi-VN" altLang="zh-CN" sz="2200" dirty="0" smtClean="0">
                <a:solidFill>
                  <a:schemeClr val="bg1"/>
                </a:solidFill>
                <a:latin typeface="+mj-lt"/>
                <a:ea typeface="微软雅黑" panose="020B0503020204020204" pitchFamily="34" charset="-122"/>
              </a:rPr>
              <a:t>Kể bằng lời của người kể chuyện (lời dẫn gián tiếp)</a:t>
            </a:r>
            <a:endParaRPr lang="zh-CN" altLang="en-US" sz="2200" dirty="0">
              <a:solidFill>
                <a:schemeClr val="bg1"/>
              </a:solidFill>
              <a:latin typeface="+mj-lt"/>
              <a:ea typeface="微软雅黑" panose="020B0503020204020204" pitchFamily="34" charset="-122"/>
            </a:endParaRPr>
          </a:p>
        </p:txBody>
      </p:sp>
      <p:sp>
        <p:nvSpPr>
          <p:cNvPr id="99" name="矩形 98"/>
          <p:cNvSpPr>
            <a:spLocks noChangeArrowheads="1"/>
          </p:cNvSpPr>
          <p:nvPr/>
        </p:nvSpPr>
        <p:spPr bwMode="auto">
          <a:xfrm>
            <a:off x="1128692" y="3119400"/>
            <a:ext cx="2643518" cy="101188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30000"/>
              </a:lnSpc>
            </a:pPr>
            <a:r>
              <a:rPr lang="vi-VN" altLang="zh-CN" sz="2400" dirty="0" smtClean="0">
                <a:solidFill>
                  <a:srgbClr val="002060"/>
                </a:solidFill>
                <a:latin typeface="+mj-lt"/>
                <a:ea typeface="微软雅黑" panose="020B0503020204020204" pitchFamily="34" charset="-122"/>
              </a:rPr>
              <a:t>Kể lại nguyên văn  </a:t>
            </a:r>
          </a:p>
          <a:p>
            <a:pPr algn="ctr">
              <a:lnSpc>
                <a:spcPct val="130000"/>
              </a:lnSpc>
            </a:pPr>
            <a:r>
              <a:rPr lang="vi-VN" altLang="zh-CN" sz="2400" dirty="0" smtClean="0">
                <a:solidFill>
                  <a:srgbClr val="002060"/>
                </a:solidFill>
                <a:latin typeface="+mj-lt"/>
                <a:ea typeface="微软雅黑" panose="020B0503020204020204" pitchFamily="34" charset="-122"/>
              </a:rPr>
              <a:t>(lời dẫn trực tiếp)</a:t>
            </a:r>
            <a:endParaRPr lang="zh-CN" altLang="en-US" sz="2400" dirty="0">
              <a:solidFill>
                <a:srgbClr val="002060"/>
              </a:solidFill>
              <a:latin typeface="+mj-lt"/>
              <a:ea typeface="微软雅黑" panose="020B0503020204020204" pitchFamily="34" charset="-122"/>
            </a:endParaRPr>
          </a:p>
        </p:txBody>
      </p:sp>
      <p:grpSp>
        <p:nvGrpSpPr>
          <p:cNvPr id="30" name="Group 29"/>
          <p:cNvGrpSpPr/>
          <p:nvPr/>
        </p:nvGrpSpPr>
        <p:grpSpPr>
          <a:xfrm>
            <a:off x="-2667082" y="-207563"/>
            <a:ext cx="8155869" cy="1061278"/>
            <a:chOff x="5806358" y="725060"/>
            <a:chExt cx="8466297" cy="1061278"/>
          </a:xfrm>
        </p:grpSpPr>
        <p:sp>
          <p:nvSpPr>
            <p:cNvPr id="31" name="TextBox 30"/>
            <p:cNvSpPr txBox="1"/>
            <p:nvPr/>
          </p:nvSpPr>
          <p:spPr>
            <a:xfrm>
              <a:off x="5830298" y="770675"/>
              <a:ext cx="8431003" cy="10156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dirty="0" smtClean="0">
                  <a:ln w="165100">
                    <a:solidFill>
                      <a:prstClr val="black">
                        <a:lumMod val="85000"/>
                        <a:lumOff val="15000"/>
                      </a:prstClr>
                    </a:solidFill>
                  </a:ln>
                  <a:solidFill>
                    <a:prstClr val="white"/>
                  </a:solidFill>
                  <a:effectLst/>
                  <a:uLnTx/>
                  <a:uFillTx/>
                  <a:latin typeface="SVN-Apple" panose="02040603050506020204" pitchFamily="18" charset="0"/>
                  <a:ea typeface="+mn-ea"/>
                  <a:cs typeface="+mn-cs"/>
                </a:rPr>
                <a:t>GHI NHỚ</a:t>
              </a:r>
              <a:endParaRPr kumimoji="0" lang="en-US" sz="6000" b="0" i="0" u="none" strike="noStrike" kern="1200" cap="none" spc="0" normalizeH="0" baseline="0" noProof="0" dirty="0" smtClean="0">
                <a:ln w="165100">
                  <a:solidFill>
                    <a:prstClr val="black">
                      <a:lumMod val="85000"/>
                      <a:lumOff val="15000"/>
                    </a:prstClr>
                  </a:solidFill>
                </a:ln>
                <a:solidFill>
                  <a:prstClr val="white"/>
                </a:solidFill>
                <a:effectLst/>
                <a:uLnTx/>
                <a:uFillTx/>
                <a:latin typeface="SVN-Apple" panose="02040603050506020204" pitchFamily="18" charset="0"/>
                <a:ea typeface="+mn-ea"/>
                <a:cs typeface="+mn-cs"/>
              </a:endParaRPr>
            </a:p>
          </p:txBody>
        </p:sp>
        <p:sp>
          <p:nvSpPr>
            <p:cNvPr id="32" name="TextBox 31"/>
            <p:cNvSpPr txBox="1"/>
            <p:nvPr/>
          </p:nvSpPr>
          <p:spPr>
            <a:xfrm>
              <a:off x="5806358" y="725060"/>
              <a:ext cx="8466297" cy="10156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smtClean="0">
                  <a:ln>
                    <a:noFill/>
                  </a:ln>
                  <a:solidFill>
                    <a:srgbClr val="ED7D31">
                      <a:lumMod val="60000"/>
                      <a:lumOff val="40000"/>
                    </a:srgbClr>
                  </a:solidFill>
                  <a:effectLst/>
                  <a:uLnTx/>
                  <a:uFillTx/>
                  <a:latin typeface="SVN-Apple" panose="02040603050506020204" pitchFamily="18" charset="0"/>
                  <a:ea typeface="+mn-ea"/>
                  <a:cs typeface="+mn-cs"/>
                </a:rPr>
                <a:t> </a:t>
              </a:r>
              <a:r>
                <a:rPr kumimoji="0" lang="vi-VN" sz="6000" b="0" i="0" u="none" strike="noStrike" kern="1200" cap="none" spc="0" normalizeH="0" baseline="0" noProof="0" dirty="0" smtClean="0">
                  <a:ln>
                    <a:noFill/>
                  </a:ln>
                  <a:solidFill>
                    <a:srgbClr val="ED7D31">
                      <a:lumMod val="60000"/>
                      <a:lumOff val="40000"/>
                    </a:srgbClr>
                  </a:solidFill>
                  <a:effectLst/>
                  <a:uLnTx/>
                  <a:uFillTx/>
                  <a:latin typeface="SVN-Apple" panose="02040603050506020204" pitchFamily="18" charset="0"/>
                  <a:ea typeface="+mn-ea"/>
                  <a:cs typeface="+mn-cs"/>
                </a:rPr>
                <a:t>GHI NHỚ</a:t>
              </a:r>
              <a:endParaRPr kumimoji="0" lang="en-US" sz="6000" b="0" i="0" u="none" strike="noStrike" kern="1200" cap="none" spc="0" normalizeH="0" baseline="0" noProof="0" dirty="0" smtClean="0">
                <a:ln>
                  <a:noFill/>
                </a:ln>
                <a:solidFill>
                  <a:srgbClr val="5B9BD5">
                    <a:lumMod val="60000"/>
                    <a:lumOff val="40000"/>
                  </a:srgbClr>
                </a:solidFill>
                <a:effectLst/>
                <a:uLnTx/>
                <a:uFillTx/>
                <a:latin typeface="SVN-Apple" panose="02040603050506020204" pitchFamily="18" charset="0"/>
                <a:ea typeface="+mn-ea"/>
                <a:cs typeface="+mn-cs"/>
              </a:endParaRPr>
            </a:p>
          </p:txBody>
        </p:sp>
      </p:grpSp>
      <p:sp>
        <p:nvSpPr>
          <p:cNvPr id="2" name="Rectangle 1"/>
          <p:cNvSpPr/>
          <p:nvPr/>
        </p:nvSpPr>
        <p:spPr>
          <a:xfrm>
            <a:off x="0" y="671551"/>
            <a:ext cx="8024013" cy="830997"/>
          </a:xfrm>
          <a:prstGeom prst="rect">
            <a:avLst/>
          </a:prstGeom>
        </p:spPr>
        <p:txBody>
          <a:bodyPr wrap="square">
            <a:spAutoFit/>
          </a:bodyPr>
          <a:lstStyle/>
          <a:p>
            <a:pPr>
              <a:spcAft>
                <a:spcPts val="0"/>
              </a:spcAft>
            </a:pPr>
            <a:r>
              <a:rPr lang="en-US" sz="2400" b="1" dirty="0">
                <a:solidFill>
                  <a:srgbClr val="012102"/>
                </a:solidFill>
                <a:latin typeface="Times New Roman" panose="02020603050405020304" pitchFamily="18" charset="0"/>
                <a:ea typeface="Calibri" panose="020F0502020204030204" pitchFamily="34" charset="0"/>
                <a:cs typeface="Times New Roman" panose="02020603050405020304" pitchFamily="18" charset="0"/>
              </a:rPr>
              <a:t>1. </a:t>
            </a:r>
            <a:r>
              <a:rPr lang="en-US" sz="2400" b="1" dirty="0" err="1">
                <a:solidFill>
                  <a:srgbClr val="012102"/>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b="1" dirty="0">
                <a:solidFill>
                  <a:srgbClr val="01210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12102"/>
                </a:solidFill>
                <a:latin typeface="Times New Roman" panose="02020603050405020304" pitchFamily="18" charset="0"/>
                <a:ea typeface="Calibri" panose="020F0502020204030204" pitchFamily="34" charset="0"/>
                <a:cs typeface="Times New Roman" panose="02020603050405020304" pitchFamily="18" charset="0"/>
              </a:rPr>
              <a:t>bài</a:t>
            </a:r>
            <a:r>
              <a:rPr lang="en-US" sz="2400" b="1" dirty="0">
                <a:solidFill>
                  <a:srgbClr val="01210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12102"/>
                </a:solidFill>
                <a:latin typeface="Times New Roman" panose="02020603050405020304" pitchFamily="18" charset="0"/>
                <a:ea typeface="Calibri" panose="020F0502020204030204" pitchFamily="34" charset="0"/>
                <a:cs typeface="Times New Roman" panose="02020603050405020304" pitchFamily="18" charset="0"/>
              </a:rPr>
              <a:t>văn</a:t>
            </a:r>
            <a:r>
              <a:rPr lang="en-US" sz="2400" b="1" dirty="0">
                <a:solidFill>
                  <a:srgbClr val="01210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12102"/>
                </a:solidFill>
                <a:latin typeface="Times New Roman" panose="02020603050405020304" pitchFamily="18" charset="0"/>
                <a:ea typeface="Calibri" panose="020F0502020204030204" pitchFamily="34" charset="0"/>
                <a:cs typeface="Times New Roman" panose="02020603050405020304" pitchFamily="18" charset="0"/>
              </a:rPr>
              <a:t>kể</a:t>
            </a:r>
            <a:r>
              <a:rPr lang="en-US" sz="2400" b="1" dirty="0">
                <a:solidFill>
                  <a:srgbClr val="01210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12102"/>
                </a:solidFill>
                <a:latin typeface="Times New Roman" panose="02020603050405020304" pitchFamily="18" charset="0"/>
                <a:ea typeface="Calibri" panose="020F0502020204030204" pitchFamily="34" charset="0"/>
                <a:cs typeface="Times New Roman" panose="02020603050405020304" pitchFamily="18" charset="0"/>
              </a:rPr>
              <a:t>chuyện</a:t>
            </a:r>
            <a:r>
              <a:rPr lang="en-US" sz="2400" b="1" dirty="0">
                <a:solidFill>
                  <a:srgbClr val="01210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12102"/>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2400" b="1" dirty="0">
                <a:solidFill>
                  <a:srgbClr val="01210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12102"/>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b="1" dirty="0">
                <a:solidFill>
                  <a:srgbClr val="012102"/>
                </a:solidFill>
                <a:latin typeface="Times New Roman" panose="02020603050405020304" pitchFamily="18" charset="0"/>
                <a:ea typeface="Calibri" panose="020F0502020204030204" pitchFamily="34" charset="0"/>
                <a:cs typeface="Times New Roman" panose="02020603050405020304" pitchFamily="18" charset="0"/>
              </a:rPr>
              <a:t> ta </a:t>
            </a:r>
            <a:r>
              <a:rPr lang="en-US" sz="2400" b="1" dirty="0" err="1">
                <a:solidFill>
                  <a:srgbClr val="012102"/>
                </a:solidFill>
                <a:latin typeface="Times New Roman" panose="02020603050405020304" pitchFamily="18" charset="0"/>
                <a:ea typeface="Calibri" panose="020F0502020204030204" pitchFamily="34" charset="0"/>
                <a:cs typeface="Times New Roman" panose="02020603050405020304" pitchFamily="18" charset="0"/>
              </a:rPr>
              <a:t>phải</a:t>
            </a:r>
            <a:r>
              <a:rPr lang="en-US" sz="2400" b="1" dirty="0">
                <a:solidFill>
                  <a:srgbClr val="01210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12102"/>
                </a:solidFill>
                <a:latin typeface="Times New Roman" panose="02020603050405020304" pitchFamily="18" charset="0"/>
                <a:ea typeface="Calibri" panose="020F0502020204030204" pitchFamily="34" charset="0"/>
                <a:cs typeface="Times New Roman" panose="02020603050405020304" pitchFamily="18" charset="0"/>
              </a:rPr>
              <a:t>kể</a:t>
            </a:r>
            <a:r>
              <a:rPr lang="en-US" sz="2400" b="1" dirty="0">
                <a:solidFill>
                  <a:srgbClr val="01210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12102"/>
                </a:solidFill>
                <a:latin typeface="Times New Roman" panose="02020603050405020304" pitchFamily="18" charset="0"/>
                <a:ea typeface="Calibri" panose="020F0502020204030204" pitchFamily="34" charset="0"/>
                <a:cs typeface="Times New Roman" panose="02020603050405020304" pitchFamily="18" charset="0"/>
              </a:rPr>
              <a:t>lại</a:t>
            </a:r>
            <a:r>
              <a:rPr lang="en-US" sz="2400" b="1" dirty="0">
                <a:solidFill>
                  <a:srgbClr val="01210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lời</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nói</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ý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nghĩ</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12102"/>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rgbClr val="01210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12102"/>
                </a:solidFill>
                <a:latin typeface="Times New Roman" panose="02020603050405020304" pitchFamily="18" charset="0"/>
                <a:ea typeface="Calibri" panose="020F0502020204030204" pitchFamily="34" charset="0"/>
                <a:cs typeface="Times New Roman" panose="02020603050405020304" pitchFamily="18" charset="0"/>
              </a:rPr>
              <a:t>nhân</a:t>
            </a:r>
            <a:r>
              <a:rPr lang="en-US" sz="2400" b="1" dirty="0">
                <a:solidFill>
                  <a:srgbClr val="01210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12102"/>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b="1" dirty="0" smtClean="0">
                <a:solidFill>
                  <a:srgbClr val="012102"/>
                </a:solidFill>
                <a:latin typeface="Times New Roman" panose="02020603050405020304" pitchFamily="18" charset="0"/>
                <a:ea typeface="Calibri" panose="020F0502020204030204" pitchFamily="34" charset="0"/>
                <a:cs typeface="Times New Roman" panose="02020603050405020304" pitchFamily="18" charset="0"/>
              </a:rPr>
              <a:t>.</a:t>
            </a:r>
            <a:r>
              <a:rPr lang="vi-VN" sz="2400" b="1" dirty="0" smtClean="0">
                <a:solidFill>
                  <a:srgbClr val="012102"/>
                </a:solidFill>
                <a:latin typeface="Times New Roman" panose="02020603050405020304" pitchFamily="18" charset="0"/>
                <a:ea typeface="Calibri" panose="020F0502020204030204" pitchFamily="34" charset="0"/>
                <a:cs typeface="Times New Roman" panose="02020603050405020304" pitchFamily="18" charset="0"/>
              </a:rPr>
              <a:t> Lời nói và ý nghĩ cũng nói lên:</a:t>
            </a:r>
            <a:endParaRPr lang="en-US" sz="2400" b="1" dirty="0">
              <a:solidFill>
                <a:srgbClr val="012102"/>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172969" y="2415621"/>
            <a:ext cx="8558728" cy="738664"/>
          </a:xfrm>
          <a:prstGeom prst="rect">
            <a:avLst/>
          </a:prstGeom>
        </p:spPr>
        <p:txBody>
          <a:bodyPr wrap="square">
            <a:spAutoFit/>
          </a:bodyPr>
          <a:lstStyle/>
          <a:p>
            <a:pPr>
              <a:spcAft>
                <a:spcPts val="0"/>
              </a:spcAft>
            </a:pPr>
            <a:endParaRPr lang="en-US" sz="1400" b="1" dirty="0">
              <a:solidFill>
                <a:srgbClr val="012102"/>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2800" b="1" dirty="0" smtClean="0">
                <a:solidFill>
                  <a:srgbClr val="012102"/>
                </a:solidFill>
                <a:latin typeface="Times New Roman" panose="02020603050405020304" pitchFamily="18" charset="0"/>
                <a:ea typeface="Calibri" panose="020F0502020204030204" pitchFamily="34" charset="0"/>
                <a:cs typeface="Times New Roman" panose="02020603050405020304" pitchFamily="18" charset="0"/>
              </a:rPr>
              <a:t>2</a:t>
            </a:r>
            <a:r>
              <a:rPr lang="en-US" sz="2800" b="1" dirty="0">
                <a:solidFill>
                  <a:srgbClr val="01210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12102"/>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b="1" dirty="0">
                <a:solidFill>
                  <a:srgbClr val="01210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rPr>
              <a:t>hai</a:t>
            </a:r>
            <a:r>
              <a:rPr lang="en-US" sz="2800" b="1" dirty="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rPr>
              <a:t>cách</a:t>
            </a:r>
            <a:r>
              <a:rPr lang="en-US" sz="2800" b="1" dirty="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12102"/>
                </a:solidFill>
                <a:latin typeface="Times New Roman" panose="02020603050405020304" pitchFamily="18" charset="0"/>
                <a:ea typeface="Calibri" panose="020F0502020204030204" pitchFamily="34" charset="0"/>
                <a:cs typeface="Times New Roman" panose="02020603050405020304" pitchFamily="18" charset="0"/>
              </a:rPr>
              <a:t>kể</a:t>
            </a:r>
            <a:r>
              <a:rPr lang="en-US" sz="2800" b="1" dirty="0">
                <a:solidFill>
                  <a:srgbClr val="01210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12102"/>
                </a:solidFill>
                <a:latin typeface="Times New Roman" panose="02020603050405020304" pitchFamily="18" charset="0"/>
                <a:ea typeface="Calibri" panose="020F0502020204030204" pitchFamily="34" charset="0"/>
                <a:cs typeface="Times New Roman" panose="02020603050405020304" pitchFamily="18" charset="0"/>
              </a:rPr>
              <a:t>lại</a:t>
            </a:r>
            <a:r>
              <a:rPr lang="en-US" sz="2800" b="1" dirty="0">
                <a:solidFill>
                  <a:srgbClr val="01210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12102"/>
                </a:solidFill>
                <a:latin typeface="Times New Roman" panose="02020603050405020304" pitchFamily="18" charset="0"/>
                <a:ea typeface="Calibri" panose="020F0502020204030204" pitchFamily="34" charset="0"/>
                <a:cs typeface="Times New Roman" panose="02020603050405020304" pitchFamily="18" charset="0"/>
              </a:rPr>
              <a:t>lời</a:t>
            </a:r>
            <a:r>
              <a:rPr lang="en-US" sz="2800" b="1" dirty="0">
                <a:solidFill>
                  <a:srgbClr val="01210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12102"/>
                </a:solidFill>
                <a:latin typeface="Times New Roman" panose="02020603050405020304" pitchFamily="18" charset="0"/>
                <a:ea typeface="Calibri" panose="020F0502020204030204" pitchFamily="34" charset="0"/>
                <a:cs typeface="Times New Roman" panose="02020603050405020304" pitchFamily="18" charset="0"/>
              </a:rPr>
              <a:t>nói</a:t>
            </a:r>
            <a:r>
              <a:rPr lang="en-US" sz="2800" b="1" dirty="0">
                <a:solidFill>
                  <a:srgbClr val="01210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12102"/>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solidFill>
                  <a:srgbClr val="012102"/>
                </a:solidFill>
                <a:latin typeface="Times New Roman" panose="02020603050405020304" pitchFamily="18" charset="0"/>
                <a:ea typeface="Calibri" panose="020F0502020204030204" pitchFamily="34" charset="0"/>
                <a:cs typeface="Times New Roman" panose="02020603050405020304" pitchFamily="18" charset="0"/>
              </a:rPr>
              <a:t> ý </a:t>
            </a:r>
            <a:r>
              <a:rPr lang="en-US" sz="2800" b="1" dirty="0" err="1">
                <a:solidFill>
                  <a:srgbClr val="012102"/>
                </a:solidFill>
                <a:latin typeface="Times New Roman" panose="02020603050405020304" pitchFamily="18" charset="0"/>
                <a:ea typeface="Calibri" panose="020F0502020204030204" pitchFamily="34" charset="0"/>
                <a:cs typeface="Times New Roman" panose="02020603050405020304" pitchFamily="18" charset="0"/>
              </a:rPr>
              <a:t>nghĩ</a:t>
            </a:r>
            <a:r>
              <a:rPr lang="en-US" sz="2800" b="1" dirty="0">
                <a:solidFill>
                  <a:srgbClr val="01210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12102"/>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rgbClr val="01210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12102"/>
                </a:solidFill>
                <a:latin typeface="Times New Roman" panose="02020603050405020304" pitchFamily="18" charset="0"/>
                <a:ea typeface="Calibri" panose="020F0502020204030204" pitchFamily="34" charset="0"/>
                <a:cs typeface="Times New Roman" panose="02020603050405020304" pitchFamily="18" charset="0"/>
              </a:rPr>
              <a:t>nhân</a:t>
            </a:r>
            <a:r>
              <a:rPr lang="en-US" sz="2800" b="1" dirty="0">
                <a:solidFill>
                  <a:srgbClr val="01210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12102"/>
                </a:solidFill>
                <a:latin typeface="Times New Roman" panose="02020603050405020304" pitchFamily="18" charset="0"/>
                <a:ea typeface="Calibri" panose="020F0502020204030204" pitchFamily="34" charset="0"/>
                <a:cs typeface="Times New Roman" panose="02020603050405020304" pitchFamily="18" charset="0"/>
              </a:rPr>
              <a:t>vật</a:t>
            </a:r>
            <a:r>
              <a:rPr lang="en-US" sz="2800" b="1" dirty="0">
                <a:solidFill>
                  <a:srgbClr val="012102"/>
                </a:solidFill>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912517454"/>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wipe(down)">
                                      <p:cBhvr>
                                        <p:cTn id="12" dur="500"/>
                                        <p:tgtEl>
                                          <p:spTgt spid="7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wipe(down)">
                                      <p:cBhvr>
                                        <p:cTn id="15" dur="500"/>
                                        <p:tgtEl>
                                          <p:spTgt spid="6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5"/>
                                        </p:tgtEl>
                                        <p:attrNameLst>
                                          <p:attrName>style.visibility</p:attrName>
                                        </p:attrNameLst>
                                      </p:cBhvr>
                                      <p:to>
                                        <p:strVal val="visible"/>
                                      </p:to>
                                    </p:set>
                                    <p:animEffect transition="in" filter="wipe(down)">
                                      <p:cBhvr>
                                        <p:cTn id="18" dur="500"/>
                                        <p:tgtEl>
                                          <p:spTgt spid="9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wipe(down)">
                                      <p:cBhvr>
                                        <p:cTn id="21" dur="500"/>
                                        <p:tgtEl>
                                          <p:spTgt spid="91"/>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circle(in)">
                                      <p:cBhvr>
                                        <p:cTn id="26" dur="2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99"/>
                                        </p:tgtEl>
                                        <p:attrNameLst>
                                          <p:attrName>style.visibility</p:attrName>
                                        </p:attrNameLst>
                                      </p:cBhvr>
                                      <p:to>
                                        <p:strVal val="visible"/>
                                      </p:to>
                                    </p:set>
                                    <p:animEffect transition="in" filter="circle(in)">
                                      <p:cBhvr>
                                        <p:cTn id="31" dur="2000"/>
                                        <p:tgtEl>
                                          <p:spTgt spid="99"/>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circle(in)">
                                      <p:cBhvr>
                                        <p:cTn id="34" dur="2000"/>
                                        <p:tgtEl>
                                          <p:spTgt spid="63"/>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97"/>
                                        </p:tgtEl>
                                        <p:attrNameLst>
                                          <p:attrName>style.visibility</p:attrName>
                                        </p:attrNameLst>
                                      </p:cBhvr>
                                      <p:to>
                                        <p:strVal val="visible"/>
                                      </p:to>
                                    </p:set>
                                    <p:animEffect transition="in" filter="circle(in)">
                                      <p:cBhvr>
                                        <p:cTn id="39" dur="2000"/>
                                        <p:tgtEl>
                                          <p:spTgt spid="97"/>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circle(in)">
                                      <p:cBhvr>
                                        <p:cTn id="42" dur="2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70" grpId="0" animBg="1"/>
      <p:bldP spid="69" grpId="0"/>
      <p:bldP spid="80" grpId="0" animBg="1"/>
      <p:bldP spid="91" grpId="0" animBg="1"/>
      <p:bldP spid="95" grpId="0"/>
      <p:bldP spid="97" grpId="0"/>
      <p:bldP spid="99"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284946"/>
            <a:ext cx="9143244" cy="4858554"/>
            <a:chOff x="0" y="284946"/>
            <a:chExt cx="9143244" cy="4858554"/>
          </a:xfrm>
        </p:grpSpPr>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961312"/>
              <a:ext cx="9143244" cy="2182188"/>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699" y="284946"/>
              <a:ext cx="1621402" cy="1749407"/>
            </a:xfrm>
            <a:prstGeom prst="rect">
              <a:avLst/>
            </a:prstGeom>
          </p:spPr>
        </p:pic>
        <p:pic>
          <p:nvPicPr>
            <p:cNvPr id="9"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90570" y="2285349"/>
              <a:ext cx="1912821" cy="2655859"/>
            </a:xfrm>
            <a:prstGeom prst="rect">
              <a:avLst/>
            </a:prstGeom>
          </p:spPr>
        </p:pic>
      </p:grpSp>
      <p:sp>
        <p:nvSpPr>
          <p:cNvPr id="23" name="MH_Other_2"/>
          <p:cNvSpPr/>
          <p:nvPr>
            <p:custDataLst>
              <p:tags r:id="rId1"/>
            </p:custDataLst>
          </p:nvPr>
        </p:nvSpPr>
        <p:spPr>
          <a:xfrm rot="18925946">
            <a:off x="1113154" y="1528491"/>
            <a:ext cx="1863075" cy="1275472"/>
          </a:xfrm>
          <a:prstGeom prst="notchedRightArrow">
            <a:avLst>
              <a:gd name="adj1" fmla="val 46829"/>
              <a:gd name="adj2" fmla="val 50000"/>
            </a:avLst>
          </a:prstGeom>
          <a:solidFill>
            <a:srgbClr val="EB666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smtClean="0">
                <a:ln>
                  <a:noFill/>
                </a:ln>
                <a:solidFill>
                  <a:srgbClr val="FEFFFF"/>
                </a:solidFill>
                <a:effectLst/>
                <a:uLnTx/>
                <a:uFillTx/>
                <a:latin typeface="Calibri" pitchFamily="34" charset="0"/>
                <a:ea typeface="微软雅黑" panose="020B0503020204020204" pitchFamily="34" charset="-122"/>
                <a:cs typeface="+mn-cs"/>
              </a:rPr>
              <a:t>03</a:t>
            </a:r>
            <a:endParaRPr kumimoji="0" lang="zh-CN" altLang="en-US" sz="3200" b="1" i="0" u="none" strike="noStrike" kern="1200" cap="none" spc="0" normalizeH="0" baseline="0" noProof="0" dirty="0">
              <a:ln>
                <a:noFill/>
              </a:ln>
              <a:solidFill>
                <a:srgbClr val="FEFFFF"/>
              </a:solidFill>
              <a:effectLst/>
              <a:uLnTx/>
              <a:uFillTx/>
              <a:latin typeface="Calibri" pitchFamily="34" charset="0"/>
              <a:ea typeface="微软雅黑" panose="020B0503020204020204" pitchFamily="34" charset="-122"/>
              <a:cs typeface="+mn-cs"/>
            </a:endParaRPr>
          </a:p>
        </p:txBody>
      </p:sp>
      <p:sp>
        <p:nvSpPr>
          <p:cNvPr id="24" name="MH_SubTitle_1"/>
          <p:cNvSpPr/>
          <p:nvPr>
            <p:custDataLst>
              <p:tags r:id="rId2"/>
            </p:custDataLst>
          </p:nvPr>
        </p:nvSpPr>
        <p:spPr>
          <a:xfrm>
            <a:off x="2757184" y="1207249"/>
            <a:ext cx="4723116" cy="1078099"/>
          </a:xfrm>
          <a:prstGeom prst="rect">
            <a:avLst/>
          </a:prstGeom>
          <a:solidFill>
            <a:srgbClr val="EB66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685800" rtl="0" eaLnBrk="1" fontAlgn="auto" latinLnBrk="0" hangingPunct="1">
              <a:lnSpc>
                <a:spcPct val="15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srgbClr val="FEFFFF"/>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p:cNvGrpSpPr/>
          <p:nvPr/>
        </p:nvGrpSpPr>
        <p:grpSpPr>
          <a:xfrm>
            <a:off x="975431" y="902635"/>
            <a:ext cx="8204247" cy="1521142"/>
            <a:chOff x="6705566" y="744296"/>
            <a:chExt cx="8516516" cy="1521142"/>
          </a:xfrm>
        </p:grpSpPr>
        <p:sp>
          <p:nvSpPr>
            <p:cNvPr id="11" name="TextBox 10"/>
            <p:cNvSpPr txBox="1"/>
            <p:nvPr/>
          </p:nvSpPr>
          <p:spPr>
            <a:xfrm>
              <a:off x="6791078" y="788110"/>
              <a:ext cx="8431004" cy="147732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vi-VN" sz="9000" b="0" i="0" u="none" strike="noStrike" kern="1200" cap="none" spc="0" normalizeH="0" baseline="0" noProof="0" dirty="0" smtClean="0">
                  <a:ln w="165100">
                    <a:solidFill>
                      <a:prstClr val="black">
                        <a:lumMod val="85000"/>
                        <a:lumOff val="15000"/>
                      </a:prstClr>
                    </a:solidFill>
                  </a:ln>
                  <a:solidFill>
                    <a:prstClr val="white"/>
                  </a:solidFill>
                  <a:effectLst/>
                  <a:uLnTx/>
                  <a:uFillTx/>
                  <a:latin typeface="SVN-Apple" panose="02040603050506020204" pitchFamily="18" charset="0"/>
                  <a:ea typeface="+mn-ea"/>
                  <a:cs typeface="+mn-cs"/>
                </a:rPr>
                <a:t>LUYỆN TẬP</a:t>
              </a:r>
              <a:endParaRPr kumimoji="0" lang="en-US" sz="9000" b="0" i="0" u="none" strike="noStrike" kern="1200" cap="none" spc="0" normalizeH="0" baseline="0" noProof="0" dirty="0" smtClean="0">
                <a:ln w="165100">
                  <a:solidFill>
                    <a:prstClr val="black">
                      <a:lumMod val="85000"/>
                      <a:lumOff val="15000"/>
                    </a:prstClr>
                  </a:solidFill>
                </a:ln>
                <a:solidFill>
                  <a:prstClr val="white"/>
                </a:solidFill>
                <a:effectLst/>
                <a:uLnTx/>
                <a:uFillTx/>
                <a:latin typeface="SVN-Apple" panose="02040603050506020204" pitchFamily="18" charset="0"/>
                <a:ea typeface="+mn-ea"/>
                <a:cs typeface="+mn-cs"/>
              </a:endParaRPr>
            </a:p>
          </p:txBody>
        </p:sp>
        <p:sp>
          <p:nvSpPr>
            <p:cNvPr id="12" name="TextBox 11"/>
            <p:cNvSpPr txBox="1"/>
            <p:nvPr/>
          </p:nvSpPr>
          <p:spPr>
            <a:xfrm>
              <a:off x="6705566" y="744296"/>
              <a:ext cx="8466298" cy="147732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smtClean="0">
                  <a:ln>
                    <a:noFill/>
                  </a:ln>
                  <a:solidFill>
                    <a:srgbClr val="ED7D31">
                      <a:lumMod val="60000"/>
                      <a:lumOff val="40000"/>
                    </a:srgbClr>
                  </a:solidFill>
                  <a:effectLst/>
                  <a:uLnTx/>
                  <a:uFillTx/>
                  <a:latin typeface="SVN-Apple" panose="02040603050506020204" pitchFamily="18" charset="0"/>
                  <a:ea typeface="+mn-ea"/>
                  <a:cs typeface="+mn-cs"/>
                </a:rPr>
                <a:t> </a:t>
              </a:r>
              <a:r>
                <a:rPr kumimoji="0" lang="vi-VN" sz="9000" b="0" i="0" u="none" strike="noStrike" kern="1200" cap="none" spc="0" normalizeH="0" baseline="0" noProof="0" dirty="0" smtClean="0">
                  <a:ln>
                    <a:noFill/>
                  </a:ln>
                  <a:solidFill>
                    <a:srgbClr val="ED7D31">
                      <a:lumMod val="60000"/>
                      <a:lumOff val="40000"/>
                    </a:srgbClr>
                  </a:solidFill>
                  <a:effectLst/>
                  <a:uLnTx/>
                  <a:uFillTx/>
                  <a:latin typeface="SVN-Apple" panose="02040603050506020204" pitchFamily="18" charset="0"/>
                  <a:ea typeface="+mn-ea"/>
                  <a:cs typeface="+mn-cs"/>
                </a:rPr>
                <a:t>LUYỆN TẬP</a:t>
              </a:r>
              <a:endParaRPr kumimoji="0" lang="en-US" sz="9000" b="0" i="0" u="none" strike="noStrike" kern="1200" cap="none" spc="0" normalizeH="0" baseline="0" noProof="0" dirty="0" smtClean="0">
                <a:ln>
                  <a:noFill/>
                </a:ln>
                <a:solidFill>
                  <a:srgbClr val="5B9BD5">
                    <a:lumMod val="60000"/>
                    <a:lumOff val="40000"/>
                  </a:srgbClr>
                </a:solidFill>
                <a:effectLst/>
                <a:uLnTx/>
                <a:uFillTx/>
                <a:latin typeface="SVN-Apple" panose="02040603050506020204" pitchFamily="18" charset="0"/>
                <a:ea typeface="+mn-ea"/>
                <a:cs typeface="+mn-cs"/>
              </a:endParaRPr>
            </a:p>
          </p:txBody>
        </p:sp>
      </p:grpSp>
    </p:spTree>
    <p:extLst>
      <p:ext uri="{BB962C8B-B14F-4D97-AF65-F5344CB8AC3E}">
        <p14:creationId xmlns:p14="http://schemas.microsoft.com/office/powerpoint/2010/main" val="575345115"/>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00634" y="2236846"/>
            <a:ext cx="1961044" cy="36000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610407" y="2925381"/>
            <a:ext cx="6160963" cy="360000"/>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10407" y="3371936"/>
            <a:ext cx="6513341" cy="360000"/>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7582" y="-62342"/>
            <a:ext cx="7966861" cy="1077218"/>
          </a:xfrm>
          <a:prstGeom prst="rect">
            <a:avLst/>
          </a:prstGeom>
        </p:spPr>
        <p:txBody>
          <a:bodyPr wrap="none">
            <a:spAutoFit/>
          </a:bodyPr>
          <a:lstStyle/>
          <a:p>
            <a:pPr algn="ctr"/>
            <a:r>
              <a:rPr lang="en-US" sz="3200" dirty="0" err="1">
                <a:solidFill>
                  <a:srgbClr val="5A8030"/>
                </a:solidFill>
                <a:latin typeface="UVN Bay Buom Nang" panose="00000900000000000000" pitchFamily="2" charset="0"/>
              </a:rPr>
              <a:t>Tìm</a:t>
            </a:r>
            <a:r>
              <a:rPr lang="en-US" sz="3200" dirty="0">
                <a:solidFill>
                  <a:srgbClr val="5A8030"/>
                </a:solidFill>
                <a:latin typeface="UVN Bay Buom Nang" panose="00000900000000000000" pitchFamily="2" charset="0"/>
              </a:rPr>
              <a:t> </a:t>
            </a:r>
            <a:r>
              <a:rPr lang="en-US" sz="3200" dirty="0" err="1">
                <a:solidFill>
                  <a:srgbClr val="5A8030"/>
                </a:solidFill>
                <a:latin typeface="UVN Bay Buom Nang" panose="00000900000000000000" pitchFamily="2" charset="0"/>
              </a:rPr>
              <a:t>lời</a:t>
            </a:r>
            <a:r>
              <a:rPr lang="en-US" sz="3200" dirty="0">
                <a:solidFill>
                  <a:srgbClr val="5A8030"/>
                </a:solidFill>
                <a:latin typeface="UVN Bay Buom Nang" panose="00000900000000000000" pitchFamily="2" charset="0"/>
              </a:rPr>
              <a:t> </a:t>
            </a:r>
            <a:r>
              <a:rPr lang="en-US" sz="3200" dirty="0" err="1">
                <a:solidFill>
                  <a:srgbClr val="5A8030"/>
                </a:solidFill>
                <a:latin typeface="UVN Bay Buom Nang" panose="00000900000000000000" pitchFamily="2" charset="0"/>
              </a:rPr>
              <a:t>dẫn</a:t>
            </a:r>
            <a:r>
              <a:rPr lang="en-US" sz="3200" dirty="0">
                <a:solidFill>
                  <a:srgbClr val="5A8030"/>
                </a:solidFill>
                <a:latin typeface="UVN Bay Buom Nang" panose="00000900000000000000" pitchFamily="2" charset="0"/>
              </a:rPr>
              <a:t> </a:t>
            </a:r>
            <a:r>
              <a:rPr lang="en-US" sz="3200" dirty="0" err="1">
                <a:solidFill>
                  <a:srgbClr val="5A8030"/>
                </a:solidFill>
                <a:latin typeface="UVN Bay Buom Nang" panose="00000900000000000000" pitchFamily="2" charset="0"/>
              </a:rPr>
              <a:t>trực</a:t>
            </a:r>
            <a:r>
              <a:rPr lang="en-US" sz="3200" dirty="0">
                <a:solidFill>
                  <a:srgbClr val="5A8030"/>
                </a:solidFill>
                <a:latin typeface="UVN Bay Buom Nang" panose="00000900000000000000" pitchFamily="2" charset="0"/>
              </a:rPr>
              <a:t> </a:t>
            </a:r>
            <a:r>
              <a:rPr lang="en-US" sz="3200" dirty="0" err="1">
                <a:solidFill>
                  <a:srgbClr val="5A8030"/>
                </a:solidFill>
                <a:latin typeface="UVN Bay Buom Nang" panose="00000900000000000000" pitchFamily="2" charset="0"/>
              </a:rPr>
              <a:t>tiếp</a:t>
            </a:r>
            <a:r>
              <a:rPr lang="en-US" sz="3200" dirty="0">
                <a:solidFill>
                  <a:srgbClr val="5A8030"/>
                </a:solidFill>
                <a:latin typeface="UVN Bay Buom Nang" panose="00000900000000000000" pitchFamily="2" charset="0"/>
              </a:rPr>
              <a:t> </a:t>
            </a:r>
            <a:r>
              <a:rPr lang="en-US" sz="3200" dirty="0" err="1">
                <a:solidFill>
                  <a:srgbClr val="5A8030"/>
                </a:solidFill>
                <a:latin typeface="UVN Bay Buom Nang" panose="00000900000000000000" pitchFamily="2" charset="0"/>
              </a:rPr>
              <a:t>và</a:t>
            </a:r>
            <a:r>
              <a:rPr lang="en-US" sz="3200" dirty="0">
                <a:solidFill>
                  <a:srgbClr val="5A8030"/>
                </a:solidFill>
                <a:latin typeface="UVN Bay Buom Nang" panose="00000900000000000000" pitchFamily="2" charset="0"/>
              </a:rPr>
              <a:t> </a:t>
            </a:r>
          </a:p>
          <a:p>
            <a:pPr algn="ctr"/>
            <a:r>
              <a:rPr lang="en-US" sz="3200" dirty="0" err="1">
                <a:solidFill>
                  <a:srgbClr val="5A8030"/>
                </a:solidFill>
                <a:latin typeface="UVN Bay Buom Nang" panose="00000900000000000000" pitchFamily="2" charset="0"/>
              </a:rPr>
              <a:t>lời</a:t>
            </a:r>
            <a:r>
              <a:rPr lang="en-US" sz="3200" dirty="0">
                <a:solidFill>
                  <a:srgbClr val="5A8030"/>
                </a:solidFill>
                <a:latin typeface="UVN Bay Buom Nang" panose="00000900000000000000" pitchFamily="2" charset="0"/>
              </a:rPr>
              <a:t> </a:t>
            </a:r>
            <a:r>
              <a:rPr lang="en-US" sz="3200" dirty="0" err="1">
                <a:solidFill>
                  <a:srgbClr val="5A8030"/>
                </a:solidFill>
                <a:latin typeface="UVN Bay Buom Nang" panose="00000900000000000000" pitchFamily="2" charset="0"/>
              </a:rPr>
              <a:t>dẫn</a:t>
            </a:r>
            <a:r>
              <a:rPr lang="en-US" sz="3200" dirty="0">
                <a:solidFill>
                  <a:srgbClr val="5A8030"/>
                </a:solidFill>
                <a:latin typeface="UVN Bay Buom Nang" panose="00000900000000000000" pitchFamily="2" charset="0"/>
              </a:rPr>
              <a:t> </a:t>
            </a:r>
            <a:r>
              <a:rPr lang="en-US" sz="3200" dirty="0" err="1">
                <a:solidFill>
                  <a:srgbClr val="5A8030"/>
                </a:solidFill>
                <a:latin typeface="UVN Bay Buom Nang" panose="00000900000000000000" pitchFamily="2" charset="0"/>
              </a:rPr>
              <a:t>gián</a:t>
            </a:r>
            <a:r>
              <a:rPr lang="en-US" sz="3200" dirty="0">
                <a:solidFill>
                  <a:srgbClr val="5A8030"/>
                </a:solidFill>
                <a:latin typeface="UVN Bay Buom Nang" panose="00000900000000000000" pitchFamily="2" charset="0"/>
              </a:rPr>
              <a:t> </a:t>
            </a:r>
            <a:r>
              <a:rPr lang="en-US" sz="3200" dirty="0" err="1">
                <a:solidFill>
                  <a:srgbClr val="5A8030"/>
                </a:solidFill>
                <a:latin typeface="UVN Bay Buom Nang" panose="00000900000000000000" pitchFamily="2" charset="0"/>
              </a:rPr>
              <a:t>tiếp</a:t>
            </a:r>
            <a:r>
              <a:rPr lang="en-US" sz="3200" dirty="0">
                <a:solidFill>
                  <a:srgbClr val="5A8030"/>
                </a:solidFill>
                <a:latin typeface="UVN Bay Buom Nang" panose="00000900000000000000" pitchFamily="2" charset="0"/>
              </a:rPr>
              <a:t> </a:t>
            </a:r>
            <a:r>
              <a:rPr lang="en-US" sz="3200" dirty="0" err="1">
                <a:solidFill>
                  <a:srgbClr val="5A8030"/>
                </a:solidFill>
                <a:latin typeface="UVN Bay Buom Nang" panose="00000900000000000000" pitchFamily="2" charset="0"/>
              </a:rPr>
              <a:t>trong</a:t>
            </a:r>
            <a:r>
              <a:rPr lang="en-US" sz="3200" dirty="0">
                <a:solidFill>
                  <a:srgbClr val="5A8030"/>
                </a:solidFill>
                <a:latin typeface="UVN Bay Buom Nang" panose="00000900000000000000" pitchFamily="2" charset="0"/>
              </a:rPr>
              <a:t> </a:t>
            </a:r>
            <a:r>
              <a:rPr lang="en-US" sz="3200" dirty="0" err="1">
                <a:solidFill>
                  <a:srgbClr val="5A8030"/>
                </a:solidFill>
                <a:latin typeface="UVN Bay Buom Nang" panose="00000900000000000000" pitchFamily="2" charset="0"/>
              </a:rPr>
              <a:t>đoạn</a:t>
            </a:r>
            <a:r>
              <a:rPr lang="en-US" sz="3200" dirty="0">
                <a:solidFill>
                  <a:srgbClr val="5A8030"/>
                </a:solidFill>
                <a:latin typeface="UVN Bay Buom Nang" panose="00000900000000000000" pitchFamily="2" charset="0"/>
              </a:rPr>
              <a:t> </a:t>
            </a:r>
            <a:r>
              <a:rPr lang="en-US" sz="3200" dirty="0" err="1">
                <a:solidFill>
                  <a:srgbClr val="5A8030"/>
                </a:solidFill>
                <a:latin typeface="UVN Bay Buom Nang" panose="00000900000000000000" pitchFamily="2" charset="0"/>
              </a:rPr>
              <a:t>văn</a:t>
            </a:r>
            <a:r>
              <a:rPr lang="en-US" sz="3200" dirty="0">
                <a:solidFill>
                  <a:srgbClr val="5A8030"/>
                </a:solidFill>
                <a:latin typeface="UVN Bay Buom Nang" panose="00000900000000000000" pitchFamily="2" charset="0"/>
              </a:rPr>
              <a:t> </a:t>
            </a:r>
            <a:r>
              <a:rPr lang="en-US" sz="3200" dirty="0" err="1">
                <a:solidFill>
                  <a:srgbClr val="5A8030"/>
                </a:solidFill>
                <a:latin typeface="UVN Bay Buom Nang" panose="00000900000000000000" pitchFamily="2" charset="0"/>
              </a:rPr>
              <a:t>sau</a:t>
            </a:r>
            <a:r>
              <a:rPr lang="en-US" sz="3200" dirty="0">
                <a:solidFill>
                  <a:srgbClr val="5A8030"/>
                </a:solidFill>
                <a:latin typeface="UVN Bay Buom Nang" panose="00000900000000000000" pitchFamily="2" charset="0"/>
              </a:rPr>
              <a:t>:</a:t>
            </a:r>
          </a:p>
        </p:txBody>
      </p:sp>
      <p:sp>
        <p:nvSpPr>
          <p:cNvPr id="7" name="Rectangle 6"/>
          <p:cNvSpPr/>
          <p:nvPr/>
        </p:nvSpPr>
        <p:spPr>
          <a:xfrm>
            <a:off x="935934" y="-26895"/>
            <a:ext cx="1183337" cy="646331"/>
          </a:xfrm>
          <a:prstGeom prst="rect">
            <a:avLst/>
          </a:prstGeom>
        </p:spPr>
        <p:txBody>
          <a:bodyPr wrap="none">
            <a:spAutoFit/>
          </a:bodyPr>
          <a:lstStyle/>
          <a:p>
            <a:r>
              <a:rPr lang="en-US" sz="3600" dirty="0" err="1">
                <a:solidFill>
                  <a:srgbClr val="992123"/>
                </a:solidFill>
                <a:latin typeface="UVN Banh Mi" pitchFamily="2" charset="0"/>
              </a:rPr>
              <a:t>Bài</a:t>
            </a:r>
            <a:r>
              <a:rPr lang="en-US" sz="3600" dirty="0">
                <a:solidFill>
                  <a:srgbClr val="992123"/>
                </a:solidFill>
                <a:latin typeface="UVN Banh Mi" pitchFamily="2" charset="0"/>
              </a:rPr>
              <a:t> 1</a:t>
            </a:r>
          </a:p>
        </p:txBody>
      </p:sp>
      <p:sp>
        <p:nvSpPr>
          <p:cNvPr id="8" name="Rectangle 7"/>
          <p:cNvSpPr/>
          <p:nvPr/>
        </p:nvSpPr>
        <p:spPr>
          <a:xfrm>
            <a:off x="384306" y="1403941"/>
            <a:ext cx="8611011" cy="2985433"/>
          </a:xfrm>
          <a:prstGeom prst="rect">
            <a:avLst/>
          </a:prstGeom>
          <a:solidFill>
            <a:srgbClr val="8FC4E4">
              <a:alpha val="43000"/>
            </a:srgbClr>
          </a:solidFill>
          <a:ln w="28575">
            <a:solidFill>
              <a:schemeClr val="tx2">
                <a:lumMod val="60000"/>
                <a:lumOff val="40000"/>
              </a:schemeClr>
            </a:solidFill>
            <a:prstDash val="sysDash"/>
          </a:ln>
        </p:spPr>
        <p:txBody>
          <a:bodyPr wrap="square">
            <a:spAutoFit/>
          </a:bodyPr>
          <a:lstStyle/>
          <a:p>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Ba cậu bé rủ nhau vào rừng. Vì mải chơi nên các cậu về kh</a:t>
            </a:r>
            <a:r>
              <a:rPr lang="en-US" sz="2400" dirty="0">
                <a:latin typeface="Times New Roman" panose="02020603050405020304" pitchFamily="18" charset="0"/>
                <a:cs typeface="Times New Roman" panose="02020603050405020304" pitchFamily="18" charset="0"/>
              </a:rPr>
              <a:t>á</a:t>
            </a:r>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a:t>
            </a:r>
            <a:r>
              <a:rPr lang="vi-VN" sz="2400" dirty="0">
                <a:latin typeface="Times New Roman" panose="02020603050405020304" pitchFamily="18" charset="0"/>
                <a:cs typeface="Times New Roman" panose="02020603050405020304" pitchFamily="18" charset="0"/>
              </a:rPr>
              <a:t>uộn. Ba </a:t>
            </a:r>
            <a:r>
              <a:rPr lang="en-US" sz="2400" dirty="0">
                <a:latin typeface="Times New Roman" panose="02020603050405020304" pitchFamily="18" charset="0"/>
                <a:cs typeface="Times New Roman" panose="02020603050405020304" pitchFamily="18" charset="0"/>
              </a:rPr>
              <a:t>c</a:t>
            </a:r>
            <a:r>
              <a:rPr lang="vi-VN" sz="2400" dirty="0">
                <a:latin typeface="Times New Roman" panose="02020603050405020304" pitchFamily="18" charset="0"/>
                <a:cs typeface="Times New Roman" panose="02020603050405020304" pitchFamily="18" charset="0"/>
              </a:rPr>
              <a:t>ậu bàn nhau xem nên nói thế nào để bố mẹ khỏi m</a:t>
            </a:r>
            <a:r>
              <a:rPr lang="en-US" sz="2400" dirty="0">
                <a:latin typeface="Times New Roman" panose="02020603050405020304" pitchFamily="18" charset="0"/>
                <a:cs typeface="Times New Roman" panose="02020603050405020304" pitchFamily="18" charset="0"/>
              </a:rPr>
              <a:t>ắ</a:t>
            </a:r>
            <a:r>
              <a:rPr lang="vi-VN" sz="2400" dirty="0">
                <a:latin typeface="Times New Roman" panose="02020603050405020304" pitchFamily="18" charset="0"/>
                <a:cs typeface="Times New Roman" panose="02020603050405020304" pitchFamily="18" charset="0"/>
              </a:rPr>
              <a:t>ng. Cậu bé thứ nhất định n</a:t>
            </a:r>
            <a:r>
              <a:rPr lang="en-US" sz="2400" dirty="0" err="1">
                <a:latin typeface="Times New Roman" panose="02020603050405020304" pitchFamily="18" charset="0"/>
                <a:cs typeface="Times New Roman" panose="02020603050405020304" pitchFamily="18" charset="0"/>
              </a:rPr>
              <a:t>ói</a:t>
            </a:r>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a:t>
            </a:r>
            <a:r>
              <a:rPr lang="vi-VN" sz="2400" dirty="0">
                <a:latin typeface="Times New Roman" panose="02020603050405020304" pitchFamily="18" charset="0"/>
                <a:cs typeface="Times New Roman" panose="02020603050405020304" pitchFamily="18" charset="0"/>
              </a:rPr>
              <a:t>ối là bị chó </a:t>
            </a:r>
            <a:r>
              <a:rPr lang="en-US" sz="2400" dirty="0">
                <a:latin typeface="Times New Roman" panose="02020603050405020304" pitchFamily="18" charset="0"/>
                <a:cs typeface="Times New Roman" panose="02020603050405020304" pitchFamily="18" charset="0"/>
              </a:rPr>
              <a:t>s</a:t>
            </a:r>
            <a:r>
              <a:rPr lang="vi-VN" sz="2400" dirty="0">
                <a:latin typeface="Times New Roman" panose="02020603050405020304" pitchFamily="18" charset="0"/>
                <a:cs typeface="Times New Roman" panose="02020603050405020304" pitchFamily="18" charset="0"/>
              </a:rPr>
              <a:t>ói đu</a:t>
            </a:r>
            <a:r>
              <a:rPr lang="en-US" sz="2400" dirty="0" err="1">
                <a:latin typeface="Times New Roman" panose="02020603050405020304" pitchFamily="18" charset="0"/>
                <a:cs typeface="Times New Roman" panose="02020603050405020304" pitchFamily="18" charset="0"/>
              </a:rPr>
              <a:t>ổi</a:t>
            </a:r>
            <a:r>
              <a:rPr lang="vi-VN"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Cậu thứ hai bảo: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 </a:t>
            </a:r>
            <a:r>
              <a:rPr lang="vi-VN" sz="2400"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ò</a:t>
            </a:r>
            <a:r>
              <a:rPr lang="vi-VN" sz="2400" dirty="0">
                <a:latin typeface="Times New Roman" panose="02020603050405020304" pitchFamily="18" charset="0"/>
                <a:cs typeface="Times New Roman" panose="02020603050405020304" pitchFamily="18" charset="0"/>
              </a:rPr>
              <a:t>n tớ, tớ sẽ nói là đang đi thì gặp ông ngoại.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 </a:t>
            </a:r>
            <a:r>
              <a:rPr lang="vi-VN" sz="2400" dirty="0">
                <a:latin typeface="Times New Roman" panose="02020603050405020304" pitchFamily="18" charset="0"/>
                <a:cs typeface="Times New Roman" panose="02020603050405020304" pitchFamily="18" charset="0"/>
              </a:rPr>
              <a:t>Theo tớ, tốt nhất là chúng mình nhận lỗi với bố mẹ - </a:t>
            </a:r>
            <a:r>
              <a:rPr lang="en-US" sz="2400" dirty="0" err="1">
                <a:latin typeface="Times New Roman" panose="02020603050405020304" pitchFamily="18" charset="0"/>
                <a:cs typeface="Times New Roman" panose="02020603050405020304" pitchFamily="18" charset="0"/>
              </a:rPr>
              <a:t>cậ</a:t>
            </a:r>
            <a:r>
              <a:rPr lang="vi-VN" sz="2400" dirty="0">
                <a:latin typeface="Times New Roman" panose="02020603050405020304" pitchFamily="18" charset="0"/>
                <a:cs typeface="Times New Roman" panose="02020603050405020304" pitchFamily="18" charset="0"/>
              </a:rPr>
              <a:t>u thứ ba bàn.</a:t>
            </a:r>
            <a:endParaRPr lang="en-US" sz="2400" dirty="0">
              <a:latin typeface="Times New Roman" panose="02020603050405020304" pitchFamily="18" charset="0"/>
              <a:cs typeface="Times New Roman" panose="02020603050405020304" pitchFamily="18" charset="0"/>
            </a:endParaRPr>
          </a:p>
          <a:p>
            <a:pPr algn="r"/>
            <a:r>
              <a:rPr lang="en-US" sz="2000" dirty="0" err="1">
                <a:latin typeface="Times New Roman" panose="02020603050405020304" pitchFamily="18" charset="0"/>
                <a:cs typeface="Times New Roman" panose="02020603050405020304" pitchFamily="18" charset="0"/>
              </a:rPr>
              <a:t>Tiếng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Việt</a:t>
            </a:r>
            <a:r>
              <a:rPr lang="en-US" sz="2000" dirty="0">
                <a:latin typeface="Times New Roman" panose="02020603050405020304" pitchFamily="18" charset="0"/>
                <a:cs typeface="Times New Roman" panose="02020603050405020304" pitchFamily="18" charset="0"/>
              </a:rPr>
              <a:t> 2 (1988)</a:t>
            </a:r>
            <a:endParaRPr lang="vi-VN" sz="2000" dirty="0">
              <a:latin typeface="Times New Roman" panose="02020603050405020304" pitchFamily="18" charset="0"/>
              <a:cs typeface="Times New Roman" panose="02020603050405020304" pitchFamily="18" charset="0"/>
            </a:endParaRPr>
          </a:p>
        </p:txBody>
      </p:sp>
      <p:sp>
        <p:nvSpPr>
          <p:cNvPr id="9" name="Rectangle 8"/>
          <p:cNvSpPr/>
          <p:nvPr/>
        </p:nvSpPr>
        <p:spPr>
          <a:xfrm>
            <a:off x="6300953" y="913099"/>
            <a:ext cx="2940834" cy="584775"/>
          </a:xfrm>
          <a:prstGeom prst="rect">
            <a:avLst/>
          </a:prstGeom>
        </p:spPr>
        <p:txBody>
          <a:bodyPr wrap="square">
            <a:spAutoFit/>
          </a:bodyPr>
          <a:lstStyle/>
          <a:p>
            <a:r>
              <a:rPr lang="en-US" sz="3200" dirty="0" err="1">
                <a:solidFill>
                  <a:srgbClr val="FF0000"/>
                </a:solidFill>
                <a:latin typeface="UTM Flamenco" panose="02040603050506020204" pitchFamily="18" charset="0"/>
              </a:rPr>
              <a:t>Lời</a:t>
            </a:r>
            <a:r>
              <a:rPr lang="en-US" sz="3200" dirty="0">
                <a:solidFill>
                  <a:srgbClr val="FF0000"/>
                </a:solidFill>
                <a:latin typeface="UTM Flamenco" panose="02040603050506020204" pitchFamily="18" charset="0"/>
              </a:rPr>
              <a:t> </a:t>
            </a:r>
            <a:r>
              <a:rPr lang="en-US" sz="3200" dirty="0" err="1">
                <a:solidFill>
                  <a:srgbClr val="FF0000"/>
                </a:solidFill>
                <a:latin typeface="UTM Flamenco" panose="02040603050506020204" pitchFamily="18" charset="0"/>
              </a:rPr>
              <a:t>dẫn</a:t>
            </a:r>
            <a:r>
              <a:rPr lang="en-US" sz="3200" dirty="0">
                <a:solidFill>
                  <a:srgbClr val="FF0000"/>
                </a:solidFill>
                <a:latin typeface="UTM Flamenco" panose="02040603050506020204" pitchFamily="18" charset="0"/>
              </a:rPr>
              <a:t> </a:t>
            </a:r>
            <a:r>
              <a:rPr lang="en-US" sz="3200" dirty="0" err="1">
                <a:solidFill>
                  <a:srgbClr val="FF0000"/>
                </a:solidFill>
                <a:latin typeface="UTM Flamenco" panose="02040603050506020204" pitchFamily="18" charset="0"/>
              </a:rPr>
              <a:t>trực</a:t>
            </a:r>
            <a:r>
              <a:rPr lang="en-US" sz="3200" dirty="0">
                <a:solidFill>
                  <a:srgbClr val="FF0000"/>
                </a:solidFill>
                <a:latin typeface="UTM Flamenco" panose="02040603050506020204" pitchFamily="18" charset="0"/>
              </a:rPr>
              <a:t> </a:t>
            </a:r>
            <a:r>
              <a:rPr lang="en-US" sz="3200" dirty="0" err="1">
                <a:solidFill>
                  <a:srgbClr val="FF0000"/>
                </a:solidFill>
                <a:latin typeface="UTM Flamenco" panose="02040603050506020204" pitchFamily="18" charset="0"/>
              </a:rPr>
              <a:t>tiếp</a:t>
            </a:r>
            <a:endParaRPr lang="vi-VN" sz="3200" dirty="0">
              <a:solidFill>
                <a:srgbClr val="FF0000"/>
              </a:solidFill>
              <a:latin typeface="UVN Bay Buom Nang" panose="00000900000000000000" pitchFamily="2" charset="0"/>
            </a:endParaRPr>
          </a:p>
        </p:txBody>
      </p:sp>
      <p:sp>
        <p:nvSpPr>
          <p:cNvPr id="10" name="Rectangle 9"/>
          <p:cNvSpPr/>
          <p:nvPr/>
        </p:nvSpPr>
        <p:spPr>
          <a:xfrm>
            <a:off x="6199778" y="905091"/>
            <a:ext cx="2940834" cy="584775"/>
          </a:xfrm>
          <a:prstGeom prst="rect">
            <a:avLst/>
          </a:prstGeom>
        </p:spPr>
        <p:txBody>
          <a:bodyPr wrap="square">
            <a:spAutoFit/>
          </a:bodyPr>
          <a:lstStyle/>
          <a:p>
            <a:r>
              <a:rPr lang="en-US" sz="3200" dirty="0" err="1">
                <a:solidFill>
                  <a:srgbClr val="FF0000"/>
                </a:solidFill>
                <a:latin typeface="UTM Flamenco" panose="02040603050506020204" pitchFamily="18" charset="0"/>
              </a:rPr>
              <a:t>Lời</a:t>
            </a:r>
            <a:r>
              <a:rPr lang="en-US" sz="3200" dirty="0">
                <a:solidFill>
                  <a:srgbClr val="FF0000"/>
                </a:solidFill>
                <a:latin typeface="UTM Flamenco" panose="02040603050506020204" pitchFamily="18" charset="0"/>
              </a:rPr>
              <a:t> </a:t>
            </a:r>
            <a:r>
              <a:rPr lang="en-US" sz="3200" dirty="0" err="1">
                <a:solidFill>
                  <a:srgbClr val="FF0000"/>
                </a:solidFill>
                <a:latin typeface="UTM Flamenco" panose="02040603050506020204" pitchFamily="18" charset="0"/>
              </a:rPr>
              <a:t>dẫn</a:t>
            </a:r>
            <a:r>
              <a:rPr lang="en-US" sz="3200" dirty="0">
                <a:solidFill>
                  <a:srgbClr val="FF0000"/>
                </a:solidFill>
                <a:latin typeface="UTM Flamenco" panose="02040603050506020204" pitchFamily="18" charset="0"/>
              </a:rPr>
              <a:t> </a:t>
            </a:r>
            <a:r>
              <a:rPr lang="en-US" sz="3200" dirty="0" err="1">
                <a:solidFill>
                  <a:srgbClr val="FF0000"/>
                </a:solidFill>
                <a:latin typeface="UTM Flamenco" panose="02040603050506020204" pitchFamily="18" charset="0"/>
              </a:rPr>
              <a:t>gián</a:t>
            </a:r>
            <a:r>
              <a:rPr lang="en-US" sz="3200" dirty="0">
                <a:solidFill>
                  <a:srgbClr val="FF0000"/>
                </a:solidFill>
                <a:latin typeface="UTM Flamenco" panose="02040603050506020204" pitchFamily="18" charset="0"/>
              </a:rPr>
              <a:t> </a:t>
            </a:r>
            <a:r>
              <a:rPr lang="en-US" sz="3200" dirty="0" err="1">
                <a:solidFill>
                  <a:srgbClr val="FF0000"/>
                </a:solidFill>
                <a:latin typeface="UTM Flamenco" panose="02040603050506020204" pitchFamily="18" charset="0"/>
              </a:rPr>
              <a:t>tiếp</a:t>
            </a:r>
            <a:endParaRPr lang="vi-VN" sz="3200" dirty="0">
              <a:solidFill>
                <a:srgbClr val="FF0000"/>
              </a:solidFill>
              <a:latin typeface="UVN Bay Buom Nang" panose="00000900000000000000" pitchFamily="2" charset="0"/>
            </a:endParaRPr>
          </a:p>
        </p:txBody>
      </p:sp>
    </p:spTree>
    <p:extLst>
      <p:ext uri="{BB962C8B-B14F-4D97-AF65-F5344CB8AC3E}">
        <p14:creationId xmlns:p14="http://schemas.microsoft.com/office/powerpoint/2010/main" val="2229947110"/>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16" presetClass="entr" presetSubtype="2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ox(in)">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ox(in)">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xit" presetSubtype="32" fill="hold" grpId="1" nodeType="clickEffect">
                                  <p:stCondLst>
                                    <p:cond delay="0"/>
                                  </p:stCondLst>
                                  <p:childTnLst>
                                    <p:anim calcmode="lin" valueType="num">
                                      <p:cBhvr>
                                        <p:cTn id="38" dur="500"/>
                                        <p:tgtEl>
                                          <p:spTgt spid="9"/>
                                        </p:tgtEl>
                                        <p:attrNameLst>
                                          <p:attrName>ppt_w</p:attrName>
                                        </p:attrNameLst>
                                      </p:cBhvr>
                                      <p:tavLst>
                                        <p:tav tm="0">
                                          <p:val>
                                            <p:strVal val="ppt_w"/>
                                          </p:val>
                                        </p:tav>
                                        <p:tav tm="100000">
                                          <p:val>
                                            <p:fltVal val="0"/>
                                          </p:val>
                                        </p:tav>
                                      </p:tavLst>
                                    </p:anim>
                                    <p:anim calcmode="lin" valueType="num">
                                      <p:cBhvr>
                                        <p:cTn id="39" dur="500"/>
                                        <p:tgtEl>
                                          <p:spTgt spid="9"/>
                                        </p:tgtEl>
                                        <p:attrNameLst>
                                          <p:attrName>ppt_h</p:attrName>
                                        </p:attrNameLst>
                                      </p:cBhvr>
                                      <p:tavLst>
                                        <p:tav tm="0">
                                          <p:val>
                                            <p:strVal val="ppt_h"/>
                                          </p:val>
                                        </p:tav>
                                        <p:tav tm="100000">
                                          <p:val>
                                            <p:fltVal val="0"/>
                                          </p:val>
                                        </p:tav>
                                      </p:tavLst>
                                    </p:anim>
                                    <p:animEffect transition="out" filter="fade">
                                      <p:cBhvr>
                                        <p:cTn id="40" dur="500"/>
                                        <p:tgtEl>
                                          <p:spTgt spid="9"/>
                                        </p:tgtEl>
                                      </p:cBhvr>
                                    </p:animEffect>
                                    <p:set>
                                      <p:cBhvr>
                                        <p:cTn id="41" dur="1" fill="hold">
                                          <p:stCondLst>
                                            <p:cond delay="499"/>
                                          </p:stCondLst>
                                        </p:cTn>
                                        <p:tgtEl>
                                          <p:spTgt spid="9"/>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circle(in)">
                                      <p:cBhvr>
                                        <p:cTn id="51" dur="5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xit" presetSubtype="32" fill="hold" grpId="1" nodeType="clickEffect">
                                  <p:stCondLst>
                                    <p:cond delay="0"/>
                                  </p:stCondLst>
                                  <p:childTnLst>
                                    <p:anim calcmode="lin" valueType="num">
                                      <p:cBhvr>
                                        <p:cTn id="55" dur="500"/>
                                        <p:tgtEl>
                                          <p:spTgt spid="10"/>
                                        </p:tgtEl>
                                        <p:attrNameLst>
                                          <p:attrName>ppt_w</p:attrName>
                                        </p:attrNameLst>
                                      </p:cBhvr>
                                      <p:tavLst>
                                        <p:tav tm="0">
                                          <p:val>
                                            <p:strVal val="ppt_w"/>
                                          </p:val>
                                        </p:tav>
                                        <p:tav tm="100000">
                                          <p:val>
                                            <p:fltVal val="0"/>
                                          </p:val>
                                        </p:tav>
                                      </p:tavLst>
                                    </p:anim>
                                    <p:anim calcmode="lin" valueType="num">
                                      <p:cBhvr>
                                        <p:cTn id="56" dur="500"/>
                                        <p:tgtEl>
                                          <p:spTgt spid="10"/>
                                        </p:tgtEl>
                                        <p:attrNameLst>
                                          <p:attrName>ppt_h</p:attrName>
                                        </p:attrNameLst>
                                      </p:cBhvr>
                                      <p:tavLst>
                                        <p:tav tm="0">
                                          <p:val>
                                            <p:strVal val="ppt_h"/>
                                          </p:val>
                                        </p:tav>
                                        <p:tav tm="100000">
                                          <p:val>
                                            <p:fltVal val="0"/>
                                          </p:val>
                                        </p:tav>
                                      </p:tavLst>
                                    </p:anim>
                                    <p:animEffect transition="out" filter="fade">
                                      <p:cBhvr>
                                        <p:cTn id="57" dur="500"/>
                                        <p:tgtEl>
                                          <p:spTgt spid="10"/>
                                        </p:tgtEl>
                                      </p:cBhvr>
                                    </p:animEffect>
                                    <p:set>
                                      <p:cBhvr>
                                        <p:cTn id="58"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7" grpId="0"/>
      <p:bldP spid="8" grpId="0" animBg="1"/>
      <p:bldP spid="9" grpId="0"/>
      <p:bldP spid="9" grpId="1"/>
      <p:bldP spid="10" grpId="0"/>
      <p:bldP spid="10"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00634" y="1893946"/>
            <a:ext cx="1961044" cy="36000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1610407" y="2582481"/>
            <a:ext cx="6160963" cy="360000"/>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1610407" y="3029036"/>
            <a:ext cx="6513341" cy="360000"/>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707457" y="-40285"/>
            <a:ext cx="7966861" cy="1077218"/>
          </a:xfrm>
          <a:prstGeom prst="rect">
            <a:avLst/>
          </a:prstGeom>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5A8030"/>
                </a:solidFill>
                <a:effectLst/>
                <a:uLnTx/>
                <a:uFillTx/>
                <a:latin typeface="UVN Bay Buom Nang" panose="00000900000000000000" pitchFamily="2" charset="0"/>
                <a:ea typeface="+mn-ea"/>
                <a:cs typeface="+mn-cs"/>
              </a:rPr>
              <a:t>Tìm</a:t>
            </a:r>
            <a:r>
              <a:rPr kumimoji="0" lang="en-US" sz="3200" b="0" i="0" u="none" strike="noStrike" kern="1200" cap="none" spc="0" normalizeH="0" baseline="0" noProof="0" dirty="0">
                <a:ln>
                  <a:noFill/>
                </a:ln>
                <a:solidFill>
                  <a:srgbClr val="5A8030"/>
                </a:solidFill>
                <a:effectLst/>
                <a:uLnTx/>
                <a:uFillTx/>
                <a:latin typeface="UVN Bay Buom Nang" panose="00000900000000000000" pitchFamily="2" charset="0"/>
                <a:ea typeface="+mn-ea"/>
                <a:cs typeface="+mn-cs"/>
              </a:rPr>
              <a:t> </a:t>
            </a:r>
            <a:r>
              <a:rPr kumimoji="0" lang="en-US" sz="3200" b="0" i="0" u="none" strike="noStrike" kern="1200" cap="none" spc="0" normalizeH="0" baseline="0" noProof="0" dirty="0" err="1">
                <a:ln>
                  <a:noFill/>
                </a:ln>
                <a:solidFill>
                  <a:srgbClr val="5A8030"/>
                </a:solidFill>
                <a:effectLst/>
                <a:uLnTx/>
                <a:uFillTx/>
                <a:latin typeface="UVN Bay Buom Nang" panose="00000900000000000000" pitchFamily="2" charset="0"/>
                <a:ea typeface="+mn-ea"/>
                <a:cs typeface="+mn-cs"/>
              </a:rPr>
              <a:t>lời</a:t>
            </a:r>
            <a:r>
              <a:rPr kumimoji="0" lang="en-US" sz="3200" b="0" i="0" u="none" strike="noStrike" kern="1200" cap="none" spc="0" normalizeH="0" baseline="0" noProof="0" dirty="0">
                <a:ln>
                  <a:noFill/>
                </a:ln>
                <a:solidFill>
                  <a:srgbClr val="5A8030"/>
                </a:solidFill>
                <a:effectLst/>
                <a:uLnTx/>
                <a:uFillTx/>
                <a:latin typeface="UVN Bay Buom Nang" panose="00000900000000000000" pitchFamily="2" charset="0"/>
                <a:ea typeface="+mn-ea"/>
                <a:cs typeface="+mn-cs"/>
              </a:rPr>
              <a:t> </a:t>
            </a:r>
            <a:r>
              <a:rPr kumimoji="0" lang="en-US" sz="3200" b="0" i="0" u="none" strike="noStrike" kern="1200" cap="none" spc="0" normalizeH="0" baseline="0" noProof="0" dirty="0" err="1">
                <a:ln>
                  <a:noFill/>
                </a:ln>
                <a:solidFill>
                  <a:srgbClr val="5A8030"/>
                </a:solidFill>
                <a:effectLst/>
                <a:uLnTx/>
                <a:uFillTx/>
                <a:latin typeface="UVN Bay Buom Nang" panose="00000900000000000000" pitchFamily="2" charset="0"/>
                <a:ea typeface="+mn-ea"/>
                <a:cs typeface="+mn-cs"/>
              </a:rPr>
              <a:t>dẫn</a:t>
            </a:r>
            <a:r>
              <a:rPr kumimoji="0" lang="en-US" sz="3200" b="0" i="0" u="none" strike="noStrike" kern="1200" cap="none" spc="0" normalizeH="0" baseline="0" noProof="0" dirty="0">
                <a:ln>
                  <a:noFill/>
                </a:ln>
                <a:solidFill>
                  <a:srgbClr val="5A8030"/>
                </a:solidFill>
                <a:effectLst/>
                <a:uLnTx/>
                <a:uFillTx/>
                <a:latin typeface="UVN Bay Buom Nang" panose="00000900000000000000" pitchFamily="2" charset="0"/>
                <a:ea typeface="+mn-ea"/>
                <a:cs typeface="+mn-cs"/>
              </a:rPr>
              <a:t> </a:t>
            </a:r>
            <a:r>
              <a:rPr kumimoji="0" lang="en-US" sz="3200" b="0" i="0" u="none" strike="noStrike" kern="1200" cap="none" spc="0" normalizeH="0" baseline="0" noProof="0" dirty="0" err="1">
                <a:ln>
                  <a:noFill/>
                </a:ln>
                <a:solidFill>
                  <a:srgbClr val="5A8030"/>
                </a:solidFill>
                <a:effectLst/>
                <a:uLnTx/>
                <a:uFillTx/>
                <a:latin typeface="UVN Bay Buom Nang" panose="00000900000000000000" pitchFamily="2" charset="0"/>
                <a:ea typeface="+mn-ea"/>
                <a:cs typeface="+mn-cs"/>
              </a:rPr>
              <a:t>trực</a:t>
            </a:r>
            <a:r>
              <a:rPr kumimoji="0" lang="en-US" sz="3200" b="0" i="0" u="none" strike="noStrike" kern="1200" cap="none" spc="0" normalizeH="0" baseline="0" noProof="0" dirty="0">
                <a:ln>
                  <a:noFill/>
                </a:ln>
                <a:solidFill>
                  <a:srgbClr val="5A8030"/>
                </a:solidFill>
                <a:effectLst/>
                <a:uLnTx/>
                <a:uFillTx/>
                <a:latin typeface="UVN Bay Buom Nang" panose="00000900000000000000" pitchFamily="2" charset="0"/>
                <a:ea typeface="+mn-ea"/>
                <a:cs typeface="+mn-cs"/>
              </a:rPr>
              <a:t> </a:t>
            </a:r>
            <a:r>
              <a:rPr kumimoji="0" lang="en-US" sz="3200" b="0" i="0" u="none" strike="noStrike" kern="1200" cap="none" spc="0" normalizeH="0" baseline="0" noProof="0" dirty="0" err="1">
                <a:ln>
                  <a:noFill/>
                </a:ln>
                <a:solidFill>
                  <a:srgbClr val="5A8030"/>
                </a:solidFill>
                <a:effectLst/>
                <a:uLnTx/>
                <a:uFillTx/>
                <a:latin typeface="UVN Bay Buom Nang" panose="00000900000000000000" pitchFamily="2" charset="0"/>
                <a:ea typeface="+mn-ea"/>
                <a:cs typeface="+mn-cs"/>
              </a:rPr>
              <a:t>tiếp</a:t>
            </a:r>
            <a:r>
              <a:rPr kumimoji="0" lang="en-US" sz="3200" b="0" i="0" u="none" strike="noStrike" kern="1200" cap="none" spc="0" normalizeH="0" baseline="0" noProof="0" dirty="0">
                <a:ln>
                  <a:noFill/>
                </a:ln>
                <a:solidFill>
                  <a:srgbClr val="5A8030"/>
                </a:solidFill>
                <a:effectLst/>
                <a:uLnTx/>
                <a:uFillTx/>
                <a:latin typeface="UVN Bay Buom Nang" panose="00000900000000000000" pitchFamily="2" charset="0"/>
                <a:ea typeface="+mn-ea"/>
                <a:cs typeface="+mn-cs"/>
              </a:rPr>
              <a:t> </a:t>
            </a:r>
            <a:r>
              <a:rPr kumimoji="0" lang="en-US" sz="3200" b="0" i="0" u="none" strike="noStrike" kern="1200" cap="none" spc="0" normalizeH="0" baseline="0" noProof="0" dirty="0" err="1">
                <a:ln>
                  <a:noFill/>
                </a:ln>
                <a:solidFill>
                  <a:srgbClr val="5A8030"/>
                </a:solidFill>
                <a:effectLst/>
                <a:uLnTx/>
                <a:uFillTx/>
                <a:latin typeface="UVN Bay Buom Nang" panose="00000900000000000000" pitchFamily="2" charset="0"/>
                <a:ea typeface="+mn-ea"/>
                <a:cs typeface="+mn-cs"/>
              </a:rPr>
              <a:t>và</a:t>
            </a:r>
            <a:r>
              <a:rPr kumimoji="0" lang="en-US" sz="3200" b="0" i="0" u="none" strike="noStrike" kern="1200" cap="none" spc="0" normalizeH="0" baseline="0" noProof="0" dirty="0">
                <a:ln>
                  <a:noFill/>
                </a:ln>
                <a:solidFill>
                  <a:srgbClr val="5A8030"/>
                </a:solidFill>
                <a:effectLst/>
                <a:uLnTx/>
                <a:uFillTx/>
                <a:latin typeface="UVN Bay Buom Nang" panose="00000900000000000000" pitchFamily="2" charset="0"/>
                <a:ea typeface="+mn-ea"/>
                <a:cs typeface="+mn-cs"/>
              </a:rPr>
              <a:t>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5A8030"/>
                </a:solidFill>
                <a:effectLst/>
                <a:uLnTx/>
                <a:uFillTx/>
                <a:latin typeface="UVN Bay Buom Nang" panose="00000900000000000000" pitchFamily="2" charset="0"/>
                <a:ea typeface="+mn-ea"/>
                <a:cs typeface="+mn-cs"/>
              </a:rPr>
              <a:t>lời</a:t>
            </a:r>
            <a:r>
              <a:rPr kumimoji="0" lang="en-US" sz="3200" b="0" i="0" u="none" strike="noStrike" kern="1200" cap="none" spc="0" normalizeH="0" baseline="0" noProof="0" dirty="0">
                <a:ln>
                  <a:noFill/>
                </a:ln>
                <a:solidFill>
                  <a:srgbClr val="5A8030"/>
                </a:solidFill>
                <a:effectLst/>
                <a:uLnTx/>
                <a:uFillTx/>
                <a:latin typeface="UVN Bay Buom Nang" panose="00000900000000000000" pitchFamily="2" charset="0"/>
                <a:ea typeface="+mn-ea"/>
                <a:cs typeface="+mn-cs"/>
              </a:rPr>
              <a:t> </a:t>
            </a:r>
            <a:r>
              <a:rPr kumimoji="0" lang="en-US" sz="3200" b="0" i="0" u="none" strike="noStrike" kern="1200" cap="none" spc="0" normalizeH="0" baseline="0" noProof="0" dirty="0" err="1">
                <a:ln>
                  <a:noFill/>
                </a:ln>
                <a:solidFill>
                  <a:srgbClr val="5A8030"/>
                </a:solidFill>
                <a:effectLst/>
                <a:uLnTx/>
                <a:uFillTx/>
                <a:latin typeface="UVN Bay Buom Nang" panose="00000900000000000000" pitchFamily="2" charset="0"/>
                <a:ea typeface="+mn-ea"/>
                <a:cs typeface="+mn-cs"/>
              </a:rPr>
              <a:t>dẫn</a:t>
            </a:r>
            <a:r>
              <a:rPr kumimoji="0" lang="en-US" sz="3200" b="0" i="0" u="none" strike="noStrike" kern="1200" cap="none" spc="0" normalizeH="0" baseline="0" noProof="0" dirty="0">
                <a:ln>
                  <a:noFill/>
                </a:ln>
                <a:solidFill>
                  <a:srgbClr val="5A8030"/>
                </a:solidFill>
                <a:effectLst/>
                <a:uLnTx/>
                <a:uFillTx/>
                <a:latin typeface="UVN Bay Buom Nang" panose="00000900000000000000" pitchFamily="2" charset="0"/>
                <a:ea typeface="+mn-ea"/>
                <a:cs typeface="+mn-cs"/>
              </a:rPr>
              <a:t> </a:t>
            </a:r>
            <a:r>
              <a:rPr kumimoji="0" lang="en-US" sz="3200" b="0" i="0" u="none" strike="noStrike" kern="1200" cap="none" spc="0" normalizeH="0" baseline="0" noProof="0" dirty="0" err="1">
                <a:ln>
                  <a:noFill/>
                </a:ln>
                <a:solidFill>
                  <a:srgbClr val="5A8030"/>
                </a:solidFill>
                <a:effectLst/>
                <a:uLnTx/>
                <a:uFillTx/>
                <a:latin typeface="UVN Bay Buom Nang" panose="00000900000000000000" pitchFamily="2" charset="0"/>
                <a:ea typeface="+mn-ea"/>
                <a:cs typeface="+mn-cs"/>
              </a:rPr>
              <a:t>gián</a:t>
            </a:r>
            <a:r>
              <a:rPr kumimoji="0" lang="en-US" sz="3200" b="0" i="0" u="none" strike="noStrike" kern="1200" cap="none" spc="0" normalizeH="0" baseline="0" noProof="0" dirty="0">
                <a:ln>
                  <a:noFill/>
                </a:ln>
                <a:solidFill>
                  <a:srgbClr val="5A8030"/>
                </a:solidFill>
                <a:effectLst/>
                <a:uLnTx/>
                <a:uFillTx/>
                <a:latin typeface="UVN Bay Buom Nang" panose="00000900000000000000" pitchFamily="2" charset="0"/>
                <a:ea typeface="+mn-ea"/>
                <a:cs typeface="+mn-cs"/>
              </a:rPr>
              <a:t> </a:t>
            </a:r>
            <a:r>
              <a:rPr kumimoji="0" lang="en-US" sz="3200" b="0" i="0" u="none" strike="noStrike" kern="1200" cap="none" spc="0" normalizeH="0" baseline="0" noProof="0" dirty="0" err="1">
                <a:ln>
                  <a:noFill/>
                </a:ln>
                <a:solidFill>
                  <a:srgbClr val="5A8030"/>
                </a:solidFill>
                <a:effectLst/>
                <a:uLnTx/>
                <a:uFillTx/>
                <a:latin typeface="UVN Bay Buom Nang" panose="00000900000000000000" pitchFamily="2" charset="0"/>
                <a:ea typeface="+mn-ea"/>
                <a:cs typeface="+mn-cs"/>
              </a:rPr>
              <a:t>tiếp</a:t>
            </a:r>
            <a:r>
              <a:rPr kumimoji="0" lang="en-US" sz="3200" b="0" i="0" u="none" strike="noStrike" kern="1200" cap="none" spc="0" normalizeH="0" baseline="0" noProof="0" dirty="0">
                <a:ln>
                  <a:noFill/>
                </a:ln>
                <a:solidFill>
                  <a:srgbClr val="5A8030"/>
                </a:solidFill>
                <a:effectLst/>
                <a:uLnTx/>
                <a:uFillTx/>
                <a:latin typeface="UVN Bay Buom Nang" panose="00000900000000000000" pitchFamily="2" charset="0"/>
                <a:ea typeface="+mn-ea"/>
                <a:cs typeface="+mn-cs"/>
              </a:rPr>
              <a:t> </a:t>
            </a:r>
            <a:r>
              <a:rPr kumimoji="0" lang="en-US" sz="3200" b="0" i="0" u="none" strike="noStrike" kern="1200" cap="none" spc="0" normalizeH="0" baseline="0" noProof="0" dirty="0" err="1">
                <a:ln>
                  <a:noFill/>
                </a:ln>
                <a:solidFill>
                  <a:srgbClr val="5A8030"/>
                </a:solidFill>
                <a:effectLst/>
                <a:uLnTx/>
                <a:uFillTx/>
                <a:latin typeface="UVN Bay Buom Nang" panose="00000900000000000000" pitchFamily="2" charset="0"/>
                <a:ea typeface="+mn-ea"/>
                <a:cs typeface="+mn-cs"/>
              </a:rPr>
              <a:t>trong</a:t>
            </a:r>
            <a:r>
              <a:rPr kumimoji="0" lang="en-US" sz="3200" b="0" i="0" u="none" strike="noStrike" kern="1200" cap="none" spc="0" normalizeH="0" baseline="0" noProof="0" dirty="0">
                <a:ln>
                  <a:noFill/>
                </a:ln>
                <a:solidFill>
                  <a:srgbClr val="5A8030"/>
                </a:solidFill>
                <a:effectLst/>
                <a:uLnTx/>
                <a:uFillTx/>
                <a:latin typeface="UVN Bay Buom Nang" panose="00000900000000000000" pitchFamily="2" charset="0"/>
                <a:ea typeface="+mn-ea"/>
                <a:cs typeface="+mn-cs"/>
              </a:rPr>
              <a:t> </a:t>
            </a:r>
            <a:r>
              <a:rPr kumimoji="0" lang="en-US" sz="3200" b="0" i="0" u="none" strike="noStrike" kern="1200" cap="none" spc="0" normalizeH="0" baseline="0" noProof="0" dirty="0" err="1">
                <a:ln>
                  <a:noFill/>
                </a:ln>
                <a:solidFill>
                  <a:srgbClr val="5A8030"/>
                </a:solidFill>
                <a:effectLst/>
                <a:uLnTx/>
                <a:uFillTx/>
                <a:latin typeface="UVN Bay Buom Nang" panose="00000900000000000000" pitchFamily="2" charset="0"/>
                <a:ea typeface="+mn-ea"/>
                <a:cs typeface="+mn-cs"/>
              </a:rPr>
              <a:t>đoạn</a:t>
            </a:r>
            <a:r>
              <a:rPr kumimoji="0" lang="en-US" sz="3200" b="0" i="0" u="none" strike="noStrike" kern="1200" cap="none" spc="0" normalizeH="0" baseline="0" noProof="0" dirty="0">
                <a:ln>
                  <a:noFill/>
                </a:ln>
                <a:solidFill>
                  <a:srgbClr val="5A8030"/>
                </a:solidFill>
                <a:effectLst/>
                <a:uLnTx/>
                <a:uFillTx/>
                <a:latin typeface="UVN Bay Buom Nang" panose="00000900000000000000" pitchFamily="2" charset="0"/>
                <a:ea typeface="+mn-ea"/>
                <a:cs typeface="+mn-cs"/>
              </a:rPr>
              <a:t> </a:t>
            </a:r>
            <a:r>
              <a:rPr kumimoji="0" lang="en-US" sz="3200" b="0" i="0" u="none" strike="noStrike" kern="1200" cap="none" spc="0" normalizeH="0" baseline="0" noProof="0" dirty="0" err="1">
                <a:ln>
                  <a:noFill/>
                </a:ln>
                <a:solidFill>
                  <a:srgbClr val="5A8030"/>
                </a:solidFill>
                <a:effectLst/>
                <a:uLnTx/>
                <a:uFillTx/>
                <a:latin typeface="UVN Bay Buom Nang" panose="00000900000000000000" pitchFamily="2" charset="0"/>
                <a:ea typeface="+mn-ea"/>
                <a:cs typeface="+mn-cs"/>
              </a:rPr>
              <a:t>văn</a:t>
            </a:r>
            <a:r>
              <a:rPr kumimoji="0" lang="en-US" sz="3200" b="0" i="0" u="none" strike="noStrike" kern="1200" cap="none" spc="0" normalizeH="0" baseline="0" noProof="0" dirty="0">
                <a:ln>
                  <a:noFill/>
                </a:ln>
                <a:solidFill>
                  <a:srgbClr val="5A8030"/>
                </a:solidFill>
                <a:effectLst/>
                <a:uLnTx/>
                <a:uFillTx/>
                <a:latin typeface="UVN Bay Buom Nang" panose="00000900000000000000" pitchFamily="2" charset="0"/>
                <a:ea typeface="+mn-ea"/>
                <a:cs typeface="+mn-cs"/>
              </a:rPr>
              <a:t> </a:t>
            </a:r>
            <a:r>
              <a:rPr kumimoji="0" lang="en-US" sz="3200" b="0" i="0" u="none" strike="noStrike" kern="1200" cap="none" spc="0" normalizeH="0" baseline="0" noProof="0" dirty="0" err="1">
                <a:ln>
                  <a:noFill/>
                </a:ln>
                <a:solidFill>
                  <a:srgbClr val="5A8030"/>
                </a:solidFill>
                <a:effectLst/>
                <a:uLnTx/>
                <a:uFillTx/>
                <a:latin typeface="UVN Bay Buom Nang" panose="00000900000000000000" pitchFamily="2" charset="0"/>
                <a:ea typeface="+mn-ea"/>
                <a:cs typeface="+mn-cs"/>
              </a:rPr>
              <a:t>sau</a:t>
            </a:r>
            <a:r>
              <a:rPr kumimoji="0" lang="en-US" sz="3200" b="0" i="0" u="none" strike="noStrike" kern="1200" cap="none" spc="0" normalizeH="0" baseline="0" noProof="0" dirty="0">
                <a:ln>
                  <a:noFill/>
                </a:ln>
                <a:solidFill>
                  <a:srgbClr val="5A8030"/>
                </a:solidFill>
                <a:effectLst/>
                <a:uLnTx/>
                <a:uFillTx/>
                <a:latin typeface="UVN Bay Buom Nang" panose="00000900000000000000" pitchFamily="2" charset="0"/>
                <a:ea typeface="+mn-ea"/>
                <a:cs typeface="+mn-cs"/>
              </a:rPr>
              <a:t>:</a:t>
            </a:r>
          </a:p>
        </p:txBody>
      </p:sp>
      <p:sp>
        <p:nvSpPr>
          <p:cNvPr id="7" name="Rectangle 6"/>
          <p:cNvSpPr/>
          <p:nvPr/>
        </p:nvSpPr>
        <p:spPr>
          <a:xfrm>
            <a:off x="1018738" y="-61399"/>
            <a:ext cx="1183337" cy="646331"/>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992123"/>
                </a:solidFill>
                <a:effectLst/>
                <a:uLnTx/>
                <a:uFillTx/>
                <a:latin typeface="UVN Banh Mi" pitchFamily="2" charset="0"/>
                <a:ea typeface="+mn-ea"/>
                <a:cs typeface="+mn-cs"/>
              </a:rPr>
              <a:t>Bài</a:t>
            </a:r>
            <a:r>
              <a:rPr kumimoji="0" lang="en-US" sz="3600" b="0" i="0" u="none" strike="noStrike" kern="1200" cap="none" spc="0" normalizeH="0" baseline="0" noProof="0" dirty="0">
                <a:ln>
                  <a:noFill/>
                </a:ln>
                <a:solidFill>
                  <a:srgbClr val="992123"/>
                </a:solidFill>
                <a:effectLst/>
                <a:uLnTx/>
                <a:uFillTx/>
                <a:latin typeface="UVN Banh Mi" pitchFamily="2" charset="0"/>
                <a:ea typeface="+mn-ea"/>
                <a:cs typeface="+mn-cs"/>
              </a:rPr>
              <a:t> 1</a:t>
            </a:r>
          </a:p>
        </p:txBody>
      </p:sp>
      <p:sp>
        <p:nvSpPr>
          <p:cNvPr id="8" name="Rectangle 7"/>
          <p:cNvSpPr/>
          <p:nvPr/>
        </p:nvSpPr>
        <p:spPr>
          <a:xfrm>
            <a:off x="384306" y="1061041"/>
            <a:ext cx="8759694" cy="2985433"/>
          </a:xfrm>
          <a:prstGeom prst="rect">
            <a:avLst/>
          </a:prstGeom>
          <a:solidFill>
            <a:srgbClr val="8FC4E4">
              <a:alpha val="43000"/>
            </a:srgbClr>
          </a:solidFill>
          <a:ln w="28575">
            <a:solidFill>
              <a:schemeClr val="tx2">
                <a:lumMod val="60000"/>
                <a:lumOff val="40000"/>
              </a:schemeClr>
            </a:solidFill>
            <a:prstDash val="sysDash"/>
          </a:ln>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 cậu bé rủ nhau vào rừng. Vì mải chơi nên các cậu về kh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á</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uộn. Ba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ậu bàn nhau xem nên nói thế nào để bố mẹ khỏi 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ắ</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ng. Cậu bé thứ nhất định n</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ói</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ối là bị chó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ói đu</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ổi</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Cậu thứ hai bảo: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ò</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 tớ, tớ sẽ nói là đang đi thì gặp ông ngoại.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Theo tớ, tốt nhất là chúng mình nhận lỗi với bố mẹ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 thứ ba bàn.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 (1988)</a:t>
            </a:r>
            <a:endParaRPr kumimoji="0" lang="vi-VN"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Oval 10"/>
          <p:cNvSpPr/>
          <p:nvPr/>
        </p:nvSpPr>
        <p:spPr>
          <a:xfrm>
            <a:off x="3060700" y="2304746"/>
            <a:ext cx="190500" cy="191180"/>
          </a:xfrm>
          <a:prstGeom prst="ellipse">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Oval 11"/>
          <p:cNvSpPr/>
          <p:nvPr/>
        </p:nvSpPr>
        <p:spPr>
          <a:xfrm>
            <a:off x="1763671" y="2639595"/>
            <a:ext cx="252000" cy="252000"/>
          </a:xfrm>
          <a:prstGeom prst="ellipse">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Oval 12"/>
          <p:cNvSpPr/>
          <p:nvPr/>
        </p:nvSpPr>
        <p:spPr>
          <a:xfrm>
            <a:off x="1763671" y="3029036"/>
            <a:ext cx="252000" cy="252000"/>
          </a:xfrm>
          <a:prstGeom prst="ellipse">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val 13"/>
          <p:cNvSpPr/>
          <p:nvPr/>
        </p:nvSpPr>
        <p:spPr>
          <a:xfrm>
            <a:off x="3979910" y="1861383"/>
            <a:ext cx="360000" cy="360000"/>
          </a:xfrm>
          <a:prstGeom prst="ellipse">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ctangle 14"/>
          <p:cNvSpPr/>
          <p:nvPr/>
        </p:nvSpPr>
        <p:spPr>
          <a:xfrm>
            <a:off x="-1001923" y="4008152"/>
            <a:ext cx="11385619" cy="1015663"/>
          </a:xfrm>
          <a:prstGeom prst="rect">
            <a:avLst/>
          </a:prstGeom>
        </p:spPr>
        <p:txBody>
          <a:bodyPr wrap="square">
            <a:spAutoFit/>
          </a:bodyPr>
          <a:lstStyle/>
          <a:p>
            <a:pPr algn="ctr"/>
            <a:r>
              <a:rPr lang="en-US" sz="3000" dirty="0" err="1">
                <a:solidFill>
                  <a:srgbClr val="002060"/>
                </a:solidFill>
                <a:latin typeface="UTM Flamenco" panose="02040603050506020204" pitchFamily="18" charset="0"/>
              </a:rPr>
              <a:t>Dựa</a:t>
            </a:r>
            <a:r>
              <a:rPr lang="en-US" sz="3000" dirty="0">
                <a:solidFill>
                  <a:srgbClr val="002060"/>
                </a:solidFill>
                <a:latin typeface="UTM Flamenco" panose="02040603050506020204" pitchFamily="18" charset="0"/>
              </a:rPr>
              <a:t> </a:t>
            </a:r>
            <a:r>
              <a:rPr lang="en-US" sz="3000" dirty="0" err="1">
                <a:solidFill>
                  <a:srgbClr val="002060"/>
                </a:solidFill>
                <a:latin typeface="UTM Flamenco" panose="02040603050506020204" pitchFamily="18" charset="0"/>
              </a:rPr>
              <a:t>vào</a:t>
            </a:r>
            <a:r>
              <a:rPr lang="en-US" sz="3000" dirty="0">
                <a:solidFill>
                  <a:srgbClr val="002060"/>
                </a:solidFill>
                <a:latin typeface="UTM Flamenco" panose="02040603050506020204" pitchFamily="18" charset="0"/>
              </a:rPr>
              <a:t> </a:t>
            </a:r>
            <a:r>
              <a:rPr lang="en-US" sz="3000" dirty="0" err="1">
                <a:solidFill>
                  <a:srgbClr val="002060"/>
                </a:solidFill>
                <a:latin typeface="UTM Flamenco" panose="02040603050506020204" pitchFamily="18" charset="0"/>
              </a:rPr>
              <a:t>dấu</a:t>
            </a:r>
            <a:r>
              <a:rPr lang="en-US" sz="3000" dirty="0">
                <a:solidFill>
                  <a:srgbClr val="002060"/>
                </a:solidFill>
                <a:latin typeface="UTM Flamenco" panose="02040603050506020204" pitchFamily="18" charset="0"/>
              </a:rPr>
              <a:t> </a:t>
            </a:r>
            <a:r>
              <a:rPr lang="en-US" sz="3000" dirty="0" err="1">
                <a:solidFill>
                  <a:srgbClr val="002060"/>
                </a:solidFill>
                <a:latin typeface="UTM Flamenco" panose="02040603050506020204" pitchFamily="18" charset="0"/>
              </a:rPr>
              <a:t>hiệu</a:t>
            </a:r>
            <a:r>
              <a:rPr lang="en-US" sz="3000" dirty="0">
                <a:solidFill>
                  <a:srgbClr val="002060"/>
                </a:solidFill>
                <a:latin typeface="UTM Flamenco" panose="02040603050506020204" pitchFamily="18" charset="0"/>
              </a:rPr>
              <a:t> </a:t>
            </a:r>
            <a:r>
              <a:rPr lang="en-US" sz="3000" dirty="0" err="1">
                <a:solidFill>
                  <a:srgbClr val="002060"/>
                </a:solidFill>
                <a:latin typeface="UTM Flamenco" panose="02040603050506020204" pitchFamily="18" charset="0"/>
              </a:rPr>
              <a:t>nào</a:t>
            </a:r>
            <a:r>
              <a:rPr lang="en-US" sz="3000" dirty="0">
                <a:solidFill>
                  <a:srgbClr val="002060"/>
                </a:solidFill>
                <a:latin typeface="UTM Flamenco" panose="02040603050506020204" pitchFamily="18" charset="0"/>
              </a:rPr>
              <a:t> </a:t>
            </a:r>
            <a:r>
              <a:rPr lang="en-US" sz="3000" dirty="0" err="1">
                <a:solidFill>
                  <a:srgbClr val="002060"/>
                </a:solidFill>
                <a:latin typeface="UTM Flamenco" panose="02040603050506020204" pitchFamily="18" charset="0"/>
              </a:rPr>
              <a:t>em</a:t>
            </a:r>
            <a:r>
              <a:rPr lang="en-US" sz="3000" dirty="0">
                <a:solidFill>
                  <a:srgbClr val="002060"/>
                </a:solidFill>
                <a:latin typeface="UTM Flamenco" panose="02040603050506020204" pitchFamily="18" charset="0"/>
              </a:rPr>
              <a:t> </a:t>
            </a:r>
            <a:r>
              <a:rPr lang="en-US" sz="3000" dirty="0" err="1">
                <a:solidFill>
                  <a:srgbClr val="002060"/>
                </a:solidFill>
                <a:latin typeface="UTM Flamenco" panose="02040603050506020204" pitchFamily="18" charset="0"/>
              </a:rPr>
              <a:t>nhận</a:t>
            </a:r>
            <a:r>
              <a:rPr lang="en-US" sz="3000" dirty="0">
                <a:solidFill>
                  <a:srgbClr val="002060"/>
                </a:solidFill>
                <a:latin typeface="UTM Flamenco" panose="02040603050506020204" pitchFamily="18" charset="0"/>
              </a:rPr>
              <a:t> </a:t>
            </a:r>
            <a:r>
              <a:rPr lang="en-US" sz="3000" dirty="0" err="1">
                <a:solidFill>
                  <a:srgbClr val="002060"/>
                </a:solidFill>
                <a:latin typeface="UTM Flamenco" panose="02040603050506020204" pitchFamily="18" charset="0"/>
              </a:rPr>
              <a:t>ra</a:t>
            </a:r>
            <a:r>
              <a:rPr lang="en-US" sz="3000" dirty="0">
                <a:solidFill>
                  <a:srgbClr val="002060"/>
                </a:solidFill>
                <a:latin typeface="UTM Flamenco" panose="02040603050506020204" pitchFamily="18" charset="0"/>
              </a:rPr>
              <a:t> </a:t>
            </a:r>
            <a:r>
              <a:rPr lang="en-US" sz="3000" dirty="0" err="1">
                <a:solidFill>
                  <a:srgbClr val="002060"/>
                </a:solidFill>
                <a:latin typeface="UTM Flamenco" panose="02040603050506020204" pitchFamily="18" charset="0"/>
              </a:rPr>
              <a:t>lời</a:t>
            </a:r>
            <a:r>
              <a:rPr lang="en-US" sz="3000" dirty="0">
                <a:solidFill>
                  <a:srgbClr val="002060"/>
                </a:solidFill>
                <a:latin typeface="UTM Flamenco" panose="02040603050506020204" pitchFamily="18" charset="0"/>
              </a:rPr>
              <a:t> </a:t>
            </a:r>
            <a:r>
              <a:rPr lang="en-US" sz="3000" dirty="0" err="1">
                <a:solidFill>
                  <a:srgbClr val="002060"/>
                </a:solidFill>
                <a:latin typeface="UTM Flamenco" panose="02040603050506020204" pitchFamily="18" charset="0"/>
              </a:rPr>
              <a:t>dẫn</a:t>
            </a:r>
            <a:r>
              <a:rPr lang="en-US" sz="3000" dirty="0">
                <a:solidFill>
                  <a:srgbClr val="002060"/>
                </a:solidFill>
                <a:latin typeface="UTM Flamenco" panose="02040603050506020204" pitchFamily="18" charset="0"/>
              </a:rPr>
              <a:t> </a:t>
            </a:r>
            <a:r>
              <a:rPr lang="en-US" sz="3000" dirty="0" err="1">
                <a:solidFill>
                  <a:srgbClr val="002060"/>
                </a:solidFill>
                <a:latin typeface="UTM Flamenco" panose="02040603050506020204" pitchFamily="18" charset="0"/>
              </a:rPr>
              <a:t>trực</a:t>
            </a:r>
            <a:r>
              <a:rPr lang="en-US" sz="3000" dirty="0">
                <a:solidFill>
                  <a:srgbClr val="002060"/>
                </a:solidFill>
                <a:latin typeface="UTM Flamenco" panose="02040603050506020204" pitchFamily="18" charset="0"/>
              </a:rPr>
              <a:t> </a:t>
            </a:r>
            <a:r>
              <a:rPr lang="en-US" sz="3000" dirty="0" err="1">
                <a:solidFill>
                  <a:srgbClr val="002060"/>
                </a:solidFill>
                <a:latin typeface="UTM Flamenco" panose="02040603050506020204" pitchFamily="18" charset="0"/>
              </a:rPr>
              <a:t>tiếp</a:t>
            </a:r>
            <a:r>
              <a:rPr lang="en-US" sz="3000" dirty="0" smtClean="0">
                <a:solidFill>
                  <a:srgbClr val="002060"/>
                </a:solidFill>
                <a:latin typeface="UTM Flamenco" panose="02040603050506020204" pitchFamily="18" charset="0"/>
              </a:rPr>
              <a:t>,</a:t>
            </a:r>
            <a:endParaRPr lang="vi-VN" sz="3000" dirty="0" smtClean="0">
              <a:solidFill>
                <a:srgbClr val="002060"/>
              </a:solidFill>
              <a:latin typeface="UTM Flamenco" panose="02040603050506020204" pitchFamily="18" charset="0"/>
            </a:endParaRPr>
          </a:p>
          <a:p>
            <a:pPr algn="ctr"/>
            <a:r>
              <a:rPr lang="en-US" sz="3000" dirty="0" smtClean="0">
                <a:solidFill>
                  <a:srgbClr val="002060"/>
                </a:solidFill>
                <a:latin typeface="UTM Flamenco" panose="02040603050506020204" pitchFamily="18" charset="0"/>
              </a:rPr>
              <a:t> </a:t>
            </a:r>
            <a:r>
              <a:rPr lang="en-US" sz="3000" dirty="0" err="1">
                <a:solidFill>
                  <a:srgbClr val="002060"/>
                </a:solidFill>
                <a:latin typeface="UTM Flamenco" panose="02040603050506020204" pitchFamily="18" charset="0"/>
              </a:rPr>
              <a:t>lời</a:t>
            </a:r>
            <a:r>
              <a:rPr lang="en-US" sz="3000" dirty="0">
                <a:solidFill>
                  <a:srgbClr val="002060"/>
                </a:solidFill>
                <a:latin typeface="UTM Flamenco" panose="02040603050506020204" pitchFamily="18" charset="0"/>
              </a:rPr>
              <a:t> </a:t>
            </a:r>
            <a:r>
              <a:rPr lang="en-US" sz="3000" dirty="0" err="1">
                <a:solidFill>
                  <a:srgbClr val="002060"/>
                </a:solidFill>
                <a:latin typeface="UTM Flamenco" panose="02040603050506020204" pitchFamily="18" charset="0"/>
              </a:rPr>
              <a:t>dẫn</a:t>
            </a:r>
            <a:r>
              <a:rPr lang="en-US" sz="3000" dirty="0">
                <a:solidFill>
                  <a:srgbClr val="002060"/>
                </a:solidFill>
                <a:latin typeface="UTM Flamenco" panose="02040603050506020204" pitchFamily="18" charset="0"/>
              </a:rPr>
              <a:t> </a:t>
            </a:r>
            <a:r>
              <a:rPr lang="en-US" sz="3000" dirty="0" err="1">
                <a:solidFill>
                  <a:srgbClr val="002060"/>
                </a:solidFill>
                <a:latin typeface="UTM Flamenco" panose="02040603050506020204" pitchFamily="18" charset="0"/>
              </a:rPr>
              <a:t>gián</a:t>
            </a:r>
            <a:r>
              <a:rPr lang="en-US" sz="3000" dirty="0">
                <a:solidFill>
                  <a:srgbClr val="002060"/>
                </a:solidFill>
                <a:latin typeface="UTM Flamenco" panose="02040603050506020204" pitchFamily="18" charset="0"/>
              </a:rPr>
              <a:t> </a:t>
            </a:r>
            <a:r>
              <a:rPr lang="en-US" sz="3000" dirty="0" err="1">
                <a:solidFill>
                  <a:srgbClr val="002060"/>
                </a:solidFill>
                <a:latin typeface="UTM Flamenco" panose="02040603050506020204" pitchFamily="18" charset="0"/>
              </a:rPr>
              <a:t>tiếp</a:t>
            </a:r>
            <a:r>
              <a:rPr lang="en-US" sz="3000" dirty="0">
                <a:solidFill>
                  <a:srgbClr val="002060"/>
                </a:solidFill>
                <a:latin typeface="UTM Flamenco" panose="02040603050506020204" pitchFamily="18" charset="0"/>
              </a:rPr>
              <a:t>?</a:t>
            </a:r>
            <a:endParaRPr lang="vi-VN" sz="3000" dirty="0">
              <a:solidFill>
                <a:srgbClr val="002060"/>
              </a:solidFill>
              <a:latin typeface="UVN Bay Buom Nang" panose="00000900000000000000" pitchFamily="2" charset="0"/>
            </a:endParaRPr>
          </a:p>
        </p:txBody>
      </p:sp>
    </p:spTree>
    <p:extLst>
      <p:ext uri="{BB962C8B-B14F-4D97-AF65-F5344CB8AC3E}">
        <p14:creationId xmlns:p14="http://schemas.microsoft.com/office/powerpoint/2010/main" val="4217065610"/>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16" presetClass="entr" presetSubtype="2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ox(in)">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ox(in)">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circle(in)">
                                      <p:cBhvr>
                                        <p:cTn id="34" dur="500"/>
                                        <p:tgtEl>
                                          <p:spTgt spid="2"/>
                                        </p:tgtEl>
                                      </p:cBhvr>
                                    </p:animEffect>
                                  </p:childTnLst>
                                </p:cTn>
                              </p:par>
                              <p:par>
                                <p:cTn id="35" presetID="23" presetClass="entr" presetSubtype="16" fill="hold" grpId="0" nodeType="withEffect">
                                  <p:stCondLst>
                                    <p:cond delay="0"/>
                                  </p:stCondLst>
                                  <p:iterate type="wd">
                                    <p:tmPct val="10000"/>
                                  </p:iterate>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500" fill="hold"/>
                                        <p:tgtEl>
                                          <p:spTgt spid="13"/>
                                        </p:tgtEl>
                                        <p:attrNameLst>
                                          <p:attrName>ppt_w</p:attrName>
                                        </p:attrNameLst>
                                      </p:cBhvr>
                                      <p:tavLst>
                                        <p:tav tm="0">
                                          <p:val>
                                            <p:fltVal val="0"/>
                                          </p:val>
                                        </p:tav>
                                        <p:tav tm="100000">
                                          <p:val>
                                            <p:strVal val="#ppt_w"/>
                                          </p:val>
                                        </p:tav>
                                      </p:tavLst>
                                    </p:anim>
                                    <p:anim calcmode="lin" valueType="num">
                                      <p:cBhvr>
                                        <p:cTn id="54" dur="500" fill="hold"/>
                                        <p:tgtEl>
                                          <p:spTgt spid="13"/>
                                        </p:tgtEl>
                                        <p:attrNameLst>
                                          <p:attrName>ppt_h</p:attrName>
                                        </p:attrNameLst>
                                      </p:cBhvr>
                                      <p:tavLst>
                                        <p:tav tm="0">
                                          <p:val>
                                            <p:fltVal val="0"/>
                                          </p:val>
                                        </p:tav>
                                        <p:tav tm="100000">
                                          <p:val>
                                            <p:strVal val="#ppt_h"/>
                                          </p:val>
                                        </p:tav>
                                      </p:tavLst>
                                    </p:anim>
                                    <p:animEffect transition="in" filter="fade">
                                      <p:cBhvr>
                                        <p:cTn id="55" dur="500"/>
                                        <p:tgtEl>
                                          <p:spTgt spid="13"/>
                                        </p:tgtEl>
                                      </p:cBhvr>
                                    </p:animEffect>
                                  </p:childTnLst>
                                </p:cTn>
                              </p:par>
                            </p:childTnLst>
                          </p:cTn>
                        </p:par>
                        <p:par>
                          <p:cTn id="56" fill="hold">
                            <p:stCondLst>
                              <p:cond delay="500"/>
                            </p:stCondLst>
                            <p:childTnLst>
                              <p:par>
                                <p:cTn id="57" presetID="30" presetClass="emph" presetSubtype="0" repeatCount="5000" fill="hold" grpId="1" nodeType="afterEffect">
                                  <p:stCondLst>
                                    <p:cond delay="0"/>
                                  </p:stCondLst>
                                  <p:childTnLst>
                                    <p:animClr clrSpc="hsl" dir="cw">
                                      <p:cBhvr override="childStyle">
                                        <p:cTn id="58" dur="500" fill="hold"/>
                                        <p:tgtEl>
                                          <p:spTgt spid="11"/>
                                        </p:tgtEl>
                                        <p:attrNameLst>
                                          <p:attrName>style.color</p:attrName>
                                        </p:attrNameLst>
                                      </p:cBhvr>
                                      <p:by>
                                        <p:hsl h="0" s="12549" l="25098"/>
                                      </p:by>
                                    </p:animClr>
                                    <p:animClr clrSpc="hsl" dir="cw">
                                      <p:cBhvr>
                                        <p:cTn id="59" dur="500" fill="hold"/>
                                        <p:tgtEl>
                                          <p:spTgt spid="11"/>
                                        </p:tgtEl>
                                        <p:attrNameLst>
                                          <p:attrName>fillcolor</p:attrName>
                                        </p:attrNameLst>
                                      </p:cBhvr>
                                      <p:by>
                                        <p:hsl h="0" s="12549" l="25098"/>
                                      </p:by>
                                    </p:animClr>
                                    <p:animClr clrSpc="hsl" dir="cw">
                                      <p:cBhvr>
                                        <p:cTn id="60" dur="500" fill="hold"/>
                                        <p:tgtEl>
                                          <p:spTgt spid="11"/>
                                        </p:tgtEl>
                                        <p:attrNameLst>
                                          <p:attrName>stroke.color</p:attrName>
                                        </p:attrNameLst>
                                      </p:cBhvr>
                                      <p:by>
                                        <p:hsl h="0" s="12549" l="25098"/>
                                      </p:by>
                                    </p:animClr>
                                    <p:set>
                                      <p:cBhvr>
                                        <p:cTn id="61" dur="500" fill="hold"/>
                                        <p:tgtEl>
                                          <p:spTgt spid="11"/>
                                        </p:tgtEl>
                                        <p:attrNameLst>
                                          <p:attrName>fill.type</p:attrName>
                                        </p:attrNameLst>
                                      </p:cBhvr>
                                      <p:to>
                                        <p:strVal val="solid"/>
                                      </p:to>
                                    </p:set>
                                  </p:childTnLst>
                                </p:cTn>
                              </p:par>
                              <p:par>
                                <p:cTn id="62" presetID="30" presetClass="emph" presetSubtype="0" repeatCount="5000" fill="hold" grpId="1" nodeType="withEffect">
                                  <p:stCondLst>
                                    <p:cond delay="0"/>
                                  </p:stCondLst>
                                  <p:childTnLst>
                                    <p:animClr clrSpc="hsl" dir="cw">
                                      <p:cBhvr override="childStyle">
                                        <p:cTn id="63" dur="500" fill="hold"/>
                                        <p:tgtEl>
                                          <p:spTgt spid="12"/>
                                        </p:tgtEl>
                                        <p:attrNameLst>
                                          <p:attrName>style.color</p:attrName>
                                        </p:attrNameLst>
                                      </p:cBhvr>
                                      <p:by>
                                        <p:hsl h="0" s="12549" l="25098"/>
                                      </p:by>
                                    </p:animClr>
                                    <p:animClr clrSpc="hsl" dir="cw">
                                      <p:cBhvr>
                                        <p:cTn id="64" dur="500" fill="hold"/>
                                        <p:tgtEl>
                                          <p:spTgt spid="12"/>
                                        </p:tgtEl>
                                        <p:attrNameLst>
                                          <p:attrName>fillcolor</p:attrName>
                                        </p:attrNameLst>
                                      </p:cBhvr>
                                      <p:by>
                                        <p:hsl h="0" s="12549" l="25098"/>
                                      </p:by>
                                    </p:animClr>
                                    <p:animClr clrSpc="hsl" dir="cw">
                                      <p:cBhvr>
                                        <p:cTn id="65" dur="500" fill="hold"/>
                                        <p:tgtEl>
                                          <p:spTgt spid="12"/>
                                        </p:tgtEl>
                                        <p:attrNameLst>
                                          <p:attrName>stroke.color</p:attrName>
                                        </p:attrNameLst>
                                      </p:cBhvr>
                                      <p:by>
                                        <p:hsl h="0" s="12549" l="25098"/>
                                      </p:by>
                                    </p:animClr>
                                    <p:set>
                                      <p:cBhvr>
                                        <p:cTn id="66" dur="500" fill="hold"/>
                                        <p:tgtEl>
                                          <p:spTgt spid="12"/>
                                        </p:tgtEl>
                                        <p:attrNameLst>
                                          <p:attrName>fill.type</p:attrName>
                                        </p:attrNameLst>
                                      </p:cBhvr>
                                      <p:to>
                                        <p:strVal val="solid"/>
                                      </p:to>
                                    </p:set>
                                  </p:childTnLst>
                                </p:cTn>
                              </p:par>
                              <p:par>
                                <p:cTn id="67" presetID="30" presetClass="emph" presetSubtype="0" repeatCount="5000" fill="hold" grpId="1" nodeType="withEffect">
                                  <p:stCondLst>
                                    <p:cond delay="0"/>
                                  </p:stCondLst>
                                  <p:childTnLst>
                                    <p:animClr clrSpc="hsl" dir="cw">
                                      <p:cBhvr override="childStyle">
                                        <p:cTn id="68" dur="500" fill="hold"/>
                                        <p:tgtEl>
                                          <p:spTgt spid="13"/>
                                        </p:tgtEl>
                                        <p:attrNameLst>
                                          <p:attrName>style.color</p:attrName>
                                        </p:attrNameLst>
                                      </p:cBhvr>
                                      <p:by>
                                        <p:hsl h="0" s="12549" l="25098"/>
                                      </p:by>
                                    </p:animClr>
                                    <p:animClr clrSpc="hsl" dir="cw">
                                      <p:cBhvr>
                                        <p:cTn id="69" dur="500" fill="hold"/>
                                        <p:tgtEl>
                                          <p:spTgt spid="13"/>
                                        </p:tgtEl>
                                        <p:attrNameLst>
                                          <p:attrName>fillcolor</p:attrName>
                                        </p:attrNameLst>
                                      </p:cBhvr>
                                      <p:by>
                                        <p:hsl h="0" s="12549" l="25098"/>
                                      </p:by>
                                    </p:animClr>
                                    <p:animClr clrSpc="hsl" dir="cw">
                                      <p:cBhvr>
                                        <p:cTn id="70" dur="500" fill="hold"/>
                                        <p:tgtEl>
                                          <p:spTgt spid="13"/>
                                        </p:tgtEl>
                                        <p:attrNameLst>
                                          <p:attrName>stroke.color</p:attrName>
                                        </p:attrNameLst>
                                      </p:cBhvr>
                                      <p:by>
                                        <p:hsl h="0" s="12549" l="25098"/>
                                      </p:by>
                                    </p:animClr>
                                    <p:set>
                                      <p:cBhvr>
                                        <p:cTn id="71" dur="500" fill="hold"/>
                                        <p:tgtEl>
                                          <p:spTgt spid="13"/>
                                        </p:tgtEl>
                                        <p:attrNameLst>
                                          <p:attrName>fill.type</p:attrName>
                                        </p:attrNameLst>
                                      </p:cBhvr>
                                      <p:to>
                                        <p:strVal val="solid"/>
                                      </p:to>
                                    </p:se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1" nodeType="click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childTnLst>
                                </p:cTn>
                              </p:par>
                              <p:par>
                                <p:cTn id="79" presetID="30" presetClass="emph" presetSubtype="0" repeatCount="5000" fill="hold" grpId="0" nodeType="withEffect">
                                  <p:stCondLst>
                                    <p:cond delay="0"/>
                                  </p:stCondLst>
                                  <p:childTnLst>
                                    <p:animClr clrSpc="hsl" dir="cw">
                                      <p:cBhvr override="childStyle">
                                        <p:cTn id="80" dur="500" fill="hold"/>
                                        <p:tgtEl>
                                          <p:spTgt spid="14"/>
                                        </p:tgtEl>
                                        <p:attrNameLst>
                                          <p:attrName>style.color</p:attrName>
                                        </p:attrNameLst>
                                      </p:cBhvr>
                                      <p:by>
                                        <p:hsl h="0" s="12549" l="25098"/>
                                      </p:by>
                                    </p:animClr>
                                    <p:animClr clrSpc="hsl" dir="cw">
                                      <p:cBhvr>
                                        <p:cTn id="81" dur="500" fill="hold"/>
                                        <p:tgtEl>
                                          <p:spTgt spid="14"/>
                                        </p:tgtEl>
                                        <p:attrNameLst>
                                          <p:attrName>fillcolor</p:attrName>
                                        </p:attrNameLst>
                                      </p:cBhvr>
                                      <p:by>
                                        <p:hsl h="0" s="12549" l="25098"/>
                                      </p:by>
                                    </p:animClr>
                                    <p:animClr clrSpc="hsl" dir="cw">
                                      <p:cBhvr>
                                        <p:cTn id="82" dur="500" fill="hold"/>
                                        <p:tgtEl>
                                          <p:spTgt spid="14"/>
                                        </p:tgtEl>
                                        <p:attrNameLst>
                                          <p:attrName>stroke.color</p:attrName>
                                        </p:attrNameLst>
                                      </p:cBhvr>
                                      <p:by>
                                        <p:hsl h="0" s="12549" l="25098"/>
                                      </p:by>
                                    </p:animClr>
                                    <p:set>
                                      <p:cBhvr>
                                        <p:cTn id="83" dur="500" fill="hold"/>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7" grpId="0"/>
      <p:bldP spid="8" grpId="0" animBg="1"/>
      <p:bldP spid="11" grpId="0" animBg="1"/>
      <p:bldP spid="11" grpId="1" animBg="1"/>
      <p:bldP spid="12" grpId="0" animBg="1"/>
      <p:bldP spid="12" grpId="1" animBg="1"/>
      <p:bldP spid="13" grpId="0" animBg="1"/>
      <p:bldP spid="13" grpId="1" animBg="1"/>
      <p:bldP spid="14" grpId="0" animBg="1"/>
      <p:bldP spid="14" grpId="1"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p:cNvSpPr/>
          <p:nvPr/>
        </p:nvSpPr>
        <p:spPr>
          <a:xfrm>
            <a:off x="443920" y="199406"/>
            <a:ext cx="8566575" cy="1077218"/>
          </a:xfrm>
          <a:prstGeom prst="rect">
            <a:avLst/>
          </a:prstGeom>
        </p:spPr>
        <p:txBody>
          <a:bodyPr wrap="square">
            <a:spAutoFit/>
          </a:bodyPr>
          <a:lstStyle/>
          <a:p>
            <a:pPr algn="ctr"/>
            <a:r>
              <a:rPr lang="en-US" sz="3200" b="1" dirty="0" err="1">
                <a:solidFill>
                  <a:srgbClr val="2A69A2"/>
                </a:solidFill>
                <a:latin typeface="UTM Avo" panose="02040603050506020204" pitchFamily="18" charset="0"/>
              </a:rPr>
              <a:t>Dựa</a:t>
            </a:r>
            <a:r>
              <a:rPr lang="en-US" sz="3200" b="1" dirty="0">
                <a:solidFill>
                  <a:srgbClr val="2A69A2"/>
                </a:solidFill>
                <a:latin typeface="UTM Avo" panose="02040603050506020204" pitchFamily="18" charset="0"/>
              </a:rPr>
              <a:t> </a:t>
            </a:r>
            <a:r>
              <a:rPr lang="en-US" sz="3200" b="1" dirty="0" err="1">
                <a:solidFill>
                  <a:srgbClr val="2A69A2"/>
                </a:solidFill>
                <a:latin typeface="UTM Avo" panose="02040603050506020204" pitchFamily="18" charset="0"/>
              </a:rPr>
              <a:t>vào</a:t>
            </a:r>
            <a:r>
              <a:rPr lang="en-US" sz="3200" b="1" dirty="0">
                <a:solidFill>
                  <a:srgbClr val="2A69A2"/>
                </a:solidFill>
                <a:latin typeface="UTM Avo" panose="02040603050506020204" pitchFamily="18" charset="0"/>
              </a:rPr>
              <a:t> </a:t>
            </a:r>
            <a:r>
              <a:rPr lang="en-US" sz="3200" b="1" dirty="0" err="1">
                <a:solidFill>
                  <a:srgbClr val="2A69A2"/>
                </a:solidFill>
                <a:latin typeface="UTM Avo" panose="02040603050506020204" pitchFamily="18" charset="0"/>
              </a:rPr>
              <a:t>dấu</a:t>
            </a:r>
            <a:r>
              <a:rPr lang="en-US" sz="3200" b="1" dirty="0">
                <a:solidFill>
                  <a:srgbClr val="2A69A2"/>
                </a:solidFill>
                <a:latin typeface="UTM Avo" panose="02040603050506020204" pitchFamily="18" charset="0"/>
              </a:rPr>
              <a:t> </a:t>
            </a:r>
            <a:r>
              <a:rPr lang="en-US" sz="3200" b="1" dirty="0" err="1">
                <a:solidFill>
                  <a:srgbClr val="2A69A2"/>
                </a:solidFill>
                <a:latin typeface="UTM Avo" panose="02040603050506020204" pitchFamily="18" charset="0"/>
              </a:rPr>
              <a:t>hiệu</a:t>
            </a:r>
            <a:r>
              <a:rPr lang="en-US" sz="3200" b="1" dirty="0">
                <a:solidFill>
                  <a:srgbClr val="2A69A2"/>
                </a:solidFill>
                <a:latin typeface="UTM Avo" panose="02040603050506020204" pitchFamily="18" charset="0"/>
              </a:rPr>
              <a:t> </a:t>
            </a:r>
            <a:r>
              <a:rPr lang="en-US" sz="3200" b="1" dirty="0" err="1">
                <a:solidFill>
                  <a:srgbClr val="2A69A2"/>
                </a:solidFill>
                <a:latin typeface="UTM Avo" panose="02040603050506020204" pitchFamily="18" charset="0"/>
              </a:rPr>
              <a:t>nào</a:t>
            </a:r>
            <a:r>
              <a:rPr lang="en-US" sz="3200" b="1" dirty="0">
                <a:solidFill>
                  <a:srgbClr val="2A69A2"/>
                </a:solidFill>
                <a:latin typeface="UTM Avo" panose="02040603050506020204" pitchFamily="18" charset="0"/>
              </a:rPr>
              <a:t> </a:t>
            </a:r>
            <a:r>
              <a:rPr lang="en-US" sz="3200" b="1" dirty="0" err="1">
                <a:solidFill>
                  <a:srgbClr val="2A69A2"/>
                </a:solidFill>
                <a:latin typeface="UTM Avo" panose="02040603050506020204" pitchFamily="18" charset="0"/>
              </a:rPr>
              <a:t>em</a:t>
            </a:r>
            <a:r>
              <a:rPr lang="en-US" sz="3200" b="1" dirty="0">
                <a:solidFill>
                  <a:srgbClr val="2A69A2"/>
                </a:solidFill>
                <a:latin typeface="UTM Avo" panose="02040603050506020204" pitchFamily="18" charset="0"/>
              </a:rPr>
              <a:t> </a:t>
            </a:r>
            <a:r>
              <a:rPr lang="en-US" sz="3200" b="1" dirty="0" err="1">
                <a:solidFill>
                  <a:srgbClr val="2A69A2"/>
                </a:solidFill>
                <a:latin typeface="UTM Avo" panose="02040603050506020204" pitchFamily="18" charset="0"/>
              </a:rPr>
              <a:t>nhận</a:t>
            </a:r>
            <a:r>
              <a:rPr lang="en-US" sz="3200" b="1" dirty="0">
                <a:solidFill>
                  <a:srgbClr val="2A69A2"/>
                </a:solidFill>
                <a:latin typeface="UTM Avo" panose="02040603050506020204" pitchFamily="18" charset="0"/>
              </a:rPr>
              <a:t> </a:t>
            </a:r>
            <a:r>
              <a:rPr lang="en-US" sz="3200" b="1" dirty="0" err="1">
                <a:solidFill>
                  <a:srgbClr val="2A69A2"/>
                </a:solidFill>
                <a:latin typeface="UTM Avo" panose="02040603050506020204" pitchFamily="18" charset="0"/>
              </a:rPr>
              <a:t>ra</a:t>
            </a:r>
            <a:r>
              <a:rPr lang="en-US" sz="3200" b="1" dirty="0">
                <a:solidFill>
                  <a:srgbClr val="2A69A2"/>
                </a:solidFill>
                <a:latin typeface="UTM Avo" panose="02040603050506020204" pitchFamily="18" charset="0"/>
              </a:rPr>
              <a:t> </a:t>
            </a:r>
            <a:r>
              <a:rPr lang="en-US" sz="3200" b="1" dirty="0" err="1">
                <a:solidFill>
                  <a:srgbClr val="2A69A2"/>
                </a:solidFill>
                <a:latin typeface="UTM Avo" panose="02040603050506020204" pitchFamily="18" charset="0"/>
              </a:rPr>
              <a:t>lời</a:t>
            </a:r>
            <a:r>
              <a:rPr lang="en-US" sz="3200" b="1" dirty="0">
                <a:solidFill>
                  <a:srgbClr val="2A69A2"/>
                </a:solidFill>
                <a:latin typeface="UTM Avo" panose="02040603050506020204" pitchFamily="18" charset="0"/>
              </a:rPr>
              <a:t> </a:t>
            </a:r>
            <a:r>
              <a:rPr lang="en-US" sz="3200" b="1" dirty="0" err="1">
                <a:solidFill>
                  <a:srgbClr val="2A69A2"/>
                </a:solidFill>
                <a:latin typeface="UTM Avo" panose="02040603050506020204" pitchFamily="18" charset="0"/>
              </a:rPr>
              <a:t>dẫn</a:t>
            </a:r>
            <a:r>
              <a:rPr lang="en-US" sz="3200" b="1" dirty="0">
                <a:solidFill>
                  <a:srgbClr val="2A69A2"/>
                </a:solidFill>
                <a:latin typeface="UTM Avo" panose="02040603050506020204" pitchFamily="18" charset="0"/>
              </a:rPr>
              <a:t> </a:t>
            </a:r>
            <a:r>
              <a:rPr lang="en-US" sz="3200" b="1" dirty="0" err="1">
                <a:solidFill>
                  <a:srgbClr val="2A69A2"/>
                </a:solidFill>
                <a:latin typeface="UTM Avo" panose="02040603050506020204" pitchFamily="18" charset="0"/>
              </a:rPr>
              <a:t>trực</a:t>
            </a:r>
            <a:r>
              <a:rPr lang="en-US" sz="3200" b="1" dirty="0">
                <a:solidFill>
                  <a:srgbClr val="2A69A2"/>
                </a:solidFill>
                <a:latin typeface="UTM Avo" panose="02040603050506020204" pitchFamily="18" charset="0"/>
              </a:rPr>
              <a:t> </a:t>
            </a:r>
            <a:r>
              <a:rPr lang="en-US" sz="3200" b="1" dirty="0" err="1">
                <a:solidFill>
                  <a:srgbClr val="2A69A2"/>
                </a:solidFill>
                <a:latin typeface="UTM Avo" panose="02040603050506020204" pitchFamily="18" charset="0"/>
              </a:rPr>
              <a:t>tiếp</a:t>
            </a:r>
            <a:r>
              <a:rPr lang="en-US" sz="3200" b="1" dirty="0">
                <a:solidFill>
                  <a:srgbClr val="2A69A2"/>
                </a:solidFill>
                <a:latin typeface="UTM Avo" panose="02040603050506020204" pitchFamily="18" charset="0"/>
              </a:rPr>
              <a:t>, </a:t>
            </a:r>
            <a:r>
              <a:rPr lang="en-US" sz="3200" b="1" dirty="0" err="1" smtClean="0">
                <a:solidFill>
                  <a:srgbClr val="2A69A2"/>
                </a:solidFill>
                <a:latin typeface="UTM Avo" panose="02040603050506020204" pitchFamily="18" charset="0"/>
              </a:rPr>
              <a:t>lời</a:t>
            </a:r>
            <a:r>
              <a:rPr lang="en-US" sz="3200" b="1" dirty="0" smtClean="0">
                <a:solidFill>
                  <a:srgbClr val="2A69A2"/>
                </a:solidFill>
                <a:latin typeface="UTM Avo" panose="02040603050506020204" pitchFamily="18" charset="0"/>
              </a:rPr>
              <a:t> </a:t>
            </a:r>
            <a:r>
              <a:rPr lang="en-US" sz="3200" b="1" dirty="0" err="1">
                <a:solidFill>
                  <a:srgbClr val="2A69A2"/>
                </a:solidFill>
                <a:latin typeface="UTM Avo" panose="02040603050506020204" pitchFamily="18" charset="0"/>
              </a:rPr>
              <a:t>dẫn</a:t>
            </a:r>
            <a:r>
              <a:rPr lang="en-US" sz="3200" b="1" dirty="0">
                <a:solidFill>
                  <a:srgbClr val="2A69A2"/>
                </a:solidFill>
                <a:latin typeface="UTM Avo" panose="02040603050506020204" pitchFamily="18" charset="0"/>
              </a:rPr>
              <a:t> </a:t>
            </a:r>
            <a:r>
              <a:rPr lang="en-US" sz="3200" b="1" dirty="0" err="1">
                <a:solidFill>
                  <a:srgbClr val="2A69A2"/>
                </a:solidFill>
                <a:latin typeface="UTM Avo" panose="02040603050506020204" pitchFamily="18" charset="0"/>
              </a:rPr>
              <a:t>gián</a:t>
            </a:r>
            <a:r>
              <a:rPr lang="en-US" sz="3200" b="1" dirty="0">
                <a:solidFill>
                  <a:srgbClr val="2A69A2"/>
                </a:solidFill>
                <a:latin typeface="UTM Avo" panose="02040603050506020204" pitchFamily="18" charset="0"/>
              </a:rPr>
              <a:t> </a:t>
            </a:r>
            <a:r>
              <a:rPr lang="en-US" sz="3200" b="1" dirty="0" err="1">
                <a:solidFill>
                  <a:srgbClr val="2A69A2"/>
                </a:solidFill>
                <a:latin typeface="UTM Avo" panose="02040603050506020204" pitchFamily="18" charset="0"/>
              </a:rPr>
              <a:t>tiếp</a:t>
            </a:r>
            <a:r>
              <a:rPr lang="en-US" sz="3200" b="1" dirty="0">
                <a:solidFill>
                  <a:srgbClr val="2A69A2"/>
                </a:solidFill>
                <a:latin typeface="UTM Avo" panose="02040603050506020204" pitchFamily="18" charset="0"/>
              </a:rPr>
              <a:t>?</a:t>
            </a:r>
            <a:endParaRPr lang="vi-VN" sz="3200" b="1" dirty="0">
              <a:solidFill>
                <a:srgbClr val="2A69A2"/>
              </a:solidFill>
              <a:latin typeface="UVN Bay Buom Nang" panose="00000900000000000000" pitchFamily="2" charset="0"/>
            </a:endParaRPr>
          </a:p>
        </p:txBody>
      </p:sp>
      <p:sp>
        <p:nvSpPr>
          <p:cNvPr id="92" name="Rectangle 91"/>
          <p:cNvSpPr/>
          <p:nvPr/>
        </p:nvSpPr>
        <p:spPr>
          <a:xfrm>
            <a:off x="109383" y="1557783"/>
            <a:ext cx="4685641" cy="1669757"/>
          </a:xfrm>
          <a:prstGeom prst="rect">
            <a:avLst/>
          </a:prstGeom>
          <a:solidFill>
            <a:srgbClr val="D8E9F6"/>
          </a:solidFill>
          <a:ln w="28575">
            <a:solidFill>
              <a:srgbClr val="FF0000"/>
            </a:solidFill>
            <a:prstDash val="sysDash"/>
          </a:ln>
        </p:spPr>
        <p:txBody>
          <a:bodyPr vert="horz" lIns="91440" tIns="45720" rIns="91440" bIns="45720" rtlCol="0" anchor="ctr">
            <a:noAutofit/>
          </a:bodyPr>
          <a:lstStyle/>
          <a:p>
            <a:pPr algn="ctr">
              <a:lnSpc>
                <a:spcPct val="90000"/>
              </a:lnSpc>
              <a:spcBef>
                <a:spcPct val="0"/>
              </a:spcBef>
            </a:pPr>
            <a:r>
              <a:rPr lang="vi-VN" sz="2700" dirty="0">
                <a:solidFill>
                  <a:srgbClr val="FF0000"/>
                </a:solidFill>
                <a:latin typeface="UVN Banh Mi" pitchFamily="2" charset="0"/>
                <a:ea typeface="+mj-ea"/>
                <a:cs typeface="+mj-cs"/>
              </a:rPr>
              <a:t>Lời dẫn trực tiếp là </a:t>
            </a:r>
            <a:r>
              <a:rPr lang="vi-VN" sz="2700" dirty="0">
                <a:solidFill>
                  <a:schemeClr val="tx1">
                    <a:lumMod val="95000"/>
                    <a:lumOff val="5000"/>
                  </a:schemeClr>
                </a:solidFill>
                <a:latin typeface="UVN Banh Mi" pitchFamily="2" charset="0"/>
                <a:ea typeface="+mj-ea"/>
                <a:cs typeface="+mj-cs"/>
              </a:rPr>
              <a:t>một câu trọn vẹn </a:t>
            </a:r>
            <a:r>
              <a:rPr lang="vi-VN" sz="2700" dirty="0">
                <a:solidFill>
                  <a:srgbClr val="FF0000"/>
                </a:solidFill>
                <a:latin typeface="UVN Banh Mi" pitchFamily="2" charset="0"/>
                <a:ea typeface="+mj-ea"/>
                <a:cs typeface="+mj-cs"/>
              </a:rPr>
              <a:t>được đặt sau dấu hai chấm phối hợp với dấu </a:t>
            </a:r>
            <a:r>
              <a:rPr lang="vi-VN" sz="2700" dirty="0">
                <a:solidFill>
                  <a:schemeClr val="tx1">
                    <a:lumMod val="95000"/>
                    <a:lumOff val="5000"/>
                  </a:schemeClr>
                </a:solidFill>
                <a:latin typeface="UVN Banh Mi" pitchFamily="2" charset="0"/>
                <a:ea typeface="+mj-ea"/>
                <a:cs typeface="+mj-cs"/>
              </a:rPr>
              <a:t>gạch </a:t>
            </a:r>
            <a:r>
              <a:rPr lang="vi-VN" sz="2700" dirty="0" smtClean="0">
                <a:solidFill>
                  <a:schemeClr val="tx1">
                    <a:lumMod val="95000"/>
                    <a:lumOff val="5000"/>
                  </a:schemeClr>
                </a:solidFill>
                <a:latin typeface="UVN Banh Mi" pitchFamily="2" charset="0"/>
                <a:ea typeface="+mj-ea"/>
                <a:cs typeface="+mj-cs"/>
              </a:rPr>
              <a:t>ngang </a:t>
            </a:r>
            <a:r>
              <a:rPr lang="vi-VN" sz="2700" dirty="0" smtClean="0">
                <a:solidFill>
                  <a:srgbClr val="FF0000"/>
                </a:solidFill>
                <a:latin typeface="UVN Banh Mi" pitchFamily="2" charset="0"/>
                <a:ea typeface="+mj-ea"/>
                <a:cs typeface="+mj-cs"/>
              </a:rPr>
              <a:t>đầu dòng hay dấu </a:t>
            </a:r>
            <a:r>
              <a:rPr lang="vi-VN" sz="2700" dirty="0" smtClean="0">
                <a:solidFill>
                  <a:schemeClr val="tx1">
                    <a:lumMod val="95000"/>
                    <a:lumOff val="5000"/>
                  </a:schemeClr>
                </a:solidFill>
                <a:latin typeface="UVN Banh Mi" pitchFamily="2" charset="0"/>
                <a:ea typeface="+mj-ea"/>
                <a:cs typeface="+mj-cs"/>
              </a:rPr>
              <a:t>ngoặc </a:t>
            </a:r>
            <a:r>
              <a:rPr lang="vi-VN" sz="2700" dirty="0">
                <a:solidFill>
                  <a:schemeClr val="tx1">
                    <a:lumMod val="95000"/>
                    <a:lumOff val="5000"/>
                  </a:schemeClr>
                </a:solidFill>
                <a:latin typeface="UVN Banh Mi" pitchFamily="2" charset="0"/>
                <a:ea typeface="+mj-ea"/>
                <a:cs typeface="+mj-cs"/>
              </a:rPr>
              <a:t>kép</a:t>
            </a:r>
            <a:r>
              <a:rPr lang="vi-VN" sz="2700" dirty="0">
                <a:solidFill>
                  <a:srgbClr val="FF0000"/>
                </a:solidFill>
                <a:latin typeface="UVN Banh Mi" pitchFamily="2" charset="0"/>
                <a:ea typeface="+mj-ea"/>
                <a:cs typeface="+mj-cs"/>
              </a:rPr>
              <a:t>.</a:t>
            </a:r>
            <a:endParaRPr lang="en-US" sz="2700" dirty="0">
              <a:solidFill>
                <a:srgbClr val="FF0000"/>
              </a:solidFill>
              <a:latin typeface="UVN Banh Mi" pitchFamily="2" charset="0"/>
              <a:ea typeface="+mj-ea"/>
              <a:cs typeface="+mj-cs"/>
            </a:endParaRPr>
          </a:p>
        </p:txBody>
      </p:sp>
      <p:sp>
        <p:nvSpPr>
          <p:cNvPr id="93" name="Rectangle 92"/>
          <p:cNvSpPr/>
          <p:nvPr/>
        </p:nvSpPr>
        <p:spPr>
          <a:xfrm>
            <a:off x="5151721" y="2392661"/>
            <a:ext cx="3553974" cy="1576619"/>
          </a:xfrm>
          <a:prstGeom prst="rect">
            <a:avLst/>
          </a:prstGeom>
          <a:solidFill>
            <a:srgbClr val="D8E9F6"/>
          </a:solidFill>
          <a:ln w="28575">
            <a:solidFill>
              <a:srgbClr val="FF0000"/>
            </a:solidFill>
            <a:prstDash val="sysDash"/>
          </a:ln>
        </p:spPr>
        <p:txBody>
          <a:bodyPr vert="horz" lIns="91440" tIns="45720" rIns="91440" bIns="45720" rtlCol="0" anchor="ctr">
            <a:noAutofit/>
          </a:bodyPr>
          <a:lstStyle/>
          <a:p>
            <a:pPr algn="ctr">
              <a:lnSpc>
                <a:spcPct val="90000"/>
              </a:lnSpc>
              <a:spcBef>
                <a:spcPct val="0"/>
              </a:spcBef>
            </a:pPr>
            <a:r>
              <a:rPr lang="pt-BR" sz="2700">
                <a:solidFill>
                  <a:srgbClr val="FF0000"/>
                </a:solidFill>
                <a:latin typeface="UVN Banh Mi" pitchFamily="2" charset="0"/>
                <a:ea typeface="+mj-ea"/>
                <a:cs typeface="+mj-cs"/>
              </a:rPr>
              <a:t>Lời dẫn gián tiếp đứng sau các từ nối: </a:t>
            </a:r>
            <a:r>
              <a:rPr lang="pt-BR" sz="2700">
                <a:solidFill>
                  <a:schemeClr val="tx1">
                    <a:lumMod val="95000"/>
                    <a:lumOff val="5000"/>
                  </a:schemeClr>
                </a:solidFill>
                <a:latin typeface="UVN Banh Mi" pitchFamily="2" charset="0"/>
                <a:ea typeface="+mj-ea"/>
                <a:cs typeface="+mj-cs"/>
              </a:rPr>
              <a:t>rằng, là</a:t>
            </a:r>
            <a:r>
              <a:rPr lang="pt-BR" sz="2700">
                <a:solidFill>
                  <a:srgbClr val="FF0000"/>
                </a:solidFill>
                <a:latin typeface="UVN Banh Mi" pitchFamily="2" charset="0"/>
                <a:ea typeface="+mj-ea"/>
                <a:cs typeface="+mj-cs"/>
              </a:rPr>
              <a:t> và </a:t>
            </a:r>
            <a:r>
              <a:rPr lang="pt-BR" sz="2700">
                <a:solidFill>
                  <a:schemeClr val="tx1">
                    <a:lumMod val="95000"/>
                    <a:lumOff val="5000"/>
                  </a:schemeClr>
                </a:solidFill>
                <a:latin typeface="UVN Banh Mi" pitchFamily="2" charset="0"/>
                <a:ea typeface="+mj-ea"/>
                <a:cs typeface="+mj-cs"/>
              </a:rPr>
              <a:t>dấu hai chấm</a:t>
            </a:r>
            <a:r>
              <a:rPr lang="pt-BR" sz="2700">
                <a:solidFill>
                  <a:srgbClr val="FF0000"/>
                </a:solidFill>
                <a:latin typeface="UVN Banh Mi" pitchFamily="2" charset="0"/>
                <a:ea typeface="+mj-ea"/>
                <a:cs typeface="+mj-cs"/>
              </a:rPr>
              <a:t>.</a:t>
            </a:r>
            <a:endParaRPr lang="en-US" sz="2700">
              <a:solidFill>
                <a:srgbClr val="FF0000"/>
              </a:solidFill>
              <a:latin typeface="UVN Banh Mi" pitchFamily="2" charset="0"/>
              <a:ea typeface="+mj-ea"/>
              <a:cs typeface="+mj-cs"/>
            </a:endParaRPr>
          </a:p>
        </p:txBody>
      </p:sp>
    </p:spTree>
    <p:extLst>
      <p:ext uri="{BB962C8B-B14F-4D97-AF65-F5344CB8AC3E}">
        <p14:creationId xmlns:p14="http://schemas.microsoft.com/office/powerpoint/2010/main" val="1997457886"/>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wd">
                                    <p:tmPct val="10000"/>
                                  </p:iterate>
                                  <p:childTnLst>
                                    <p:set>
                                      <p:cBhvr>
                                        <p:cTn id="6" dur="1" fill="hold">
                                          <p:stCondLst>
                                            <p:cond delay="0"/>
                                          </p:stCondLst>
                                        </p:cTn>
                                        <p:tgtEl>
                                          <p:spTgt spid="91"/>
                                        </p:tgtEl>
                                        <p:attrNameLst>
                                          <p:attrName>style.visibility</p:attrName>
                                        </p:attrNameLst>
                                      </p:cBhvr>
                                      <p:to>
                                        <p:strVal val="visible"/>
                                      </p:to>
                                    </p:set>
                                    <p:anim calcmode="lin" valueType="num">
                                      <p:cBhvr>
                                        <p:cTn id="7" dur="500" fill="hold"/>
                                        <p:tgtEl>
                                          <p:spTgt spid="91"/>
                                        </p:tgtEl>
                                        <p:attrNameLst>
                                          <p:attrName>ppt_w</p:attrName>
                                        </p:attrNameLst>
                                      </p:cBhvr>
                                      <p:tavLst>
                                        <p:tav tm="0">
                                          <p:val>
                                            <p:fltVal val="0"/>
                                          </p:val>
                                        </p:tav>
                                        <p:tav tm="100000">
                                          <p:val>
                                            <p:strVal val="#ppt_w"/>
                                          </p:val>
                                        </p:tav>
                                      </p:tavLst>
                                    </p:anim>
                                    <p:anim calcmode="lin" valueType="num">
                                      <p:cBhvr>
                                        <p:cTn id="8" dur="500" fill="hold"/>
                                        <p:tgtEl>
                                          <p:spTgt spid="9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2"/>
                                        </p:tgtEl>
                                        <p:attrNameLst>
                                          <p:attrName>style.visibility</p:attrName>
                                        </p:attrNameLst>
                                      </p:cBhvr>
                                      <p:to>
                                        <p:strVal val="visible"/>
                                      </p:to>
                                    </p:set>
                                    <p:animEffect transition="in" filter="wipe(down)">
                                      <p:cBhvr>
                                        <p:cTn id="13" dur="500"/>
                                        <p:tgtEl>
                                          <p:spTgt spid="9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3"/>
                                        </p:tgtEl>
                                        <p:attrNameLst>
                                          <p:attrName>style.visibility</p:attrName>
                                        </p:attrNameLst>
                                      </p:cBhvr>
                                      <p:to>
                                        <p:strVal val="visible"/>
                                      </p:to>
                                    </p:set>
                                    <p:animEffect transition="in" filter="wipe(down)">
                                      <p:cBhvr>
                                        <p:cTn id="18"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animBg="1"/>
      <p:bldP spid="9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00949" y="4395787"/>
            <a:ext cx="8724467" cy="58257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组合 12"/>
          <p:cNvGrpSpPr/>
          <p:nvPr/>
        </p:nvGrpSpPr>
        <p:grpSpPr>
          <a:xfrm>
            <a:off x="152259" y="832202"/>
            <a:ext cx="4477795" cy="3414948"/>
            <a:chOff x="1865560" y="1138006"/>
            <a:chExt cx="8382000" cy="4992311"/>
          </a:xfrm>
          <a:solidFill>
            <a:schemeClr val="accent2">
              <a:lumMod val="40000"/>
              <a:lumOff val="60000"/>
            </a:schemeClr>
          </a:solidFill>
          <a:effectLst>
            <a:outerShdw blurRad="50800" dist="38100" dir="5400000" algn="t" rotWithShape="0">
              <a:prstClr val="black">
                <a:alpha val="40000"/>
              </a:prstClr>
            </a:outerShdw>
          </a:effectLst>
        </p:grpSpPr>
        <p:sp>
          <p:nvSpPr>
            <p:cNvPr id="21" name="圆角矩形 16"/>
            <p:cNvSpPr/>
            <p:nvPr/>
          </p:nvSpPr>
          <p:spPr>
            <a:xfrm flipV="1">
              <a:off x="1865560" y="1138006"/>
              <a:ext cx="8382000" cy="4992311"/>
            </a:xfrm>
            <a:prstGeom prst="roundRect">
              <a:avLst>
                <a:gd name="adj" fmla="val 839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2" name="圆角矩形 17"/>
            <p:cNvSpPr/>
            <p:nvPr/>
          </p:nvSpPr>
          <p:spPr>
            <a:xfrm flipV="1">
              <a:off x="1999859" y="1212694"/>
              <a:ext cx="8178501" cy="4842936"/>
            </a:xfrm>
            <a:prstGeom prst="roundRect">
              <a:avLst>
                <a:gd name="adj" fmla="val 8395"/>
              </a:avLst>
            </a:prstGeom>
            <a:grpFill/>
            <a:ln>
              <a:solidFill>
                <a:srgbClr val="F2DC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sp>
        <p:nvSpPr>
          <p:cNvPr id="101" name="文本框 100"/>
          <p:cNvSpPr txBox="1"/>
          <p:nvPr/>
        </p:nvSpPr>
        <p:spPr>
          <a:xfrm>
            <a:off x="7569798" y="2084236"/>
            <a:ext cx="2142389" cy="293350"/>
          </a:xfrm>
          <a:prstGeom prst="rect">
            <a:avLst/>
          </a:prstGeom>
          <a:noFill/>
        </p:spPr>
        <p:txBody>
          <a:bodyPr wrap="square" rtlCol="0">
            <a:spAutoFit/>
          </a:bodyPr>
          <a:lstStyle/>
          <a:p>
            <a:pPr>
              <a:lnSpc>
                <a:spcPct val="120000"/>
              </a:lnSpc>
            </a:pPr>
            <a:endParaRPr lang="zh-CN" altLang="en-US" sz="1200" b="1" dirty="0">
              <a:solidFill>
                <a:srgbClr val="C00000"/>
              </a:solidFill>
              <a:latin typeface="UTM Avo" panose="02040603050506020204" pitchFamily="18" charset="0"/>
              <a:ea typeface="微软雅黑" panose="020B0503020204020204" pitchFamily="34" charset="-122"/>
            </a:endParaRPr>
          </a:p>
        </p:txBody>
      </p:sp>
      <p:sp>
        <p:nvSpPr>
          <p:cNvPr id="102" name="文本框 101"/>
          <p:cNvSpPr txBox="1"/>
          <p:nvPr/>
        </p:nvSpPr>
        <p:spPr>
          <a:xfrm>
            <a:off x="6500588" y="1093473"/>
            <a:ext cx="2708595" cy="369332"/>
          </a:xfrm>
          <a:prstGeom prst="rect">
            <a:avLst/>
          </a:prstGeom>
          <a:noFill/>
        </p:spPr>
        <p:txBody>
          <a:bodyPr wrap="square" rtlCol="0">
            <a:spAutoFit/>
          </a:bodyPr>
          <a:lstStyle/>
          <a:p>
            <a:pPr>
              <a:lnSpc>
                <a:spcPct val="120000"/>
              </a:lnSpc>
            </a:pPr>
            <a:r>
              <a:rPr lang="en-US" sz="1500" b="1" dirty="0" err="1" smtClean="0">
                <a:solidFill>
                  <a:srgbClr val="C00000"/>
                </a:solidFill>
                <a:latin typeface="UTM Avo" panose="02040603050506020204" pitchFamily="18" charset="0"/>
              </a:rPr>
              <a:t>Xác</a:t>
            </a:r>
            <a:r>
              <a:rPr lang="en-US" sz="1500" b="1" dirty="0" smtClean="0">
                <a:solidFill>
                  <a:srgbClr val="C00000"/>
                </a:solidFill>
                <a:latin typeface="UTM Avo" panose="02040603050506020204" pitchFamily="18" charset="0"/>
              </a:rPr>
              <a:t> </a:t>
            </a:r>
            <a:r>
              <a:rPr lang="en-US" sz="1500" b="1" dirty="0" err="1">
                <a:solidFill>
                  <a:srgbClr val="C00000"/>
                </a:solidFill>
                <a:latin typeface="UTM Avo" panose="02040603050506020204" pitchFamily="18" charset="0"/>
              </a:rPr>
              <a:t>định</a:t>
            </a:r>
            <a:r>
              <a:rPr lang="en-US" sz="1500" b="1" dirty="0">
                <a:solidFill>
                  <a:srgbClr val="C00000"/>
                </a:solidFill>
                <a:latin typeface="UTM Avo" panose="02040603050506020204" pitchFamily="18" charset="0"/>
              </a:rPr>
              <a:t> </a:t>
            </a:r>
            <a:r>
              <a:rPr lang="en-US" sz="1500" b="1" dirty="0" err="1">
                <a:solidFill>
                  <a:srgbClr val="C00000"/>
                </a:solidFill>
                <a:latin typeface="UTM Avo" panose="02040603050506020204" pitchFamily="18" charset="0"/>
              </a:rPr>
              <a:t>ai</a:t>
            </a:r>
            <a:r>
              <a:rPr lang="en-US" sz="1500" b="1" dirty="0">
                <a:solidFill>
                  <a:srgbClr val="C00000"/>
                </a:solidFill>
                <a:latin typeface="UTM Avo" panose="02040603050506020204" pitchFamily="18" charset="0"/>
              </a:rPr>
              <a:t> </a:t>
            </a:r>
            <a:r>
              <a:rPr lang="en-US" sz="1500" b="1" dirty="0" err="1">
                <a:solidFill>
                  <a:srgbClr val="C00000"/>
                </a:solidFill>
                <a:latin typeface="UTM Avo" panose="02040603050506020204" pitchFamily="18" charset="0"/>
              </a:rPr>
              <a:t>nói</a:t>
            </a:r>
            <a:r>
              <a:rPr lang="en-US" sz="1500" b="1" dirty="0">
                <a:solidFill>
                  <a:srgbClr val="C00000"/>
                </a:solidFill>
                <a:latin typeface="UTM Avo" panose="02040603050506020204" pitchFamily="18" charset="0"/>
              </a:rPr>
              <a:t>, </a:t>
            </a:r>
            <a:r>
              <a:rPr lang="en-US" sz="1500" b="1" dirty="0" err="1">
                <a:solidFill>
                  <a:srgbClr val="C00000"/>
                </a:solidFill>
                <a:latin typeface="UTM Avo" panose="02040603050506020204" pitchFamily="18" charset="0"/>
              </a:rPr>
              <a:t>nói</a:t>
            </a:r>
            <a:r>
              <a:rPr lang="en-US" sz="1500" b="1" dirty="0">
                <a:solidFill>
                  <a:srgbClr val="C00000"/>
                </a:solidFill>
                <a:latin typeface="UTM Avo" panose="02040603050506020204" pitchFamily="18" charset="0"/>
              </a:rPr>
              <a:t> </a:t>
            </a:r>
            <a:r>
              <a:rPr lang="en-US" sz="1500" b="1" dirty="0" err="1" smtClean="0">
                <a:solidFill>
                  <a:srgbClr val="C00000"/>
                </a:solidFill>
                <a:latin typeface="UTM Avo" panose="02040603050506020204" pitchFamily="18" charset="0"/>
              </a:rPr>
              <a:t>với</a:t>
            </a:r>
            <a:r>
              <a:rPr lang="en-US" sz="1500" b="1" dirty="0" smtClean="0">
                <a:solidFill>
                  <a:srgbClr val="C00000"/>
                </a:solidFill>
                <a:latin typeface="UTM Avo" panose="02040603050506020204" pitchFamily="18" charset="0"/>
              </a:rPr>
              <a:t> </a:t>
            </a:r>
            <a:r>
              <a:rPr lang="en-US" sz="1500" b="1" dirty="0" err="1" smtClean="0">
                <a:solidFill>
                  <a:srgbClr val="C00000"/>
                </a:solidFill>
                <a:latin typeface="UTM Avo" panose="02040603050506020204" pitchFamily="18" charset="0"/>
              </a:rPr>
              <a:t>ai</a:t>
            </a:r>
            <a:endParaRPr lang="zh-CN" altLang="en-US" sz="1500" b="1" dirty="0">
              <a:solidFill>
                <a:srgbClr val="C00000"/>
              </a:solidFill>
              <a:latin typeface="UTM Avo" panose="02040603050506020204" pitchFamily="18" charset="0"/>
              <a:ea typeface="微软雅黑" panose="020B0503020204020204" pitchFamily="34" charset="-122"/>
            </a:endParaRPr>
          </a:p>
        </p:txBody>
      </p:sp>
      <p:grpSp>
        <p:nvGrpSpPr>
          <p:cNvPr id="36" name="组合 35"/>
          <p:cNvGrpSpPr/>
          <p:nvPr/>
        </p:nvGrpSpPr>
        <p:grpSpPr>
          <a:xfrm>
            <a:off x="4460514" y="1253340"/>
            <a:ext cx="2410235" cy="2429198"/>
            <a:chOff x="-6172744" y="2014038"/>
            <a:chExt cx="3741227" cy="3741226"/>
          </a:xfrm>
        </p:grpSpPr>
        <p:sp>
          <p:nvSpPr>
            <p:cNvPr id="44" name="同心圆 43"/>
            <p:cNvSpPr/>
            <p:nvPr/>
          </p:nvSpPr>
          <p:spPr>
            <a:xfrm>
              <a:off x="-6172744" y="2014038"/>
              <a:ext cx="3741227" cy="3741226"/>
            </a:xfrm>
            <a:prstGeom prst="donut">
              <a:avLst>
                <a:gd name="adj" fmla="val 7657"/>
              </a:avLst>
            </a:prstGeom>
            <a:solidFill>
              <a:srgbClr val="9F9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schemeClr val="tx1"/>
                </a:solidFill>
                <a:ea typeface="微软雅黑" panose="020B0503020204020204" pitchFamily="34" charset="-122"/>
              </a:endParaRPr>
            </a:p>
          </p:txBody>
        </p:sp>
        <p:cxnSp>
          <p:nvCxnSpPr>
            <p:cNvPr id="56" name="直接连接符 55"/>
            <p:cNvCxnSpPr/>
            <p:nvPr/>
          </p:nvCxnSpPr>
          <p:spPr>
            <a:xfrm>
              <a:off x="-5083181" y="2542258"/>
              <a:ext cx="1562100" cy="2684787"/>
            </a:xfrm>
            <a:prstGeom prst="line">
              <a:avLst/>
            </a:prstGeom>
            <a:ln w="28575">
              <a:solidFill>
                <a:srgbClr val="5EC6D3"/>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rot="3600000">
              <a:off x="-5083181" y="2542258"/>
              <a:ext cx="1562100" cy="2684787"/>
            </a:xfrm>
            <a:prstGeom prst="line">
              <a:avLst/>
            </a:prstGeom>
            <a:ln w="28575">
              <a:solidFill>
                <a:srgbClr val="5EC6D3"/>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rot="7200000">
              <a:off x="-5083181" y="2542258"/>
              <a:ext cx="1562100" cy="2684787"/>
            </a:xfrm>
            <a:prstGeom prst="line">
              <a:avLst/>
            </a:prstGeom>
            <a:ln w="28575">
              <a:solidFill>
                <a:srgbClr val="5EC6D3"/>
              </a:solidFill>
            </a:ln>
          </p:spPr>
          <p:style>
            <a:lnRef idx="1">
              <a:schemeClr val="accent1"/>
            </a:lnRef>
            <a:fillRef idx="0">
              <a:schemeClr val="accent1"/>
            </a:fillRef>
            <a:effectRef idx="0">
              <a:schemeClr val="accent1"/>
            </a:effectRef>
            <a:fontRef idx="minor">
              <a:schemeClr val="tx1"/>
            </a:fontRef>
          </p:style>
        </p:cxnSp>
      </p:grpSp>
      <p:sp>
        <p:nvSpPr>
          <p:cNvPr id="37" name="Oval 83"/>
          <p:cNvSpPr>
            <a:spLocks noChangeAspect="1"/>
          </p:cNvSpPr>
          <p:nvPr/>
        </p:nvSpPr>
        <p:spPr>
          <a:xfrm>
            <a:off x="5973622" y="1142074"/>
            <a:ext cx="548903" cy="548903"/>
          </a:xfrm>
          <a:prstGeom prst="ellipse">
            <a:avLst/>
          </a:prstGeom>
          <a:solidFill>
            <a:srgbClr val="F8841D"/>
          </a:solidFill>
          <a:ln w="28575" cap="flat" cmpd="sng" algn="ctr">
            <a:solidFill>
              <a:srgbClr val="F4F4F4"/>
            </a:solidFill>
            <a:prstDash val="solid"/>
          </a:ln>
          <a:effectLst/>
        </p:spPr>
        <p:txBody>
          <a:bodyPr spcFirstLastPara="0" vert="horz" wrap="square" lIns="0" tIns="0" rIns="0" bIns="0" numCol="1" spcCol="1270" anchor="ctr" anchorCtr="0">
            <a:noAutofit/>
          </a:bodyPr>
          <a:lstStyle/>
          <a:p>
            <a:pPr algn="ctr" defTabSz="888683">
              <a:lnSpc>
                <a:spcPct val="90000"/>
              </a:lnSpc>
              <a:spcBef>
                <a:spcPct val="0"/>
              </a:spcBef>
              <a:spcAft>
                <a:spcPct val="35000"/>
              </a:spcAft>
            </a:pPr>
            <a:r>
              <a:rPr lang="vi-VN" sz="1500" b="1" kern="0" dirty="0" smtClean="0">
                <a:solidFill>
                  <a:schemeClr val="bg1"/>
                </a:solidFill>
                <a:latin typeface="Calibri" panose="020F0502020204030204"/>
                <a:cs typeface="Arial" panose="020B0604020202020204" pitchFamily="34" charset="0"/>
              </a:rPr>
              <a:t>01</a:t>
            </a:r>
            <a:endParaRPr lang="en-US" sz="1500" b="1" kern="0" dirty="0">
              <a:solidFill>
                <a:schemeClr val="bg1"/>
              </a:solidFill>
              <a:latin typeface="Calibri" panose="020F0502020204030204"/>
              <a:cs typeface="Arial" panose="020B0604020202020204" pitchFamily="34" charset="0"/>
            </a:endParaRPr>
          </a:p>
        </p:txBody>
      </p:sp>
      <p:sp>
        <p:nvSpPr>
          <p:cNvPr id="38" name="Oval 82"/>
          <p:cNvSpPr>
            <a:spLocks noChangeAspect="1"/>
          </p:cNvSpPr>
          <p:nvPr/>
        </p:nvSpPr>
        <p:spPr>
          <a:xfrm>
            <a:off x="4964343" y="3225028"/>
            <a:ext cx="548903" cy="548903"/>
          </a:xfrm>
          <a:prstGeom prst="ellipse">
            <a:avLst/>
          </a:prstGeom>
          <a:solidFill>
            <a:srgbClr val="9BBB40"/>
          </a:solidFill>
          <a:ln w="28575" cap="flat" cmpd="sng" algn="ctr">
            <a:solidFill>
              <a:srgbClr val="F4F4F4"/>
            </a:solidFill>
            <a:prstDash val="solid"/>
          </a:ln>
          <a:effectLst/>
        </p:spPr>
        <p:txBody>
          <a:bodyPr spcFirstLastPara="0" vert="horz" wrap="square" lIns="0" tIns="0" rIns="0" bIns="0" numCol="1" spcCol="1270" anchor="ctr" anchorCtr="0">
            <a:noAutofit/>
          </a:bodyPr>
          <a:lstStyle/>
          <a:p>
            <a:pPr algn="ctr" defTabSz="888683">
              <a:lnSpc>
                <a:spcPct val="90000"/>
              </a:lnSpc>
              <a:spcBef>
                <a:spcPct val="0"/>
              </a:spcBef>
              <a:spcAft>
                <a:spcPct val="35000"/>
              </a:spcAft>
            </a:pPr>
            <a:endParaRPr lang="en-US" sz="1500" b="1" kern="0" dirty="0">
              <a:solidFill>
                <a:schemeClr val="bg1"/>
              </a:solidFill>
              <a:latin typeface="Calibri" panose="020F0502020204030204"/>
              <a:cs typeface="Arial" panose="020B0604020202020204" pitchFamily="34" charset="0"/>
            </a:endParaRPr>
          </a:p>
        </p:txBody>
      </p:sp>
      <p:sp>
        <p:nvSpPr>
          <p:cNvPr id="39" name="Oval 84"/>
          <p:cNvSpPr>
            <a:spLocks noChangeAspect="1"/>
          </p:cNvSpPr>
          <p:nvPr/>
        </p:nvSpPr>
        <p:spPr>
          <a:xfrm>
            <a:off x="6478471" y="2173265"/>
            <a:ext cx="548903" cy="548903"/>
          </a:xfrm>
          <a:prstGeom prst="ellipse">
            <a:avLst/>
          </a:prstGeom>
          <a:solidFill>
            <a:srgbClr val="F26D64"/>
          </a:solidFill>
          <a:ln w="28575" cap="flat" cmpd="sng" algn="ctr">
            <a:solidFill>
              <a:srgbClr val="F4F4F4"/>
            </a:solidFill>
            <a:prstDash val="solid"/>
          </a:ln>
          <a:effectLst/>
        </p:spPr>
        <p:txBody>
          <a:bodyPr spcFirstLastPara="0" vert="horz" wrap="square" lIns="0" tIns="0" rIns="0" bIns="0" numCol="1" spcCol="1270" anchor="ctr" anchorCtr="0">
            <a:noAutofit/>
          </a:bodyPr>
          <a:lstStyle/>
          <a:p>
            <a:pPr algn="ctr" defTabSz="888683">
              <a:lnSpc>
                <a:spcPct val="90000"/>
              </a:lnSpc>
              <a:spcBef>
                <a:spcPct val="0"/>
              </a:spcBef>
              <a:spcAft>
                <a:spcPct val="35000"/>
              </a:spcAft>
            </a:pPr>
            <a:r>
              <a:rPr lang="vi-VN" sz="1500" b="1" kern="0" dirty="0" smtClean="0">
                <a:solidFill>
                  <a:schemeClr val="bg1"/>
                </a:solidFill>
                <a:latin typeface="Calibri" panose="020F0502020204030204"/>
                <a:cs typeface="Arial" panose="020B0604020202020204" pitchFamily="34" charset="0"/>
              </a:rPr>
              <a:t>02</a:t>
            </a:r>
            <a:endParaRPr lang="en-US" sz="1500" b="1" kern="0" dirty="0">
              <a:solidFill>
                <a:schemeClr val="bg1"/>
              </a:solidFill>
              <a:latin typeface="Calibri" panose="020F0502020204030204"/>
              <a:cs typeface="Arial" panose="020B0604020202020204" pitchFamily="34" charset="0"/>
            </a:endParaRPr>
          </a:p>
        </p:txBody>
      </p:sp>
      <p:sp>
        <p:nvSpPr>
          <p:cNvPr id="40" name="Oval 85"/>
          <p:cNvSpPr>
            <a:spLocks noChangeAspect="1"/>
          </p:cNvSpPr>
          <p:nvPr/>
        </p:nvSpPr>
        <p:spPr>
          <a:xfrm>
            <a:off x="4879271" y="1142074"/>
            <a:ext cx="548903" cy="548903"/>
          </a:xfrm>
          <a:prstGeom prst="ellipse">
            <a:avLst/>
          </a:prstGeom>
          <a:solidFill>
            <a:srgbClr val="5EC6D3"/>
          </a:solidFill>
          <a:ln w="28575" cap="flat" cmpd="sng" algn="ctr">
            <a:solidFill>
              <a:srgbClr val="F4F4F4"/>
            </a:solidFill>
            <a:prstDash val="solid"/>
          </a:ln>
          <a:effectLst/>
        </p:spPr>
        <p:txBody>
          <a:bodyPr spcFirstLastPara="0" vert="horz" wrap="square" lIns="0" tIns="0" rIns="0" bIns="0" numCol="1" spcCol="1270" anchor="ctr" anchorCtr="0">
            <a:noAutofit/>
          </a:bodyPr>
          <a:lstStyle/>
          <a:p>
            <a:pPr algn="ctr" defTabSz="888683">
              <a:lnSpc>
                <a:spcPct val="90000"/>
              </a:lnSpc>
              <a:spcBef>
                <a:spcPct val="0"/>
              </a:spcBef>
              <a:spcAft>
                <a:spcPct val="35000"/>
              </a:spcAft>
            </a:pPr>
            <a:endParaRPr lang="en-US" sz="1500" b="1" kern="0" dirty="0">
              <a:solidFill>
                <a:schemeClr val="bg1"/>
              </a:solidFill>
              <a:latin typeface="Calibri" panose="020F0502020204030204"/>
              <a:cs typeface="Arial" panose="020B0604020202020204" pitchFamily="34" charset="0"/>
            </a:endParaRPr>
          </a:p>
        </p:txBody>
      </p:sp>
      <p:sp>
        <p:nvSpPr>
          <p:cNvPr id="41" name="Oval 86"/>
          <p:cNvSpPr>
            <a:spLocks noChangeAspect="1"/>
          </p:cNvSpPr>
          <p:nvPr/>
        </p:nvSpPr>
        <p:spPr>
          <a:xfrm>
            <a:off x="4346955" y="2115326"/>
            <a:ext cx="548903" cy="548903"/>
          </a:xfrm>
          <a:prstGeom prst="ellipse">
            <a:avLst/>
          </a:prstGeom>
          <a:solidFill>
            <a:srgbClr val="936CAF"/>
          </a:solidFill>
          <a:ln w="28575" cap="flat" cmpd="sng" algn="ctr">
            <a:solidFill>
              <a:srgbClr val="F4F4F4"/>
            </a:solidFill>
            <a:prstDash val="solid"/>
          </a:ln>
          <a:effectLst/>
        </p:spPr>
        <p:txBody>
          <a:bodyPr spcFirstLastPara="0" vert="horz" wrap="square" lIns="0" tIns="0" rIns="0" bIns="0" numCol="1" spcCol="1270" anchor="ctr" anchorCtr="0">
            <a:noAutofit/>
          </a:bodyPr>
          <a:lstStyle/>
          <a:p>
            <a:pPr algn="ctr" defTabSz="888683">
              <a:lnSpc>
                <a:spcPct val="90000"/>
              </a:lnSpc>
              <a:spcBef>
                <a:spcPct val="0"/>
              </a:spcBef>
              <a:spcAft>
                <a:spcPct val="35000"/>
              </a:spcAft>
            </a:pPr>
            <a:endParaRPr lang="en-US" sz="1500" b="1" kern="0" dirty="0">
              <a:solidFill>
                <a:schemeClr val="bg1"/>
              </a:solidFill>
              <a:latin typeface="Calibri" panose="020F0502020204030204"/>
              <a:cs typeface="Arial" panose="020B0604020202020204" pitchFamily="34" charset="0"/>
            </a:endParaRPr>
          </a:p>
        </p:txBody>
      </p:sp>
      <p:sp>
        <p:nvSpPr>
          <p:cNvPr id="42" name="Oval 82"/>
          <p:cNvSpPr>
            <a:spLocks noChangeAspect="1"/>
          </p:cNvSpPr>
          <p:nvPr/>
        </p:nvSpPr>
        <p:spPr>
          <a:xfrm>
            <a:off x="6020864" y="3225028"/>
            <a:ext cx="548903" cy="548903"/>
          </a:xfrm>
          <a:prstGeom prst="ellipse">
            <a:avLst/>
          </a:prstGeom>
          <a:solidFill>
            <a:srgbClr val="3C4E56"/>
          </a:solidFill>
          <a:ln w="28575" cap="flat" cmpd="sng" algn="ctr">
            <a:solidFill>
              <a:srgbClr val="F4F4F4"/>
            </a:solidFill>
            <a:prstDash val="solid"/>
          </a:ln>
          <a:effectLst/>
        </p:spPr>
        <p:txBody>
          <a:bodyPr spcFirstLastPara="0" vert="horz" wrap="square" lIns="0" tIns="0" rIns="0" bIns="0" numCol="1" spcCol="1270" anchor="ctr" anchorCtr="0">
            <a:noAutofit/>
          </a:bodyPr>
          <a:lstStyle/>
          <a:p>
            <a:pPr algn="ctr" defTabSz="888683">
              <a:lnSpc>
                <a:spcPct val="90000"/>
              </a:lnSpc>
              <a:spcBef>
                <a:spcPct val="0"/>
              </a:spcBef>
              <a:spcAft>
                <a:spcPct val="35000"/>
              </a:spcAft>
            </a:pPr>
            <a:r>
              <a:rPr lang="vi-VN" sz="1500" b="1" kern="0" dirty="0" smtClean="0">
                <a:solidFill>
                  <a:schemeClr val="bg1"/>
                </a:solidFill>
                <a:latin typeface="Calibri" panose="020F0502020204030204"/>
                <a:cs typeface="Arial" panose="020B0604020202020204" pitchFamily="34" charset="0"/>
              </a:rPr>
              <a:t>03</a:t>
            </a:r>
            <a:endParaRPr lang="en-US" sz="1500" b="1" kern="0" dirty="0">
              <a:solidFill>
                <a:schemeClr val="bg1"/>
              </a:solidFill>
              <a:latin typeface="Calibri" panose="020F0502020204030204"/>
              <a:cs typeface="Arial" panose="020B0604020202020204" pitchFamily="34" charset="0"/>
            </a:endParaRPr>
          </a:p>
        </p:txBody>
      </p:sp>
      <p:sp>
        <p:nvSpPr>
          <p:cNvPr id="43" name="Oval 85"/>
          <p:cNvSpPr>
            <a:spLocks noChangeAspect="1"/>
          </p:cNvSpPr>
          <p:nvPr/>
        </p:nvSpPr>
        <p:spPr>
          <a:xfrm>
            <a:off x="5301233" y="1975962"/>
            <a:ext cx="830712" cy="830712"/>
          </a:xfrm>
          <a:prstGeom prst="ellipse">
            <a:avLst/>
          </a:prstGeom>
          <a:solidFill>
            <a:srgbClr val="5EC6D3"/>
          </a:solidFill>
          <a:ln w="28575" cap="flat" cmpd="sng" algn="ctr">
            <a:solidFill>
              <a:srgbClr val="F4F4F4"/>
            </a:solidFill>
            <a:prstDash val="solid"/>
          </a:ln>
          <a:effectLst/>
        </p:spPr>
        <p:txBody>
          <a:bodyPr spcFirstLastPara="0" vert="horz" wrap="square" lIns="0" tIns="0" rIns="0" bIns="0" numCol="1" spcCol="1270" anchor="ctr" anchorCtr="0">
            <a:noAutofit/>
          </a:bodyPr>
          <a:lstStyle/>
          <a:p>
            <a:pPr algn="ctr" defTabSz="888683">
              <a:lnSpc>
                <a:spcPct val="120000"/>
              </a:lnSpc>
              <a:spcBef>
                <a:spcPct val="0"/>
              </a:spcBef>
            </a:pPr>
            <a:endParaRPr lang="en-US" sz="1500" b="1" kern="0" dirty="0">
              <a:solidFill>
                <a:schemeClr val="bg1"/>
              </a:solidFill>
              <a:latin typeface="Calibri" panose="020F0502020204030204"/>
              <a:cs typeface="Arial" panose="020B0604020202020204" pitchFamily="34" charset="0"/>
            </a:endParaRPr>
          </a:p>
        </p:txBody>
      </p:sp>
      <p:sp>
        <p:nvSpPr>
          <p:cNvPr id="23" name="Rectangle 22"/>
          <p:cNvSpPr/>
          <p:nvPr/>
        </p:nvSpPr>
        <p:spPr>
          <a:xfrm>
            <a:off x="110281" y="847523"/>
            <a:ext cx="4452902" cy="3477875"/>
          </a:xfrm>
          <a:prstGeom prst="rect">
            <a:avLst/>
          </a:prstGeom>
          <a:solidFill>
            <a:srgbClr val="8FC4E4">
              <a:alpha val="43000"/>
            </a:srgbClr>
          </a:solidFill>
          <a:ln w="28575">
            <a:solidFill>
              <a:schemeClr val="tx2">
                <a:lumMod val="60000"/>
                <a:lumOff val="40000"/>
              </a:schemeClr>
            </a:solidFill>
            <a:prstDash val="sysDash"/>
          </a:ln>
        </p:spPr>
        <p:txBody>
          <a:bodyPr wrap="square">
            <a:spAutoFit/>
          </a:bodyPr>
          <a:lstStyle/>
          <a:p>
            <a:r>
              <a:rPr lang="en-US" sz="2700" b="1" dirty="0" smtClean="0">
                <a:latin typeface="Times New Roman" panose="02020603050405020304" pitchFamily="18" charset="0"/>
                <a:cs typeface="Times New Roman" panose="02020603050405020304" pitchFamily="18" charset="0"/>
              </a:rPr>
              <a:t>  </a:t>
            </a:r>
            <a:r>
              <a:rPr lang="vi-VN" sz="2700" b="1" dirty="0" smtClean="0">
                <a:latin typeface="Times New Roman" panose="02020603050405020304" pitchFamily="18" charset="0"/>
                <a:cs typeface="Times New Roman" panose="02020603050405020304" pitchFamily="18" charset="0"/>
              </a:rPr>
              <a:t>Vua </a:t>
            </a:r>
            <a:r>
              <a:rPr lang="vi-VN" sz="2700" b="1" dirty="0">
                <a:latin typeface="Times New Roman" panose="02020603050405020304" pitchFamily="18" charset="0"/>
                <a:cs typeface="Times New Roman" panose="02020603050405020304" pitchFamily="18" charset="0"/>
              </a:rPr>
              <a:t>nhìn thấy những miếng trầu tê</a:t>
            </a:r>
            <a:r>
              <a:rPr lang="en-US" sz="2700" b="1" dirty="0">
                <a:latin typeface="Times New Roman" panose="02020603050405020304" pitchFamily="18" charset="0"/>
                <a:cs typeface="Times New Roman" panose="02020603050405020304" pitchFamily="18" charset="0"/>
              </a:rPr>
              <a:t>m</a:t>
            </a:r>
            <a:r>
              <a:rPr lang="vi-VN" sz="2700" b="1" dirty="0">
                <a:latin typeface="Times New Roman" panose="02020603050405020304" pitchFamily="18" charset="0"/>
                <a:cs typeface="Times New Roman" panose="02020603050405020304" pitchFamily="18" charset="0"/>
              </a:rPr>
              <a:t> rất khéo bèn hỏi bà hàng n</a:t>
            </a:r>
            <a:r>
              <a:rPr lang="en-US" sz="2700" b="1" dirty="0" err="1">
                <a:latin typeface="Times New Roman" panose="02020603050405020304" pitchFamily="18" charset="0"/>
                <a:cs typeface="Times New Roman" panose="02020603050405020304" pitchFamily="18" charset="0"/>
              </a:rPr>
              <a:t>ước</a:t>
            </a:r>
            <a:r>
              <a:rPr lang="vi-VN" sz="2700" b="1" dirty="0">
                <a:latin typeface="Times New Roman" panose="02020603050405020304" pitchFamily="18" charset="0"/>
                <a:cs typeface="Times New Roman" panose="02020603050405020304" pitchFamily="18" charset="0"/>
              </a:rPr>
              <a:t> xem tr</a:t>
            </a:r>
            <a:r>
              <a:rPr lang="en-US" sz="2700" b="1" dirty="0">
                <a:latin typeface="Times New Roman" panose="02020603050405020304" pitchFamily="18" charset="0"/>
                <a:cs typeface="Times New Roman" panose="02020603050405020304" pitchFamily="18" charset="0"/>
              </a:rPr>
              <a:t>ầ</a:t>
            </a:r>
            <a:r>
              <a:rPr lang="vi-VN" sz="2700" b="1" dirty="0">
                <a:latin typeface="Times New Roman" panose="02020603050405020304" pitchFamily="18" charset="0"/>
                <a:cs typeface="Times New Roman" panose="02020603050405020304" pitchFamily="18" charset="0"/>
              </a:rPr>
              <a:t>u đó ai </a:t>
            </a:r>
            <a:r>
              <a:rPr lang="en-US" sz="2700" b="1" dirty="0">
                <a:latin typeface="Times New Roman" panose="02020603050405020304" pitchFamily="18" charset="0"/>
                <a:cs typeface="Times New Roman" panose="02020603050405020304" pitchFamily="18" charset="0"/>
              </a:rPr>
              <a:t>t</a:t>
            </a:r>
            <a:r>
              <a:rPr lang="vi-VN" sz="2700" b="1" dirty="0">
                <a:latin typeface="Times New Roman" panose="02020603050405020304" pitchFamily="18" charset="0"/>
                <a:cs typeface="Times New Roman" panose="02020603050405020304" pitchFamily="18" charset="0"/>
              </a:rPr>
              <a:t>êm. Bà lão b</a:t>
            </a:r>
            <a:r>
              <a:rPr lang="en-US" sz="2700" b="1" dirty="0">
                <a:latin typeface="Times New Roman" panose="02020603050405020304" pitchFamily="18" charset="0"/>
                <a:cs typeface="Times New Roman" panose="02020603050405020304" pitchFamily="18" charset="0"/>
              </a:rPr>
              <a:t>ả</a:t>
            </a:r>
            <a:r>
              <a:rPr lang="vi-VN" sz="2700" b="1" dirty="0">
                <a:latin typeface="Times New Roman" panose="02020603050405020304" pitchFamily="18" charset="0"/>
                <a:cs typeface="Times New Roman" panose="02020603050405020304" pitchFamily="18" charset="0"/>
              </a:rPr>
              <a:t>o chính tay bà tê</a:t>
            </a:r>
            <a:r>
              <a:rPr lang="en-US" sz="2700" b="1" dirty="0">
                <a:latin typeface="Times New Roman" panose="02020603050405020304" pitchFamily="18" charset="0"/>
                <a:cs typeface="Times New Roman" panose="02020603050405020304" pitchFamily="18" charset="0"/>
              </a:rPr>
              <a:t>m</a:t>
            </a:r>
            <a:r>
              <a:rPr lang="vi-VN" sz="2700" b="1" dirty="0">
                <a:latin typeface="Times New Roman" panose="02020603050405020304" pitchFamily="18" charset="0"/>
                <a:cs typeface="Times New Roman" panose="02020603050405020304" pitchFamily="18" charset="0"/>
              </a:rPr>
              <a:t>. Vua g</a:t>
            </a:r>
            <a:r>
              <a:rPr lang="en-US" sz="2700" b="1" dirty="0">
                <a:latin typeface="Times New Roman" panose="02020603050405020304" pitchFamily="18" charset="0"/>
                <a:cs typeface="Times New Roman" panose="02020603050405020304" pitchFamily="18" charset="0"/>
              </a:rPr>
              <a:t>ặ</a:t>
            </a:r>
            <a:r>
              <a:rPr lang="vi-VN" sz="2700" b="1" dirty="0">
                <a:latin typeface="Times New Roman" panose="02020603050405020304" pitchFamily="18" charset="0"/>
                <a:cs typeface="Times New Roman" panose="02020603050405020304" pitchFamily="18" charset="0"/>
              </a:rPr>
              <a:t>ng hỏi mãi, bà lão đành nói thật là con gái bà têm.</a:t>
            </a:r>
          </a:p>
          <a:p>
            <a:pPr algn="r"/>
            <a:r>
              <a:rPr lang="en-US" sz="2400" b="1" i="1" dirty="0" err="1">
                <a:latin typeface="Times New Roman" panose="02020603050405020304" pitchFamily="18" charset="0"/>
                <a:cs typeface="Times New Roman" panose="02020603050405020304" pitchFamily="18" charset="0"/>
              </a:rPr>
              <a:t>Truyện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Tấm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Cám</a:t>
            </a:r>
            <a:endParaRPr lang="vi-VN" sz="2400" b="1" i="1" dirty="0">
              <a:latin typeface="Times New Roman" panose="02020603050405020304" pitchFamily="18" charset="0"/>
              <a:cs typeface="Times New Roman" panose="02020603050405020304" pitchFamily="18" charset="0"/>
            </a:endParaRPr>
          </a:p>
        </p:txBody>
      </p:sp>
      <p:sp>
        <p:nvSpPr>
          <p:cNvPr id="24" name="Rectangle 23"/>
          <p:cNvSpPr/>
          <p:nvPr/>
        </p:nvSpPr>
        <p:spPr>
          <a:xfrm>
            <a:off x="1479905" y="38867"/>
            <a:ext cx="7161087" cy="861774"/>
          </a:xfrm>
          <a:prstGeom prst="rect">
            <a:avLst/>
          </a:prstGeom>
        </p:spPr>
        <p:txBody>
          <a:bodyPr wrap="square">
            <a:spAutoFit/>
          </a:bodyPr>
          <a:lstStyle/>
          <a:p>
            <a:pPr algn="ctr">
              <a:spcAft>
                <a:spcPts val="0"/>
              </a:spcAft>
            </a:pPr>
            <a:r>
              <a:rPr lang="pt-BR" sz="2500" b="1" dirty="0">
                <a:solidFill>
                  <a:srgbClr val="5A8030"/>
                </a:solidFill>
                <a:latin typeface="UTM Avo" panose="02040603050506020204" pitchFamily="18" charset="0"/>
              </a:rPr>
              <a:t>Chuyển lời dẫn gián tiếp </a:t>
            </a:r>
            <a:r>
              <a:rPr lang="pt-BR" sz="2500" b="1" dirty="0" smtClean="0">
                <a:solidFill>
                  <a:srgbClr val="5A8030"/>
                </a:solidFill>
                <a:latin typeface="UTM Avo" panose="02040603050506020204" pitchFamily="18" charset="0"/>
              </a:rPr>
              <a:t>trong </a:t>
            </a:r>
            <a:r>
              <a:rPr lang="pt-BR" sz="2500" b="1" dirty="0">
                <a:solidFill>
                  <a:srgbClr val="5A8030"/>
                </a:solidFill>
                <a:latin typeface="UTM Avo" panose="02040603050506020204" pitchFamily="18" charset="0"/>
              </a:rPr>
              <a:t>đoạn văn sau thành lời dẫn trực tiếp.</a:t>
            </a:r>
            <a:endParaRPr lang="en-US" sz="2500" b="1" dirty="0">
              <a:solidFill>
                <a:srgbClr val="5A8030"/>
              </a:solidFill>
              <a:latin typeface="UTM Avo" panose="02040603050506020204" pitchFamily="18" charset="0"/>
            </a:endParaRPr>
          </a:p>
        </p:txBody>
      </p:sp>
      <p:sp>
        <p:nvSpPr>
          <p:cNvPr id="25" name="Rectangle 24"/>
          <p:cNvSpPr/>
          <p:nvPr/>
        </p:nvSpPr>
        <p:spPr>
          <a:xfrm>
            <a:off x="235291" y="-44893"/>
            <a:ext cx="1511952" cy="646331"/>
          </a:xfrm>
          <a:prstGeom prst="rect">
            <a:avLst/>
          </a:prstGeom>
        </p:spPr>
        <p:txBody>
          <a:bodyPr wrap="none">
            <a:spAutoFit/>
          </a:bodyPr>
          <a:lstStyle/>
          <a:p>
            <a:pPr algn="just">
              <a:spcAft>
                <a:spcPts val="0"/>
              </a:spcAft>
            </a:pPr>
            <a:r>
              <a:rPr lang="pt-BR" sz="3600" b="1" dirty="0" smtClean="0">
                <a:solidFill>
                  <a:srgbClr val="992123"/>
                </a:solidFill>
                <a:latin typeface="UTM Avo" panose="02040603050506020204" pitchFamily="18" charset="0"/>
              </a:rPr>
              <a:t>Bài 2:</a:t>
            </a:r>
            <a:endParaRPr lang="en-US" sz="3600" b="1" dirty="0">
              <a:solidFill>
                <a:srgbClr val="992123"/>
              </a:solidFill>
              <a:latin typeface="UTM Avo" panose="02040603050506020204" pitchFamily="18" charset="0"/>
            </a:endParaRPr>
          </a:p>
        </p:txBody>
      </p:sp>
      <p:sp>
        <p:nvSpPr>
          <p:cNvPr id="26" name="Rectangle 25"/>
          <p:cNvSpPr/>
          <p:nvPr/>
        </p:nvSpPr>
        <p:spPr>
          <a:xfrm>
            <a:off x="159338" y="4331394"/>
            <a:ext cx="8965916" cy="492443"/>
          </a:xfrm>
          <a:prstGeom prst="rect">
            <a:avLst/>
          </a:prstGeom>
        </p:spPr>
        <p:txBody>
          <a:bodyPr wrap="none">
            <a:spAutoFit/>
          </a:bodyPr>
          <a:lstStyle/>
          <a:p>
            <a:r>
              <a:rPr lang="en-US" sz="2600" b="1" dirty="0" err="1">
                <a:solidFill>
                  <a:srgbClr val="2A69A2"/>
                </a:solidFill>
                <a:latin typeface="Times New Roman" panose="02020603050405020304" pitchFamily="18" charset="0"/>
                <a:cs typeface="Times New Roman" panose="02020603050405020304" pitchFamily="18" charset="0"/>
              </a:rPr>
              <a:t>Muốn</a:t>
            </a:r>
            <a:r>
              <a:rPr lang="en-US" sz="2600" b="1" dirty="0">
                <a:solidFill>
                  <a:srgbClr val="2A69A2"/>
                </a:solidFill>
                <a:latin typeface="Times New Roman" panose="02020603050405020304" pitchFamily="18" charset="0"/>
                <a:cs typeface="Times New Roman" panose="02020603050405020304" pitchFamily="18" charset="0"/>
              </a:rPr>
              <a:t> </a:t>
            </a:r>
            <a:r>
              <a:rPr lang="en-US" sz="2600" b="1" dirty="0" err="1">
                <a:solidFill>
                  <a:srgbClr val="2A69A2"/>
                </a:solidFill>
                <a:latin typeface="Times New Roman" panose="02020603050405020304" pitchFamily="18" charset="0"/>
                <a:cs typeface="Times New Roman" panose="02020603050405020304" pitchFamily="18" charset="0"/>
              </a:rPr>
              <a:t>chuyển</a:t>
            </a:r>
            <a:r>
              <a:rPr lang="en-US" sz="2600" b="1" dirty="0">
                <a:solidFill>
                  <a:srgbClr val="2A69A2"/>
                </a:solidFill>
                <a:latin typeface="Times New Roman" panose="02020603050405020304" pitchFamily="18" charset="0"/>
                <a:cs typeface="Times New Roman" panose="02020603050405020304" pitchFamily="18" charset="0"/>
              </a:rPr>
              <a:t> </a:t>
            </a:r>
            <a:r>
              <a:rPr lang="en-US" sz="2600" b="1" dirty="0" err="1">
                <a:solidFill>
                  <a:srgbClr val="2A69A2"/>
                </a:solidFill>
                <a:latin typeface="Times New Roman" panose="02020603050405020304" pitchFamily="18" charset="0"/>
                <a:cs typeface="Times New Roman" panose="02020603050405020304" pitchFamily="18" charset="0"/>
              </a:rPr>
              <a:t>lời</a:t>
            </a:r>
            <a:r>
              <a:rPr lang="en-US" sz="2600" b="1" dirty="0">
                <a:solidFill>
                  <a:srgbClr val="2A69A2"/>
                </a:solidFill>
                <a:latin typeface="Times New Roman" panose="02020603050405020304" pitchFamily="18" charset="0"/>
                <a:cs typeface="Times New Roman" panose="02020603050405020304" pitchFamily="18" charset="0"/>
              </a:rPr>
              <a:t> </a:t>
            </a:r>
            <a:r>
              <a:rPr lang="en-US" sz="2600" b="1" dirty="0" err="1">
                <a:solidFill>
                  <a:srgbClr val="2A69A2"/>
                </a:solidFill>
                <a:latin typeface="Times New Roman" panose="02020603050405020304" pitchFamily="18" charset="0"/>
                <a:cs typeface="Times New Roman" panose="02020603050405020304" pitchFamily="18" charset="0"/>
              </a:rPr>
              <a:t>dẫn</a:t>
            </a:r>
            <a:r>
              <a:rPr lang="en-US" sz="2600" b="1" dirty="0">
                <a:solidFill>
                  <a:srgbClr val="2A69A2"/>
                </a:solidFill>
                <a:latin typeface="Times New Roman" panose="02020603050405020304" pitchFamily="18" charset="0"/>
                <a:cs typeface="Times New Roman" panose="02020603050405020304" pitchFamily="18" charset="0"/>
              </a:rPr>
              <a:t> </a:t>
            </a:r>
            <a:r>
              <a:rPr lang="en-US" sz="2600" b="1" dirty="0" err="1">
                <a:solidFill>
                  <a:srgbClr val="2A69A2"/>
                </a:solidFill>
                <a:latin typeface="Times New Roman" panose="02020603050405020304" pitchFamily="18" charset="0"/>
                <a:cs typeface="Times New Roman" panose="02020603050405020304" pitchFamily="18" charset="0"/>
              </a:rPr>
              <a:t>gián</a:t>
            </a:r>
            <a:r>
              <a:rPr lang="en-US" sz="2600" b="1" dirty="0">
                <a:solidFill>
                  <a:srgbClr val="2A69A2"/>
                </a:solidFill>
                <a:latin typeface="Times New Roman" panose="02020603050405020304" pitchFamily="18" charset="0"/>
                <a:cs typeface="Times New Roman" panose="02020603050405020304" pitchFamily="18" charset="0"/>
              </a:rPr>
              <a:t> </a:t>
            </a:r>
            <a:r>
              <a:rPr lang="en-US" sz="2600" b="1" dirty="0" err="1">
                <a:solidFill>
                  <a:srgbClr val="2A69A2"/>
                </a:solidFill>
                <a:latin typeface="Times New Roman" panose="02020603050405020304" pitchFamily="18" charset="0"/>
                <a:cs typeface="Times New Roman" panose="02020603050405020304" pitchFamily="18" charset="0"/>
              </a:rPr>
              <a:t>tiếp</a:t>
            </a:r>
            <a:r>
              <a:rPr lang="en-US" sz="2600" b="1" dirty="0">
                <a:solidFill>
                  <a:srgbClr val="2A69A2"/>
                </a:solidFill>
                <a:latin typeface="Times New Roman" panose="02020603050405020304" pitchFamily="18" charset="0"/>
                <a:cs typeface="Times New Roman" panose="02020603050405020304" pitchFamily="18" charset="0"/>
              </a:rPr>
              <a:t> </a:t>
            </a:r>
            <a:r>
              <a:rPr lang="en-US" sz="2600" b="1" dirty="0" err="1">
                <a:solidFill>
                  <a:srgbClr val="2A69A2"/>
                </a:solidFill>
                <a:latin typeface="Times New Roman" panose="02020603050405020304" pitchFamily="18" charset="0"/>
                <a:cs typeface="Times New Roman" panose="02020603050405020304" pitchFamily="18" charset="0"/>
              </a:rPr>
              <a:t>thành</a:t>
            </a:r>
            <a:r>
              <a:rPr lang="en-US" sz="2600" b="1" dirty="0">
                <a:solidFill>
                  <a:srgbClr val="2A69A2"/>
                </a:solidFill>
                <a:latin typeface="Times New Roman" panose="02020603050405020304" pitchFamily="18" charset="0"/>
                <a:cs typeface="Times New Roman" panose="02020603050405020304" pitchFamily="18" charset="0"/>
              </a:rPr>
              <a:t> </a:t>
            </a:r>
            <a:r>
              <a:rPr lang="en-US" sz="2600" b="1" dirty="0" err="1">
                <a:solidFill>
                  <a:srgbClr val="2A69A2"/>
                </a:solidFill>
                <a:latin typeface="Times New Roman" panose="02020603050405020304" pitchFamily="18" charset="0"/>
                <a:cs typeface="Times New Roman" panose="02020603050405020304" pitchFamily="18" charset="0"/>
              </a:rPr>
              <a:t>trực</a:t>
            </a:r>
            <a:r>
              <a:rPr lang="en-US" sz="2600" b="1" dirty="0">
                <a:solidFill>
                  <a:srgbClr val="2A69A2"/>
                </a:solidFill>
                <a:latin typeface="Times New Roman" panose="02020603050405020304" pitchFamily="18" charset="0"/>
                <a:cs typeface="Times New Roman" panose="02020603050405020304" pitchFamily="18" charset="0"/>
              </a:rPr>
              <a:t> </a:t>
            </a:r>
            <a:r>
              <a:rPr lang="en-US" sz="2600" b="1" dirty="0" err="1">
                <a:solidFill>
                  <a:srgbClr val="2A69A2"/>
                </a:solidFill>
                <a:latin typeface="Times New Roman" panose="02020603050405020304" pitchFamily="18" charset="0"/>
                <a:cs typeface="Times New Roman" panose="02020603050405020304" pitchFamily="18" charset="0"/>
              </a:rPr>
              <a:t>tiếp</a:t>
            </a:r>
            <a:r>
              <a:rPr lang="en-US" sz="2600" b="1" dirty="0">
                <a:solidFill>
                  <a:srgbClr val="2A69A2"/>
                </a:solidFill>
                <a:latin typeface="Times New Roman" panose="02020603050405020304" pitchFamily="18" charset="0"/>
                <a:cs typeface="Times New Roman" panose="02020603050405020304" pitchFamily="18" charset="0"/>
              </a:rPr>
              <a:t> ta </a:t>
            </a:r>
            <a:r>
              <a:rPr lang="en-US" sz="2600" b="1" dirty="0" err="1">
                <a:solidFill>
                  <a:srgbClr val="2A69A2"/>
                </a:solidFill>
                <a:latin typeface="Times New Roman" panose="02020603050405020304" pitchFamily="18" charset="0"/>
                <a:cs typeface="Times New Roman" panose="02020603050405020304" pitchFamily="18" charset="0"/>
              </a:rPr>
              <a:t>phải</a:t>
            </a:r>
            <a:r>
              <a:rPr lang="en-US" sz="2600" b="1" dirty="0">
                <a:solidFill>
                  <a:srgbClr val="2A69A2"/>
                </a:solidFill>
                <a:latin typeface="Times New Roman" panose="02020603050405020304" pitchFamily="18" charset="0"/>
                <a:cs typeface="Times New Roman" panose="02020603050405020304" pitchFamily="18" charset="0"/>
              </a:rPr>
              <a:t> </a:t>
            </a:r>
            <a:r>
              <a:rPr lang="en-US" sz="2600" b="1" dirty="0" err="1">
                <a:solidFill>
                  <a:srgbClr val="2A69A2"/>
                </a:solidFill>
                <a:latin typeface="Times New Roman" panose="02020603050405020304" pitchFamily="18" charset="0"/>
                <a:cs typeface="Times New Roman" panose="02020603050405020304" pitchFamily="18" charset="0"/>
              </a:rPr>
              <a:t>làm</a:t>
            </a:r>
            <a:r>
              <a:rPr lang="en-US" sz="2600" b="1" dirty="0">
                <a:solidFill>
                  <a:srgbClr val="2A69A2"/>
                </a:solidFill>
                <a:latin typeface="Times New Roman" panose="02020603050405020304" pitchFamily="18" charset="0"/>
                <a:cs typeface="Times New Roman" panose="02020603050405020304" pitchFamily="18" charset="0"/>
              </a:rPr>
              <a:t> </a:t>
            </a:r>
            <a:r>
              <a:rPr lang="en-US" sz="2600" b="1" dirty="0" err="1">
                <a:solidFill>
                  <a:srgbClr val="2A69A2"/>
                </a:solidFill>
                <a:latin typeface="Times New Roman" panose="02020603050405020304" pitchFamily="18" charset="0"/>
                <a:cs typeface="Times New Roman" panose="02020603050405020304" pitchFamily="18" charset="0"/>
              </a:rPr>
              <a:t>gì</a:t>
            </a:r>
            <a:r>
              <a:rPr lang="en-US" sz="2600" b="1" dirty="0">
                <a:solidFill>
                  <a:srgbClr val="2A69A2"/>
                </a:solidFill>
                <a:latin typeface="Times New Roman" panose="02020603050405020304" pitchFamily="18" charset="0"/>
                <a:cs typeface="Times New Roman" panose="02020603050405020304" pitchFamily="18" charset="0"/>
              </a:rPr>
              <a:t>?</a:t>
            </a:r>
          </a:p>
        </p:txBody>
      </p:sp>
      <p:sp>
        <p:nvSpPr>
          <p:cNvPr id="27" name="Rectangle 26"/>
          <p:cNvSpPr/>
          <p:nvPr/>
        </p:nvSpPr>
        <p:spPr>
          <a:xfrm>
            <a:off x="474611" y="4331395"/>
            <a:ext cx="7946406" cy="492443"/>
          </a:xfrm>
          <a:prstGeom prst="rect">
            <a:avLst/>
          </a:prstGeom>
        </p:spPr>
        <p:txBody>
          <a:bodyPr wrap="none">
            <a:spAutoFit/>
          </a:bodyPr>
          <a:lstStyle/>
          <a:p>
            <a:r>
              <a:rPr lang="en-US" sz="2600" b="1" dirty="0" err="1">
                <a:solidFill>
                  <a:srgbClr val="2A69A2"/>
                </a:solidFill>
                <a:latin typeface="Times New Roman" panose="02020603050405020304" pitchFamily="18" charset="0"/>
                <a:cs typeface="Times New Roman" panose="02020603050405020304" pitchFamily="18" charset="0"/>
              </a:rPr>
              <a:t>Muốn</a:t>
            </a:r>
            <a:r>
              <a:rPr lang="en-US" sz="2600" b="1" dirty="0">
                <a:solidFill>
                  <a:srgbClr val="2A69A2"/>
                </a:solidFill>
                <a:latin typeface="Times New Roman" panose="02020603050405020304" pitchFamily="18" charset="0"/>
                <a:cs typeface="Times New Roman" panose="02020603050405020304" pitchFamily="18" charset="0"/>
              </a:rPr>
              <a:t> </a:t>
            </a:r>
            <a:r>
              <a:rPr lang="en-US" sz="2600" b="1" dirty="0" err="1">
                <a:solidFill>
                  <a:srgbClr val="2A69A2"/>
                </a:solidFill>
                <a:latin typeface="Times New Roman" panose="02020603050405020304" pitchFamily="18" charset="0"/>
                <a:cs typeface="Times New Roman" panose="02020603050405020304" pitchFamily="18" charset="0"/>
              </a:rPr>
              <a:t>chuyển</a:t>
            </a:r>
            <a:r>
              <a:rPr lang="en-US" sz="2600" b="1" dirty="0">
                <a:solidFill>
                  <a:srgbClr val="2A69A2"/>
                </a:solidFill>
                <a:latin typeface="Times New Roman" panose="02020603050405020304" pitchFamily="18" charset="0"/>
                <a:cs typeface="Times New Roman" panose="02020603050405020304" pitchFamily="18" charset="0"/>
              </a:rPr>
              <a:t> </a:t>
            </a:r>
            <a:r>
              <a:rPr lang="en-US" sz="2600" b="1" dirty="0" err="1">
                <a:solidFill>
                  <a:srgbClr val="2A69A2"/>
                </a:solidFill>
                <a:latin typeface="Times New Roman" panose="02020603050405020304" pitchFamily="18" charset="0"/>
                <a:cs typeface="Times New Roman" panose="02020603050405020304" pitchFamily="18" charset="0"/>
              </a:rPr>
              <a:t>lời</a:t>
            </a:r>
            <a:r>
              <a:rPr lang="en-US" sz="2600" b="1" dirty="0">
                <a:solidFill>
                  <a:srgbClr val="2A69A2"/>
                </a:solidFill>
                <a:latin typeface="Times New Roman" panose="02020603050405020304" pitchFamily="18" charset="0"/>
                <a:cs typeface="Times New Roman" panose="02020603050405020304" pitchFamily="18" charset="0"/>
              </a:rPr>
              <a:t> </a:t>
            </a:r>
            <a:r>
              <a:rPr lang="en-US" sz="2600" b="1" dirty="0" err="1">
                <a:solidFill>
                  <a:srgbClr val="2A69A2"/>
                </a:solidFill>
                <a:latin typeface="Times New Roman" panose="02020603050405020304" pitchFamily="18" charset="0"/>
                <a:cs typeface="Times New Roman" panose="02020603050405020304" pitchFamily="18" charset="0"/>
              </a:rPr>
              <a:t>dẫn</a:t>
            </a:r>
            <a:r>
              <a:rPr lang="en-US" sz="2600" b="1" dirty="0">
                <a:solidFill>
                  <a:srgbClr val="2A69A2"/>
                </a:solidFill>
                <a:latin typeface="Times New Roman" panose="02020603050405020304" pitchFamily="18" charset="0"/>
                <a:cs typeface="Times New Roman" panose="02020603050405020304" pitchFamily="18" charset="0"/>
              </a:rPr>
              <a:t> </a:t>
            </a:r>
            <a:r>
              <a:rPr lang="en-US" sz="2600" b="1" dirty="0" err="1">
                <a:solidFill>
                  <a:srgbClr val="2A69A2"/>
                </a:solidFill>
                <a:latin typeface="Times New Roman" panose="02020603050405020304" pitchFamily="18" charset="0"/>
                <a:cs typeface="Times New Roman" panose="02020603050405020304" pitchFamily="18" charset="0"/>
              </a:rPr>
              <a:t>gián</a:t>
            </a:r>
            <a:r>
              <a:rPr lang="en-US" sz="2600" b="1" dirty="0">
                <a:solidFill>
                  <a:srgbClr val="2A69A2"/>
                </a:solidFill>
                <a:latin typeface="Times New Roman" panose="02020603050405020304" pitchFamily="18" charset="0"/>
                <a:cs typeface="Times New Roman" panose="02020603050405020304" pitchFamily="18" charset="0"/>
              </a:rPr>
              <a:t> </a:t>
            </a:r>
            <a:r>
              <a:rPr lang="en-US" sz="2600" b="1" dirty="0" err="1">
                <a:solidFill>
                  <a:srgbClr val="2A69A2"/>
                </a:solidFill>
                <a:latin typeface="Times New Roman" panose="02020603050405020304" pitchFamily="18" charset="0"/>
                <a:cs typeface="Times New Roman" panose="02020603050405020304" pitchFamily="18" charset="0"/>
              </a:rPr>
              <a:t>tiếp</a:t>
            </a:r>
            <a:r>
              <a:rPr lang="en-US" sz="2600" b="1" dirty="0">
                <a:solidFill>
                  <a:srgbClr val="2A69A2"/>
                </a:solidFill>
                <a:latin typeface="Times New Roman" panose="02020603050405020304" pitchFamily="18" charset="0"/>
                <a:cs typeface="Times New Roman" panose="02020603050405020304" pitchFamily="18" charset="0"/>
              </a:rPr>
              <a:t> </a:t>
            </a:r>
            <a:r>
              <a:rPr lang="en-US" sz="2600" b="1" dirty="0" err="1">
                <a:solidFill>
                  <a:srgbClr val="2A69A2"/>
                </a:solidFill>
                <a:latin typeface="Times New Roman" panose="02020603050405020304" pitchFamily="18" charset="0"/>
                <a:cs typeface="Times New Roman" panose="02020603050405020304" pitchFamily="18" charset="0"/>
              </a:rPr>
              <a:t>thành</a:t>
            </a:r>
            <a:r>
              <a:rPr lang="en-US" sz="2600" b="1" dirty="0">
                <a:solidFill>
                  <a:srgbClr val="2A69A2"/>
                </a:solidFill>
                <a:latin typeface="Times New Roman" panose="02020603050405020304" pitchFamily="18" charset="0"/>
                <a:cs typeface="Times New Roman" panose="02020603050405020304" pitchFamily="18" charset="0"/>
              </a:rPr>
              <a:t> </a:t>
            </a:r>
            <a:r>
              <a:rPr lang="en-US" sz="2600" b="1" dirty="0" err="1">
                <a:solidFill>
                  <a:srgbClr val="2A69A2"/>
                </a:solidFill>
                <a:latin typeface="Times New Roman" panose="02020603050405020304" pitchFamily="18" charset="0"/>
                <a:cs typeface="Times New Roman" panose="02020603050405020304" pitchFamily="18" charset="0"/>
              </a:rPr>
              <a:t>trực</a:t>
            </a:r>
            <a:r>
              <a:rPr lang="en-US" sz="2600" b="1" dirty="0">
                <a:solidFill>
                  <a:srgbClr val="2A69A2"/>
                </a:solidFill>
                <a:latin typeface="Times New Roman" panose="02020603050405020304" pitchFamily="18" charset="0"/>
                <a:cs typeface="Times New Roman" panose="02020603050405020304" pitchFamily="18" charset="0"/>
              </a:rPr>
              <a:t> </a:t>
            </a:r>
            <a:r>
              <a:rPr lang="en-US" sz="2600" b="1" dirty="0" err="1">
                <a:solidFill>
                  <a:srgbClr val="2A69A2"/>
                </a:solidFill>
                <a:latin typeface="Times New Roman" panose="02020603050405020304" pitchFamily="18" charset="0"/>
                <a:cs typeface="Times New Roman" panose="02020603050405020304" pitchFamily="18" charset="0"/>
              </a:rPr>
              <a:t>tiếp</a:t>
            </a:r>
            <a:r>
              <a:rPr lang="en-US" sz="2600" b="1" dirty="0">
                <a:solidFill>
                  <a:srgbClr val="2A69A2"/>
                </a:solidFill>
                <a:latin typeface="Times New Roman" panose="02020603050405020304" pitchFamily="18" charset="0"/>
                <a:cs typeface="Times New Roman" panose="02020603050405020304" pitchFamily="18" charset="0"/>
              </a:rPr>
              <a:t> ta </a:t>
            </a:r>
            <a:r>
              <a:rPr lang="en-US" sz="2600" b="1" dirty="0" err="1">
                <a:solidFill>
                  <a:srgbClr val="2A69A2"/>
                </a:solidFill>
                <a:latin typeface="Times New Roman" panose="02020603050405020304" pitchFamily="18" charset="0"/>
                <a:cs typeface="Times New Roman" panose="02020603050405020304" pitchFamily="18" charset="0"/>
              </a:rPr>
              <a:t>phải</a:t>
            </a:r>
            <a:r>
              <a:rPr lang="en-US" sz="2600" b="1" dirty="0">
                <a:solidFill>
                  <a:srgbClr val="2A69A2"/>
                </a:solidFill>
                <a:latin typeface="Times New Roman" panose="02020603050405020304" pitchFamily="18" charset="0"/>
                <a:cs typeface="Times New Roman" panose="02020603050405020304" pitchFamily="18" charset="0"/>
              </a:rPr>
              <a:t>:</a:t>
            </a:r>
          </a:p>
        </p:txBody>
      </p:sp>
      <p:sp>
        <p:nvSpPr>
          <p:cNvPr id="29" name="文本框 101"/>
          <p:cNvSpPr txBox="1"/>
          <p:nvPr/>
        </p:nvSpPr>
        <p:spPr>
          <a:xfrm>
            <a:off x="6951336" y="2185083"/>
            <a:ext cx="2708595" cy="369332"/>
          </a:xfrm>
          <a:prstGeom prst="rect">
            <a:avLst/>
          </a:prstGeom>
          <a:noFill/>
        </p:spPr>
        <p:txBody>
          <a:bodyPr wrap="square" rtlCol="0">
            <a:spAutoFit/>
          </a:bodyPr>
          <a:lstStyle/>
          <a:p>
            <a:pPr>
              <a:lnSpc>
                <a:spcPct val="120000"/>
              </a:lnSpc>
            </a:pPr>
            <a:r>
              <a:rPr lang="en-US" sz="1500" b="1" dirty="0">
                <a:solidFill>
                  <a:srgbClr val="C00000"/>
                </a:solidFill>
                <a:latin typeface="UTM Avo" panose="02040603050506020204" pitchFamily="18" charset="0"/>
              </a:rPr>
              <a:t> </a:t>
            </a:r>
            <a:r>
              <a:rPr lang="en-US" sz="1500" b="1" dirty="0" err="1" smtClean="0">
                <a:solidFill>
                  <a:srgbClr val="C00000"/>
                </a:solidFill>
                <a:latin typeface="UTM Avo" panose="02040603050506020204" pitchFamily="18" charset="0"/>
              </a:rPr>
              <a:t>Thay</a:t>
            </a:r>
            <a:r>
              <a:rPr lang="vi-VN" sz="1500" b="1" dirty="0">
                <a:solidFill>
                  <a:srgbClr val="C00000"/>
                </a:solidFill>
                <a:latin typeface="UTM Avo" panose="02040603050506020204" pitchFamily="18" charset="0"/>
              </a:rPr>
              <a:t> </a:t>
            </a:r>
            <a:r>
              <a:rPr lang="vi-VN" sz="1500" b="1" dirty="0" smtClean="0">
                <a:solidFill>
                  <a:srgbClr val="C00000"/>
                </a:solidFill>
                <a:latin typeface="UTM Avo" panose="02040603050506020204" pitchFamily="18" charset="0"/>
              </a:rPr>
              <a:t>đổi xưng hô</a:t>
            </a:r>
            <a:endParaRPr lang="zh-CN" altLang="en-US" sz="1500" b="1" dirty="0">
              <a:solidFill>
                <a:srgbClr val="C00000"/>
              </a:solidFill>
              <a:latin typeface="UTM Avo" panose="02040603050506020204" pitchFamily="18" charset="0"/>
              <a:ea typeface="微软雅黑" panose="020B0503020204020204" pitchFamily="34" charset="-122"/>
            </a:endParaRPr>
          </a:p>
        </p:txBody>
      </p:sp>
      <p:sp>
        <p:nvSpPr>
          <p:cNvPr id="30" name="文本框 101"/>
          <p:cNvSpPr txBox="1"/>
          <p:nvPr/>
        </p:nvSpPr>
        <p:spPr>
          <a:xfrm>
            <a:off x="6522525" y="3010114"/>
            <a:ext cx="2664722" cy="1028680"/>
          </a:xfrm>
          <a:prstGeom prst="rect">
            <a:avLst/>
          </a:prstGeom>
          <a:noFill/>
        </p:spPr>
        <p:txBody>
          <a:bodyPr wrap="square" rtlCol="0">
            <a:spAutoFit/>
          </a:bodyPr>
          <a:lstStyle/>
          <a:p>
            <a:pPr algn="ctr">
              <a:lnSpc>
                <a:spcPct val="120000"/>
              </a:lnSpc>
            </a:pPr>
            <a:r>
              <a:rPr lang="en-US" sz="1200" b="1" dirty="0">
                <a:solidFill>
                  <a:srgbClr val="C00000"/>
                </a:solidFill>
                <a:latin typeface="UTM Avo" panose="02040603050506020204" pitchFamily="18" charset="0"/>
              </a:rPr>
              <a:t> </a:t>
            </a:r>
            <a:r>
              <a:rPr lang="vi-VN" sz="1300" b="1" dirty="0" smtClean="0">
                <a:solidFill>
                  <a:srgbClr val="C00000"/>
                </a:solidFill>
                <a:latin typeface="UTM Avo" panose="02040603050506020204" pitchFamily="18" charset="0"/>
              </a:rPr>
              <a:t>Đặt lời nói trực tiếp vào sau dấu hai chấm kết hợp với gạch đầu dòng hoặc dấu ngoặc kép</a:t>
            </a:r>
            <a:endParaRPr lang="zh-CN" altLang="en-US" sz="1300" b="1" dirty="0">
              <a:solidFill>
                <a:srgbClr val="C00000"/>
              </a:solidFill>
              <a:latin typeface="UTM Avo" panose="02040603050506020204" pitchFamily="18" charset="0"/>
              <a:ea typeface="微软雅黑" panose="020B0503020204020204" pitchFamily="34" charset="-122"/>
            </a:endParaRPr>
          </a:p>
        </p:txBody>
      </p:sp>
    </p:spTree>
    <p:extLst>
      <p:ext uri="{BB962C8B-B14F-4D97-AF65-F5344CB8AC3E}">
        <p14:creationId xmlns:p14="http://schemas.microsoft.com/office/powerpoint/2010/main" val="2783956875"/>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47" presetClass="entr" presetSubtype="0" fill="hold" grpId="0" nodeType="afterEffect">
                                  <p:stCondLst>
                                    <p:cond delay="0"/>
                                  </p:stCondLst>
                                  <p:iterate type="wd">
                                    <p:tmPct val="10000"/>
                                  </p:iterate>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anim calcmode="lin" valueType="num">
                                      <p:cBhvr>
                                        <p:cTn id="12" dur="500" fill="hold"/>
                                        <p:tgtEl>
                                          <p:spTgt spid="25"/>
                                        </p:tgtEl>
                                        <p:attrNameLst>
                                          <p:attrName>ppt_x</p:attrName>
                                        </p:attrNameLst>
                                      </p:cBhvr>
                                      <p:tavLst>
                                        <p:tav tm="0">
                                          <p:val>
                                            <p:strVal val="#ppt_x"/>
                                          </p:val>
                                        </p:tav>
                                        <p:tav tm="100000">
                                          <p:val>
                                            <p:strVal val="#ppt_x"/>
                                          </p:val>
                                        </p:tav>
                                      </p:tavLst>
                                    </p:anim>
                                    <p:anim calcmode="lin" valueType="num">
                                      <p:cBhvr>
                                        <p:cTn id="13" dur="500" fill="hold"/>
                                        <p:tgtEl>
                                          <p:spTgt spid="2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iterate type="wd">
                                    <p:tmPct val="10000"/>
                                  </p:iterate>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anim calcmode="lin" valueType="num">
                                      <p:cBhvr>
                                        <p:cTn id="17" dur="500" fill="hold"/>
                                        <p:tgtEl>
                                          <p:spTgt spid="24"/>
                                        </p:tgtEl>
                                        <p:attrNameLst>
                                          <p:attrName>ppt_x</p:attrName>
                                        </p:attrNameLst>
                                      </p:cBhvr>
                                      <p:tavLst>
                                        <p:tav tm="0">
                                          <p:val>
                                            <p:strVal val="#ppt_x"/>
                                          </p:val>
                                        </p:tav>
                                        <p:tav tm="100000">
                                          <p:val>
                                            <p:strVal val="#ppt_x"/>
                                          </p:val>
                                        </p:tav>
                                      </p:tavLst>
                                    </p:anim>
                                    <p:anim calcmode="lin" valueType="num">
                                      <p:cBhvr>
                                        <p:cTn id="18" dur="500" fill="hold"/>
                                        <p:tgtEl>
                                          <p:spTgt spid="24"/>
                                        </p:tgtEl>
                                        <p:attrNameLst>
                                          <p:attrName>ppt_y</p:attrName>
                                        </p:attrNameLst>
                                      </p:cBhvr>
                                      <p:tavLst>
                                        <p:tav tm="0">
                                          <p:val>
                                            <p:strVal val="#ppt_y+.1"/>
                                          </p:val>
                                        </p:tav>
                                        <p:tav tm="100000">
                                          <p:val>
                                            <p:strVal val="#ppt_y"/>
                                          </p:val>
                                        </p:tav>
                                      </p:tavLst>
                                    </p:anim>
                                  </p:childTnLst>
                                </p:cTn>
                              </p:par>
                            </p:childTnLst>
                          </p:cTn>
                        </p:par>
                        <p:par>
                          <p:cTn id="19" fill="hold">
                            <p:stCondLst>
                              <p:cond delay="1700"/>
                            </p:stCondLst>
                            <p:childTnLst>
                              <p:par>
                                <p:cTn id="20" presetID="16" presetClass="entr" presetSubtype="21"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50" presetClass="entr" presetSubtype="0" decel="100000" fill="hold" grpId="0" nodeType="clickEffect">
                                  <p:stCondLst>
                                    <p:cond delay="0"/>
                                  </p:stCondLst>
                                  <p:iterate type="wd">
                                    <p:tmPct val="10000"/>
                                  </p:iterate>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strVal val="#ppt_w+.3"/>
                                          </p:val>
                                        </p:tav>
                                        <p:tav tm="100000">
                                          <p:val>
                                            <p:strVal val="#ppt_w"/>
                                          </p:val>
                                        </p:tav>
                                      </p:tavLst>
                                    </p:anim>
                                    <p:anim calcmode="lin" valueType="num">
                                      <p:cBhvr>
                                        <p:cTn id="28" dur="500" fill="hold"/>
                                        <p:tgtEl>
                                          <p:spTgt spid="26"/>
                                        </p:tgtEl>
                                        <p:attrNameLst>
                                          <p:attrName>ppt_h</p:attrName>
                                        </p:attrNameLst>
                                      </p:cBhvr>
                                      <p:tavLst>
                                        <p:tav tm="0">
                                          <p:val>
                                            <p:strVal val="#ppt_h"/>
                                          </p:val>
                                        </p:tav>
                                        <p:tav tm="100000">
                                          <p:val>
                                            <p:strVal val="#ppt_h"/>
                                          </p:val>
                                        </p:tav>
                                      </p:tavLst>
                                    </p:anim>
                                    <p:animEffect transition="in" filter="fade">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xit" presetSubtype="0" fill="hold" grpId="1" nodeType="clickEffect">
                                  <p:stCondLst>
                                    <p:cond delay="0"/>
                                  </p:stCondLst>
                                  <p:iterate type="wd">
                                    <p:tmPct val="0"/>
                                  </p:iterate>
                                  <p:childTnLst>
                                    <p:anim calcmode="lin" valueType="num">
                                      <p:cBhvr>
                                        <p:cTn id="33" dur="500"/>
                                        <p:tgtEl>
                                          <p:spTgt spid="26"/>
                                        </p:tgtEl>
                                        <p:attrNameLst>
                                          <p:attrName>ppt_w</p:attrName>
                                        </p:attrNameLst>
                                      </p:cBhvr>
                                      <p:tavLst>
                                        <p:tav tm="0">
                                          <p:val>
                                            <p:strVal val="ppt_w"/>
                                          </p:val>
                                        </p:tav>
                                        <p:tav tm="100000">
                                          <p:val>
                                            <p:fltVal val="0"/>
                                          </p:val>
                                        </p:tav>
                                      </p:tavLst>
                                    </p:anim>
                                    <p:anim calcmode="lin" valueType="num">
                                      <p:cBhvr>
                                        <p:cTn id="34" dur="500"/>
                                        <p:tgtEl>
                                          <p:spTgt spid="26"/>
                                        </p:tgtEl>
                                        <p:attrNameLst>
                                          <p:attrName>ppt_h</p:attrName>
                                        </p:attrNameLst>
                                      </p:cBhvr>
                                      <p:tavLst>
                                        <p:tav tm="0">
                                          <p:val>
                                            <p:strVal val="ppt_h"/>
                                          </p:val>
                                        </p:tav>
                                        <p:tav tm="100000">
                                          <p:val>
                                            <p:fltVal val="0"/>
                                          </p:val>
                                        </p:tav>
                                      </p:tavLst>
                                    </p:anim>
                                    <p:anim calcmode="lin" valueType="num">
                                      <p:cBhvr>
                                        <p:cTn id="35" dur="500"/>
                                        <p:tgtEl>
                                          <p:spTgt spid="26"/>
                                        </p:tgtEl>
                                        <p:attrNameLst>
                                          <p:attrName>style.rotation</p:attrName>
                                        </p:attrNameLst>
                                      </p:cBhvr>
                                      <p:tavLst>
                                        <p:tav tm="0">
                                          <p:val>
                                            <p:fltVal val="0"/>
                                          </p:val>
                                        </p:tav>
                                        <p:tav tm="100000">
                                          <p:val>
                                            <p:fltVal val="90"/>
                                          </p:val>
                                        </p:tav>
                                      </p:tavLst>
                                    </p:anim>
                                    <p:animEffect transition="out" filter="fade">
                                      <p:cBhvr>
                                        <p:cTn id="36" dur="500"/>
                                        <p:tgtEl>
                                          <p:spTgt spid="26"/>
                                        </p:tgtEl>
                                      </p:cBhvr>
                                    </p:animEffect>
                                    <p:set>
                                      <p:cBhvr>
                                        <p:cTn id="37" dur="1" fill="hold">
                                          <p:stCondLst>
                                            <p:cond delay="499"/>
                                          </p:stCondLst>
                                        </p:cTn>
                                        <p:tgtEl>
                                          <p:spTgt spid="26"/>
                                        </p:tgtEl>
                                        <p:attrNameLst>
                                          <p:attrName>style.visibility</p:attrName>
                                        </p:attrNameLst>
                                      </p:cBhvr>
                                      <p:to>
                                        <p:strVal val="hidden"/>
                                      </p:to>
                                    </p:set>
                                  </p:childTnLst>
                                </p:cTn>
                              </p:par>
                              <p:par>
                                <p:cTn id="38" presetID="50" presetClass="entr" presetSubtype="0" decel="100000" fill="hold" grpId="0" nodeType="withEffect">
                                  <p:stCondLst>
                                    <p:cond delay="0"/>
                                  </p:stCondLst>
                                  <p:iterate type="wd">
                                    <p:tmPct val="10000"/>
                                  </p:iterate>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strVal val="#ppt_w+.3"/>
                                          </p:val>
                                        </p:tav>
                                        <p:tav tm="100000">
                                          <p:val>
                                            <p:strVal val="#ppt_w"/>
                                          </p:val>
                                        </p:tav>
                                      </p:tavLst>
                                    </p:anim>
                                    <p:anim calcmode="lin" valueType="num">
                                      <p:cBhvr>
                                        <p:cTn id="41" dur="500" fill="hold"/>
                                        <p:tgtEl>
                                          <p:spTgt spid="27"/>
                                        </p:tgtEl>
                                        <p:attrNameLst>
                                          <p:attrName>ppt_h</p:attrName>
                                        </p:attrNameLst>
                                      </p:cBhvr>
                                      <p:tavLst>
                                        <p:tav tm="0">
                                          <p:val>
                                            <p:strVal val="#ppt_h"/>
                                          </p:val>
                                        </p:tav>
                                        <p:tav tm="100000">
                                          <p:val>
                                            <p:strVal val="#ppt_h"/>
                                          </p:val>
                                        </p:tav>
                                      </p:tavLst>
                                    </p:anim>
                                    <p:animEffect transition="in" filter="fade">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02"/>
                                        </p:tgtEl>
                                        <p:attrNameLst>
                                          <p:attrName>style.visibility</p:attrName>
                                        </p:attrNameLst>
                                      </p:cBhvr>
                                      <p:to>
                                        <p:strVal val="visible"/>
                                      </p:to>
                                    </p:set>
                                    <p:animEffect transition="in" filter="barn(inVertical)">
                                      <p:cBhvr>
                                        <p:cTn id="47" dur="500"/>
                                        <p:tgtEl>
                                          <p:spTgt spid="10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9">
                                            <p:txEl>
                                              <p:pRg st="0" end="0"/>
                                            </p:txEl>
                                          </p:spTgt>
                                        </p:tgtEl>
                                        <p:attrNameLst>
                                          <p:attrName>style.visibility</p:attrName>
                                        </p:attrNameLst>
                                      </p:cBhvr>
                                      <p:to>
                                        <p:strVal val="visible"/>
                                      </p:to>
                                    </p:set>
                                    <p:animEffect transition="in" filter="barn(inVertical)">
                                      <p:cBhvr>
                                        <p:cTn id="52" dur="500"/>
                                        <p:tgtEl>
                                          <p:spTgt spid="29">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30">
                                            <p:txEl>
                                              <p:pRg st="0" end="0"/>
                                            </p:txEl>
                                          </p:spTgt>
                                        </p:tgtEl>
                                        <p:attrNameLst>
                                          <p:attrName>style.visibility</p:attrName>
                                        </p:attrNameLst>
                                      </p:cBhvr>
                                      <p:to>
                                        <p:strVal val="visible"/>
                                      </p:to>
                                    </p:set>
                                    <p:animEffect transition="in" filter="wipe(down)">
                                      <p:cBhvr>
                                        <p:cTn id="57"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23" grpId="0" animBg="1"/>
      <p:bldP spid="24" grpId="0"/>
      <p:bldP spid="25" grpId="0"/>
      <p:bldP spid="26" grpId="0"/>
      <p:bldP spid="26" grpId="1"/>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12"/>
          <p:cNvGrpSpPr/>
          <p:nvPr/>
        </p:nvGrpSpPr>
        <p:grpSpPr>
          <a:xfrm>
            <a:off x="438736" y="14867"/>
            <a:ext cx="8088230" cy="4066477"/>
            <a:chOff x="1828800" y="932844"/>
            <a:chExt cx="8382000" cy="4992311"/>
          </a:xfrm>
          <a:solidFill>
            <a:schemeClr val="accent2">
              <a:lumMod val="20000"/>
              <a:lumOff val="80000"/>
            </a:schemeClr>
          </a:solidFill>
          <a:effectLst>
            <a:outerShdw blurRad="50800" dist="38100" dir="5400000" algn="t" rotWithShape="0">
              <a:prstClr val="black">
                <a:alpha val="40000"/>
              </a:prstClr>
            </a:outerShdw>
          </a:effectLst>
        </p:grpSpPr>
        <p:sp>
          <p:nvSpPr>
            <p:cNvPr id="36" name="圆角矩形 16"/>
            <p:cNvSpPr/>
            <p:nvPr/>
          </p:nvSpPr>
          <p:spPr>
            <a:xfrm flipV="1">
              <a:off x="1828800" y="932844"/>
              <a:ext cx="8382000" cy="4992311"/>
            </a:xfrm>
            <a:prstGeom prst="roundRect">
              <a:avLst>
                <a:gd name="adj" fmla="val 839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37" name="圆角矩形 17"/>
            <p:cNvSpPr/>
            <p:nvPr/>
          </p:nvSpPr>
          <p:spPr>
            <a:xfrm flipV="1">
              <a:off x="1930550" y="1007531"/>
              <a:ext cx="8178500" cy="4842936"/>
            </a:xfrm>
            <a:prstGeom prst="roundRect">
              <a:avLst>
                <a:gd name="adj" fmla="val 8395"/>
              </a:avLst>
            </a:prstGeom>
            <a:grpFill/>
            <a:ln>
              <a:solidFill>
                <a:srgbClr val="F2DC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sp>
        <p:nvSpPr>
          <p:cNvPr id="4" name="TextBox 3"/>
          <p:cNvSpPr txBox="1"/>
          <p:nvPr/>
        </p:nvSpPr>
        <p:spPr>
          <a:xfrm>
            <a:off x="801531" y="118946"/>
            <a:ext cx="7639172" cy="3901068"/>
          </a:xfrm>
          <a:prstGeom prst="rect">
            <a:avLst/>
          </a:prstGeom>
          <a:noFill/>
        </p:spPr>
        <p:txBody>
          <a:bodyPr wrap="square" rtlCol="0">
            <a:spAutoFit/>
          </a:bodyPr>
          <a:lstStyle/>
          <a:p>
            <a:pPr algn="ctr"/>
            <a:r>
              <a:rPr lang="en-US" sz="2600" b="1" dirty="0">
                <a:solidFill>
                  <a:srgbClr val="FF0000"/>
                </a:solidFill>
                <a:latin typeface="Times New Roman" panose="02020603050405020304" pitchFamily="18" charset="0"/>
                <a:cs typeface="Times New Roman" panose="02020603050405020304" pitchFamily="18" charset="0"/>
              </a:rPr>
              <a:t>LỜI DẪN TRỰC TIẾP</a:t>
            </a:r>
            <a:endParaRPr lang="en-US" sz="2600" b="1" dirty="0">
              <a:latin typeface="Times New Roman" panose="02020603050405020304" pitchFamily="18" charset="0"/>
              <a:cs typeface="Times New Roman" panose="02020603050405020304" pitchFamily="18" charset="0"/>
            </a:endParaRPr>
          </a:p>
          <a:p>
            <a:pPr algn="just"/>
            <a:r>
              <a:rPr lang="en-US" sz="2600" b="1" dirty="0">
                <a:latin typeface="Times New Roman" panose="02020603050405020304" pitchFamily="18" charset="0"/>
                <a:cs typeface="Times New Roman" panose="02020603050405020304" pitchFamily="18" charset="0"/>
              </a:rPr>
              <a:t>	</a:t>
            </a:r>
            <a:r>
              <a:rPr lang="vi-VN" sz="2600" b="1" dirty="0">
                <a:latin typeface="Times New Roman" panose="02020603050405020304" pitchFamily="18" charset="0"/>
                <a:cs typeface="Times New Roman" panose="02020603050405020304" pitchFamily="18" charset="0"/>
              </a:rPr>
              <a:t>Vua nhìn thấy những miếng trầu têm rất khéo bèn hỏi bà hàng nước:</a:t>
            </a:r>
          </a:p>
          <a:p>
            <a:pPr algn="just"/>
            <a:r>
              <a:rPr lang="vi-VN"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Cụ</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ơi</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trầu</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này</a:t>
            </a:r>
            <a:r>
              <a:rPr lang="en-US" sz="2600" b="1" dirty="0">
                <a:solidFill>
                  <a:srgbClr val="FF0000"/>
                </a:solidFill>
                <a:latin typeface="Times New Roman" panose="02020603050405020304" pitchFamily="18" charset="0"/>
                <a:cs typeface="Times New Roman" panose="02020603050405020304" pitchFamily="18" charset="0"/>
              </a:rPr>
              <a:t> do </a:t>
            </a:r>
            <a:r>
              <a:rPr lang="vi-VN" sz="2600" b="1" dirty="0">
                <a:solidFill>
                  <a:srgbClr val="FF0000"/>
                </a:solidFill>
                <a:latin typeface="Times New Roman" panose="02020603050405020304" pitchFamily="18" charset="0"/>
                <a:cs typeface="Times New Roman" panose="02020603050405020304" pitchFamily="18" charset="0"/>
              </a:rPr>
              <a:t>ai têm trầu </a:t>
            </a:r>
            <a:r>
              <a:rPr lang="en-US" sz="2600" b="1" dirty="0" err="1">
                <a:solidFill>
                  <a:srgbClr val="FF0000"/>
                </a:solidFill>
                <a:latin typeface="Times New Roman" panose="02020603050405020304" pitchFamily="18" charset="0"/>
                <a:cs typeface="Times New Roman" panose="02020603050405020304" pitchFamily="18" charset="0"/>
              </a:rPr>
              <a:t>vậy</a:t>
            </a:r>
            <a:r>
              <a:rPr lang="vi-VN" sz="2600" b="1" dirty="0">
                <a:solidFill>
                  <a:srgbClr val="FF0000"/>
                </a:solidFill>
                <a:latin typeface="Times New Roman" panose="02020603050405020304" pitchFamily="18" charset="0"/>
                <a:cs typeface="Times New Roman" panose="02020603050405020304" pitchFamily="18" charset="0"/>
              </a:rPr>
              <a:t>?</a:t>
            </a:r>
          </a:p>
          <a:p>
            <a:pPr algn="just"/>
            <a:r>
              <a:rPr lang="vi-VN" sz="2600" b="1" dirty="0">
                <a:latin typeface="Times New Roman" panose="02020603050405020304" pitchFamily="18" charset="0"/>
                <a:cs typeface="Times New Roman" panose="02020603050405020304" pitchFamily="18" charset="0"/>
              </a:rPr>
              <a:t>Bà lão bảo:</a:t>
            </a:r>
          </a:p>
          <a:p>
            <a:pPr algn="just"/>
            <a:r>
              <a:rPr lang="vi-VN" sz="2600" b="1" dirty="0">
                <a:solidFill>
                  <a:srgbClr val="FF0000"/>
                </a:solidFill>
                <a:latin typeface="Times New Roman" panose="02020603050405020304" pitchFamily="18" charset="0"/>
                <a:cs typeface="Times New Roman" panose="02020603050405020304" pitchFamily="18" charset="0"/>
              </a:rPr>
              <a:t>- Tâu bệ hạ, trầu này do chính già têm.</a:t>
            </a:r>
          </a:p>
          <a:p>
            <a:pPr algn="just"/>
            <a:r>
              <a:rPr lang="en-US" sz="2600" b="1" dirty="0">
                <a:latin typeface="Times New Roman" panose="02020603050405020304" pitchFamily="18" charset="0"/>
                <a:cs typeface="Times New Roman" panose="02020603050405020304" pitchFamily="18" charset="0"/>
              </a:rPr>
              <a:t>	</a:t>
            </a:r>
            <a:r>
              <a:rPr lang="vi-VN" sz="2600" b="1" dirty="0">
                <a:latin typeface="Times New Roman" panose="02020603050405020304" pitchFamily="18" charset="0"/>
                <a:cs typeface="Times New Roman" panose="02020603050405020304" pitchFamily="18" charset="0"/>
              </a:rPr>
              <a:t>Nhà vua không tin, gặng hỏi mãi, bà lão đành nói thật:</a:t>
            </a:r>
          </a:p>
          <a:p>
            <a:pPr algn="just"/>
            <a:r>
              <a:rPr lang="vi-VN" sz="2600" b="1" dirty="0">
                <a:solidFill>
                  <a:srgbClr val="FF0000"/>
                </a:solidFill>
                <a:latin typeface="Times New Roman" panose="02020603050405020304" pitchFamily="18" charset="0"/>
                <a:cs typeface="Times New Roman" panose="02020603050405020304" pitchFamily="18" charset="0"/>
              </a:rPr>
              <a:t>- Thưa, đó là trầu do con gái già têm.</a:t>
            </a:r>
          </a:p>
          <a:p>
            <a:endParaRPr lang="en-US" b="1" dirty="0">
              <a:solidFill>
                <a:srgbClr val="FF0000"/>
              </a:solidFill>
            </a:endParaRPr>
          </a:p>
        </p:txBody>
      </p:sp>
    </p:spTree>
    <p:extLst>
      <p:ext uri="{BB962C8B-B14F-4D97-AF65-F5344CB8AC3E}">
        <p14:creationId xmlns:p14="http://schemas.microsoft.com/office/powerpoint/2010/main" val="2398937751"/>
      </p:ext>
    </p:extLst>
  </p:cSld>
  <p:clrMapOvr>
    <a:masterClrMapping/>
  </p:clrMapOvr>
  <p:transition spd="med" advClick="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199" y="786800"/>
            <a:ext cx="8183105" cy="3600986"/>
          </a:xfrm>
          <a:prstGeom prst="rect">
            <a:avLst/>
          </a:prstGeom>
        </p:spPr>
        <p:txBody>
          <a:bodyPr wrap="square">
            <a:spAutoFit/>
          </a:bodyPr>
          <a:lstStyle/>
          <a:p>
            <a:pPr>
              <a:spcAft>
                <a:spcPts val="0"/>
              </a:spcAft>
            </a:pPr>
            <a:r>
              <a:rPr lang="nl-NL" sz="1900" b="1" dirty="0" smtClean="0">
                <a:latin typeface="UTM Avo" panose="02040603050506020204" pitchFamily="18" charset="0"/>
                <a:ea typeface="Times New Roman" panose="02020603050405020304" pitchFamily="18" charset="0"/>
              </a:rPr>
              <a:t>1</a:t>
            </a:r>
            <a:r>
              <a:rPr lang="nl-NL" sz="1900" b="1" dirty="0">
                <a:latin typeface="UTM Avo" panose="02040603050506020204" pitchFamily="18" charset="0"/>
                <a:ea typeface="Times New Roman" panose="02020603050405020304" pitchFamily="18" charset="0"/>
              </a:rPr>
              <a:t>. Kiến thức</a:t>
            </a:r>
            <a:endParaRPr lang="en-US" sz="1900" dirty="0">
              <a:latin typeface="UTM Avo" panose="02040603050506020204" pitchFamily="18" charset="0"/>
              <a:ea typeface="Times New Roman" panose="02020603050405020304" pitchFamily="18" charset="0"/>
            </a:endParaRPr>
          </a:p>
          <a:p>
            <a:pPr algn="just">
              <a:spcAft>
                <a:spcPts val="0"/>
              </a:spcAft>
            </a:pPr>
            <a:r>
              <a:rPr lang="pt-BR" sz="1900" dirty="0">
                <a:latin typeface="UTM Avo" panose="02040603050506020204" pitchFamily="18" charset="0"/>
                <a:ea typeface="Times New Roman" panose="02020603050405020304" pitchFamily="18" charset="0"/>
              </a:rPr>
              <a:t>- Biết được hai cách kể lại lời nói, ý nghĩ của nhân vật và tác dụng của nó: nói lên tính cách nhân vật và ý nghĩa câu chuyện (ND ghi nhớ).</a:t>
            </a:r>
            <a:endParaRPr lang="en-US" sz="1900" dirty="0">
              <a:latin typeface="UTM Avo" panose="02040603050506020204" pitchFamily="18" charset="0"/>
              <a:ea typeface="Times New Roman" panose="02020603050405020304" pitchFamily="18" charset="0"/>
            </a:endParaRPr>
          </a:p>
          <a:p>
            <a:pPr>
              <a:spcAft>
                <a:spcPts val="0"/>
              </a:spcAft>
            </a:pPr>
            <a:r>
              <a:rPr lang="nl-NL" sz="1900" b="1" dirty="0">
                <a:latin typeface="UTM Avo" panose="02040603050506020204" pitchFamily="18" charset="0"/>
                <a:ea typeface="Times New Roman" panose="02020603050405020304" pitchFamily="18" charset="0"/>
              </a:rPr>
              <a:t>2. Kĩ năng</a:t>
            </a:r>
            <a:endParaRPr lang="en-US" sz="1900" dirty="0">
              <a:latin typeface="UTM Avo" panose="02040603050506020204" pitchFamily="18" charset="0"/>
              <a:ea typeface="Times New Roman" panose="02020603050405020304" pitchFamily="18" charset="0"/>
            </a:endParaRPr>
          </a:p>
          <a:p>
            <a:pPr algn="just">
              <a:spcAft>
                <a:spcPts val="0"/>
              </a:spcAft>
            </a:pPr>
            <a:r>
              <a:rPr lang="pt-BR" sz="1900" dirty="0">
                <a:latin typeface="UTM Avo" panose="02040603050506020204" pitchFamily="18" charset="0"/>
                <a:ea typeface="Times New Roman" panose="02020603050405020304" pitchFamily="18" charset="0"/>
              </a:rPr>
              <a:t>- Bước đầu biết kể lại lời nói, ý nghĩ của nhân vật trong bài văn kể chuyện  theo hai cách: trực tiếp, gián tiếp. (BT mục III).</a:t>
            </a:r>
            <a:endParaRPr lang="en-US" sz="1900" dirty="0">
              <a:latin typeface="UTM Avo" panose="02040603050506020204" pitchFamily="18" charset="0"/>
              <a:ea typeface="Times New Roman" panose="02020603050405020304" pitchFamily="18" charset="0"/>
            </a:endParaRPr>
          </a:p>
          <a:p>
            <a:pPr>
              <a:spcAft>
                <a:spcPts val="0"/>
              </a:spcAft>
            </a:pPr>
            <a:r>
              <a:rPr lang="nl-NL" sz="1900" b="1" dirty="0">
                <a:latin typeface="UTM Avo" panose="02040603050506020204" pitchFamily="18" charset="0"/>
                <a:ea typeface="Times New Roman" panose="02020603050405020304" pitchFamily="18" charset="0"/>
              </a:rPr>
              <a:t>3. Phẩm chất</a:t>
            </a:r>
            <a:endParaRPr lang="en-US" sz="1900" dirty="0">
              <a:latin typeface="UTM Avo" panose="02040603050506020204" pitchFamily="18" charset="0"/>
              <a:ea typeface="Times New Roman" panose="02020603050405020304" pitchFamily="18" charset="0"/>
            </a:endParaRPr>
          </a:p>
          <a:p>
            <a:pPr algn="just">
              <a:spcAft>
                <a:spcPts val="0"/>
              </a:spcAft>
            </a:pPr>
            <a:r>
              <a:rPr lang="nl-NL" sz="1900" dirty="0">
                <a:latin typeface="UTM Avo" panose="02040603050506020204" pitchFamily="18" charset="0"/>
                <a:ea typeface="Times New Roman" panose="02020603050405020304" pitchFamily="18" charset="0"/>
              </a:rPr>
              <a:t>- </a:t>
            </a:r>
            <a:r>
              <a:rPr lang="de-DE" sz="1900" dirty="0">
                <a:latin typeface="UTM Avo" panose="02040603050506020204" pitchFamily="18" charset="0"/>
                <a:ea typeface="Times New Roman" panose="02020603050405020304" pitchFamily="18" charset="0"/>
              </a:rPr>
              <a:t>HS tích cực, tự giác làm việc </a:t>
            </a:r>
            <a:endParaRPr lang="en-US" sz="1900" dirty="0">
              <a:latin typeface="UTM Avo" panose="02040603050506020204" pitchFamily="18" charset="0"/>
              <a:ea typeface="Times New Roman" panose="02020603050405020304" pitchFamily="18" charset="0"/>
            </a:endParaRPr>
          </a:p>
          <a:p>
            <a:pPr algn="just">
              <a:spcAft>
                <a:spcPts val="0"/>
              </a:spcAft>
            </a:pPr>
            <a:r>
              <a:rPr lang="nl-NL" sz="1900" b="1" dirty="0">
                <a:latin typeface="UTM Avo" panose="02040603050506020204" pitchFamily="18" charset="0"/>
                <a:ea typeface="Times New Roman" panose="02020603050405020304" pitchFamily="18" charset="0"/>
              </a:rPr>
              <a:t>4. Góp phần phát triển NL:</a:t>
            </a:r>
            <a:endParaRPr lang="en-US" sz="1900" dirty="0">
              <a:latin typeface="UTM Avo" panose="02040603050506020204" pitchFamily="18" charset="0"/>
              <a:ea typeface="Times New Roman" panose="02020603050405020304" pitchFamily="18" charset="0"/>
            </a:endParaRPr>
          </a:p>
          <a:p>
            <a:pPr algn="just">
              <a:spcAft>
                <a:spcPts val="0"/>
              </a:spcAft>
            </a:pPr>
            <a:r>
              <a:rPr lang="nl-NL" sz="1900" b="1" dirty="0">
                <a:latin typeface="UTM Avo" panose="02040603050506020204" pitchFamily="18" charset="0"/>
                <a:ea typeface="Times New Roman" panose="02020603050405020304" pitchFamily="18" charset="0"/>
              </a:rPr>
              <a:t>- </a:t>
            </a:r>
            <a:r>
              <a:rPr lang="nl-NL" sz="1900" dirty="0">
                <a:latin typeface="UTM Avo" panose="02040603050506020204" pitchFamily="18" charset="0"/>
                <a:ea typeface="Times New Roman" panose="02020603050405020304" pitchFamily="18" charset="0"/>
              </a:rPr>
              <a:t>NL giải quyết vấn đề và sáng tạo, NL ngôn ngữ, NL tự học, NL giao tiếp.</a:t>
            </a:r>
            <a:endParaRPr lang="en-US" sz="1900" dirty="0">
              <a:effectLst/>
              <a:latin typeface="UTM Avo" panose="02040603050506020204" pitchFamily="18" charset="0"/>
              <a:ea typeface="Times New Roman" panose="02020603050405020304" pitchFamily="18" charset="0"/>
            </a:endParaRPr>
          </a:p>
        </p:txBody>
      </p:sp>
      <p:sp>
        <p:nvSpPr>
          <p:cNvPr id="3" name="Rectangle 2"/>
          <p:cNvSpPr/>
          <p:nvPr/>
        </p:nvSpPr>
        <p:spPr>
          <a:xfrm>
            <a:off x="2290778" y="-54243"/>
            <a:ext cx="4701929" cy="1015663"/>
          </a:xfrm>
          <a:prstGeom prst="rect">
            <a:avLst/>
          </a:prstGeom>
        </p:spPr>
        <p:txBody>
          <a:bodyPr wrap="none">
            <a:spAutoFit/>
          </a:bodyPr>
          <a:lstStyle/>
          <a:p>
            <a:pPr algn="ctr"/>
            <a:r>
              <a:rPr lang="en-US" sz="6000" dirty="0" smtClean="0">
                <a:solidFill>
                  <a:schemeClr val="accent2">
                    <a:lumMod val="60000"/>
                    <a:lumOff val="40000"/>
                  </a:schemeClr>
                </a:solidFill>
                <a:latin typeface="SVN-Apple" panose="02040603050506020204" pitchFamily="18" charset="0"/>
              </a:rPr>
              <a:t>YÊU CẦU CẦN ĐẠT</a:t>
            </a:r>
            <a:endParaRPr lang="en-US" sz="6000" dirty="0">
              <a:solidFill>
                <a:schemeClr val="accent1">
                  <a:lumMod val="60000"/>
                  <a:lumOff val="40000"/>
                </a:schemeClr>
              </a:solidFill>
              <a:latin typeface="SVN-Apple" panose="02040603050506020204" pitchFamily="18" charset="0"/>
            </a:endParaRPr>
          </a:p>
        </p:txBody>
      </p:sp>
    </p:spTree>
    <p:extLst>
      <p:ext uri="{BB962C8B-B14F-4D97-AF65-F5344CB8AC3E}">
        <p14:creationId xmlns:p14="http://schemas.microsoft.com/office/powerpoint/2010/main" val="2611611143"/>
      </p:ext>
    </p:extLst>
  </p:cSld>
  <p:clrMapOvr>
    <a:masterClrMapping/>
  </p:clrMapOvr>
  <p:transition spd="med" advClick="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1099010" y="1051094"/>
            <a:ext cx="6915187" cy="2400657"/>
          </a:xfrm>
          <a:prstGeom prst="rect">
            <a:avLst/>
          </a:prstGeom>
          <a:solidFill>
            <a:schemeClr val="accent2">
              <a:lumMod val="20000"/>
              <a:lumOff val="80000"/>
              <a:alpha val="43000"/>
            </a:schemeClr>
          </a:solidFill>
          <a:ln w="28575">
            <a:solidFill>
              <a:schemeClr val="tx2">
                <a:lumMod val="60000"/>
                <a:lumOff val="40000"/>
              </a:schemeClr>
            </a:solidFill>
            <a:prstDash val="sysDash"/>
          </a:ln>
        </p:spPr>
        <p:txBody>
          <a:bodyPr wrap="square">
            <a:spAutoFit/>
          </a:bodyPr>
          <a:lstStyle/>
          <a:p>
            <a:r>
              <a:rPr lang="en-US" sz="3000" dirty="0" err="1">
                <a:solidFill>
                  <a:srgbClr val="002060"/>
                </a:solidFill>
                <a:latin typeface="UTM Avo" panose="02040603050506020204" pitchFamily="18" charset="0"/>
                <a:cs typeface="Times New Roman" panose="02020603050405020304" pitchFamily="18" charset="0"/>
              </a:rPr>
              <a:t>Bác</a:t>
            </a:r>
            <a:r>
              <a:rPr lang="en-US" sz="3000" dirty="0">
                <a:solidFill>
                  <a:srgbClr val="002060"/>
                </a:solidFill>
                <a:latin typeface="UTM Avo" panose="02040603050506020204" pitchFamily="18" charset="0"/>
                <a:cs typeface="Times New Roman" panose="02020603050405020304" pitchFamily="18" charset="0"/>
              </a:rPr>
              <a:t> </a:t>
            </a:r>
            <a:r>
              <a:rPr lang="en-US" sz="3000" dirty="0" err="1">
                <a:solidFill>
                  <a:srgbClr val="002060"/>
                </a:solidFill>
                <a:latin typeface="UTM Avo" panose="02040603050506020204" pitchFamily="18" charset="0"/>
                <a:cs typeface="Times New Roman" panose="02020603050405020304" pitchFamily="18" charset="0"/>
              </a:rPr>
              <a:t>thợ</a:t>
            </a:r>
            <a:r>
              <a:rPr lang="en-US" sz="3000" dirty="0">
                <a:solidFill>
                  <a:srgbClr val="002060"/>
                </a:solidFill>
                <a:latin typeface="UTM Avo" panose="02040603050506020204" pitchFamily="18" charset="0"/>
                <a:cs typeface="Times New Roman" panose="02020603050405020304" pitchFamily="18" charset="0"/>
              </a:rPr>
              <a:t> </a:t>
            </a:r>
            <a:r>
              <a:rPr lang="en-US" sz="3000" dirty="0" err="1">
                <a:solidFill>
                  <a:srgbClr val="002060"/>
                </a:solidFill>
                <a:latin typeface="UTM Avo" panose="02040603050506020204" pitchFamily="18" charset="0"/>
                <a:cs typeface="Times New Roman" panose="02020603050405020304" pitchFamily="18" charset="0"/>
              </a:rPr>
              <a:t>hỏi</a:t>
            </a:r>
            <a:r>
              <a:rPr lang="en-US" sz="3000" dirty="0">
                <a:solidFill>
                  <a:srgbClr val="002060"/>
                </a:solidFill>
                <a:latin typeface="UTM Avo" panose="02040603050506020204" pitchFamily="18" charset="0"/>
                <a:cs typeface="Times New Roman" panose="02020603050405020304" pitchFamily="18" charset="0"/>
              </a:rPr>
              <a:t> </a:t>
            </a:r>
            <a:r>
              <a:rPr lang="en-US" sz="3000" dirty="0" err="1">
                <a:solidFill>
                  <a:srgbClr val="002060"/>
                </a:solidFill>
                <a:latin typeface="UTM Avo" panose="02040603050506020204" pitchFamily="18" charset="0"/>
                <a:cs typeface="Times New Roman" panose="02020603050405020304" pitchFamily="18" charset="0"/>
              </a:rPr>
              <a:t>Hòe</a:t>
            </a:r>
            <a:r>
              <a:rPr lang="en-US" sz="3000" dirty="0">
                <a:solidFill>
                  <a:srgbClr val="002060"/>
                </a:solidFill>
                <a:latin typeface="UTM Avo" panose="02040603050506020204" pitchFamily="18" charset="0"/>
                <a:cs typeface="Times New Roman" panose="02020603050405020304" pitchFamily="18" charset="0"/>
              </a:rPr>
              <a:t>:</a:t>
            </a:r>
          </a:p>
          <a:p>
            <a:r>
              <a:rPr lang="en-US" sz="3000" dirty="0">
                <a:solidFill>
                  <a:srgbClr val="002060"/>
                </a:solidFill>
                <a:latin typeface="UTM Avo" panose="02040603050506020204" pitchFamily="18" charset="0"/>
                <a:cs typeface="Times New Roman" panose="02020603050405020304" pitchFamily="18" charset="0"/>
              </a:rPr>
              <a:t>- </a:t>
            </a:r>
            <a:r>
              <a:rPr lang="en-US" sz="3000" dirty="0" err="1">
                <a:solidFill>
                  <a:srgbClr val="002060"/>
                </a:solidFill>
                <a:latin typeface="UTM Avo" panose="02040603050506020204" pitchFamily="18" charset="0"/>
                <a:cs typeface="Times New Roman" panose="02020603050405020304" pitchFamily="18" charset="0"/>
              </a:rPr>
              <a:t>Cháu</a:t>
            </a:r>
            <a:r>
              <a:rPr lang="en-US" sz="3000" dirty="0">
                <a:solidFill>
                  <a:srgbClr val="002060"/>
                </a:solidFill>
                <a:latin typeface="UTM Avo" panose="02040603050506020204" pitchFamily="18" charset="0"/>
                <a:cs typeface="Times New Roman" panose="02020603050405020304" pitchFamily="18" charset="0"/>
              </a:rPr>
              <a:t> </a:t>
            </a:r>
            <a:r>
              <a:rPr lang="en-US" sz="3000" dirty="0" err="1">
                <a:solidFill>
                  <a:srgbClr val="002060"/>
                </a:solidFill>
                <a:latin typeface="UTM Avo" panose="02040603050506020204" pitchFamily="18" charset="0"/>
                <a:cs typeface="Times New Roman" panose="02020603050405020304" pitchFamily="18" charset="0"/>
              </a:rPr>
              <a:t>có</a:t>
            </a:r>
            <a:r>
              <a:rPr lang="en-US" sz="3000" dirty="0">
                <a:solidFill>
                  <a:srgbClr val="002060"/>
                </a:solidFill>
                <a:latin typeface="UTM Avo" panose="02040603050506020204" pitchFamily="18" charset="0"/>
                <a:cs typeface="Times New Roman" panose="02020603050405020304" pitchFamily="18" charset="0"/>
              </a:rPr>
              <a:t> </a:t>
            </a:r>
            <a:r>
              <a:rPr lang="en-US" sz="3000" dirty="0" err="1">
                <a:solidFill>
                  <a:srgbClr val="002060"/>
                </a:solidFill>
                <a:latin typeface="UTM Avo" panose="02040603050506020204" pitchFamily="18" charset="0"/>
                <a:cs typeface="Times New Roman" panose="02020603050405020304" pitchFamily="18" charset="0"/>
              </a:rPr>
              <a:t>thích</a:t>
            </a:r>
            <a:r>
              <a:rPr lang="en-US" sz="3000" dirty="0">
                <a:solidFill>
                  <a:srgbClr val="002060"/>
                </a:solidFill>
                <a:latin typeface="UTM Avo" panose="02040603050506020204" pitchFamily="18" charset="0"/>
                <a:cs typeface="Times New Roman" panose="02020603050405020304" pitchFamily="18" charset="0"/>
              </a:rPr>
              <a:t> </a:t>
            </a:r>
            <a:r>
              <a:rPr lang="en-US" sz="3000" dirty="0" err="1">
                <a:solidFill>
                  <a:srgbClr val="002060"/>
                </a:solidFill>
                <a:latin typeface="UTM Avo" panose="02040603050506020204" pitchFamily="18" charset="0"/>
                <a:cs typeface="Times New Roman" panose="02020603050405020304" pitchFamily="18" charset="0"/>
              </a:rPr>
              <a:t>làm</a:t>
            </a:r>
            <a:r>
              <a:rPr lang="en-US" sz="3000" dirty="0">
                <a:solidFill>
                  <a:srgbClr val="002060"/>
                </a:solidFill>
                <a:latin typeface="UTM Avo" panose="02040603050506020204" pitchFamily="18" charset="0"/>
                <a:cs typeface="Times New Roman" panose="02020603050405020304" pitchFamily="18" charset="0"/>
              </a:rPr>
              <a:t> </a:t>
            </a:r>
            <a:r>
              <a:rPr lang="en-US" sz="3000" dirty="0" err="1">
                <a:solidFill>
                  <a:srgbClr val="002060"/>
                </a:solidFill>
                <a:latin typeface="UTM Avo" panose="02040603050506020204" pitchFamily="18" charset="0"/>
                <a:cs typeface="Times New Roman" panose="02020603050405020304" pitchFamily="18" charset="0"/>
              </a:rPr>
              <a:t>thợ</a:t>
            </a:r>
            <a:r>
              <a:rPr lang="en-US" sz="3000" dirty="0">
                <a:solidFill>
                  <a:srgbClr val="002060"/>
                </a:solidFill>
                <a:latin typeface="UTM Avo" panose="02040603050506020204" pitchFamily="18" charset="0"/>
                <a:cs typeface="Times New Roman" panose="02020603050405020304" pitchFamily="18" charset="0"/>
              </a:rPr>
              <a:t> </a:t>
            </a:r>
            <a:r>
              <a:rPr lang="en-US" sz="3000" dirty="0" err="1">
                <a:solidFill>
                  <a:srgbClr val="002060"/>
                </a:solidFill>
                <a:latin typeface="UTM Avo" panose="02040603050506020204" pitchFamily="18" charset="0"/>
                <a:cs typeface="Times New Roman" panose="02020603050405020304" pitchFamily="18" charset="0"/>
              </a:rPr>
              <a:t>xây</a:t>
            </a:r>
            <a:r>
              <a:rPr lang="en-US" sz="3000" dirty="0">
                <a:solidFill>
                  <a:srgbClr val="002060"/>
                </a:solidFill>
                <a:latin typeface="UTM Avo" panose="02040603050506020204" pitchFamily="18" charset="0"/>
                <a:cs typeface="Times New Roman" panose="02020603050405020304" pitchFamily="18" charset="0"/>
              </a:rPr>
              <a:t> </a:t>
            </a:r>
            <a:r>
              <a:rPr lang="en-US" sz="3000" dirty="0" err="1">
                <a:solidFill>
                  <a:srgbClr val="002060"/>
                </a:solidFill>
                <a:latin typeface="UTM Avo" panose="02040603050506020204" pitchFamily="18" charset="0"/>
                <a:cs typeface="Times New Roman" panose="02020603050405020304" pitchFamily="18" charset="0"/>
              </a:rPr>
              <a:t>không</a:t>
            </a:r>
            <a:r>
              <a:rPr lang="en-US" sz="3000" dirty="0">
                <a:solidFill>
                  <a:srgbClr val="002060"/>
                </a:solidFill>
                <a:latin typeface="UTM Avo" panose="02040603050506020204" pitchFamily="18" charset="0"/>
                <a:cs typeface="Times New Roman" panose="02020603050405020304" pitchFamily="18" charset="0"/>
              </a:rPr>
              <a:t>?</a:t>
            </a:r>
          </a:p>
          <a:p>
            <a:r>
              <a:rPr lang="en-US" sz="3000" dirty="0" err="1">
                <a:solidFill>
                  <a:srgbClr val="002060"/>
                </a:solidFill>
                <a:latin typeface="UTM Avo" panose="02040603050506020204" pitchFamily="18" charset="0"/>
                <a:cs typeface="Times New Roman" panose="02020603050405020304" pitchFamily="18" charset="0"/>
              </a:rPr>
              <a:t>Hòe</a:t>
            </a:r>
            <a:r>
              <a:rPr lang="en-US" sz="3000" dirty="0">
                <a:solidFill>
                  <a:srgbClr val="002060"/>
                </a:solidFill>
                <a:latin typeface="UTM Avo" panose="02040603050506020204" pitchFamily="18" charset="0"/>
                <a:cs typeface="Times New Roman" panose="02020603050405020304" pitchFamily="18" charset="0"/>
              </a:rPr>
              <a:t> </a:t>
            </a:r>
            <a:r>
              <a:rPr lang="en-US" sz="3000" dirty="0" err="1">
                <a:solidFill>
                  <a:srgbClr val="002060"/>
                </a:solidFill>
                <a:latin typeface="UTM Avo" panose="02040603050506020204" pitchFamily="18" charset="0"/>
                <a:cs typeface="Times New Roman" panose="02020603050405020304" pitchFamily="18" charset="0"/>
              </a:rPr>
              <a:t>đáp</a:t>
            </a:r>
            <a:r>
              <a:rPr lang="en-US" sz="3000" dirty="0">
                <a:solidFill>
                  <a:srgbClr val="002060"/>
                </a:solidFill>
                <a:latin typeface="UTM Avo" panose="02040603050506020204" pitchFamily="18" charset="0"/>
                <a:cs typeface="Times New Roman" panose="02020603050405020304" pitchFamily="18" charset="0"/>
              </a:rPr>
              <a:t>:</a:t>
            </a:r>
          </a:p>
          <a:p>
            <a:r>
              <a:rPr lang="en-US" sz="3000" dirty="0">
                <a:solidFill>
                  <a:srgbClr val="002060"/>
                </a:solidFill>
                <a:latin typeface="UTM Avo" panose="02040603050506020204" pitchFamily="18" charset="0"/>
                <a:cs typeface="Times New Roman" panose="02020603050405020304" pitchFamily="18" charset="0"/>
              </a:rPr>
              <a:t>- </a:t>
            </a:r>
            <a:r>
              <a:rPr lang="en-US" sz="3000" dirty="0" err="1">
                <a:solidFill>
                  <a:srgbClr val="002060"/>
                </a:solidFill>
                <a:latin typeface="UTM Avo" panose="02040603050506020204" pitchFamily="18" charset="0"/>
                <a:cs typeface="Times New Roman" panose="02020603050405020304" pitchFamily="18" charset="0"/>
              </a:rPr>
              <a:t>Cháu</a:t>
            </a:r>
            <a:r>
              <a:rPr lang="en-US" sz="3000" dirty="0">
                <a:solidFill>
                  <a:srgbClr val="002060"/>
                </a:solidFill>
                <a:latin typeface="UTM Avo" panose="02040603050506020204" pitchFamily="18" charset="0"/>
                <a:cs typeface="Times New Roman" panose="02020603050405020304" pitchFamily="18" charset="0"/>
              </a:rPr>
              <a:t> </a:t>
            </a:r>
            <a:r>
              <a:rPr lang="en-US" sz="3000" dirty="0" err="1">
                <a:solidFill>
                  <a:srgbClr val="002060"/>
                </a:solidFill>
                <a:latin typeface="UTM Avo" panose="02040603050506020204" pitchFamily="18" charset="0"/>
                <a:cs typeface="Times New Roman" panose="02020603050405020304" pitchFamily="18" charset="0"/>
              </a:rPr>
              <a:t>thích</a:t>
            </a:r>
            <a:r>
              <a:rPr lang="en-US" sz="3000" dirty="0">
                <a:solidFill>
                  <a:srgbClr val="002060"/>
                </a:solidFill>
                <a:latin typeface="UTM Avo" panose="02040603050506020204" pitchFamily="18" charset="0"/>
                <a:cs typeface="Times New Roman" panose="02020603050405020304" pitchFamily="18" charset="0"/>
              </a:rPr>
              <a:t> </a:t>
            </a:r>
            <a:r>
              <a:rPr lang="en-US" sz="3000" dirty="0" err="1">
                <a:solidFill>
                  <a:srgbClr val="002060"/>
                </a:solidFill>
                <a:latin typeface="UTM Avo" panose="02040603050506020204" pitchFamily="18" charset="0"/>
                <a:cs typeface="Times New Roman" panose="02020603050405020304" pitchFamily="18" charset="0"/>
              </a:rPr>
              <a:t>lắm</a:t>
            </a:r>
            <a:r>
              <a:rPr lang="en-US" sz="3000" dirty="0">
                <a:solidFill>
                  <a:srgbClr val="002060"/>
                </a:solidFill>
                <a:latin typeface="UTM Avo" panose="02040603050506020204" pitchFamily="18" charset="0"/>
                <a:cs typeface="Times New Roman" panose="02020603050405020304" pitchFamily="18" charset="0"/>
              </a:rPr>
              <a:t>!</a:t>
            </a:r>
          </a:p>
          <a:p>
            <a:r>
              <a:rPr lang="vi-VN" sz="3000" i="1" dirty="0" smtClean="0">
                <a:solidFill>
                  <a:srgbClr val="002060"/>
                </a:solidFill>
                <a:latin typeface="UTM Avo" panose="02040603050506020204" pitchFamily="18" charset="0"/>
                <a:cs typeface="Times New Roman" panose="02020603050405020304" pitchFamily="18" charset="0"/>
              </a:rPr>
              <a:t> 	</a:t>
            </a:r>
            <a:r>
              <a:rPr lang="en-US" sz="2000" i="1" dirty="0" err="1" smtClean="0">
                <a:solidFill>
                  <a:srgbClr val="002060"/>
                </a:solidFill>
                <a:latin typeface="UTM Avo" panose="02040603050506020204" pitchFamily="18" charset="0"/>
                <a:cs typeface="Times New Roman" panose="02020603050405020304" pitchFamily="18" charset="0"/>
              </a:rPr>
              <a:t>Tiếng</a:t>
            </a:r>
            <a:r>
              <a:rPr lang="en-US" sz="2000" i="1" dirty="0" smtClean="0">
                <a:solidFill>
                  <a:srgbClr val="002060"/>
                </a:solidFill>
                <a:latin typeface="UTM Avo" panose="02040603050506020204" pitchFamily="18" charset="0"/>
                <a:cs typeface="Times New Roman" panose="02020603050405020304" pitchFamily="18" charset="0"/>
              </a:rPr>
              <a:t> </a:t>
            </a:r>
            <a:r>
              <a:rPr lang="en-US" sz="2000" i="1" dirty="0" err="1">
                <a:solidFill>
                  <a:srgbClr val="002060"/>
                </a:solidFill>
                <a:latin typeface="UTM Avo" panose="02040603050506020204" pitchFamily="18" charset="0"/>
                <a:cs typeface="Times New Roman" panose="02020603050405020304" pitchFamily="18" charset="0"/>
              </a:rPr>
              <a:t>Việt</a:t>
            </a:r>
            <a:r>
              <a:rPr lang="en-US" sz="2000" i="1" dirty="0">
                <a:solidFill>
                  <a:srgbClr val="002060"/>
                </a:solidFill>
                <a:latin typeface="UTM Avo" panose="02040603050506020204" pitchFamily="18" charset="0"/>
                <a:cs typeface="Times New Roman" panose="02020603050405020304" pitchFamily="18" charset="0"/>
              </a:rPr>
              <a:t> 2 (1988)</a:t>
            </a:r>
            <a:endParaRPr lang="vi-VN" sz="2000" i="1" dirty="0">
              <a:solidFill>
                <a:srgbClr val="002060"/>
              </a:solidFill>
              <a:latin typeface="Times New Roman" panose="02020603050405020304" pitchFamily="18" charset="0"/>
              <a:cs typeface="Times New Roman" panose="02020603050405020304" pitchFamily="18" charset="0"/>
            </a:endParaRPr>
          </a:p>
        </p:txBody>
      </p:sp>
      <p:sp>
        <p:nvSpPr>
          <p:cNvPr id="45" name="Rectangle 44"/>
          <p:cNvSpPr/>
          <p:nvPr/>
        </p:nvSpPr>
        <p:spPr>
          <a:xfrm>
            <a:off x="1277241" y="37623"/>
            <a:ext cx="6287299" cy="800219"/>
          </a:xfrm>
          <a:prstGeom prst="rect">
            <a:avLst/>
          </a:prstGeom>
        </p:spPr>
        <p:txBody>
          <a:bodyPr wrap="none">
            <a:spAutoFit/>
          </a:bodyPr>
          <a:lstStyle/>
          <a:p>
            <a:pPr algn="ctr">
              <a:spcAft>
                <a:spcPts val="0"/>
              </a:spcAft>
            </a:pPr>
            <a:r>
              <a:rPr lang="pt-BR" sz="2300" b="1" dirty="0">
                <a:solidFill>
                  <a:srgbClr val="51732B"/>
                </a:solidFill>
                <a:latin typeface="UTM Avo" panose="02040603050506020204" pitchFamily="18" charset="0"/>
              </a:rPr>
              <a:t>Chuyển lời dẫn trực tiếp </a:t>
            </a:r>
            <a:r>
              <a:rPr lang="pt-BR" sz="2300" b="1" dirty="0" smtClean="0">
                <a:solidFill>
                  <a:srgbClr val="51732B"/>
                </a:solidFill>
                <a:latin typeface="UTM Avo" panose="02040603050506020204" pitchFamily="18" charset="0"/>
              </a:rPr>
              <a:t>trong </a:t>
            </a:r>
            <a:r>
              <a:rPr lang="pt-BR" sz="2300" b="1" dirty="0">
                <a:solidFill>
                  <a:srgbClr val="51732B"/>
                </a:solidFill>
                <a:latin typeface="UTM Avo" panose="02040603050506020204" pitchFamily="18" charset="0"/>
              </a:rPr>
              <a:t>đoạn </a:t>
            </a:r>
            <a:r>
              <a:rPr lang="pt-BR" sz="2300" b="1" dirty="0" smtClean="0">
                <a:solidFill>
                  <a:srgbClr val="51732B"/>
                </a:solidFill>
                <a:latin typeface="UTM Avo" panose="02040603050506020204" pitchFamily="18" charset="0"/>
              </a:rPr>
              <a:t>văn</a:t>
            </a:r>
            <a:endParaRPr lang="vi-VN" sz="2300" b="1" dirty="0" smtClean="0">
              <a:solidFill>
                <a:srgbClr val="51732B"/>
              </a:solidFill>
              <a:latin typeface="UTM Avo" panose="02040603050506020204" pitchFamily="18" charset="0"/>
            </a:endParaRPr>
          </a:p>
          <a:p>
            <a:pPr algn="ctr">
              <a:spcAft>
                <a:spcPts val="0"/>
              </a:spcAft>
            </a:pPr>
            <a:r>
              <a:rPr lang="pt-BR" sz="2300" b="1" dirty="0" smtClean="0">
                <a:solidFill>
                  <a:srgbClr val="51732B"/>
                </a:solidFill>
                <a:latin typeface="UTM Avo" panose="02040603050506020204" pitchFamily="18" charset="0"/>
              </a:rPr>
              <a:t> </a:t>
            </a:r>
            <a:r>
              <a:rPr lang="pt-BR" sz="2300" b="1" dirty="0">
                <a:solidFill>
                  <a:srgbClr val="51732B"/>
                </a:solidFill>
                <a:latin typeface="UTM Avo" panose="02040603050506020204" pitchFamily="18" charset="0"/>
              </a:rPr>
              <a:t>sau thành lời dẫn gián tiếp.</a:t>
            </a:r>
            <a:endParaRPr lang="en-US" sz="2300" b="1" dirty="0">
              <a:solidFill>
                <a:srgbClr val="51732B"/>
              </a:solidFill>
              <a:latin typeface="UTM Avo" panose="02040603050506020204" pitchFamily="18" charset="0"/>
            </a:endParaRPr>
          </a:p>
        </p:txBody>
      </p:sp>
      <p:sp>
        <p:nvSpPr>
          <p:cNvPr id="54" name="Rectangle 53"/>
          <p:cNvSpPr/>
          <p:nvPr/>
        </p:nvSpPr>
        <p:spPr>
          <a:xfrm>
            <a:off x="359485" y="37623"/>
            <a:ext cx="1007007" cy="477054"/>
          </a:xfrm>
          <a:prstGeom prst="rect">
            <a:avLst/>
          </a:prstGeom>
        </p:spPr>
        <p:txBody>
          <a:bodyPr wrap="none">
            <a:spAutoFit/>
          </a:bodyPr>
          <a:lstStyle/>
          <a:p>
            <a:pPr algn="just">
              <a:spcAft>
                <a:spcPts val="0"/>
              </a:spcAft>
            </a:pPr>
            <a:r>
              <a:rPr lang="pt-BR" sz="2500" b="1" dirty="0">
                <a:solidFill>
                  <a:srgbClr val="992123"/>
                </a:solidFill>
                <a:latin typeface="UTM Avo" panose="02040603050506020204" pitchFamily="18" charset="0"/>
              </a:rPr>
              <a:t>Bài 3</a:t>
            </a:r>
            <a:endParaRPr lang="en-US" sz="2500" b="1" dirty="0">
              <a:solidFill>
                <a:srgbClr val="992123"/>
              </a:solidFill>
              <a:latin typeface="UTM Avo" panose="02040603050506020204" pitchFamily="18" charset="0"/>
            </a:endParaRPr>
          </a:p>
        </p:txBody>
      </p:sp>
      <p:sp>
        <p:nvSpPr>
          <p:cNvPr id="55" name="Rectangle 54"/>
          <p:cNvSpPr/>
          <p:nvPr/>
        </p:nvSpPr>
        <p:spPr>
          <a:xfrm>
            <a:off x="116238" y="3603447"/>
            <a:ext cx="11791949" cy="384721"/>
          </a:xfrm>
          <a:prstGeom prst="rect">
            <a:avLst/>
          </a:prstGeom>
        </p:spPr>
        <p:txBody>
          <a:bodyPr wrap="square">
            <a:spAutoFit/>
          </a:bodyPr>
          <a:lstStyle/>
          <a:p>
            <a:pPr algn="just">
              <a:spcAft>
                <a:spcPts val="0"/>
              </a:spcAft>
            </a:pPr>
            <a:r>
              <a:rPr lang="pt-BR" sz="1900" b="1" dirty="0">
                <a:solidFill>
                  <a:srgbClr val="2A69A2"/>
                </a:solidFill>
                <a:latin typeface="UTM Avo" panose="02040603050506020204" pitchFamily="18" charset="0"/>
              </a:rPr>
              <a:t>Muốn chuyển lời dẫn trực tiếp thành gián tiếp ta cần chú ý những gì?</a:t>
            </a:r>
            <a:endParaRPr lang="en-US" sz="1900" b="1" dirty="0">
              <a:solidFill>
                <a:srgbClr val="2A69A2"/>
              </a:solidFill>
              <a:latin typeface="UTM Avo" panose="02040603050506020204" pitchFamily="18" charset="0"/>
            </a:endParaRPr>
          </a:p>
        </p:txBody>
      </p:sp>
    </p:spTree>
    <p:extLst>
      <p:ext uri="{BB962C8B-B14F-4D97-AF65-F5344CB8AC3E}">
        <p14:creationId xmlns:p14="http://schemas.microsoft.com/office/powerpoint/2010/main" val="3324151251"/>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iterate type="wd">
                                    <p:tmPct val="10000"/>
                                  </p:iterate>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anim calcmode="lin" valueType="num">
                                      <p:cBhvr>
                                        <p:cTn id="8" dur="500" fill="hold"/>
                                        <p:tgtEl>
                                          <p:spTgt spid="54"/>
                                        </p:tgtEl>
                                        <p:attrNameLst>
                                          <p:attrName>ppt_x</p:attrName>
                                        </p:attrNameLst>
                                      </p:cBhvr>
                                      <p:tavLst>
                                        <p:tav tm="0">
                                          <p:val>
                                            <p:strVal val="#ppt_x"/>
                                          </p:val>
                                        </p:tav>
                                        <p:tav tm="100000">
                                          <p:val>
                                            <p:strVal val="#ppt_x"/>
                                          </p:val>
                                        </p:tav>
                                      </p:tavLst>
                                    </p:anim>
                                    <p:anim calcmode="lin" valueType="num">
                                      <p:cBhvr>
                                        <p:cTn id="9" dur="500" fill="hold"/>
                                        <p:tgtEl>
                                          <p:spTgt spid="5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iterate type="wd">
                                    <p:tmPct val="10000"/>
                                  </p:iterate>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anim calcmode="lin" valueType="num">
                                      <p:cBhvr>
                                        <p:cTn id="13" dur="500" fill="hold"/>
                                        <p:tgtEl>
                                          <p:spTgt spid="45"/>
                                        </p:tgtEl>
                                        <p:attrNameLst>
                                          <p:attrName>ppt_x</p:attrName>
                                        </p:attrNameLst>
                                      </p:cBhvr>
                                      <p:tavLst>
                                        <p:tav tm="0">
                                          <p:val>
                                            <p:strVal val="#ppt_x"/>
                                          </p:val>
                                        </p:tav>
                                        <p:tav tm="100000">
                                          <p:val>
                                            <p:strVal val="#ppt_x"/>
                                          </p:val>
                                        </p:tav>
                                      </p:tavLst>
                                    </p:anim>
                                    <p:anim calcmode="lin" valueType="num">
                                      <p:cBhvr>
                                        <p:cTn id="14" dur="500" fill="hold"/>
                                        <p:tgtEl>
                                          <p:spTgt spid="45"/>
                                        </p:tgtEl>
                                        <p:attrNameLst>
                                          <p:attrName>ppt_y</p:attrName>
                                        </p:attrNameLst>
                                      </p:cBhvr>
                                      <p:tavLst>
                                        <p:tav tm="0">
                                          <p:val>
                                            <p:strVal val="#ppt_y+.1"/>
                                          </p:val>
                                        </p:tav>
                                        <p:tav tm="100000">
                                          <p:val>
                                            <p:strVal val="#ppt_y"/>
                                          </p:val>
                                        </p:tav>
                                      </p:tavLst>
                                    </p:anim>
                                  </p:childTnLst>
                                </p:cTn>
                              </p:par>
                            </p:childTnLst>
                          </p:cTn>
                        </p:par>
                        <p:par>
                          <p:cTn id="15" fill="hold">
                            <p:stCondLst>
                              <p:cond delay="1250"/>
                            </p:stCondLst>
                            <p:childTnLst>
                              <p:par>
                                <p:cTn id="16" presetID="16" presetClass="entr" presetSubtype="21" fill="hold" grpId="0" nodeType="afterEffect">
                                  <p:stCondLst>
                                    <p:cond delay="0"/>
                                  </p:stCondLst>
                                  <p:iterate type="wd">
                                    <p:tmPct val="10000"/>
                                  </p:iterate>
                                  <p:childTnLst>
                                    <p:set>
                                      <p:cBhvr>
                                        <p:cTn id="17" dur="1" fill="hold">
                                          <p:stCondLst>
                                            <p:cond delay="0"/>
                                          </p:stCondLst>
                                        </p:cTn>
                                        <p:tgtEl>
                                          <p:spTgt spid="34"/>
                                        </p:tgtEl>
                                        <p:attrNameLst>
                                          <p:attrName>style.visibility</p:attrName>
                                        </p:attrNameLst>
                                      </p:cBhvr>
                                      <p:to>
                                        <p:strVal val="visible"/>
                                      </p:to>
                                    </p:set>
                                    <p:animEffect transition="in" filter="barn(inVertical)">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iterate type="wd">
                                    <p:tmPct val="10000"/>
                                  </p:iterate>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 calcmode="lin" valueType="num">
                                      <p:cBhvr>
                                        <p:cTn id="25" dur="500" fill="hold"/>
                                        <p:tgtEl>
                                          <p:spTgt spid="55"/>
                                        </p:tgtEl>
                                        <p:attrNameLst>
                                          <p:attrName>ppt_x</p:attrName>
                                        </p:attrNameLst>
                                      </p:cBhvr>
                                      <p:tavLst>
                                        <p:tav tm="0" fmla="#ppt_x+(cos(-2*pi*(1-$))*-#ppt_x-sin(-2*pi*(1-$))*(1-#ppt_y))*(1-$)">
                                          <p:val>
                                            <p:fltVal val="0"/>
                                          </p:val>
                                        </p:tav>
                                        <p:tav tm="100000">
                                          <p:val>
                                            <p:fltVal val="1"/>
                                          </p:val>
                                        </p:tav>
                                      </p:tavLst>
                                    </p:anim>
                                    <p:anim calcmode="lin" valueType="num">
                                      <p:cBhvr>
                                        <p:cTn id="26" dur="500" fill="hold"/>
                                        <p:tgtEl>
                                          <p:spTgt spid="5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p:bldP spid="54" grpId="0"/>
      <p:bldP spid="5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圆角矩形 27"/>
          <p:cNvSpPr>
            <a:spLocks noChangeAspect="1" noChangeArrowheads="1"/>
          </p:cNvSpPr>
          <p:nvPr/>
        </p:nvSpPr>
        <p:spPr bwMode="auto">
          <a:xfrm rot="972597">
            <a:off x="3301022" y="1385334"/>
            <a:ext cx="1399681" cy="2884886"/>
          </a:xfrm>
          <a:prstGeom prst="roundRect">
            <a:avLst>
              <a:gd name="adj" fmla="val 16667"/>
            </a:avLst>
          </a:prstGeom>
          <a:solidFill>
            <a:srgbClr val="5EC6D3"/>
          </a:solidFill>
          <a:ln>
            <a:noFill/>
          </a:ln>
        </p:spPr>
        <p:txBody>
          <a:bodyPr lIns="0" tIns="18000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Aft>
                <a:spcPts val="1200"/>
              </a:spcAft>
            </a:pPr>
            <a:endParaRPr lang="en-US" sz="1999" b="1" dirty="0">
              <a:solidFill>
                <a:srgbClr val="FFFFFF"/>
              </a:solidFill>
              <a:latin typeface="Raavi" panose="020B0502040204020203" pitchFamily="34" charset="0"/>
              <a:ea typeface="微软雅黑" panose="020B0503020204020204" pitchFamily="34" charset="-122"/>
            </a:endParaRPr>
          </a:p>
        </p:txBody>
      </p:sp>
      <p:sp>
        <p:nvSpPr>
          <p:cNvPr id="42" name="圆角矩形 28"/>
          <p:cNvSpPr>
            <a:spLocks noChangeArrowheads="1"/>
          </p:cNvSpPr>
          <p:nvPr/>
        </p:nvSpPr>
        <p:spPr bwMode="auto">
          <a:xfrm rot="972597">
            <a:off x="3410101" y="1693975"/>
            <a:ext cx="1069906" cy="2032507"/>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46990" tIns="107950" rIns="46990" bIns="4699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pt-BR" sz="2400" b="1" dirty="0">
                <a:solidFill>
                  <a:srgbClr val="C00000"/>
                </a:solidFill>
                <a:latin typeface="UTM  Avo"/>
              </a:rPr>
              <a:t>Đổi từ xưng hô</a:t>
            </a:r>
            <a:endParaRPr lang="zh-CN" altLang="en-US" sz="2400" b="1" dirty="0">
              <a:solidFill>
                <a:srgbClr val="C00000"/>
              </a:solidFill>
              <a:latin typeface="UTM  Avo"/>
              <a:ea typeface="+mj-ea"/>
            </a:endParaRPr>
          </a:p>
        </p:txBody>
      </p:sp>
      <p:sp>
        <p:nvSpPr>
          <p:cNvPr id="43" name="弧形 3"/>
          <p:cNvSpPr>
            <a:spLocks noChangeAspect="1"/>
          </p:cNvSpPr>
          <p:nvPr/>
        </p:nvSpPr>
        <p:spPr bwMode="auto">
          <a:xfrm rot="-1907368">
            <a:off x="529273" y="1196976"/>
            <a:ext cx="1739900" cy="992188"/>
          </a:xfrm>
          <a:custGeom>
            <a:avLst/>
            <a:gdLst>
              <a:gd name="T0" fmla="*/ 253831 w 1933575"/>
              <a:gd name="T1" fmla="*/ 88 h 1101725"/>
              <a:gd name="T2" fmla="*/ 490325 w 1933575"/>
              <a:gd name="T3" fmla="*/ 141194 h 1101725"/>
              <a:gd name="T4" fmla="*/ 245161 w 1933575"/>
              <a:gd name="T5" fmla="*/ 141194 h 1101725"/>
              <a:gd name="T6" fmla="*/ 253831 w 1933575"/>
              <a:gd name="T7" fmla="*/ 88 h 1101725"/>
              <a:gd name="T8" fmla="*/ 253831 w 1933575"/>
              <a:gd name="T9" fmla="*/ 88 h 1101725"/>
              <a:gd name="T10" fmla="*/ 490325 w 1933575"/>
              <a:gd name="T11" fmla="*/ 141194 h 1101725"/>
              <a:gd name="T12" fmla="*/ 0 60000 65536"/>
              <a:gd name="T13" fmla="*/ 0 60000 65536"/>
              <a:gd name="T14" fmla="*/ 0 60000 65536"/>
              <a:gd name="T15" fmla="*/ 0 60000 65536"/>
              <a:gd name="T16" fmla="*/ 0 60000 65536"/>
              <a:gd name="T17" fmla="*/ 0 60000 65536"/>
              <a:gd name="T18" fmla="*/ 0 w 1933575"/>
              <a:gd name="T19" fmla="*/ 0 h 1101725"/>
              <a:gd name="T20" fmla="*/ 1933575 w 1933575"/>
              <a:gd name="T21" fmla="*/ 1101725 h 1101725"/>
            </a:gdLst>
            <a:ahLst/>
            <a:cxnLst>
              <a:cxn ang="T12">
                <a:pos x="T0" y="T1"/>
              </a:cxn>
              <a:cxn ang="T13">
                <a:pos x="T2" y="T3"/>
              </a:cxn>
              <a:cxn ang="T14">
                <a:pos x="T4" y="T5"/>
              </a:cxn>
              <a:cxn ang="T15">
                <a:pos x="T6" y="T7"/>
              </a:cxn>
              <a:cxn ang="T16">
                <a:pos x="T8" y="T9"/>
              </a:cxn>
              <a:cxn ang="T17">
                <a:pos x="T10" y="T11"/>
              </a:cxn>
            </a:cxnLst>
            <a:rect l="T18" t="T19" r="T20" b="T21"/>
            <a:pathLst>
              <a:path w="1933575" h="1101725" stroke="0">
                <a:moveTo>
                  <a:pt x="1000971" y="344"/>
                </a:moveTo>
                <a:cubicBezTo>
                  <a:pt x="1521284" y="10833"/>
                  <a:pt x="1933576" y="254210"/>
                  <a:pt x="1933576" y="550863"/>
                </a:cubicBezTo>
                <a:lnTo>
                  <a:pt x="966788" y="550863"/>
                </a:lnTo>
                <a:lnTo>
                  <a:pt x="1000971" y="344"/>
                </a:lnTo>
                <a:close/>
              </a:path>
              <a:path w="1933575" h="1101725" fill="none">
                <a:moveTo>
                  <a:pt x="1000971" y="344"/>
                </a:moveTo>
                <a:cubicBezTo>
                  <a:pt x="1521284" y="10833"/>
                  <a:pt x="1933576" y="254210"/>
                  <a:pt x="1933576" y="550863"/>
                </a:cubicBezTo>
              </a:path>
            </a:pathLst>
          </a:custGeom>
          <a:noFill/>
          <a:ln w="28575">
            <a:solidFill>
              <a:srgbClr val="808080"/>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sz="2400" dirty="0">
              <a:ea typeface="微软雅黑" panose="020B0503020204020204" pitchFamily="34" charset="-122"/>
            </a:endParaRPr>
          </a:p>
        </p:txBody>
      </p:sp>
      <p:sp>
        <p:nvSpPr>
          <p:cNvPr id="44" name="圆角矩形 43"/>
          <p:cNvSpPr>
            <a:spLocks noChangeAspect="1" noChangeArrowheads="1"/>
          </p:cNvSpPr>
          <p:nvPr/>
        </p:nvSpPr>
        <p:spPr bwMode="auto">
          <a:xfrm rot="1735466">
            <a:off x="1165973" y="1109362"/>
            <a:ext cx="1282246" cy="2646786"/>
          </a:xfrm>
          <a:prstGeom prst="roundRect">
            <a:avLst>
              <a:gd name="adj" fmla="val 16667"/>
            </a:avLst>
          </a:prstGeom>
          <a:solidFill>
            <a:srgbClr val="546E7A"/>
          </a:solidFill>
          <a:ln>
            <a:noFill/>
          </a:ln>
        </p:spPr>
        <p:txBody>
          <a:bodyPr lIns="0" tIns="18000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Aft>
                <a:spcPts val="1200"/>
              </a:spcAft>
            </a:pPr>
            <a:r>
              <a:rPr lang="en-US" altLang="zh-CN" sz="1999" b="1" dirty="0" smtClean="0">
                <a:solidFill>
                  <a:srgbClr val="FFFFFF"/>
                </a:solidFill>
                <a:latin typeface="Raavi" panose="020B0502040204020203" pitchFamily="34" charset="0"/>
                <a:ea typeface="微软雅黑" panose="020B0503020204020204" pitchFamily="34" charset="-122"/>
              </a:rPr>
              <a:t> </a:t>
            </a:r>
            <a:endParaRPr lang="en-US" sz="1999" b="1" dirty="0">
              <a:solidFill>
                <a:srgbClr val="FFFFFF"/>
              </a:solidFill>
              <a:latin typeface="Raavi" panose="020B0502040204020203" pitchFamily="34" charset="0"/>
              <a:ea typeface="微软雅黑" panose="020B0503020204020204" pitchFamily="34" charset="-122"/>
            </a:endParaRPr>
          </a:p>
        </p:txBody>
      </p:sp>
      <p:sp>
        <p:nvSpPr>
          <p:cNvPr id="45" name="圆角矩形 25"/>
          <p:cNvSpPr>
            <a:spLocks noChangeArrowheads="1"/>
          </p:cNvSpPr>
          <p:nvPr/>
        </p:nvSpPr>
        <p:spPr bwMode="auto">
          <a:xfrm rot="1740000">
            <a:off x="1254118" y="1386464"/>
            <a:ext cx="1074978" cy="1956512"/>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46990" tIns="107950" rIns="46990" bIns="4699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en-US" sz="1400" dirty="0">
                <a:solidFill>
                  <a:srgbClr val="FFFF66"/>
                </a:solidFill>
                <a:latin typeface="UVN Banh Mi" pitchFamily="2" charset="0"/>
              </a:rPr>
              <a:t>- </a:t>
            </a:r>
            <a:r>
              <a:rPr lang="en-US" sz="2000" b="1" dirty="0" err="1">
                <a:solidFill>
                  <a:srgbClr val="C00000"/>
                </a:solidFill>
                <a:latin typeface="UTM  Avo"/>
              </a:rPr>
              <a:t>Xác</a:t>
            </a:r>
            <a:r>
              <a:rPr lang="en-US" sz="2000" b="1" dirty="0">
                <a:solidFill>
                  <a:srgbClr val="C00000"/>
                </a:solidFill>
                <a:latin typeface="UTM  Avo"/>
              </a:rPr>
              <a:t> </a:t>
            </a:r>
            <a:r>
              <a:rPr lang="en-US" sz="2000" b="1" dirty="0" err="1">
                <a:solidFill>
                  <a:srgbClr val="C00000"/>
                </a:solidFill>
                <a:latin typeface="UTM  Avo"/>
              </a:rPr>
              <a:t>định</a:t>
            </a:r>
            <a:r>
              <a:rPr lang="en-US" sz="2000" b="1" dirty="0">
                <a:solidFill>
                  <a:srgbClr val="C00000"/>
                </a:solidFill>
                <a:latin typeface="UTM  Avo"/>
              </a:rPr>
              <a:t> </a:t>
            </a:r>
            <a:r>
              <a:rPr lang="en-US" sz="2000" b="1" dirty="0" err="1">
                <a:solidFill>
                  <a:srgbClr val="C00000"/>
                </a:solidFill>
                <a:latin typeface="UTM  Avo"/>
              </a:rPr>
              <a:t>ai</a:t>
            </a:r>
            <a:r>
              <a:rPr lang="en-US" sz="2000" b="1" dirty="0">
                <a:solidFill>
                  <a:srgbClr val="C00000"/>
                </a:solidFill>
                <a:latin typeface="UTM  Avo"/>
              </a:rPr>
              <a:t> </a:t>
            </a:r>
            <a:r>
              <a:rPr lang="en-US" sz="2000" b="1" dirty="0" err="1">
                <a:solidFill>
                  <a:srgbClr val="C00000"/>
                </a:solidFill>
                <a:latin typeface="UTM  Avo"/>
              </a:rPr>
              <a:t>nói</a:t>
            </a:r>
            <a:r>
              <a:rPr lang="en-US" sz="2000" b="1" dirty="0">
                <a:solidFill>
                  <a:srgbClr val="C00000"/>
                </a:solidFill>
                <a:latin typeface="UTM  Avo"/>
              </a:rPr>
              <a:t>, </a:t>
            </a:r>
            <a:r>
              <a:rPr lang="en-US" sz="2000" b="1" dirty="0" err="1">
                <a:solidFill>
                  <a:srgbClr val="C00000"/>
                </a:solidFill>
                <a:latin typeface="UTM  Avo"/>
              </a:rPr>
              <a:t>nói</a:t>
            </a:r>
            <a:r>
              <a:rPr lang="en-US" sz="2000" b="1" dirty="0">
                <a:solidFill>
                  <a:srgbClr val="C00000"/>
                </a:solidFill>
                <a:latin typeface="UTM  Avo"/>
              </a:rPr>
              <a:t> </a:t>
            </a:r>
            <a:r>
              <a:rPr lang="en-US" sz="2000" b="1" dirty="0" err="1">
                <a:solidFill>
                  <a:srgbClr val="C00000"/>
                </a:solidFill>
                <a:latin typeface="UTM  Avo"/>
              </a:rPr>
              <a:t>với</a:t>
            </a:r>
            <a:r>
              <a:rPr lang="en-US" sz="2000" b="1" dirty="0">
                <a:solidFill>
                  <a:srgbClr val="C00000"/>
                </a:solidFill>
                <a:latin typeface="UTM  Avo"/>
              </a:rPr>
              <a:t> </a:t>
            </a:r>
            <a:r>
              <a:rPr lang="en-US" sz="2000" b="1" dirty="0" err="1">
                <a:solidFill>
                  <a:srgbClr val="C00000"/>
                </a:solidFill>
                <a:latin typeface="UTM  Avo"/>
              </a:rPr>
              <a:t>ai</a:t>
            </a:r>
            <a:r>
              <a:rPr lang="en-US" sz="2000" b="1" dirty="0">
                <a:solidFill>
                  <a:srgbClr val="C00000"/>
                </a:solidFill>
                <a:latin typeface="UTM  Avo"/>
              </a:rPr>
              <a:t>?</a:t>
            </a:r>
            <a:endParaRPr lang="pt-BR" sz="2000" b="1" dirty="0">
              <a:solidFill>
                <a:srgbClr val="C00000"/>
              </a:solidFill>
              <a:latin typeface="UTM  Avo"/>
            </a:endParaRPr>
          </a:p>
          <a:p>
            <a:pPr algn="ctr" eaLnBrk="1" hangingPunct="1">
              <a:lnSpc>
                <a:spcPct val="120000"/>
              </a:lnSpc>
              <a:buFont typeface="Arial" panose="020B0604020202020204" pitchFamily="34" charset="0"/>
              <a:buNone/>
            </a:pPr>
            <a:endParaRPr lang="zh-CN" altLang="en-US" sz="2400" b="1" dirty="0">
              <a:solidFill>
                <a:srgbClr val="C00000"/>
              </a:solidFill>
              <a:latin typeface="UTM  Avo"/>
              <a:ea typeface="+mj-ea"/>
            </a:endParaRPr>
          </a:p>
        </p:txBody>
      </p:sp>
      <p:sp>
        <p:nvSpPr>
          <p:cNvPr id="47" name="弧形 35"/>
          <p:cNvSpPr>
            <a:spLocks noChangeAspect="1"/>
          </p:cNvSpPr>
          <p:nvPr/>
        </p:nvSpPr>
        <p:spPr bwMode="auto">
          <a:xfrm rot="-26499">
            <a:off x="1256348" y="704850"/>
            <a:ext cx="954087" cy="496888"/>
          </a:xfrm>
          <a:custGeom>
            <a:avLst/>
            <a:gdLst>
              <a:gd name="T0" fmla="*/ 191 w 1442020"/>
              <a:gd name="T1" fmla="*/ 0 h 661277"/>
              <a:gd name="T2" fmla="*/ 6702 w 1442020"/>
              <a:gd name="T3" fmla="*/ 16097 h 661277"/>
              <a:gd name="T4" fmla="*/ 0 w 1442020"/>
              <a:gd name="T5" fmla="*/ 16097 h 661277"/>
              <a:gd name="T6" fmla="*/ 191 w 1442020"/>
              <a:gd name="T7" fmla="*/ 0 h 661277"/>
              <a:gd name="T8" fmla="*/ 191 w 1442020"/>
              <a:gd name="T9" fmla="*/ 12816 h 661277"/>
              <a:gd name="T10" fmla="*/ 6702 w 1442020"/>
              <a:gd name="T11" fmla="*/ 16097 h 661277"/>
              <a:gd name="T12" fmla="*/ 0 60000 65536"/>
              <a:gd name="T13" fmla="*/ 0 60000 65536"/>
              <a:gd name="T14" fmla="*/ 0 60000 65536"/>
              <a:gd name="T15" fmla="*/ 0 60000 65536"/>
              <a:gd name="T16" fmla="*/ 0 60000 65536"/>
              <a:gd name="T17" fmla="*/ 0 60000 65536"/>
              <a:gd name="T18" fmla="*/ 0 w 1442020"/>
              <a:gd name="T19" fmla="*/ 0 h 661277"/>
              <a:gd name="T20" fmla="*/ 1442020 w 1442020"/>
              <a:gd name="T21" fmla="*/ 661277 h 661277"/>
            </a:gdLst>
            <a:ahLst/>
            <a:cxnLst>
              <a:cxn ang="T12">
                <a:pos x="T0" y="T1"/>
              </a:cxn>
              <a:cxn ang="T13">
                <a:pos x="T2" y="T3"/>
              </a:cxn>
              <a:cxn ang="T14">
                <a:pos x="T4" y="T5"/>
              </a:cxn>
              <a:cxn ang="T15">
                <a:pos x="T6" y="T7"/>
              </a:cxn>
              <a:cxn ang="T16">
                <a:pos x="T8" y="T9"/>
              </a:cxn>
              <a:cxn ang="T17">
                <a:pos x="T10" y="T11"/>
              </a:cxn>
            </a:cxnLst>
            <a:rect l="T18" t="T19" r="T20" b="T21"/>
            <a:pathLst>
              <a:path w="1442020" h="661277" stroke="0">
                <a:moveTo>
                  <a:pt x="41060" y="0"/>
                </a:moveTo>
                <a:cubicBezTo>
                  <a:pt x="819686" y="10213"/>
                  <a:pt x="1439354" y="303264"/>
                  <a:pt x="1439354" y="661277"/>
                </a:cubicBezTo>
                <a:lnTo>
                  <a:pt x="0" y="661277"/>
                </a:lnTo>
                <a:lnTo>
                  <a:pt x="41060" y="0"/>
                </a:lnTo>
                <a:close/>
              </a:path>
              <a:path w="1442020" h="661277" fill="none">
                <a:moveTo>
                  <a:pt x="41060" y="526473"/>
                </a:moveTo>
                <a:cubicBezTo>
                  <a:pt x="1567831" y="772213"/>
                  <a:pt x="1439354" y="303264"/>
                  <a:pt x="1439354" y="661277"/>
                </a:cubicBezTo>
              </a:path>
            </a:pathLst>
          </a:custGeom>
          <a:noFill/>
          <a:ln w="28575">
            <a:solidFill>
              <a:srgbClr val="808080"/>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sz="2400" dirty="0">
              <a:ea typeface="微软雅黑" panose="020B0503020204020204" pitchFamily="34" charset="-122"/>
            </a:endParaRPr>
          </a:p>
        </p:txBody>
      </p:sp>
      <p:sp>
        <p:nvSpPr>
          <p:cNvPr id="48" name="圆角矩形 19"/>
          <p:cNvSpPr>
            <a:spLocks noChangeAspect="1" noChangeArrowheads="1"/>
          </p:cNvSpPr>
          <p:nvPr/>
        </p:nvSpPr>
        <p:spPr bwMode="auto">
          <a:xfrm rot="20467543">
            <a:off x="5631625" y="1015809"/>
            <a:ext cx="1576455" cy="3251733"/>
          </a:xfrm>
          <a:prstGeom prst="roundRect">
            <a:avLst>
              <a:gd name="adj" fmla="val 16667"/>
            </a:avLst>
          </a:prstGeom>
          <a:solidFill>
            <a:srgbClr val="F8841D"/>
          </a:solidFill>
          <a:ln>
            <a:noFill/>
          </a:ln>
        </p:spPr>
        <p:txBody>
          <a:bodyPr lIns="0" tIns="18000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Aft>
                <a:spcPts val="1200"/>
              </a:spcAft>
            </a:pPr>
            <a:endParaRPr lang="en-US" sz="1999" b="1" dirty="0">
              <a:solidFill>
                <a:srgbClr val="C00000"/>
              </a:solidFill>
              <a:latin typeface="UTM  Avo"/>
              <a:ea typeface="微软雅黑" panose="020B0503020204020204" pitchFamily="34" charset="-122"/>
            </a:endParaRPr>
          </a:p>
        </p:txBody>
      </p:sp>
      <p:sp>
        <p:nvSpPr>
          <p:cNvPr id="49" name="圆角矩形 20"/>
          <p:cNvSpPr>
            <a:spLocks noChangeArrowheads="1"/>
          </p:cNvSpPr>
          <p:nvPr/>
        </p:nvSpPr>
        <p:spPr bwMode="auto">
          <a:xfrm rot="20438632">
            <a:off x="5724239" y="1136435"/>
            <a:ext cx="1391225" cy="2873196"/>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46990" tIns="107950" rIns="46990" bIns="4699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pt-BR" sz="1800" b="1" dirty="0">
                <a:solidFill>
                  <a:srgbClr val="C00000"/>
                </a:solidFill>
                <a:latin typeface="UTM  Avo"/>
              </a:rPr>
              <a:t>Bỏ dấu ngoặc kép hoặc dấu gạch đầu dòng, gộp lại lời kể với lời nhân vật.</a:t>
            </a:r>
            <a:endParaRPr lang="en-US" sz="1800" b="1" dirty="0">
              <a:solidFill>
                <a:srgbClr val="C00000"/>
              </a:solidFill>
              <a:latin typeface="UTM  Avo"/>
            </a:endParaRPr>
          </a:p>
          <a:p>
            <a:pPr algn="just">
              <a:lnSpc>
                <a:spcPct val="120000"/>
              </a:lnSpc>
            </a:pPr>
            <a:endParaRPr lang="zh-CN" altLang="en-US" sz="1399" b="1" dirty="0">
              <a:solidFill>
                <a:srgbClr val="C00000"/>
              </a:solidFill>
              <a:latin typeface="UTM  Avo"/>
              <a:ea typeface="+mj-ea"/>
            </a:endParaRPr>
          </a:p>
        </p:txBody>
      </p:sp>
      <p:sp>
        <p:nvSpPr>
          <p:cNvPr id="54" name="椭圆 42"/>
          <p:cNvSpPr>
            <a:spLocks noChangeAspect="1" noChangeArrowheads="1"/>
          </p:cNvSpPr>
          <p:nvPr/>
        </p:nvSpPr>
        <p:spPr bwMode="auto">
          <a:xfrm rot="524387">
            <a:off x="7003098" y="2018666"/>
            <a:ext cx="125412" cy="1254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1200">
              <a:solidFill>
                <a:srgbClr val="FFFFFF"/>
              </a:solidFill>
              <a:latin typeface="微软雅黑" panose="020B0503020204020204" pitchFamily="34" charset="-122"/>
              <a:ea typeface="微软雅黑" panose="020B0503020204020204" pitchFamily="34" charset="-122"/>
            </a:endParaRPr>
          </a:p>
        </p:txBody>
      </p:sp>
      <p:sp>
        <p:nvSpPr>
          <p:cNvPr id="18" name="Rectangle 17"/>
          <p:cNvSpPr/>
          <p:nvPr/>
        </p:nvSpPr>
        <p:spPr>
          <a:xfrm>
            <a:off x="-686954" y="29017"/>
            <a:ext cx="10518347" cy="954107"/>
          </a:xfrm>
          <a:prstGeom prst="rect">
            <a:avLst/>
          </a:prstGeom>
        </p:spPr>
        <p:txBody>
          <a:bodyPr wrap="square">
            <a:spAutoFit/>
          </a:bodyPr>
          <a:lstStyle/>
          <a:p>
            <a:pPr algn="ctr">
              <a:spcAft>
                <a:spcPts val="0"/>
              </a:spcAft>
            </a:pPr>
            <a:r>
              <a:rPr lang="pt-BR" sz="2800" b="1" dirty="0">
                <a:solidFill>
                  <a:srgbClr val="2A69A2"/>
                </a:solidFill>
                <a:latin typeface="UTM  Avo"/>
              </a:rPr>
              <a:t>Muốn chuyển lời dẫn trực tiếp thành gián </a:t>
            </a:r>
            <a:r>
              <a:rPr lang="pt-BR" sz="2800" b="1" dirty="0" smtClean="0">
                <a:solidFill>
                  <a:srgbClr val="2A69A2"/>
                </a:solidFill>
                <a:latin typeface="UTM  Avo"/>
              </a:rPr>
              <a:t>tiếp</a:t>
            </a:r>
          </a:p>
          <a:p>
            <a:pPr algn="ctr">
              <a:spcAft>
                <a:spcPts val="0"/>
              </a:spcAft>
            </a:pPr>
            <a:r>
              <a:rPr lang="pt-BR" sz="2800" b="1" dirty="0" smtClean="0">
                <a:solidFill>
                  <a:srgbClr val="2A69A2"/>
                </a:solidFill>
                <a:latin typeface="UTM  Avo"/>
              </a:rPr>
              <a:t> </a:t>
            </a:r>
            <a:r>
              <a:rPr lang="pt-BR" sz="2800" b="1" dirty="0">
                <a:solidFill>
                  <a:srgbClr val="2A69A2"/>
                </a:solidFill>
                <a:latin typeface="UTM  Avo"/>
              </a:rPr>
              <a:t>ta cần chú ý:</a:t>
            </a:r>
            <a:endParaRPr lang="en-US" sz="2800" b="1" dirty="0">
              <a:solidFill>
                <a:srgbClr val="2A69A2"/>
              </a:solidFill>
              <a:effectLst/>
              <a:latin typeface="UTM  Avo"/>
              <a:ea typeface="Times New Roman" panose="02020603050405020304" pitchFamily="18" charset="0"/>
            </a:endParaRPr>
          </a:p>
        </p:txBody>
      </p:sp>
    </p:spTree>
    <p:extLst>
      <p:ext uri="{BB962C8B-B14F-4D97-AF65-F5344CB8AC3E}">
        <p14:creationId xmlns:p14="http://schemas.microsoft.com/office/powerpoint/2010/main" val="2495589232"/>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iterate type="wd">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wipe(down)">
                                      <p:cBhvr>
                                        <p:cTn id="13" dur="500"/>
                                        <p:tgtEl>
                                          <p:spTgt spid="4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down)">
                                      <p:cBhvr>
                                        <p:cTn id="16" dur="500"/>
                                        <p:tgtEl>
                                          <p:spTgt spid="4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down)">
                                      <p:cBhvr>
                                        <p:cTn id="21" dur="500"/>
                                        <p:tgtEl>
                                          <p:spTgt spid="4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wipe(down)">
                                      <p:cBhvr>
                                        <p:cTn id="24" dur="500"/>
                                        <p:tgtEl>
                                          <p:spTgt spid="42"/>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circle(in)">
                                      <p:cBhvr>
                                        <p:cTn id="29" dur="2000"/>
                                        <p:tgtEl>
                                          <p:spTgt spid="49"/>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circle(in)">
                                      <p:cBhvr>
                                        <p:cTn id="32" dur="2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4" grpId="0" animBg="1"/>
      <p:bldP spid="45" grpId="0" animBg="1"/>
      <p:bldP spid="48" grpId="0" animBg="1"/>
      <p:bldP spid="49"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27524" y="722616"/>
            <a:ext cx="4385003" cy="3046988"/>
          </a:xfrm>
          <a:prstGeom prst="rect">
            <a:avLst/>
          </a:prstGeom>
          <a:solidFill>
            <a:schemeClr val="accent2">
              <a:lumMod val="20000"/>
              <a:lumOff val="80000"/>
              <a:alpha val="43000"/>
            </a:schemeClr>
          </a:solidFill>
          <a:ln w="28575">
            <a:solidFill>
              <a:schemeClr val="tx2">
                <a:lumMod val="60000"/>
                <a:lumOff val="40000"/>
              </a:schemeClr>
            </a:solidFill>
            <a:prstDash val="sysDash"/>
          </a:ln>
        </p:spPr>
        <p:txBody>
          <a:bodyPr wrap="squar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LỜI DẪN TRỰC TIẾP</a:t>
            </a:r>
          </a:p>
          <a:p>
            <a:pPr algn="just"/>
            <a:r>
              <a:rPr lang="en-US" sz="2800" dirty="0" err="1">
                <a:solidFill>
                  <a:srgbClr val="002060"/>
                </a:solidFill>
                <a:latin typeface="Times New Roman" panose="02020603050405020304" pitchFamily="18" charset="0"/>
                <a:cs typeface="Times New Roman" panose="02020603050405020304" pitchFamily="18" charset="0"/>
              </a:rPr>
              <a:t>Bác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thợ</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hỏi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Hòe</a:t>
            </a:r>
            <a:r>
              <a:rPr lang="en-US" sz="2800" dirty="0">
                <a:solidFill>
                  <a:srgbClr val="002060"/>
                </a:solidFill>
                <a:latin typeface="Times New Roman" panose="02020603050405020304" pitchFamily="18" charset="0"/>
                <a:cs typeface="Times New Roman" panose="02020603050405020304" pitchFamily="18" charset="0"/>
              </a:rPr>
              <a:t>:</a:t>
            </a:r>
          </a:p>
          <a:p>
            <a:pPr algn="just"/>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Cháu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có</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thích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làm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thợ</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xây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không</a:t>
            </a:r>
            <a:r>
              <a:rPr lang="en-US" sz="2800" dirty="0">
                <a:solidFill>
                  <a:srgbClr val="002060"/>
                </a:solidFill>
                <a:latin typeface="Times New Roman" panose="02020603050405020304" pitchFamily="18" charset="0"/>
                <a:cs typeface="Times New Roman" panose="02020603050405020304" pitchFamily="18" charset="0"/>
              </a:rPr>
              <a:t>?</a:t>
            </a:r>
          </a:p>
          <a:p>
            <a:pPr algn="just"/>
            <a:r>
              <a:rPr lang="en-US" sz="2800" dirty="0" err="1">
                <a:solidFill>
                  <a:srgbClr val="002060"/>
                </a:solidFill>
                <a:latin typeface="Times New Roman" panose="02020603050405020304" pitchFamily="18" charset="0"/>
                <a:cs typeface="Times New Roman" panose="02020603050405020304" pitchFamily="18" charset="0"/>
              </a:rPr>
              <a:t>Hòe</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đáp</a:t>
            </a:r>
            <a:r>
              <a:rPr lang="en-US" sz="2800" dirty="0">
                <a:solidFill>
                  <a:srgbClr val="002060"/>
                </a:solidFill>
                <a:latin typeface="Times New Roman" panose="02020603050405020304" pitchFamily="18" charset="0"/>
                <a:cs typeface="Times New Roman" panose="02020603050405020304" pitchFamily="18" charset="0"/>
              </a:rPr>
              <a:t>:</a:t>
            </a:r>
          </a:p>
          <a:p>
            <a:pPr algn="just"/>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Cháu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thích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lắm</a:t>
            </a:r>
            <a:r>
              <a:rPr lang="en-US" sz="2800" dirty="0">
                <a:solidFill>
                  <a:srgbClr val="002060"/>
                </a:solidFill>
                <a:latin typeface="Times New Roman" panose="02020603050405020304" pitchFamily="18" charset="0"/>
                <a:cs typeface="Times New Roman" panose="02020603050405020304" pitchFamily="18" charset="0"/>
              </a:rPr>
              <a:t>!</a:t>
            </a:r>
          </a:p>
          <a:p>
            <a:pPr algn="r"/>
            <a:r>
              <a:rPr lang="en-US" sz="2400" i="1" dirty="0" err="1">
                <a:solidFill>
                  <a:srgbClr val="002060"/>
                </a:solidFill>
                <a:latin typeface="Times New Roman" panose="02020603050405020304" pitchFamily="18" charset="0"/>
                <a:cs typeface="Times New Roman" panose="02020603050405020304" pitchFamily="18" charset="0"/>
              </a:rPr>
              <a:t>Tiếng</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Việt</a:t>
            </a:r>
            <a:r>
              <a:rPr lang="en-US" sz="2400" i="1" dirty="0">
                <a:solidFill>
                  <a:srgbClr val="002060"/>
                </a:solidFill>
                <a:latin typeface="Times New Roman" panose="02020603050405020304" pitchFamily="18" charset="0"/>
                <a:cs typeface="Times New Roman" panose="02020603050405020304" pitchFamily="18" charset="0"/>
              </a:rPr>
              <a:t> 2 (1988)</a:t>
            </a:r>
            <a:endParaRPr lang="vi-VN" sz="2400" i="1" dirty="0">
              <a:solidFill>
                <a:srgbClr val="002060"/>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4707464" y="907282"/>
            <a:ext cx="4302721" cy="2677656"/>
          </a:xfrm>
          <a:prstGeom prst="rect">
            <a:avLst/>
          </a:prstGeom>
          <a:solidFill>
            <a:schemeClr val="accent2">
              <a:lumMod val="20000"/>
              <a:lumOff val="80000"/>
              <a:alpha val="43000"/>
            </a:schemeClr>
          </a:solidFill>
          <a:ln w="28575">
            <a:solidFill>
              <a:schemeClr val="tx2">
                <a:lumMod val="60000"/>
                <a:lumOff val="40000"/>
              </a:schemeClr>
            </a:solidFill>
            <a:prstDash val="sysDash"/>
          </a:ln>
        </p:spPr>
        <p:txBody>
          <a:bodyPr wrap="squar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LỜI DẪN GIÁN TIẾP</a:t>
            </a:r>
          </a:p>
          <a:p>
            <a:pPr algn="just"/>
            <a:endParaRPr lang="en-US" sz="2800" b="1" dirty="0">
              <a:solidFill>
                <a:srgbClr val="FF0000"/>
              </a:solidFill>
              <a:latin typeface="Times New Roman" panose="02020603050405020304" pitchFamily="18" charset="0"/>
              <a:cs typeface="Times New Roman" panose="02020603050405020304" pitchFamily="18" charset="0"/>
            </a:endParaRPr>
          </a:p>
          <a:p>
            <a:r>
              <a:rPr lang="en-US" sz="2800" dirty="0" err="1">
                <a:solidFill>
                  <a:srgbClr val="002060"/>
                </a:solidFill>
                <a:latin typeface="Times New Roman" panose="02020603050405020304" pitchFamily="18" charset="0"/>
                <a:cs typeface="Times New Roman" panose="02020603050405020304" pitchFamily="18" charset="0"/>
              </a:rPr>
              <a:t>Bác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thợ</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hỏi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Hoè</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highlight>
                  <a:srgbClr val="FFFF00"/>
                </a:highlight>
                <a:latin typeface="Times New Roman" panose="02020603050405020304" pitchFamily="18" charset="0"/>
                <a:cs typeface="Times New Roman" panose="02020603050405020304" pitchFamily="18" charset="0"/>
              </a:rPr>
              <a:t>là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cậu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có</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thích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làm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thợ</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xây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không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Hoè</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đáp</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highlight>
                  <a:srgbClr val="FFFF00"/>
                </a:highlight>
                <a:latin typeface="Times New Roman" panose="02020603050405020304" pitchFamily="18" charset="0"/>
                <a:cs typeface="Times New Roman" panose="02020603050405020304" pitchFamily="18" charset="0"/>
              </a:rPr>
              <a:t>rằng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thích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lắm</a:t>
            </a:r>
            <a:r>
              <a:rPr lang="en-US" sz="2800" dirty="0">
                <a:solidFill>
                  <a:srgbClr val="002060"/>
                </a:solidFill>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85039363"/>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iterate type="wd">
                                    <p:tmPct val="10000"/>
                                  </p:iterate>
                                  <p:childTnLst>
                                    <p:set>
                                      <p:cBhvr>
                                        <p:cTn id="6" dur="1" fill="hold">
                                          <p:stCondLst>
                                            <p:cond delay="0"/>
                                          </p:stCondLst>
                                        </p:cTn>
                                        <p:tgtEl>
                                          <p:spTgt spid="24"/>
                                        </p:tgtEl>
                                        <p:attrNameLst>
                                          <p:attrName>style.visibility</p:attrName>
                                        </p:attrNameLst>
                                      </p:cBhvr>
                                      <p:to>
                                        <p:strVal val="visible"/>
                                      </p:to>
                                    </p:set>
                                    <p:animEffect transition="in" filter="wipe(down)">
                                      <p:cBhvr>
                                        <p:cTn id="7" dur="145">
                                          <p:stCondLst>
                                            <p:cond delay="0"/>
                                          </p:stCondLst>
                                        </p:cTn>
                                        <p:tgtEl>
                                          <p:spTgt spid="24"/>
                                        </p:tgtEl>
                                      </p:cBhvr>
                                    </p:animEffect>
                                    <p:anim calcmode="lin" valueType="num">
                                      <p:cBhvr>
                                        <p:cTn id="8" dur="456"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24"/>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24"/>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24"/>
                                        </p:tgtEl>
                                        <p:attrNameLst>
                                          <p:attrName>ppt_y</p:attrName>
                                        </p:attrNameLst>
                                      </p:cBhvr>
                                      <p:tavLst>
                                        <p:tav tm="0" fmla="#ppt_y-sin(pi*$)/81">
                                          <p:val>
                                            <p:fltVal val="0"/>
                                          </p:val>
                                        </p:tav>
                                        <p:tav tm="100000">
                                          <p:val>
                                            <p:fltVal val="1"/>
                                          </p:val>
                                        </p:tav>
                                      </p:tavLst>
                                    </p:anim>
                                    <p:animScale>
                                      <p:cBhvr>
                                        <p:cTn id="13" dur="7">
                                          <p:stCondLst>
                                            <p:cond delay="162"/>
                                          </p:stCondLst>
                                        </p:cTn>
                                        <p:tgtEl>
                                          <p:spTgt spid="24"/>
                                        </p:tgtEl>
                                      </p:cBhvr>
                                      <p:to x="100000" y="60000"/>
                                    </p:animScale>
                                    <p:animScale>
                                      <p:cBhvr>
                                        <p:cTn id="14" dur="41" decel="50000">
                                          <p:stCondLst>
                                            <p:cond delay="169"/>
                                          </p:stCondLst>
                                        </p:cTn>
                                        <p:tgtEl>
                                          <p:spTgt spid="24"/>
                                        </p:tgtEl>
                                      </p:cBhvr>
                                      <p:to x="100000" y="100000"/>
                                    </p:animScale>
                                    <p:animScale>
                                      <p:cBhvr>
                                        <p:cTn id="15" dur="7">
                                          <p:stCondLst>
                                            <p:cond delay="328"/>
                                          </p:stCondLst>
                                        </p:cTn>
                                        <p:tgtEl>
                                          <p:spTgt spid="24"/>
                                        </p:tgtEl>
                                      </p:cBhvr>
                                      <p:to x="100000" y="80000"/>
                                    </p:animScale>
                                    <p:animScale>
                                      <p:cBhvr>
                                        <p:cTn id="16" dur="41" decel="50000">
                                          <p:stCondLst>
                                            <p:cond delay="335"/>
                                          </p:stCondLst>
                                        </p:cTn>
                                        <p:tgtEl>
                                          <p:spTgt spid="24"/>
                                        </p:tgtEl>
                                      </p:cBhvr>
                                      <p:to x="100000" y="100000"/>
                                    </p:animScale>
                                    <p:animScale>
                                      <p:cBhvr>
                                        <p:cTn id="17" dur="7">
                                          <p:stCondLst>
                                            <p:cond delay="410"/>
                                          </p:stCondLst>
                                        </p:cTn>
                                        <p:tgtEl>
                                          <p:spTgt spid="24"/>
                                        </p:tgtEl>
                                      </p:cBhvr>
                                      <p:to x="100000" y="90000"/>
                                    </p:animScale>
                                    <p:animScale>
                                      <p:cBhvr>
                                        <p:cTn id="18" dur="41" decel="50000">
                                          <p:stCondLst>
                                            <p:cond delay="417"/>
                                          </p:stCondLst>
                                        </p:cTn>
                                        <p:tgtEl>
                                          <p:spTgt spid="24"/>
                                        </p:tgtEl>
                                      </p:cBhvr>
                                      <p:to x="100000" y="100000"/>
                                    </p:animScale>
                                    <p:animScale>
                                      <p:cBhvr>
                                        <p:cTn id="19" dur="7">
                                          <p:stCondLst>
                                            <p:cond delay="452"/>
                                          </p:stCondLst>
                                        </p:cTn>
                                        <p:tgtEl>
                                          <p:spTgt spid="24"/>
                                        </p:tgtEl>
                                      </p:cBhvr>
                                      <p:to x="100000" y="95000"/>
                                    </p:animScale>
                                    <p:animScale>
                                      <p:cBhvr>
                                        <p:cTn id="20" dur="41" decel="50000">
                                          <p:stCondLst>
                                            <p:cond delay="459"/>
                                          </p:stCondLst>
                                        </p:cTn>
                                        <p:tgtEl>
                                          <p:spTgt spid="2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iterate type="wd">
                                    <p:tmPct val="10000"/>
                                  </p:iterate>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380" y="2563052"/>
            <a:ext cx="9560312" cy="2556417"/>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046" y="0"/>
            <a:ext cx="1193773" cy="1288018"/>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2220" y="2468137"/>
            <a:ext cx="1781172" cy="2473071"/>
          </a:xfrm>
          <a:prstGeom prst="rect">
            <a:avLst/>
          </a:prstGeom>
        </p:spPr>
      </p:pic>
      <p:grpSp>
        <p:nvGrpSpPr>
          <p:cNvPr id="7" name="Group 6"/>
          <p:cNvGrpSpPr/>
          <p:nvPr/>
        </p:nvGrpSpPr>
        <p:grpSpPr>
          <a:xfrm>
            <a:off x="493687" y="957596"/>
            <a:ext cx="8302310" cy="1332280"/>
            <a:chOff x="7277179" y="790319"/>
            <a:chExt cx="8618313" cy="1332280"/>
          </a:xfrm>
        </p:grpSpPr>
        <p:sp>
          <p:nvSpPr>
            <p:cNvPr id="8" name="TextBox 7"/>
            <p:cNvSpPr txBox="1"/>
            <p:nvPr/>
          </p:nvSpPr>
          <p:spPr>
            <a:xfrm>
              <a:off x="7464489" y="790319"/>
              <a:ext cx="8431003" cy="1323439"/>
            </a:xfrm>
            <a:prstGeom prst="rect">
              <a:avLst/>
            </a:prstGeom>
            <a:noFill/>
          </p:spPr>
          <p:txBody>
            <a:bodyPr wrap="square" rtlCol="0">
              <a:spAutoFit/>
            </a:bodyPr>
            <a:lstStyle/>
            <a:p>
              <a:pPr algn="ctr"/>
              <a:r>
                <a:rPr lang="vi-VN" sz="8000" dirty="0" smtClean="0">
                  <a:ln w="165100">
                    <a:solidFill>
                      <a:schemeClr val="tx1">
                        <a:lumMod val="85000"/>
                        <a:lumOff val="15000"/>
                      </a:schemeClr>
                    </a:solidFill>
                  </a:ln>
                  <a:solidFill>
                    <a:schemeClr val="bg1"/>
                  </a:solidFill>
                  <a:latin typeface="SVN-Apple" panose="02040603050506020204" pitchFamily="18" charset="0"/>
                </a:rPr>
                <a:t>CHÚC CÁC EM HỌC TỐT</a:t>
              </a:r>
              <a:endParaRPr lang="en-US" sz="8000" dirty="0" smtClean="0">
                <a:ln w="165100">
                  <a:solidFill>
                    <a:schemeClr val="tx1">
                      <a:lumMod val="85000"/>
                      <a:lumOff val="15000"/>
                    </a:schemeClr>
                  </a:solidFill>
                </a:ln>
                <a:solidFill>
                  <a:schemeClr val="bg1"/>
                </a:solidFill>
                <a:latin typeface="SVN-Apple" panose="02040603050506020204" pitchFamily="18" charset="0"/>
              </a:endParaRPr>
            </a:p>
          </p:txBody>
        </p:sp>
        <p:sp>
          <p:nvSpPr>
            <p:cNvPr id="10" name="TextBox 9"/>
            <p:cNvSpPr txBox="1"/>
            <p:nvPr/>
          </p:nvSpPr>
          <p:spPr>
            <a:xfrm>
              <a:off x="7277179" y="799160"/>
              <a:ext cx="8466298" cy="1323439"/>
            </a:xfrm>
            <a:prstGeom prst="rect">
              <a:avLst/>
            </a:prstGeom>
            <a:noFill/>
          </p:spPr>
          <p:txBody>
            <a:bodyPr wrap="square" rtlCol="0">
              <a:spAutoFit/>
            </a:bodyPr>
            <a:lstStyle/>
            <a:p>
              <a:pPr algn="ctr"/>
              <a:r>
                <a:rPr lang="en-US" sz="8000" dirty="0" smtClean="0">
                  <a:solidFill>
                    <a:schemeClr val="accent2">
                      <a:lumMod val="60000"/>
                      <a:lumOff val="40000"/>
                    </a:schemeClr>
                  </a:solidFill>
                  <a:latin typeface="SVN-Apple" panose="02040603050506020204" pitchFamily="18" charset="0"/>
                </a:rPr>
                <a:t> </a:t>
              </a:r>
              <a:r>
                <a:rPr lang="vi-VN" sz="8000" dirty="0" smtClean="0">
                  <a:solidFill>
                    <a:schemeClr val="accent2">
                      <a:lumMod val="60000"/>
                      <a:lumOff val="40000"/>
                    </a:schemeClr>
                  </a:solidFill>
                  <a:latin typeface="SVN-Apple" panose="02040603050506020204" pitchFamily="18" charset="0"/>
                </a:rPr>
                <a:t>CHÚC CÁC EM HỌC TỐT</a:t>
              </a:r>
              <a:endParaRPr lang="en-US" sz="8000" dirty="0" smtClean="0">
                <a:solidFill>
                  <a:schemeClr val="accent1">
                    <a:lumMod val="60000"/>
                    <a:lumOff val="40000"/>
                  </a:schemeClr>
                </a:solidFill>
                <a:latin typeface="SVN-Apple" panose="02040603050506020204" pitchFamily="18" charset="0"/>
              </a:endParaRPr>
            </a:p>
          </p:txBody>
        </p:sp>
      </p:grpSp>
    </p:spTree>
    <p:extLst>
      <p:ext uri="{BB962C8B-B14F-4D97-AF65-F5344CB8AC3E}">
        <p14:creationId xmlns:p14="http://schemas.microsoft.com/office/powerpoint/2010/main" val="2610026999"/>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53064" y="673768"/>
            <a:ext cx="6920401" cy="3372354"/>
            <a:chOff x="2281351" y="1428909"/>
            <a:chExt cx="4666886" cy="2654483"/>
          </a:xfrm>
        </p:grpSpPr>
        <p:sp>
          <p:nvSpPr>
            <p:cNvPr id="52" name="AutoShape 1"/>
            <p:cNvSpPr/>
            <p:nvPr/>
          </p:nvSpPr>
          <p:spPr bwMode="auto">
            <a:xfrm>
              <a:off x="2699084" y="2159078"/>
              <a:ext cx="1290398" cy="541528"/>
            </a:xfrm>
            <a:custGeom>
              <a:avLst/>
              <a:gdLst>
                <a:gd name="T0" fmla="*/ 0 w 21600"/>
                <a:gd name="T1" fmla="*/ 0 h 21562"/>
                <a:gd name="T2" fmla="*/ 8900 w 21600"/>
                <a:gd name="T3" fmla="*/ 21157 h 21562"/>
                <a:gd name="T4" fmla="*/ 11063 w 21600"/>
                <a:gd name="T5" fmla="*/ 21553 h 21562"/>
                <a:gd name="T6" fmla="*/ 21600 w 21600"/>
                <a:gd name="T7" fmla="*/ 21553 h 21562"/>
                <a:gd name="T8" fmla="*/ 21600 w 21600"/>
                <a:gd name="T9" fmla="*/ 16679 h 21562"/>
                <a:gd name="T10" fmla="*/ 10992 w 21600"/>
                <a:gd name="T11" fmla="*/ 16679 h 21562"/>
                <a:gd name="T12" fmla="*/ 9176 w 21600"/>
                <a:gd name="T13" fmla="*/ 16283 h 21562"/>
                <a:gd name="T14" fmla="*/ 2375 w 21600"/>
                <a:gd name="T15" fmla="*/ 115 h 21562"/>
                <a:gd name="T16" fmla="*/ 0 w 21600"/>
                <a:gd name="T17" fmla="*/ 0 h 21562"/>
                <a:gd name="T18" fmla="*/ 0 w 21600"/>
                <a:gd name="T19" fmla="*/ 0 h 2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562">
                  <a:moveTo>
                    <a:pt x="0" y="0"/>
                  </a:moveTo>
                  <a:cubicBezTo>
                    <a:pt x="829" y="10764"/>
                    <a:pt x="4372" y="19187"/>
                    <a:pt x="8900" y="21157"/>
                  </a:cubicBezTo>
                  <a:cubicBezTo>
                    <a:pt x="9613" y="21467"/>
                    <a:pt x="10338" y="21600"/>
                    <a:pt x="11063" y="21553"/>
                  </a:cubicBezTo>
                  <a:lnTo>
                    <a:pt x="21600" y="21553"/>
                  </a:lnTo>
                  <a:lnTo>
                    <a:pt x="21600" y="16679"/>
                  </a:lnTo>
                  <a:lnTo>
                    <a:pt x="10992" y="16679"/>
                  </a:lnTo>
                  <a:cubicBezTo>
                    <a:pt x="10382" y="16707"/>
                    <a:pt x="9774" y="16574"/>
                    <a:pt x="9176" y="16283"/>
                  </a:cubicBezTo>
                  <a:cubicBezTo>
                    <a:pt x="5752" y="14616"/>
                    <a:pt x="3076" y="8255"/>
                    <a:pt x="2375" y="115"/>
                  </a:cubicBezTo>
                  <a:lnTo>
                    <a:pt x="0" y="0"/>
                  </a:lnTo>
                  <a:close/>
                  <a:moveTo>
                    <a:pt x="0" y="0"/>
                  </a:moveTo>
                </a:path>
              </a:pathLst>
            </a:custGeom>
            <a:solidFill>
              <a:srgbClr val="5EC6D3"/>
            </a:solidFill>
            <a:ln>
              <a:noFill/>
            </a:ln>
          </p:spPr>
          <p:txBody>
            <a:bodyPr vert="horz" wrap="square" lIns="68580" tIns="34290" rIns="68580" bIns="34290" numCol="1" anchor="t" anchorCtr="0" compatLnSpc="1"/>
            <a:lstStyle/>
            <a:p>
              <a:endParaRPr lang="zh-CN" altLang="en-US" sz="1013" dirty="0">
                <a:ea typeface="微软雅黑" panose="020B0503020204020204" pitchFamily="34" charset="-122"/>
                <a:sym typeface="Helvetica Light" charset="0"/>
              </a:endParaRPr>
            </a:p>
          </p:txBody>
        </p:sp>
        <p:sp>
          <p:nvSpPr>
            <p:cNvPr id="53" name="AutoShape 2"/>
            <p:cNvSpPr/>
            <p:nvPr/>
          </p:nvSpPr>
          <p:spPr bwMode="auto">
            <a:xfrm rot="10800000" flipH="1">
              <a:off x="2699084" y="2764028"/>
              <a:ext cx="1290398" cy="541528"/>
            </a:xfrm>
            <a:custGeom>
              <a:avLst/>
              <a:gdLst>
                <a:gd name="T0" fmla="*/ 0 w 21600"/>
                <a:gd name="T1" fmla="*/ 0 h 21562"/>
                <a:gd name="T2" fmla="*/ 8900 w 21600"/>
                <a:gd name="T3" fmla="*/ 21157 h 21562"/>
                <a:gd name="T4" fmla="*/ 11063 w 21600"/>
                <a:gd name="T5" fmla="*/ 21553 h 21562"/>
                <a:gd name="T6" fmla="*/ 21600 w 21600"/>
                <a:gd name="T7" fmla="*/ 21553 h 21562"/>
                <a:gd name="T8" fmla="*/ 21600 w 21600"/>
                <a:gd name="T9" fmla="*/ 16679 h 21562"/>
                <a:gd name="T10" fmla="*/ 10992 w 21600"/>
                <a:gd name="T11" fmla="*/ 16679 h 21562"/>
                <a:gd name="T12" fmla="*/ 9176 w 21600"/>
                <a:gd name="T13" fmla="*/ 16283 h 21562"/>
                <a:gd name="T14" fmla="*/ 2375 w 21600"/>
                <a:gd name="T15" fmla="*/ 115 h 21562"/>
                <a:gd name="T16" fmla="*/ 0 w 21600"/>
                <a:gd name="T17" fmla="*/ 0 h 21562"/>
                <a:gd name="T18" fmla="*/ 0 w 21600"/>
                <a:gd name="T19" fmla="*/ 0 h 2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562">
                  <a:moveTo>
                    <a:pt x="0" y="0"/>
                  </a:moveTo>
                  <a:cubicBezTo>
                    <a:pt x="829" y="10764"/>
                    <a:pt x="4372" y="19187"/>
                    <a:pt x="8900" y="21157"/>
                  </a:cubicBezTo>
                  <a:cubicBezTo>
                    <a:pt x="9613" y="21467"/>
                    <a:pt x="10338" y="21600"/>
                    <a:pt x="11063" y="21553"/>
                  </a:cubicBezTo>
                  <a:lnTo>
                    <a:pt x="21600" y="21553"/>
                  </a:lnTo>
                  <a:lnTo>
                    <a:pt x="21600" y="16679"/>
                  </a:lnTo>
                  <a:lnTo>
                    <a:pt x="10992" y="16679"/>
                  </a:lnTo>
                  <a:cubicBezTo>
                    <a:pt x="10382" y="16707"/>
                    <a:pt x="9774" y="16574"/>
                    <a:pt x="9176" y="16283"/>
                  </a:cubicBezTo>
                  <a:cubicBezTo>
                    <a:pt x="5752" y="14616"/>
                    <a:pt x="3076" y="8255"/>
                    <a:pt x="2375" y="115"/>
                  </a:cubicBezTo>
                  <a:lnTo>
                    <a:pt x="0" y="0"/>
                  </a:lnTo>
                  <a:close/>
                  <a:moveTo>
                    <a:pt x="0" y="0"/>
                  </a:moveTo>
                </a:path>
              </a:pathLst>
            </a:custGeom>
            <a:solidFill>
              <a:srgbClr val="5EC6D3"/>
            </a:solidFill>
            <a:ln>
              <a:noFill/>
            </a:ln>
          </p:spPr>
          <p:txBody>
            <a:bodyPr vert="horz" wrap="square" lIns="68580" tIns="34290" rIns="68580" bIns="34290" numCol="1" anchor="t" anchorCtr="0" compatLnSpc="1"/>
            <a:lstStyle/>
            <a:p>
              <a:endParaRPr lang="zh-CN" altLang="en-US" sz="1013" dirty="0">
                <a:ea typeface="微软雅黑" panose="020B0503020204020204" pitchFamily="34" charset="-122"/>
                <a:sym typeface="Helvetica Light" charset="0"/>
              </a:endParaRPr>
            </a:p>
          </p:txBody>
        </p:sp>
        <p:sp>
          <p:nvSpPr>
            <p:cNvPr id="59" name="AutoShape 3"/>
            <p:cNvSpPr/>
            <p:nvPr/>
          </p:nvSpPr>
          <p:spPr bwMode="auto">
            <a:xfrm rot="10800000">
              <a:off x="5184136" y="2764028"/>
              <a:ext cx="1290398" cy="541528"/>
            </a:xfrm>
            <a:custGeom>
              <a:avLst/>
              <a:gdLst>
                <a:gd name="T0" fmla="*/ 0 w 21600"/>
                <a:gd name="T1" fmla="*/ 0 h 21562"/>
                <a:gd name="T2" fmla="*/ 8900 w 21600"/>
                <a:gd name="T3" fmla="*/ 21157 h 21562"/>
                <a:gd name="T4" fmla="*/ 11063 w 21600"/>
                <a:gd name="T5" fmla="*/ 21553 h 21562"/>
                <a:gd name="T6" fmla="*/ 21600 w 21600"/>
                <a:gd name="T7" fmla="*/ 21553 h 21562"/>
                <a:gd name="T8" fmla="*/ 21600 w 21600"/>
                <a:gd name="T9" fmla="*/ 16679 h 21562"/>
                <a:gd name="T10" fmla="*/ 10992 w 21600"/>
                <a:gd name="T11" fmla="*/ 16679 h 21562"/>
                <a:gd name="T12" fmla="*/ 9176 w 21600"/>
                <a:gd name="T13" fmla="*/ 16283 h 21562"/>
                <a:gd name="T14" fmla="*/ 2375 w 21600"/>
                <a:gd name="T15" fmla="*/ 115 h 21562"/>
                <a:gd name="T16" fmla="*/ 0 w 21600"/>
                <a:gd name="T17" fmla="*/ 0 h 21562"/>
                <a:gd name="T18" fmla="*/ 0 w 21600"/>
                <a:gd name="T19" fmla="*/ 0 h 2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562">
                  <a:moveTo>
                    <a:pt x="0" y="0"/>
                  </a:moveTo>
                  <a:cubicBezTo>
                    <a:pt x="829" y="10764"/>
                    <a:pt x="4372" y="19187"/>
                    <a:pt x="8900" y="21157"/>
                  </a:cubicBezTo>
                  <a:cubicBezTo>
                    <a:pt x="9613" y="21467"/>
                    <a:pt x="10338" y="21600"/>
                    <a:pt x="11063" y="21553"/>
                  </a:cubicBezTo>
                  <a:lnTo>
                    <a:pt x="21600" y="21553"/>
                  </a:lnTo>
                  <a:lnTo>
                    <a:pt x="21600" y="16679"/>
                  </a:lnTo>
                  <a:lnTo>
                    <a:pt x="10992" y="16679"/>
                  </a:lnTo>
                  <a:cubicBezTo>
                    <a:pt x="10382" y="16707"/>
                    <a:pt x="9774" y="16574"/>
                    <a:pt x="9176" y="16283"/>
                  </a:cubicBezTo>
                  <a:cubicBezTo>
                    <a:pt x="5752" y="14616"/>
                    <a:pt x="3076" y="8255"/>
                    <a:pt x="2375" y="115"/>
                  </a:cubicBezTo>
                  <a:lnTo>
                    <a:pt x="0" y="0"/>
                  </a:lnTo>
                  <a:close/>
                  <a:moveTo>
                    <a:pt x="0" y="0"/>
                  </a:moveTo>
                </a:path>
              </a:pathLst>
            </a:custGeom>
            <a:solidFill>
              <a:srgbClr val="5EC6D3"/>
            </a:solidFill>
            <a:ln>
              <a:noFill/>
            </a:ln>
          </p:spPr>
          <p:txBody>
            <a:bodyPr vert="horz" wrap="square" lIns="68580" tIns="34290" rIns="68580" bIns="34290" numCol="1" anchor="t" anchorCtr="0" compatLnSpc="1"/>
            <a:lstStyle/>
            <a:p>
              <a:endParaRPr lang="zh-CN" altLang="en-US" sz="1013" dirty="0">
                <a:ea typeface="微软雅黑" panose="020B0503020204020204" pitchFamily="34" charset="-122"/>
                <a:sym typeface="Helvetica Light" charset="0"/>
              </a:endParaRPr>
            </a:p>
          </p:txBody>
        </p:sp>
        <p:sp>
          <p:nvSpPr>
            <p:cNvPr id="60" name="AutoShape 4"/>
            <p:cNvSpPr/>
            <p:nvPr/>
          </p:nvSpPr>
          <p:spPr bwMode="auto">
            <a:xfrm>
              <a:off x="5788952" y="3261953"/>
              <a:ext cx="1159285" cy="821439"/>
            </a:xfrm>
            <a:custGeom>
              <a:avLst/>
              <a:gdLst>
                <a:gd name="T0" fmla="*/ 18612 w 21600"/>
                <a:gd name="T1" fmla="*/ 9346 h 21600"/>
                <a:gd name="T2" fmla="*/ 20777 w 21600"/>
                <a:gd name="T3" fmla="*/ 11687 h 21600"/>
                <a:gd name="T4" fmla="*/ 21600 w 21600"/>
                <a:gd name="T5" fmla="*/ 15107 h 21600"/>
                <a:gd name="T6" fmla="*/ 21173 w 21600"/>
                <a:gd name="T7" fmla="*/ 17629 h 21600"/>
                <a:gd name="T8" fmla="*/ 20009 w 21600"/>
                <a:gd name="T9" fmla="*/ 19691 h 21600"/>
                <a:gd name="T10" fmla="*/ 18290 w 21600"/>
                <a:gd name="T11" fmla="*/ 21090 h 21600"/>
                <a:gd name="T12" fmla="*/ 16188 w 21600"/>
                <a:gd name="T13" fmla="*/ 21600 h 21600"/>
                <a:gd name="T14" fmla="*/ 4490 w 21600"/>
                <a:gd name="T15" fmla="*/ 21600 h 21600"/>
                <a:gd name="T16" fmla="*/ 2750 w 21600"/>
                <a:gd name="T17" fmla="*/ 21177 h 21600"/>
                <a:gd name="T18" fmla="*/ 1313 w 21600"/>
                <a:gd name="T19" fmla="*/ 20022 h 21600"/>
                <a:gd name="T20" fmla="*/ 350 w 21600"/>
                <a:gd name="T21" fmla="*/ 18295 h 21600"/>
                <a:gd name="T22" fmla="*/ 0 w 21600"/>
                <a:gd name="T23" fmla="*/ 16210 h 21600"/>
                <a:gd name="T24" fmla="*/ 269 w 21600"/>
                <a:gd name="T25" fmla="*/ 14382 h 21600"/>
                <a:gd name="T26" fmla="*/ 1010 w 21600"/>
                <a:gd name="T27" fmla="*/ 12818 h 21600"/>
                <a:gd name="T28" fmla="*/ 2119 w 21600"/>
                <a:gd name="T29" fmla="*/ 11632 h 21600"/>
                <a:gd name="T30" fmla="*/ 3504 w 21600"/>
                <a:gd name="T31" fmla="*/ 10930 h 21600"/>
                <a:gd name="T32" fmla="*/ 2916 w 21600"/>
                <a:gd name="T33" fmla="*/ 9689 h 21600"/>
                <a:gd name="T34" fmla="*/ 2712 w 21600"/>
                <a:gd name="T35" fmla="*/ 8240 h 21600"/>
                <a:gd name="T36" fmla="*/ 2993 w 21600"/>
                <a:gd name="T37" fmla="*/ 6547 h 21600"/>
                <a:gd name="T38" fmla="*/ 3756 w 21600"/>
                <a:gd name="T39" fmla="*/ 5183 h 21600"/>
                <a:gd name="T40" fmla="*/ 4894 w 21600"/>
                <a:gd name="T41" fmla="*/ 4264 h 21600"/>
                <a:gd name="T42" fmla="*/ 6307 w 21600"/>
                <a:gd name="T43" fmla="*/ 3927 h 21600"/>
                <a:gd name="T44" fmla="*/ 8558 w 21600"/>
                <a:gd name="T45" fmla="*/ 4921 h 21600"/>
                <a:gd name="T46" fmla="*/ 9264 w 21600"/>
                <a:gd name="T47" fmla="*/ 2971 h 21600"/>
                <a:gd name="T48" fmla="*/ 10450 w 21600"/>
                <a:gd name="T49" fmla="*/ 1405 h 21600"/>
                <a:gd name="T50" fmla="*/ 11976 w 21600"/>
                <a:gd name="T51" fmla="*/ 374 h 21600"/>
                <a:gd name="T52" fmla="*/ 13786 w 21600"/>
                <a:gd name="T53" fmla="*/ 0 h 21600"/>
                <a:gd name="T54" fmla="*/ 15876 w 21600"/>
                <a:gd name="T55" fmla="*/ 510 h 21600"/>
                <a:gd name="T56" fmla="*/ 17594 w 21600"/>
                <a:gd name="T57" fmla="*/ 1895 h 21600"/>
                <a:gd name="T58" fmla="*/ 18749 w 21600"/>
                <a:gd name="T59" fmla="*/ 3956 h 21600"/>
                <a:gd name="T60" fmla="*/ 19174 w 21600"/>
                <a:gd name="T61" fmla="*/ 6464 h 21600"/>
                <a:gd name="T62" fmla="*/ 19025 w 21600"/>
                <a:gd name="T63" fmla="*/ 7973 h 21600"/>
                <a:gd name="T64" fmla="*/ 18612 w 21600"/>
                <a:gd name="T65" fmla="*/ 934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600" h="21600">
                  <a:moveTo>
                    <a:pt x="18612" y="9346"/>
                  </a:moveTo>
                  <a:cubicBezTo>
                    <a:pt x="19507" y="9887"/>
                    <a:pt x="20230" y="10668"/>
                    <a:pt x="20777" y="11687"/>
                  </a:cubicBezTo>
                  <a:cubicBezTo>
                    <a:pt x="21324" y="12709"/>
                    <a:pt x="21600" y="13846"/>
                    <a:pt x="21600" y="15107"/>
                  </a:cubicBezTo>
                  <a:cubicBezTo>
                    <a:pt x="21600" y="16006"/>
                    <a:pt x="21458" y="16846"/>
                    <a:pt x="21173" y="17629"/>
                  </a:cubicBezTo>
                  <a:cubicBezTo>
                    <a:pt x="20890" y="18410"/>
                    <a:pt x="20503" y="19098"/>
                    <a:pt x="20009" y="19691"/>
                  </a:cubicBezTo>
                  <a:cubicBezTo>
                    <a:pt x="19512" y="20281"/>
                    <a:pt x="18941" y="20748"/>
                    <a:pt x="18290" y="21090"/>
                  </a:cubicBezTo>
                  <a:cubicBezTo>
                    <a:pt x="17640" y="21427"/>
                    <a:pt x="16939" y="21600"/>
                    <a:pt x="16188" y="21600"/>
                  </a:cubicBezTo>
                  <a:lnTo>
                    <a:pt x="4490" y="21600"/>
                  </a:lnTo>
                  <a:cubicBezTo>
                    <a:pt x="3878" y="21600"/>
                    <a:pt x="3298" y="21459"/>
                    <a:pt x="2750" y="21177"/>
                  </a:cubicBezTo>
                  <a:cubicBezTo>
                    <a:pt x="2203" y="20900"/>
                    <a:pt x="1723" y="20512"/>
                    <a:pt x="1313" y="20022"/>
                  </a:cubicBezTo>
                  <a:cubicBezTo>
                    <a:pt x="905" y="19527"/>
                    <a:pt x="583" y="18954"/>
                    <a:pt x="350" y="18295"/>
                  </a:cubicBezTo>
                  <a:cubicBezTo>
                    <a:pt x="115" y="17641"/>
                    <a:pt x="0" y="16947"/>
                    <a:pt x="0" y="16210"/>
                  </a:cubicBezTo>
                  <a:cubicBezTo>
                    <a:pt x="0" y="15565"/>
                    <a:pt x="89" y="14958"/>
                    <a:pt x="269" y="14382"/>
                  </a:cubicBezTo>
                  <a:cubicBezTo>
                    <a:pt x="449" y="13809"/>
                    <a:pt x="696" y="13288"/>
                    <a:pt x="1010" y="12818"/>
                  </a:cubicBezTo>
                  <a:cubicBezTo>
                    <a:pt x="1325" y="12352"/>
                    <a:pt x="1694" y="11955"/>
                    <a:pt x="2119" y="11632"/>
                  </a:cubicBezTo>
                  <a:cubicBezTo>
                    <a:pt x="2544" y="11313"/>
                    <a:pt x="3005" y="11079"/>
                    <a:pt x="3504" y="10930"/>
                  </a:cubicBezTo>
                  <a:cubicBezTo>
                    <a:pt x="3250" y="10552"/>
                    <a:pt x="3055" y="10141"/>
                    <a:pt x="2916" y="9689"/>
                  </a:cubicBezTo>
                  <a:cubicBezTo>
                    <a:pt x="2779" y="9239"/>
                    <a:pt x="2712" y="8759"/>
                    <a:pt x="2712" y="8240"/>
                  </a:cubicBezTo>
                  <a:cubicBezTo>
                    <a:pt x="2712" y="7636"/>
                    <a:pt x="2806" y="7071"/>
                    <a:pt x="2993" y="6547"/>
                  </a:cubicBezTo>
                  <a:cubicBezTo>
                    <a:pt x="3180" y="6023"/>
                    <a:pt x="3434" y="5568"/>
                    <a:pt x="3756" y="5183"/>
                  </a:cubicBezTo>
                  <a:cubicBezTo>
                    <a:pt x="4078" y="4797"/>
                    <a:pt x="4457" y="4489"/>
                    <a:pt x="4894" y="4264"/>
                  </a:cubicBezTo>
                  <a:cubicBezTo>
                    <a:pt x="5330" y="4040"/>
                    <a:pt x="5801" y="3927"/>
                    <a:pt x="6307" y="3927"/>
                  </a:cubicBezTo>
                  <a:cubicBezTo>
                    <a:pt x="7171" y="3927"/>
                    <a:pt x="7922" y="4258"/>
                    <a:pt x="8558" y="4921"/>
                  </a:cubicBezTo>
                  <a:cubicBezTo>
                    <a:pt x="8698" y="4224"/>
                    <a:pt x="8933" y="3573"/>
                    <a:pt x="9264" y="2971"/>
                  </a:cubicBezTo>
                  <a:cubicBezTo>
                    <a:pt x="9598" y="2370"/>
                    <a:pt x="9994" y="1848"/>
                    <a:pt x="10450" y="1405"/>
                  </a:cubicBezTo>
                  <a:cubicBezTo>
                    <a:pt x="10906" y="964"/>
                    <a:pt x="11412" y="622"/>
                    <a:pt x="11976" y="374"/>
                  </a:cubicBezTo>
                  <a:cubicBezTo>
                    <a:pt x="12540" y="124"/>
                    <a:pt x="13142" y="0"/>
                    <a:pt x="13786" y="0"/>
                  </a:cubicBezTo>
                  <a:cubicBezTo>
                    <a:pt x="14520" y="0"/>
                    <a:pt x="15218" y="170"/>
                    <a:pt x="15876" y="510"/>
                  </a:cubicBezTo>
                  <a:cubicBezTo>
                    <a:pt x="16536" y="852"/>
                    <a:pt x="17110" y="1313"/>
                    <a:pt x="17594" y="1895"/>
                  </a:cubicBezTo>
                  <a:cubicBezTo>
                    <a:pt x="18082" y="2476"/>
                    <a:pt x="18466" y="3167"/>
                    <a:pt x="18749" y="3956"/>
                  </a:cubicBezTo>
                  <a:cubicBezTo>
                    <a:pt x="19032" y="4745"/>
                    <a:pt x="19174" y="5580"/>
                    <a:pt x="19174" y="6464"/>
                  </a:cubicBezTo>
                  <a:cubicBezTo>
                    <a:pt x="19174" y="6988"/>
                    <a:pt x="19126" y="7492"/>
                    <a:pt x="19025" y="7973"/>
                  </a:cubicBezTo>
                  <a:cubicBezTo>
                    <a:pt x="18924" y="8453"/>
                    <a:pt x="18785" y="8914"/>
                    <a:pt x="18612" y="9346"/>
                  </a:cubicBezTo>
                </a:path>
              </a:pathLst>
            </a:custGeom>
            <a:solidFill>
              <a:srgbClr val="936CAF"/>
            </a:solidFill>
            <a:ln>
              <a:noFill/>
            </a:ln>
          </p:spPr>
          <p:txBody>
            <a:bodyPr vert="horz" wrap="square" lIns="68580" tIns="34290" rIns="68580" bIns="34290" numCol="1" anchor="t" anchorCtr="0" compatLnSpc="1"/>
            <a:lstStyle/>
            <a:p>
              <a:endParaRPr lang="zh-CN" altLang="en-US" sz="1013" dirty="0">
                <a:ea typeface="微软雅黑" panose="020B0503020204020204" pitchFamily="34" charset="-122"/>
                <a:sym typeface="Helvetica Light" charset="0"/>
              </a:endParaRPr>
            </a:p>
          </p:txBody>
        </p:sp>
        <p:sp>
          <p:nvSpPr>
            <p:cNvPr id="61" name="AutoShape 5"/>
            <p:cNvSpPr/>
            <p:nvPr/>
          </p:nvSpPr>
          <p:spPr bwMode="auto">
            <a:xfrm flipH="1">
              <a:off x="2281351" y="3225668"/>
              <a:ext cx="1159895" cy="820829"/>
            </a:xfrm>
            <a:custGeom>
              <a:avLst/>
              <a:gdLst>
                <a:gd name="T0" fmla="*/ 18612 w 21600"/>
                <a:gd name="T1" fmla="*/ 9346 h 21600"/>
                <a:gd name="T2" fmla="*/ 20777 w 21600"/>
                <a:gd name="T3" fmla="*/ 11687 h 21600"/>
                <a:gd name="T4" fmla="*/ 21600 w 21600"/>
                <a:gd name="T5" fmla="*/ 15107 h 21600"/>
                <a:gd name="T6" fmla="*/ 21173 w 21600"/>
                <a:gd name="T7" fmla="*/ 17629 h 21600"/>
                <a:gd name="T8" fmla="*/ 20009 w 21600"/>
                <a:gd name="T9" fmla="*/ 19691 h 21600"/>
                <a:gd name="T10" fmla="*/ 18290 w 21600"/>
                <a:gd name="T11" fmla="*/ 21090 h 21600"/>
                <a:gd name="T12" fmla="*/ 16188 w 21600"/>
                <a:gd name="T13" fmla="*/ 21600 h 21600"/>
                <a:gd name="T14" fmla="*/ 4490 w 21600"/>
                <a:gd name="T15" fmla="*/ 21600 h 21600"/>
                <a:gd name="T16" fmla="*/ 2750 w 21600"/>
                <a:gd name="T17" fmla="*/ 21177 h 21600"/>
                <a:gd name="T18" fmla="*/ 1313 w 21600"/>
                <a:gd name="T19" fmla="*/ 20022 h 21600"/>
                <a:gd name="T20" fmla="*/ 350 w 21600"/>
                <a:gd name="T21" fmla="*/ 18295 h 21600"/>
                <a:gd name="T22" fmla="*/ 0 w 21600"/>
                <a:gd name="T23" fmla="*/ 16210 h 21600"/>
                <a:gd name="T24" fmla="*/ 269 w 21600"/>
                <a:gd name="T25" fmla="*/ 14382 h 21600"/>
                <a:gd name="T26" fmla="*/ 1010 w 21600"/>
                <a:gd name="T27" fmla="*/ 12818 h 21600"/>
                <a:gd name="T28" fmla="*/ 2119 w 21600"/>
                <a:gd name="T29" fmla="*/ 11632 h 21600"/>
                <a:gd name="T30" fmla="*/ 3504 w 21600"/>
                <a:gd name="T31" fmla="*/ 10930 h 21600"/>
                <a:gd name="T32" fmla="*/ 2916 w 21600"/>
                <a:gd name="T33" fmla="*/ 9689 h 21600"/>
                <a:gd name="T34" fmla="*/ 2712 w 21600"/>
                <a:gd name="T35" fmla="*/ 8240 h 21600"/>
                <a:gd name="T36" fmla="*/ 2993 w 21600"/>
                <a:gd name="T37" fmla="*/ 6547 h 21600"/>
                <a:gd name="T38" fmla="*/ 3756 w 21600"/>
                <a:gd name="T39" fmla="*/ 5183 h 21600"/>
                <a:gd name="T40" fmla="*/ 4894 w 21600"/>
                <a:gd name="T41" fmla="*/ 4264 h 21600"/>
                <a:gd name="T42" fmla="*/ 6307 w 21600"/>
                <a:gd name="T43" fmla="*/ 3927 h 21600"/>
                <a:gd name="T44" fmla="*/ 8558 w 21600"/>
                <a:gd name="T45" fmla="*/ 4921 h 21600"/>
                <a:gd name="T46" fmla="*/ 9264 w 21600"/>
                <a:gd name="T47" fmla="*/ 2971 h 21600"/>
                <a:gd name="T48" fmla="*/ 10450 w 21600"/>
                <a:gd name="T49" fmla="*/ 1405 h 21600"/>
                <a:gd name="T50" fmla="*/ 11976 w 21600"/>
                <a:gd name="T51" fmla="*/ 374 h 21600"/>
                <a:gd name="T52" fmla="*/ 13786 w 21600"/>
                <a:gd name="T53" fmla="*/ 0 h 21600"/>
                <a:gd name="T54" fmla="*/ 15876 w 21600"/>
                <a:gd name="T55" fmla="*/ 510 h 21600"/>
                <a:gd name="T56" fmla="*/ 17594 w 21600"/>
                <a:gd name="T57" fmla="*/ 1895 h 21600"/>
                <a:gd name="T58" fmla="*/ 18749 w 21600"/>
                <a:gd name="T59" fmla="*/ 3956 h 21600"/>
                <a:gd name="T60" fmla="*/ 19174 w 21600"/>
                <a:gd name="T61" fmla="*/ 6464 h 21600"/>
                <a:gd name="T62" fmla="*/ 19025 w 21600"/>
                <a:gd name="T63" fmla="*/ 7973 h 21600"/>
                <a:gd name="T64" fmla="*/ 18612 w 21600"/>
                <a:gd name="T65" fmla="*/ 934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600" h="21600">
                  <a:moveTo>
                    <a:pt x="18612" y="9346"/>
                  </a:moveTo>
                  <a:cubicBezTo>
                    <a:pt x="19507" y="9887"/>
                    <a:pt x="20230" y="10668"/>
                    <a:pt x="20777" y="11687"/>
                  </a:cubicBezTo>
                  <a:cubicBezTo>
                    <a:pt x="21324" y="12709"/>
                    <a:pt x="21600" y="13846"/>
                    <a:pt x="21600" y="15107"/>
                  </a:cubicBezTo>
                  <a:cubicBezTo>
                    <a:pt x="21600" y="16006"/>
                    <a:pt x="21458" y="16846"/>
                    <a:pt x="21173" y="17629"/>
                  </a:cubicBezTo>
                  <a:cubicBezTo>
                    <a:pt x="20890" y="18410"/>
                    <a:pt x="20503" y="19098"/>
                    <a:pt x="20009" y="19691"/>
                  </a:cubicBezTo>
                  <a:cubicBezTo>
                    <a:pt x="19512" y="20281"/>
                    <a:pt x="18941" y="20748"/>
                    <a:pt x="18290" y="21090"/>
                  </a:cubicBezTo>
                  <a:cubicBezTo>
                    <a:pt x="17640" y="21427"/>
                    <a:pt x="16939" y="21600"/>
                    <a:pt x="16188" y="21600"/>
                  </a:cubicBezTo>
                  <a:lnTo>
                    <a:pt x="4490" y="21600"/>
                  </a:lnTo>
                  <a:cubicBezTo>
                    <a:pt x="3878" y="21600"/>
                    <a:pt x="3298" y="21459"/>
                    <a:pt x="2750" y="21177"/>
                  </a:cubicBezTo>
                  <a:cubicBezTo>
                    <a:pt x="2203" y="20900"/>
                    <a:pt x="1723" y="20512"/>
                    <a:pt x="1313" y="20022"/>
                  </a:cubicBezTo>
                  <a:cubicBezTo>
                    <a:pt x="905" y="19527"/>
                    <a:pt x="583" y="18954"/>
                    <a:pt x="350" y="18295"/>
                  </a:cubicBezTo>
                  <a:cubicBezTo>
                    <a:pt x="115" y="17641"/>
                    <a:pt x="0" y="16947"/>
                    <a:pt x="0" y="16210"/>
                  </a:cubicBezTo>
                  <a:cubicBezTo>
                    <a:pt x="0" y="15565"/>
                    <a:pt x="89" y="14958"/>
                    <a:pt x="269" y="14382"/>
                  </a:cubicBezTo>
                  <a:cubicBezTo>
                    <a:pt x="449" y="13809"/>
                    <a:pt x="696" y="13288"/>
                    <a:pt x="1010" y="12818"/>
                  </a:cubicBezTo>
                  <a:cubicBezTo>
                    <a:pt x="1325" y="12352"/>
                    <a:pt x="1694" y="11955"/>
                    <a:pt x="2119" y="11632"/>
                  </a:cubicBezTo>
                  <a:cubicBezTo>
                    <a:pt x="2544" y="11313"/>
                    <a:pt x="3005" y="11079"/>
                    <a:pt x="3504" y="10930"/>
                  </a:cubicBezTo>
                  <a:cubicBezTo>
                    <a:pt x="3250" y="10552"/>
                    <a:pt x="3055" y="10141"/>
                    <a:pt x="2916" y="9689"/>
                  </a:cubicBezTo>
                  <a:cubicBezTo>
                    <a:pt x="2779" y="9239"/>
                    <a:pt x="2712" y="8759"/>
                    <a:pt x="2712" y="8240"/>
                  </a:cubicBezTo>
                  <a:cubicBezTo>
                    <a:pt x="2712" y="7636"/>
                    <a:pt x="2806" y="7071"/>
                    <a:pt x="2993" y="6547"/>
                  </a:cubicBezTo>
                  <a:cubicBezTo>
                    <a:pt x="3180" y="6023"/>
                    <a:pt x="3434" y="5568"/>
                    <a:pt x="3756" y="5183"/>
                  </a:cubicBezTo>
                  <a:cubicBezTo>
                    <a:pt x="4078" y="4797"/>
                    <a:pt x="4457" y="4489"/>
                    <a:pt x="4894" y="4264"/>
                  </a:cubicBezTo>
                  <a:cubicBezTo>
                    <a:pt x="5330" y="4040"/>
                    <a:pt x="5801" y="3927"/>
                    <a:pt x="6307" y="3927"/>
                  </a:cubicBezTo>
                  <a:cubicBezTo>
                    <a:pt x="7171" y="3927"/>
                    <a:pt x="7922" y="4258"/>
                    <a:pt x="8558" y="4921"/>
                  </a:cubicBezTo>
                  <a:cubicBezTo>
                    <a:pt x="8698" y="4224"/>
                    <a:pt x="8933" y="3573"/>
                    <a:pt x="9264" y="2971"/>
                  </a:cubicBezTo>
                  <a:cubicBezTo>
                    <a:pt x="9598" y="2370"/>
                    <a:pt x="9994" y="1848"/>
                    <a:pt x="10450" y="1405"/>
                  </a:cubicBezTo>
                  <a:cubicBezTo>
                    <a:pt x="10906" y="964"/>
                    <a:pt x="11412" y="622"/>
                    <a:pt x="11976" y="374"/>
                  </a:cubicBezTo>
                  <a:cubicBezTo>
                    <a:pt x="12540" y="124"/>
                    <a:pt x="13142" y="0"/>
                    <a:pt x="13786" y="0"/>
                  </a:cubicBezTo>
                  <a:cubicBezTo>
                    <a:pt x="14520" y="0"/>
                    <a:pt x="15218" y="170"/>
                    <a:pt x="15876" y="510"/>
                  </a:cubicBezTo>
                  <a:cubicBezTo>
                    <a:pt x="16536" y="852"/>
                    <a:pt x="17110" y="1313"/>
                    <a:pt x="17594" y="1895"/>
                  </a:cubicBezTo>
                  <a:cubicBezTo>
                    <a:pt x="18082" y="2476"/>
                    <a:pt x="18466" y="3167"/>
                    <a:pt x="18749" y="3956"/>
                  </a:cubicBezTo>
                  <a:cubicBezTo>
                    <a:pt x="19032" y="4745"/>
                    <a:pt x="19174" y="5580"/>
                    <a:pt x="19174" y="6464"/>
                  </a:cubicBezTo>
                  <a:cubicBezTo>
                    <a:pt x="19174" y="6988"/>
                    <a:pt x="19126" y="7492"/>
                    <a:pt x="19025" y="7973"/>
                  </a:cubicBezTo>
                  <a:cubicBezTo>
                    <a:pt x="18924" y="8453"/>
                    <a:pt x="18785" y="8914"/>
                    <a:pt x="18612" y="9346"/>
                  </a:cubicBezTo>
                </a:path>
              </a:pathLst>
            </a:custGeom>
            <a:solidFill>
              <a:srgbClr val="F26D64"/>
            </a:solidFill>
            <a:ln>
              <a:noFill/>
            </a:ln>
          </p:spPr>
          <p:txBody>
            <a:bodyPr vert="horz" wrap="square" lIns="68580" tIns="34290" rIns="68580" bIns="34290" numCol="1" anchor="t" anchorCtr="0" compatLnSpc="1"/>
            <a:lstStyle/>
            <a:p>
              <a:endParaRPr lang="zh-CN" altLang="en-US" sz="1013" dirty="0">
                <a:ea typeface="微软雅黑" panose="020B0503020204020204" pitchFamily="34" charset="-122"/>
                <a:sym typeface="Helvetica Light" charset="0"/>
              </a:endParaRPr>
            </a:p>
          </p:txBody>
        </p:sp>
        <p:sp>
          <p:nvSpPr>
            <p:cNvPr id="72" name="Rectangle 6"/>
            <p:cNvSpPr/>
            <p:nvPr/>
          </p:nvSpPr>
          <p:spPr bwMode="auto">
            <a:xfrm>
              <a:off x="4568819" y="2832328"/>
              <a:ext cx="135992" cy="1131232"/>
            </a:xfrm>
            <a:prstGeom prst="rect">
              <a:avLst/>
            </a:prstGeom>
            <a:solidFill>
              <a:srgbClr val="5EC6D3"/>
            </a:solidFill>
            <a:ln>
              <a:noFill/>
            </a:ln>
          </p:spPr>
          <p:txBody>
            <a:bodyPr vert="horz" wrap="square" lIns="68580" tIns="34290" rIns="68580" bIns="34290" numCol="1" anchor="t" anchorCtr="0" compatLnSpc="1"/>
            <a:lstStyle/>
            <a:p>
              <a:endParaRPr lang="es-ES" sz="1013">
                <a:sym typeface="Helvetica Light" charset="0"/>
              </a:endParaRPr>
            </a:p>
          </p:txBody>
        </p:sp>
        <p:sp>
          <p:nvSpPr>
            <p:cNvPr id="79" name="AutoShape 7"/>
            <p:cNvSpPr/>
            <p:nvPr/>
          </p:nvSpPr>
          <p:spPr bwMode="auto">
            <a:xfrm>
              <a:off x="4057173" y="3218960"/>
              <a:ext cx="1159284" cy="820829"/>
            </a:xfrm>
            <a:custGeom>
              <a:avLst/>
              <a:gdLst>
                <a:gd name="T0" fmla="*/ 18612 w 21600"/>
                <a:gd name="T1" fmla="*/ 9346 h 21600"/>
                <a:gd name="T2" fmla="*/ 20777 w 21600"/>
                <a:gd name="T3" fmla="*/ 11687 h 21600"/>
                <a:gd name="T4" fmla="*/ 21600 w 21600"/>
                <a:gd name="T5" fmla="*/ 15107 h 21600"/>
                <a:gd name="T6" fmla="*/ 21173 w 21600"/>
                <a:gd name="T7" fmla="*/ 17629 h 21600"/>
                <a:gd name="T8" fmla="*/ 20009 w 21600"/>
                <a:gd name="T9" fmla="*/ 19691 h 21600"/>
                <a:gd name="T10" fmla="*/ 18290 w 21600"/>
                <a:gd name="T11" fmla="*/ 21090 h 21600"/>
                <a:gd name="T12" fmla="*/ 16188 w 21600"/>
                <a:gd name="T13" fmla="*/ 21600 h 21600"/>
                <a:gd name="T14" fmla="*/ 4490 w 21600"/>
                <a:gd name="T15" fmla="*/ 21600 h 21600"/>
                <a:gd name="T16" fmla="*/ 2750 w 21600"/>
                <a:gd name="T17" fmla="*/ 21177 h 21600"/>
                <a:gd name="T18" fmla="*/ 1313 w 21600"/>
                <a:gd name="T19" fmla="*/ 20022 h 21600"/>
                <a:gd name="T20" fmla="*/ 350 w 21600"/>
                <a:gd name="T21" fmla="*/ 18295 h 21600"/>
                <a:gd name="T22" fmla="*/ 0 w 21600"/>
                <a:gd name="T23" fmla="*/ 16210 h 21600"/>
                <a:gd name="T24" fmla="*/ 269 w 21600"/>
                <a:gd name="T25" fmla="*/ 14382 h 21600"/>
                <a:gd name="T26" fmla="*/ 1010 w 21600"/>
                <a:gd name="T27" fmla="*/ 12818 h 21600"/>
                <a:gd name="T28" fmla="*/ 2119 w 21600"/>
                <a:gd name="T29" fmla="*/ 11632 h 21600"/>
                <a:gd name="T30" fmla="*/ 3504 w 21600"/>
                <a:gd name="T31" fmla="*/ 10930 h 21600"/>
                <a:gd name="T32" fmla="*/ 2916 w 21600"/>
                <a:gd name="T33" fmla="*/ 9689 h 21600"/>
                <a:gd name="T34" fmla="*/ 2712 w 21600"/>
                <a:gd name="T35" fmla="*/ 8240 h 21600"/>
                <a:gd name="T36" fmla="*/ 2993 w 21600"/>
                <a:gd name="T37" fmla="*/ 6547 h 21600"/>
                <a:gd name="T38" fmla="*/ 3756 w 21600"/>
                <a:gd name="T39" fmla="*/ 5183 h 21600"/>
                <a:gd name="T40" fmla="*/ 4894 w 21600"/>
                <a:gd name="T41" fmla="*/ 4264 h 21600"/>
                <a:gd name="T42" fmla="*/ 6307 w 21600"/>
                <a:gd name="T43" fmla="*/ 3927 h 21600"/>
                <a:gd name="T44" fmla="*/ 8558 w 21600"/>
                <a:gd name="T45" fmla="*/ 4921 h 21600"/>
                <a:gd name="T46" fmla="*/ 9264 w 21600"/>
                <a:gd name="T47" fmla="*/ 2971 h 21600"/>
                <a:gd name="T48" fmla="*/ 10450 w 21600"/>
                <a:gd name="T49" fmla="*/ 1405 h 21600"/>
                <a:gd name="T50" fmla="*/ 11976 w 21600"/>
                <a:gd name="T51" fmla="*/ 374 h 21600"/>
                <a:gd name="T52" fmla="*/ 13786 w 21600"/>
                <a:gd name="T53" fmla="*/ 0 h 21600"/>
                <a:gd name="T54" fmla="*/ 15876 w 21600"/>
                <a:gd name="T55" fmla="*/ 510 h 21600"/>
                <a:gd name="T56" fmla="*/ 17594 w 21600"/>
                <a:gd name="T57" fmla="*/ 1895 h 21600"/>
                <a:gd name="T58" fmla="*/ 18749 w 21600"/>
                <a:gd name="T59" fmla="*/ 3956 h 21600"/>
                <a:gd name="T60" fmla="*/ 19174 w 21600"/>
                <a:gd name="T61" fmla="*/ 6464 h 21600"/>
                <a:gd name="T62" fmla="*/ 19025 w 21600"/>
                <a:gd name="T63" fmla="*/ 7973 h 21600"/>
                <a:gd name="T64" fmla="*/ 18612 w 21600"/>
                <a:gd name="T65" fmla="*/ 934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600" h="21600">
                  <a:moveTo>
                    <a:pt x="18612" y="9346"/>
                  </a:moveTo>
                  <a:cubicBezTo>
                    <a:pt x="19507" y="9887"/>
                    <a:pt x="20230" y="10668"/>
                    <a:pt x="20777" y="11687"/>
                  </a:cubicBezTo>
                  <a:cubicBezTo>
                    <a:pt x="21324" y="12709"/>
                    <a:pt x="21600" y="13846"/>
                    <a:pt x="21600" y="15107"/>
                  </a:cubicBezTo>
                  <a:cubicBezTo>
                    <a:pt x="21600" y="16006"/>
                    <a:pt x="21458" y="16846"/>
                    <a:pt x="21173" y="17629"/>
                  </a:cubicBezTo>
                  <a:cubicBezTo>
                    <a:pt x="20890" y="18410"/>
                    <a:pt x="20503" y="19098"/>
                    <a:pt x="20009" y="19691"/>
                  </a:cubicBezTo>
                  <a:cubicBezTo>
                    <a:pt x="19512" y="20281"/>
                    <a:pt x="18941" y="20748"/>
                    <a:pt x="18290" y="21090"/>
                  </a:cubicBezTo>
                  <a:cubicBezTo>
                    <a:pt x="17640" y="21427"/>
                    <a:pt x="16939" y="21600"/>
                    <a:pt x="16188" y="21600"/>
                  </a:cubicBezTo>
                  <a:lnTo>
                    <a:pt x="4490" y="21600"/>
                  </a:lnTo>
                  <a:cubicBezTo>
                    <a:pt x="3878" y="21600"/>
                    <a:pt x="3298" y="21459"/>
                    <a:pt x="2750" y="21177"/>
                  </a:cubicBezTo>
                  <a:cubicBezTo>
                    <a:pt x="2203" y="20900"/>
                    <a:pt x="1723" y="20512"/>
                    <a:pt x="1313" y="20022"/>
                  </a:cubicBezTo>
                  <a:cubicBezTo>
                    <a:pt x="905" y="19527"/>
                    <a:pt x="583" y="18954"/>
                    <a:pt x="350" y="18295"/>
                  </a:cubicBezTo>
                  <a:cubicBezTo>
                    <a:pt x="115" y="17641"/>
                    <a:pt x="0" y="16947"/>
                    <a:pt x="0" y="16210"/>
                  </a:cubicBezTo>
                  <a:cubicBezTo>
                    <a:pt x="0" y="15565"/>
                    <a:pt x="89" y="14958"/>
                    <a:pt x="269" y="14382"/>
                  </a:cubicBezTo>
                  <a:cubicBezTo>
                    <a:pt x="449" y="13809"/>
                    <a:pt x="696" y="13288"/>
                    <a:pt x="1010" y="12818"/>
                  </a:cubicBezTo>
                  <a:cubicBezTo>
                    <a:pt x="1325" y="12352"/>
                    <a:pt x="1694" y="11955"/>
                    <a:pt x="2119" y="11632"/>
                  </a:cubicBezTo>
                  <a:cubicBezTo>
                    <a:pt x="2544" y="11313"/>
                    <a:pt x="3005" y="11079"/>
                    <a:pt x="3504" y="10930"/>
                  </a:cubicBezTo>
                  <a:cubicBezTo>
                    <a:pt x="3250" y="10552"/>
                    <a:pt x="3055" y="10141"/>
                    <a:pt x="2916" y="9689"/>
                  </a:cubicBezTo>
                  <a:cubicBezTo>
                    <a:pt x="2779" y="9239"/>
                    <a:pt x="2712" y="8759"/>
                    <a:pt x="2712" y="8240"/>
                  </a:cubicBezTo>
                  <a:cubicBezTo>
                    <a:pt x="2712" y="7636"/>
                    <a:pt x="2806" y="7071"/>
                    <a:pt x="2993" y="6547"/>
                  </a:cubicBezTo>
                  <a:cubicBezTo>
                    <a:pt x="3180" y="6023"/>
                    <a:pt x="3434" y="5568"/>
                    <a:pt x="3756" y="5183"/>
                  </a:cubicBezTo>
                  <a:cubicBezTo>
                    <a:pt x="4078" y="4797"/>
                    <a:pt x="4457" y="4489"/>
                    <a:pt x="4894" y="4264"/>
                  </a:cubicBezTo>
                  <a:cubicBezTo>
                    <a:pt x="5330" y="4040"/>
                    <a:pt x="5801" y="3927"/>
                    <a:pt x="6307" y="3927"/>
                  </a:cubicBezTo>
                  <a:cubicBezTo>
                    <a:pt x="7171" y="3927"/>
                    <a:pt x="7922" y="4258"/>
                    <a:pt x="8558" y="4921"/>
                  </a:cubicBezTo>
                  <a:cubicBezTo>
                    <a:pt x="8698" y="4224"/>
                    <a:pt x="8933" y="3573"/>
                    <a:pt x="9264" y="2971"/>
                  </a:cubicBezTo>
                  <a:cubicBezTo>
                    <a:pt x="9598" y="2370"/>
                    <a:pt x="9994" y="1848"/>
                    <a:pt x="10450" y="1405"/>
                  </a:cubicBezTo>
                  <a:cubicBezTo>
                    <a:pt x="10906" y="964"/>
                    <a:pt x="11412" y="622"/>
                    <a:pt x="11976" y="374"/>
                  </a:cubicBezTo>
                  <a:cubicBezTo>
                    <a:pt x="12540" y="124"/>
                    <a:pt x="13142" y="0"/>
                    <a:pt x="13786" y="0"/>
                  </a:cubicBezTo>
                  <a:cubicBezTo>
                    <a:pt x="14520" y="0"/>
                    <a:pt x="15218" y="170"/>
                    <a:pt x="15876" y="510"/>
                  </a:cubicBezTo>
                  <a:cubicBezTo>
                    <a:pt x="16536" y="852"/>
                    <a:pt x="17110" y="1313"/>
                    <a:pt x="17594" y="1895"/>
                  </a:cubicBezTo>
                  <a:cubicBezTo>
                    <a:pt x="18082" y="2476"/>
                    <a:pt x="18466" y="3167"/>
                    <a:pt x="18749" y="3956"/>
                  </a:cubicBezTo>
                  <a:cubicBezTo>
                    <a:pt x="19032" y="4745"/>
                    <a:pt x="19174" y="5580"/>
                    <a:pt x="19174" y="6464"/>
                  </a:cubicBezTo>
                  <a:cubicBezTo>
                    <a:pt x="19174" y="6988"/>
                    <a:pt x="19126" y="7492"/>
                    <a:pt x="19025" y="7973"/>
                  </a:cubicBezTo>
                  <a:cubicBezTo>
                    <a:pt x="18924" y="8453"/>
                    <a:pt x="18785" y="8914"/>
                    <a:pt x="18612" y="9346"/>
                  </a:cubicBezTo>
                </a:path>
              </a:pathLst>
            </a:custGeom>
            <a:solidFill>
              <a:srgbClr val="9BBB40"/>
            </a:solidFill>
            <a:ln>
              <a:noFill/>
            </a:ln>
          </p:spPr>
          <p:txBody>
            <a:bodyPr vert="horz" wrap="square" lIns="68580" tIns="34290" rIns="68580" bIns="34290" numCol="1" anchor="t" anchorCtr="0" compatLnSpc="1"/>
            <a:lstStyle/>
            <a:p>
              <a:endParaRPr lang="zh-CN" altLang="en-US" sz="1013" dirty="0">
                <a:ea typeface="微软雅黑" panose="020B0503020204020204" pitchFamily="34" charset="-122"/>
                <a:sym typeface="Helvetica Light" charset="0"/>
              </a:endParaRPr>
            </a:p>
          </p:txBody>
        </p:sp>
        <p:sp>
          <p:nvSpPr>
            <p:cNvPr id="80" name="AutoShape 8"/>
            <p:cNvSpPr/>
            <p:nvPr/>
          </p:nvSpPr>
          <p:spPr bwMode="auto">
            <a:xfrm>
              <a:off x="6223100" y="3572736"/>
              <a:ext cx="325274" cy="325274"/>
            </a:xfrm>
            <a:custGeom>
              <a:avLst/>
              <a:gdLst>
                <a:gd name="T0" fmla="*/ 21572 w 21600"/>
                <a:gd name="T1" fmla="*/ 12758 h 21600"/>
                <a:gd name="T2" fmla="*/ 20925 w 21600"/>
                <a:gd name="T3" fmla="*/ 16285 h 21600"/>
                <a:gd name="T4" fmla="*/ 19532 w 21600"/>
                <a:gd name="T5" fmla="*/ 19581 h 21600"/>
                <a:gd name="T6" fmla="*/ 16322 w 21600"/>
                <a:gd name="T7" fmla="*/ 21419 h 21600"/>
                <a:gd name="T8" fmla="*/ 12425 w 21600"/>
                <a:gd name="T9" fmla="*/ 21462 h 21600"/>
                <a:gd name="T10" fmla="*/ 8610 w 21600"/>
                <a:gd name="T11" fmla="*/ 20493 h 21600"/>
                <a:gd name="T12" fmla="*/ 1608 w 21600"/>
                <a:gd name="T13" fmla="*/ 20182 h 21600"/>
                <a:gd name="T14" fmla="*/ 0 w 21600"/>
                <a:gd name="T15" fmla="*/ 18573 h 21600"/>
                <a:gd name="T16" fmla="*/ 472 w 21600"/>
                <a:gd name="T17" fmla="*/ 8754 h 21600"/>
                <a:gd name="T18" fmla="*/ 6316 w 21600"/>
                <a:gd name="T19" fmla="*/ 8285 h 21600"/>
                <a:gd name="T20" fmla="*/ 7370 w 21600"/>
                <a:gd name="T21" fmla="*/ 7342 h 21600"/>
                <a:gd name="T22" fmla="*/ 8277 w 21600"/>
                <a:gd name="T23" fmla="*/ 6311 h 21600"/>
                <a:gd name="T24" fmla="*/ 10195 w 21600"/>
                <a:gd name="T25" fmla="*/ 4380 h 21600"/>
                <a:gd name="T26" fmla="*/ 10676 w 21600"/>
                <a:gd name="T27" fmla="*/ 2539 h 21600"/>
                <a:gd name="T28" fmla="*/ 11162 w 21600"/>
                <a:gd name="T29" fmla="*/ 777 h 21600"/>
                <a:gd name="T30" fmla="*/ 12902 w 21600"/>
                <a:gd name="T31" fmla="*/ 0 h 21600"/>
                <a:gd name="T32" fmla="*/ 15567 w 21600"/>
                <a:gd name="T33" fmla="*/ 1271 h 21600"/>
                <a:gd name="T34" fmla="*/ 16570 w 21600"/>
                <a:gd name="T35" fmla="*/ 4123 h 21600"/>
                <a:gd name="T36" fmla="*/ 15759 w 21600"/>
                <a:gd name="T37" fmla="*/ 7097 h 21600"/>
                <a:gd name="T38" fmla="*/ 17652 w 21600"/>
                <a:gd name="T39" fmla="*/ 7001 h 21600"/>
                <a:gd name="T40" fmla="*/ 20357 w 21600"/>
                <a:gd name="T41" fmla="*/ 7616 h 21600"/>
                <a:gd name="T42" fmla="*/ 21600 w 21600"/>
                <a:gd name="T43" fmla="*/ 10002 h 21600"/>
                <a:gd name="T44" fmla="*/ 21329 w 21600"/>
                <a:gd name="T45" fmla="*/ 11544 h 21600"/>
                <a:gd name="T46" fmla="*/ 5024 w 21600"/>
                <a:gd name="T47" fmla="*/ 18214 h 21600"/>
                <a:gd name="T48" fmla="*/ 5024 w 21600"/>
                <a:gd name="T49" fmla="*/ 16686 h 21600"/>
                <a:gd name="T50" fmla="*/ 3487 w 21600"/>
                <a:gd name="T51" fmla="*/ 16686 h 21600"/>
                <a:gd name="T52" fmla="*/ 3487 w 21600"/>
                <a:gd name="T53" fmla="*/ 18223 h 21600"/>
                <a:gd name="T54" fmla="*/ 19164 w 21600"/>
                <a:gd name="T55" fmla="*/ 14343 h 21600"/>
                <a:gd name="T56" fmla="*/ 19806 w 21600"/>
                <a:gd name="T57" fmla="*/ 12098 h 21600"/>
                <a:gd name="T58" fmla="*/ 19834 w 21600"/>
                <a:gd name="T59" fmla="*/ 10849 h 21600"/>
                <a:gd name="T60" fmla="*/ 19766 w 21600"/>
                <a:gd name="T61" fmla="*/ 9251 h 21600"/>
                <a:gd name="T62" fmla="*/ 18418 w 21600"/>
                <a:gd name="T63" fmla="*/ 8664 h 21600"/>
                <a:gd name="T64" fmla="*/ 16423 w 21600"/>
                <a:gd name="T65" fmla="*/ 8678 h 21600"/>
                <a:gd name="T66" fmla="*/ 14366 w 21600"/>
                <a:gd name="T67" fmla="*/ 8678 h 21600"/>
                <a:gd name="T68" fmla="*/ 13793 w 21600"/>
                <a:gd name="T69" fmla="*/ 7421 h 21600"/>
                <a:gd name="T70" fmla="*/ 14748 w 21600"/>
                <a:gd name="T71" fmla="*/ 5351 h 21600"/>
                <a:gd name="T72" fmla="*/ 14813 w 21600"/>
                <a:gd name="T73" fmla="*/ 3236 h 21600"/>
                <a:gd name="T74" fmla="*/ 13776 w 21600"/>
                <a:gd name="T75" fmla="*/ 1844 h 21600"/>
                <a:gd name="T76" fmla="*/ 12744 w 21600"/>
                <a:gd name="T77" fmla="*/ 1607 h 21600"/>
                <a:gd name="T78" fmla="*/ 12473 w 21600"/>
                <a:gd name="T79" fmla="*/ 1742 h 21600"/>
                <a:gd name="T80" fmla="*/ 12128 w 21600"/>
                <a:gd name="T81" fmla="*/ 3586 h 21600"/>
                <a:gd name="T82" fmla="*/ 10597 w 21600"/>
                <a:gd name="T83" fmla="*/ 6368 h 21600"/>
                <a:gd name="T84" fmla="*/ 8771 w 21600"/>
                <a:gd name="T85" fmla="*/ 8183 h 21600"/>
                <a:gd name="T86" fmla="*/ 7556 w 21600"/>
                <a:gd name="T87" fmla="*/ 9401 h 21600"/>
                <a:gd name="T88" fmla="*/ 6646 w 21600"/>
                <a:gd name="T89" fmla="*/ 9881 h 21600"/>
                <a:gd name="T90" fmla="*/ 8486 w 21600"/>
                <a:gd name="T91" fmla="*/ 18796 h 21600"/>
                <a:gd name="T92" fmla="*/ 12207 w 21600"/>
                <a:gd name="T93" fmla="*/ 19742 h 21600"/>
                <a:gd name="T94" fmla="*/ 15700 w 21600"/>
                <a:gd name="T95" fmla="*/ 19886 h 21600"/>
                <a:gd name="T96" fmla="*/ 18102 w 21600"/>
                <a:gd name="T97" fmla="*/ 18762 h 21600"/>
                <a:gd name="T98" fmla="*/ 18517 w 21600"/>
                <a:gd name="T99" fmla="*/ 17226 h 21600"/>
                <a:gd name="T100" fmla="*/ 19195 w 21600"/>
                <a:gd name="T101" fmla="*/ 16263 h 21600"/>
                <a:gd name="T102" fmla="*/ 19164 w 21600"/>
                <a:gd name="T103" fmla="*/ 1434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600" h="21600">
                  <a:moveTo>
                    <a:pt x="21329" y="11544"/>
                  </a:moveTo>
                  <a:cubicBezTo>
                    <a:pt x="21493" y="11931"/>
                    <a:pt x="21572" y="12338"/>
                    <a:pt x="21572" y="12758"/>
                  </a:cubicBezTo>
                  <a:cubicBezTo>
                    <a:pt x="21572" y="13464"/>
                    <a:pt x="21388" y="14105"/>
                    <a:pt x="21018" y="14679"/>
                  </a:cubicBezTo>
                  <a:cubicBezTo>
                    <a:pt x="21111" y="15215"/>
                    <a:pt x="21077" y="15746"/>
                    <a:pt x="20925" y="16285"/>
                  </a:cubicBezTo>
                  <a:cubicBezTo>
                    <a:pt x="20769" y="16819"/>
                    <a:pt x="20512" y="17288"/>
                    <a:pt x="20142" y="17697"/>
                  </a:cubicBezTo>
                  <a:cubicBezTo>
                    <a:pt x="20105" y="18451"/>
                    <a:pt x="19902" y="19081"/>
                    <a:pt x="19532" y="19581"/>
                  </a:cubicBezTo>
                  <a:cubicBezTo>
                    <a:pt x="19161" y="20081"/>
                    <a:pt x="18701" y="20482"/>
                    <a:pt x="18147" y="20784"/>
                  </a:cubicBezTo>
                  <a:cubicBezTo>
                    <a:pt x="17593" y="21089"/>
                    <a:pt x="16983" y="21298"/>
                    <a:pt x="16322" y="21419"/>
                  </a:cubicBezTo>
                  <a:cubicBezTo>
                    <a:pt x="15660" y="21541"/>
                    <a:pt x="15010" y="21600"/>
                    <a:pt x="14380" y="21600"/>
                  </a:cubicBezTo>
                  <a:cubicBezTo>
                    <a:pt x="13730" y="21600"/>
                    <a:pt x="13078" y="21555"/>
                    <a:pt x="12425" y="21462"/>
                  </a:cubicBezTo>
                  <a:cubicBezTo>
                    <a:pt x="11772" y="21363"/>
                    <a:pt x="11128" y="21236"/>
                    <a:pt x="10498" y="21075"/>
                  </a:cubicBezTo>
                  <a:cubicBezTo>
                    <a:pt x="9865" y="20894"/>
                    <a:pt x="9237" y="20702"/>
                    <a:pt x="8610" y="20493"/>
                  </a:cubicBezTo>
                  <a:cubicBezTo>
                    <a:pt x="7983" y="20287"/>
                    <a:pt x="7341" y="20182"/>
                    <a:pt x="6680" y="20182"/>
                  </a:cubicBezTo>
                  <a:lnTo>
                    <a:pt x="1608" y="20182"/>
                  </a:lnTo>
                  <a:cubicBezTo>
                    <a:pt x="1167" y="20182"/>
                    <a:pt x="786" y="20030"/>
                    <a:pt x="472" y="19714"/>
                  </a:cubicBezTo>
                  <a:cubicBezTo>
                    <a:pt x="158" y="19406"/>
                    <a:pt x="0" y="19025"/>
                    <a:pt x="0" y="18573"/>
                  </a:cubicBezTo>
                  <a:lnTo>
                    <a:pt x="0" y="9881"/>
                  </a:lnTo>
                  <a:cubicBezTo>
                    <a:pt x="0" y="9440"/>
                    <a:pt x="158" y="9065"/>
                    <a:pt x="472" y="8754"/>
                  </a:cubicBezTo>
                  <a:cubicBezTo>
                    <a:pt x="786" y="8441"/>
                    <a:pt x="1167" y="8285"/>
                    <a:pt x="1608" y="8285"/>
                  </a:cubicBezTo>
                  <a:lnTo>
                    <a:pt x="6316" y="8285"/>
                  </a:lnTo>
                  <a:cubicBezTo>
                    <a:pt x="6559" y="8161"/>
                    <a:pt x="6751" y="8023"/>
                    <a:pt x="6898" y="7873"/>
                  </a:cubicBezTo>
                  <a:cubicBezTo>
                    <a:pt x="7042" y="7723"/>
                    <a:pt x="7197" y="7548"/>
                    <a:pt x="7370" y="7342"/>
                  </a:cubicBezTo>
                  <a:cubicBezTo>
                    <a:pt x="7514" y="7161"/>
                    <a:pt x="7663" y="6986"/>
                    <a:pt x="7810" y="6820"/>
                  </a:cubicBezTo>
                  <a:cubicBezTo>
                    <a:pt x="7957" y="6653"/>
                    <a:pt x="8113" y="6484"/>
                    <a:pt x="8277" y="6311"/>
                  </a:cubicBezTo>
                  <a:cubicBezTo>
                    <a:pt x="8570" y="5998"/>
                    <a:pt x="8918" y="5690"/>
                    <a:pt x="9302" y="5385"/>
                  </a:cubicBezTo>
                  <a:cubicBezTo>
                    <a:pt x="9692" y="5086"/>
                    <a:pt x="9989" y="4750"/>
                    <a:pt x="10195" y="4380"/>
                  </a:cubicBezTo>
                  <a:cubicBezTo>
                    <a:pt x="10339" y="4117"/>
                    <a:pt x="10444" y="3826"/>
                    <a:pt x="10506" y="3507"/>
                  </a:cubicBezTo>
                  <a:cubicBezTo>
                    <a:pt x="10565" y="3188"/>
                    <a:pt x="10628" y="2866"/>
                    <a:pt x="10676" y="2539"/>
                  </a:cubicBezTo>
                  <a:cubicBezTo>
                    <a:pt x="10727" y="2217"/>
                    <a:pt x="10780" y="1900"/>
                    <a:pt x="10845" y="1593"/>
                  </a:cubicBezTo>
                  <a:cubicBezTo>
                    <a:pt x="10907" y="1288"/>
                    <a:pt x="11015" y="1017"/>
                    <a:pt x="11162" y="777"/>
                  </a:cubicBezTo>
                  <a:cubicBezTo>
                    <a:pt x="11311" y="537"/>
                    <a:pt x="11523" y="350"/>
                    <a:pt x="11800" y="209"/>
                  </a:cubicBezTo>
                  <a:cubicBezTo>
                    <a:pt x="12074" y="68"/>
                    <a:pt x="12442" y="0"/>
                    <a:pt x="12902" y="0"/>
                  </a:cubicBezTo>
                  <a:cubicBezTo>
                    <a:pt x="13451" y="0"/>
                    <a:pt x="13956" y="113"/>
                    <a:pt x="14411" y="345"/>
                  </a:cubicBezTo>
                  <a:cubicBezTo>
                    <a:pt x="14869" y="573"/>
                    <a:pt x="15251" y="881"/>
                    <a:pt x="15567" y="1271"/>
                  </a:cubicBezTo>
                  <a:cubicBezTo>
                    <a:pt x="15881" y="1658"/>
                    <a:pt x="16127" y="2101"/>
                    <a:pt x="16305" y="2601"/>
                  </a:cubicBezTo>
                  <a:cubicBezTo>
                    <a:pt x="16480" y="3104"/>
                    <a:pt x="16570" y="3609"/>
                    <a:pt x="16570" y="4123"/>
                  </a:cubicBezTo>
                  <a:cubicBezTo>
                    <a:pt x="16570" y="4654"/>
                    <a:pt x="16491" y="5162"/>
                    <a:pt x="16333" y="5645"/>
                  </a:cubicBezTo>
                  <a:cubicBezTo>
                    <a:pt x="16175" y="6125"/>
                    <a:pt x="15982" y="6611"/>
                    <a:pt x="15759" y="7097"/>
                  </a:cubicBezTo>
                  <a:cubicBezTo>
                    <a:pt x="16073" y="7080"/>
                    <a:pt x="16389" y="7057"/>
                    <a:pt x="16706" y="7035"/>
                  </a:cubicBezTo>
                  <a:cubicBezTo>
                    <a:pt x="17019" y="7012"/>
                    <a:pt x="17336" y="7001"/>
                    <a:pt x="17652" y="7001"/>
                  </a:cubicBezTo>
                  <a:cubicBezTo>
                    <a:pt x="18150" y="7001"/>
                    <a:pt x="18630" y="7049"/>
                    <a:pt x="19099" y="7145"/>
                  </a:cubicBezTo>
                  <a:cubicBezTo>
                    <a:pt x="19568" y="7238"/>
                    <a:pt x="19987" y="7396"/>
                    <a:pt x="20357" y="7616"/>
                  </a:cubicBezTo>
                  <a:cubicBezTo>
                    <a:pt x="20727" y="7839"/>
                    <a:pt x="21026" y="8144"/>
                    <a:pt x="21255" y="8528"/>
                  </a:cubicBezTo>
                  <a:cubicBezTo>
                    <a:pt x="21487" y="8918"/>
                    <a:pt x="21600" y="9409"/>
                    <a:pt x="21600" y="10002"/>
                  </a:cubicBezTo>
                  <a:cubicBezTo>
                    <a:pt x="21600" y="10265"/>
                    <a:pt x="21580" y="10519"/>
                    <a:pt x="21535" y="10773"/>
                  </a:cubicBezTo>
                  <a:cubicBezTo>
                    <a:pt x="21484" y="11030"/>
                    <a:pt x="21419" y="11284"/>
                    <a:pt x="21329" y="11544"/>
                  </a:cubicBezTo>
                  <a:moveTo>
                    <a:pt x="4258" y="18519"/>
                  </a:moveTo>
                  <a:cubicBezTo>
                    <a:pt x="4555" y="18519"/>
                    <a:pt x="4809" y="18417"/>
                    <a:pt x="5024" y="18214"/>
                  </a:cubicBezTo>
                  <a:cubicBezTo>
                    <a:pt x="5233" y="18014"/>
                    <a:pt x="5341" y="17759"/>
                    <a:pt x="5341" y="17454"/>
                  </a:cubicBezTo>
                  <a:cubicBezTo>
                    <a:pt x="5341" y="17155"/>
                    <a:pt x="5233" y="16901"/>
                    <a:pt x="5024" y="16686"/>
                  </a:cubicBezTo>
                  <a:cubicBezTo>
                    <a:pt x="4812" y="16477"/>
                    <a:pt x="4558" y="16373"/>
                    <a:pt x="4258" y="16373"/>
                  </a:cubicBezTo>
                  <a:cubicBezTo>
                    <a:pt x="3942" y="16373"/>
                    <a:pt x="3685" y="16477"/>
                    <a:pt x="3487" y="16686"/>
                  </a:cubicBezTo>
                  <a:cubicBezTo>
                    <a:pt x="3289" y="16901"/>
                    <a:pt x="3190" y="17155"/>
                    <a:pt x="3190" y="17454"/>
                  </a:cubicBezTo>
                  <a:cubicBezTo>
                    <a:pt x="3190" y="17768"/>
                    <a:pt x="3289" y="18025"/>
                    <a:pt x="3487" y="18223"/>
                  </a:cubicBezTo>
                  <a:cubicBezTo>
                    <a:pt x="3682" y="18420"/>
                    <a:pt x="3939" y="18519"/>
                    <a:pt x="4258" y="18519"/>
                  </a:cubicBezTo>
                  <a:moveTo>
                    <a:pt x="19164" y="14343"/>
                  </a:moveTo>
                  <a:cubicBezTo>
                    <a:pt x="19704" y="13902"/>
                    <a:pt x="19975" y="13346"/>
                    <a:pt x="19975" y="12679"/>
                  </a:cubicBezTo>
                  <a:cubicBezTo>
                    <a:pt x="19975" y="12473"/>
                    <a:pt x="19919" y="12281"/>
                    <a:pt x="19806" y="12098"/>
                  </a:cubicBezTo>
                  <a:cubicBezTo>
                    <a:pt x="19695" y="11920"/>
                    <a:pt x="19577" y="11762"/>
                    <a:pt x="19447" y="11623"/>
                  </a:cubicBezTo>
                  <a:cubicBezTo>
                    <a:pt x="19591" y="11363"/>
                    <a:pt x="19721" y="11106"/>
                    <a:pt x="19834" y="10849"/>
                  </a:cubicBezTo>
                  <a:cubicBezTo>
                    <a:pt x="19944" y="10592"/>
                    <a:pt x="20003" y="10313"/>
                    <a:pt x="20003" y="10002"/>
                  </a:cubicBezTo>
                  <a:cubicBezTo>
                    <a:pt x="20003" y="9689"/>
                    <a:pt x="19924" y="9440"/>
                    <a:pt x="19766" y="9251"/>
                  </a:cubicBezTo>
                  <a:cubicBezTo>
                    <a:pt x="19608" y="9070"/>
                    <a:pt x="19416" y="8929"/>
                    <a:pt x="19184" y="8833"/>
                  </a:cubicBezTo>
                  <a:cubicBezTo>
                    <a:pt x="18955" y="8740"/>
                    <a:pt x="18698" y="8683"/>
                    <a:pt x="18418" y="8664"/>
                  </a:cubicBezTo>
                  <a:cubicBezTo>
                    <a:pt x="18138" y="8644"/>
                    <a:pt x="17884" y="8635"/>
                    <a:pt x="17650" y="8635"/>
                  </a:cubicBezTo>
                  <a:cubicBezTo>
                    <a:pt x="17243" y="8635"/>
                    <a:pt x="16836" y="8650"/>
                    <a:pt x="16423" y="8678"/>
                  </a:cubicBezTo>
                  <a:cubicBezTo>
                    <a:pt x="16011" y="8706"/>
                    <a:pt x="15607" y="8720"/>
                    <a:pt x="15200" y="8720"/>
                  </a:cubicBezTo>
                  <a:cubicBezTo>
                    <a:pt x="14917" y="8720"/>
                    <a:pt x="14643" y="8706"/>
                    <a:pt x="14366" y="8678"/>
                  </a:cubicBezTo>
                  <a:cubicBezTo>
                    <a:pt x="14089" y="8650"/>
                    <a:pt x="13829" y="8585"/>
                    <a:pt x="13575" y="8475"/>
                  </a:cubicBezTo>
                  <a:cubicBezTo>
                    <a:pt x="13575" y="8105"/>
                    <a:pt x="13646" y="7754"/>
                    <a:pt x="13793" y="7421"/>
                  </a:cubicBezTo>
                  <a:cubicBezTo>
                    <a:pt x="13937" y="7088"/>
                    <a:pt x="14095" y="6752"/>
                    <a:pt x="14276" y="6413"/>
                  </a:cubicBezTo>
                  <a:cubicBezTo>
                    <a:pt x="14448" y="6074"/>
                    <a:pt x="14606" y="5721"/>
                    <a:pt x="14748" y="5351"/>
                  </a:cubicBezTo>
                  <a:cubicBezTo>
                    <a:pt x="14886" y="4984"/>
                    <a:pt x="14954" y="4575"/>
                    <a:pt x="14954" y="4123"/>
                  </a:cubicBezTo>
                  <a:cubicBezTo>
                    <a:pt x="14954" y="3824"/>
                    <a:pt x="14906" y="3530"/>
                    <a:pt x="14813" y="3236"/>
                  </a:cubicBezTo>
                  <a:cubicBezTo>
                    <a:pt x="14717" y="2945"/>
                    <a:pt x="14584" y="2677"/>
                    <a:pt x="14411" y="2440"/>
                  </a:cubicBezTo>
                  <a:cubicBezTo>
                    <a:pt x="14239" y="2200"/>
                    <a:pt x="14027" y="2002"/>
                    <a:pt x="13776" y="1844"/>
                  </a:cubicBezTo>
                  <a:cubicBezTo>
                    <a:pt x="13521" y="1689"/>
                    <a:pt x="13230" y="1607"/>
                    <a:pt x="12894" y="1607"/>
                  </a:cubicBezTo>
                  <a:lnTo>
                    <a:pt x="12744" y="1607"/>
                  </a:lnTo>
                  <a:cubicBezTo>
                    <a:pt x="12682" y="1607"/>
                    <a:pt x="12631" y="1618"/>
                    <a:pt x="12594" y="1635"/>
                  </a:cubicBezTo>
                  <a:cubicBezTo>
                    <a:pt x="12524" y="1672"/>
                    <a:pt x="12481" y="1706"/>
                    <a:pt x="12473" y="1742"/>
                  </a:cubicBezTo>
                  <a:cubicBezTo>
                    <a:pt x="12464" y="1779"/>
                    <a:pt x="12450" y="1838"/>
                    <a:pt x="12430" y="1920"/>
                  </a:cubicBezTo>
                  <a:cubicBezTo>
                    <a:pt x="12323" y="2451"/>
                    <a:pt x="12221" y="3007"/>
                    <a:pt x="12128" y="3586"/>
                  </a:cubicBezTo>
                  <a:cubicBezTo>
                    <a:pt x="12035" y="4168"/>
                    <a:pt x="11854" y="4699"/>
                    <a:pt x="11597" y="5176"/>
                  </a:cubicBezTo>
                  <a:cubicBezTo>
                    <a:pt x="11334" y="5636"/>
                    <a:pt x="11001" y="6035"/>
                    <a:pt x="10597" y="6368"/>
                  </a:cubicBezTo>
                  <a:cubicBezTo>
                    <a:pt x="10190" y="6701"/>
                    <a:pt x="9803" y="7051"/>
                    <a:pt x="9432" y="7421"/>
                  </a:cubicBezTo>
                  <a:cubicBezTo>
                    <a:pt x="9170" y="7701"/>
                    <a:pt x="8949" y="7955"/>
                    <a:pt x="8771" y="8183"/>
                  </a:cubicBezTo>
                  <a:cubicBezTo>
                    <a:pt x="8593" y="8412"/>
                    <a:pt x="8404" y="8632"/>
                    <a:pt x="8212" y="8833"/>
                  </a:cubicBezTo>
                  <a:cubicBezTo>
                    <a:pt x="8017" y="9036"/>
                    <a:pt x="7799" y="9223"/>
                    <a:pt x="7556" y="9401"/>
                  </a:cubicBezTo>
                  <a:cubicBezTo>
                    <a:pt x="7313" y="9576"/>
                    <a:pt x="7019" y="9737"/>
                    <a:pt x="6674" y="9881"/>
                  </a:cubicBezTo>
                  <a:lnTo>
                    <a:pt x="6646" y="9881"/>
                  </a:lnTo>
                  <a:lnTo>
                    <a:pt x="6646" y="18573"/>
                  </a:lnTo>
                  <a:cubicBezTo>
                    <a:pt x="7279" y="18573"/>
                    <a:pt x="7889" y="18649"/>
                    <a:pt x="8486" y="18796"/>
                  </a:cubicBezTo>
                  <a:cubicBezTo>
                    <a:pt x="9082" y="18946"/>
                    <a:pt x="9684" y="19104"/>
                    <a:pt x="10294" y="19270"/>
                  </a:cubicBezTo>
                  <a:cubicBezTo>
                    <a:pt x="10902" y="19440"/>
                    <a:pt x="11538" y="19592"/>
                    <a:pt x="12207" y="19742"/>
                  </a:cubicBezTo>
                  <a:cubicBezTo>
                    <a:pt x="12874" y="19892"/>
                    <a:pt x="13595" y="19965"/>
                    <a:pt x="14375" y="19965"/>
                  </a:cubicBezTo>
                  <a:cubicBezTo>
                    <a:pt x="14781" y="19965"/>
                    <a:pt x="15222" y="19940"/>
                    <a:pt x="15700" y="19886"/>
                  </a:cubicBezTo>
                  <a:cubicBezTo>
                    <a:pt x="16177" y="19830"/>
                    <a:pt x="16627" y="19711"/>
                    <a:pt x="17048" y="19527"/>
                  </a:cubicBezTo>
                  <a:cubicBezTo>
                    <a:pt x="17469" y="19344"/>
                    <a:pt x="17816" y="19087"/>
                    <a:pt x="18102" y="18762"/>
                  </a:cubicBezTo>
                  <a:cubicBezTo>
                    <a:pt x="18387" y="18440"/>
                    <a:pt x="18526" y="18011"/>
                    <a:pt x="18526" y="17477"/>
                  </a:cubicBezTo>
                  <a:cubicBezTo>
                    <a:pt x="18526" y="17387"/>
                    <a:pt x="18523" y="17305"/>
                    <a:pt x="18517" y="17226"/>
                  </a:cubicBezTo>
                  <a:cubicBezTo>
                    <a:pt x="18503" y="17152"/>
                    <a:pt x="18489" y="17071"/>
                    <a:pt x="18472" y="16980"/>
                  </a:cubicBezTo>
                  <a:cubicBezTo>
                    <a:pt x="18786" y="16836"/>
                    <a:pt x="19029" y="16596"/>
                    <a:pt x="19195" y="16263"/>
                  </a:cubicBezTo>
                  <a:cubicBezTo>
                    <a:pt x="19365" y="15930"/>
                    <a:pt x="19447" y="15594"/>
                    <a:pt x="19447" y="15263"/>
                  </a:cubicBezTo>
                  <a:cubicBezTo>
                    <a:pt x="19450" y="14913"/>
                    <a:pt x="19351" y="14605"/>
                    <a:pt x="19164" y="14343"/>
                  </a:cubicBez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defPPr>
                <a:defRPr lang="en-US"/>
              </a:defPPr>
              <a:lvl1pPr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1pPr>
              <a:lvl2pPr marL="457200"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2pPr>
              <a:lvl3pPr marL="914400"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3pPr>
              <a:lvl4pPr marL="1371600"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4pPr>
              <a:lvl5pPr marL="1828800"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5pPr>
              <a:lvl6pPr marL="2286000" algn="l" defTabSz="914400" rtl="0" eaLnBrk="1" latinLnBrk="0" hangingPunct="1">
                <a:defRPr sz="5000" kern="1200">
                  <a:solidFill>
                    <a:schemeClr val="tx1"/>
                  </a:solidFill>
                  <a:latin typeface="Helvetica Light" charset="0"/>
                  <a:ea typeface="ヒラギノ角ゴ ProN W3" charset="-128"/>
                  <a:cs typeface="+mn-cs"/>
                  <a:sym typeface="Helvetica Light" charset="0"/>
                </a:defRPr>
              </a:lvl6pPr>
              <a:lvl7pPr marL="2743200" algn="l" defTabSz="914400" rtl="0" eaLnBrk="1" latinLnBrk="0" hangingPunct="1">
                <a:defRPr sz="5000" kern="1200">
                  <a:solidFill>
                    <a:schemeClr val="tx1"/>
                  </a:solidFill>
                  <a:latin typeface="Helvetica Light" charset="0"/>
                  <a:ea typeface="ヒラギノ角ゴ ProN W3" charset="-128"/>
                  <a:cs typeface="+mn-cs"/>
                  <a:sym typeface="Helvetica Light" charset="0"/>
                </a:defRPr>
              </a:lvl7pPr>
              <a:lvl8pPr marL="3200400" algn="l" defTabSz="914400" rtl="0" eaLnBrk="1" latinLnBrk="0" hangingPunct="1">
                <a:defRPr sz="5000" kern="1200">
                  <a:solidFill>
                    <a:schemeClr val="tx1"/>
                  </a:solidFill>
                  <a:latin typeface="Helvetica Light" charset="0"/>
                  <a:ea typeface="ヒラギノ角ゴ ProN W3" charset="-128"/>
                  <a:cs typeface="+mn-cs"/>
                  <a:sym typeface="Helvetica Light" charset="0"/>
                </a:defRPr>
              </a:lvl8pPr>
              <a:lvl9pPr marL="3657600" algn="l" defTabSz="914400" rtl="0" eaLnBrk="1" latinLnBrk="0" hangingPunct="1">
                <a:defRPr sz="5000" kern="1200">
                  <a:solidFill>
                    <a:schemeClr val="tx1"/>
                  </a:solidFill>
                  <a:latin typeface="Helvetica Light" charset="0"/>
                  <a:ea typeface="ヒラギノ角ゴ ProN W3" charset="-128"/>
                  <a:cs typeface="+mn-cs"/>
                  <a:sym typeface="Helvetica Light" charset="0"/>
                </a:defRPr>
              </a:lvl9pPr>
            </a:lstStyle>
            <a:p>
              <a:pPr>
                <a:defRPr/>
              </a:pPr>
              <a:endParaRPr lang="zh-CN" altLang="en-US" sz="3750">
                <a:solidFill>
                  <a:srgbClr val="000000"/>
                </a:solidFill>
              </a:endParaRPr>
            </a:p>
          </p:txBody>
        </p:sp>
        <p:sp>
          <p:nvSpPr>
            <p:cNvPr id="81" name="AutoShape 9"/>
            <p:cNvSpPr/>
            <p:nvPr/>
          </p:nvSpPr>
          <p:spPr bwMode="auto">
            <a:xfrm>
              <a:off x="2642349" y="3511703"/>
              <a:ext cx="307532" cy="307532"/>
            </a:xfrm>
            <a:custGeom>
              <a:avLst/>
              <a:gdLst>
                <a:gd name="T0" fmla="*/ 18077 w 21600"/>
                <a:gd name="T1" fmla="*/ 8547 h 21558"/>
                <a:gd name="T2" fmla="*/ 20670 w 21600"/>
                <a:gd name="T3" fmla="*/ 11749 h 21558"/>
                <a:gd name="T4" fmla="*/ 21600 w 21600"/>
                <a:gd name="T5" fmla="*/ 15179 h 21558"/>
                <a:gd name="T6" fmla="*/ 20832 w 21600"/>
                <a:gd name="T7" fmla="*/ 17815 h 21558"/>
                <a:gd name="T8" fmla="*/ 18661 w 21600"/>
                <a:gd name="T9" fmla="*/ 19812 h 21558"/>
                <a:gd name="T10" fmla="*/ 15253 w 21600"/>
                <a:gd name="T11" fmla="*/ 21099 h 21558"/>
                <a:gd name="T12" fmla="*/ 10800 w 21600"/>
                <a:gd name="T13" fmla="*/ 21558 h 21558"/>
                <a:gd name="T14" fmla="*/ 6350 w 21600"/>
                <a:gd name="T15" fmla="*/ 21099 h 21558"/>
                <a:gd name="T16" fmla="*/ 2936 w 21600"/>
                <a:gd name="T17" fmla="*/ 19812 h 21558"/>
                <a:gd name="T18" fmla="*/ 761 w 21600"/>
                <a:gd name="T19" fmla="*/ 17810 h 21558"/>
                <a:gd name="T20" fmla="*/ 0 w 21600"/>
                <a:gd name="T21" fmla="*/ 15179 h 21558"/>
                <a:gd name="T22" fmla="*/ 949 w 21600"/>
                <a:gd name="T23" fmla="*/ 11758 h 21558"/>
                <a:gd name="T24" fmla="*/ 3557 w 21600"/>
                <a:gd name="T25" fmla="*/ 8547 h 21558"/>
                <a:gd name="T26" fmla="*/ 4057 w 21600"/>
                <a:gd name="T27" fmla="*/ 8370 h 21558"/>
                <a:gd name="T28" fmla="*/ 4528 w 21600"/>
                <a:gd name="T29" fmla="*/ 8654 h 21558"/>
                <a:gd name="T30" fmla="*/ 4528 w 21600"/>
                <a:gd name="T31" fmla="*/ 9046 h 21558"/>
                <a:gd name="T32" fmla="*/ 4319 w 21600"/>
                <a:gd name="T33" fmla="*/ 10178 h 21558"/>
                <a:gd name="T34" fmla="*/ 4259 w 21600"/>
                <a:gd name="T35" fmla="*/ 11547 h 21558"/>
                <a:gd name="T36" fmla="*/ 4453 w 21600"/>
                <a:gd name="T37" fmla="*/ 12915 h 21558"/>
                <a:gd name="T38" fmla="*/ 5021 w 21600"/>
                <a:gd name="T39" fmla="*/ 14047 h 21558"/>
                <a:gd name="T40" fmla="*/ 6185 w 21600"/>
                <a:gd name="T41" fmla="*/ 14709 h 21558"/>
                <a:gd name="T42" fmla="*/ 5589 w 21600"/>
                <a:gd name="T43" fmla="*/ 10758 h 21558"/>
                <a:gd name="T44" fmla="*/ 6319 w 21600"/>
                <a:gd name="T45" fmla="*/ 7266 h 21558"/>
                <a:gd name="T46" fmla="*/ 7836 w 21600"/>
                <a:gd name="T47" fmla="*/ 4340 h 21558"/>
                <a:gd name="T48" fmla="*/ 9608 w 21600"/>
                <a:gd name="T49" fmla="*/ 2090 h 21558"/>
                <a:gd name="T50" fmla="*/ 11068 w 21600"/>
                <a:gd name="T51" fmla="*/ 654 h 21558"/>
                <a:gd name="T52" fmla="*/ 11711 w 21600"/>
                <a:gd name="T53" fmla="*/ 124 h 21558"/>
                <a:gd name="T54" fmla="*/ 12416 w 21600"/>
                <a:gd name="T55" fmla="*/ 124 h 21558"/>
                <a:gd name="T56" fmla="*/ 12616 w 21600"/>
                <a:gd name="T57" fmla="*/ 414 h 21558"/>
                <a:gd name="T58" fmla="*/ 12610 w 21600"/>
                <a:gd name="T59" fmla="*/ 747 h 21558"/>
                <a:gd name="T60" fmla="*/ 12376 w 21600"/>
                <a:gd name="T61" fmla="*/ 1318 h 21558"/>
                <a:gd name="T62" fmla="*/ 12058 w 21600"/>
                <a:gd name="T63" fmla="*/ 2693 h 21558"/>
                <a:gd name="T64" fmla="*/ 12161 w 21600"/>
                <a:gd name="T65" fmla="*/ 4503 h 21558"/>
                <a:gd name="T66" fmla="*/ 13222 w 21600"/>
                <a:gd name="T67" fmla="*/ 6339 h 21558"/>
                <a:gd name="T68" fmla="*/ 14229 w 21600"/>
                <a:gd name="T69" fmla="*/ 7486 h 21558"/>
                <a:gd name="T70" fmla="*/ 15006 w 21600"/>
                <a:gd name="T71" fmla="*/ 8744 h 21558"/>
                <a:gd name="T72" fmla="*/ 15515 w 21600"/>
                <a:gd name="T73" fmla="*/ 10364 h 21558"/>
                <a:gd name="T74" fmla="*/ 15702 w 21600"/>
                <a:gd name="T75" fmla="*/ 12555 h 21558"/>
                <a:gd name="T76" fmla="*/ 15237 w 21600"/>
                <a:gd name="T77" fmla="*/ 13079 h 21558"/>
                <a:gd name="T78" fmla="*/ 14872 w 21600"/>
                <a:gd name="T79" fmla="*/ 13028 h 21558"/>
                <a:gd name="T80" fmla="*/ 14626 w 21600"/>
                <a:gd name="T81" fmla="*/ 12769 h 21558"/>
                <a:gd name="T82" fmla="*/ 13999 w 21600"/>
                <a:gd name="T83" fmla="*/ 12110 h 21558"/>
                <a:gd name="T84" fmla="*/ 13056 w 21600"/>
                <a:gd name="T85" fmla="*/ 11868 h 21558"/>
                <a:gd name="T86" fmla="*/ 11870 w 21600"/>
                <a:gd name="T87" fmla="*/ 12318 h 21558"/>
                <a:gd name="T88" fmla="*/ 11384 w 21600"/>
                <a:gd name="T89" fmla="*/ 13419 h 21558"/>
                <a:gd name="T90" fmla="*/ 13715 w 21600"/>
                <a:gd name="T91" fmla="*/ 15036 h 21558"/>
                <a:gd name="T92" fmla="*/ 15999 w 21600"/>
                <a:gd name="T93" fmla="*/ 14185 h 21558"/>
                <a:gd name="T94" fmla="*/ 16798 w 21600"/>
                <a:gd name="T95" fmla="*/ 12819 h 21558"/>
                <a:gd name="T96" fmla="*/ 17103 w 21600"/>
                <a:gd name="T97" fmla="*/ 11273 h 21558"/>
                <a:gd name="T98" fmla="*/ 17135 w 21600"/>
                <a:gd name="T99" fmla="*/ 9893 h 21558"/>
                <a:gd name="T100" fmla="*/ 17075 w 21600"/>
                <a:gd name="T101" fmla="*/ 9049 h 21558"/>
                <a:gd name="T102" fmla="*/ 17075 w 21600"/>
                <a:gd name="T103" fmla="*/ 8657 h 21558"/>
                <a:gd name="T104" fmla="*/ 17547 w 21600"/>
                <a:gd name="T105" fmla="*/ 8373 h 21558"/>
                <a:gd name="T106" fmla="*/ 18077 w 21600"/>
                <a:gd name="T107" fmla="*/ 8547 h 2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00" h="21558">
                  <a:moveTo>
                    <a:pt x="18077" y="8547"/>
                  </a:moveTo>
                  <a:cubicBezTo>
                    <a:pt x="19182" y="9499"/>
                    <a:pt x="20046" y="10569"/>
                    <a:pt x="20670" y="11749"/>
                  </a:cubicBezTo>
                  <a:cubicBezTo>
                    <a:pt x="21291" y="12932"/>
                    <a:pt x="21600" y="14075"/>
                    <a:pt x="21600" y="15179"/>
                  </a:cubicBezTo>
                  <a:cubicBezTo>
                    <a:pt x="21600" y="16159"/>
                    <a:pt x="21344" y="17041"/>
                    <a:pt x="20832" y="17815"/>
                  </a:cubicBezTo>
                  <a:cubicBezTo>
                    <a:pt x="20321" y="18593"/>
                    <a:pt x="19594" y="19260"/>
                    <a:pt x="18661" y="19812"/>
                  </a:cubicBezTo>
                  <a:cubicBezTo>
                    <a:pt x="17724" y="20364"/>
                    <a:pt x="16585" y="20795"/>
                    <a:pt x="15253" y="21099"/>
                  </a:cubicBezTo>
                  <a:cubicBezTo>
                    <a:pt x="13917" y="21403"/>
                    <a:pt x="12435" y="21558"/>
                    <a:pt x="10800" y="21558"/>
                  </a:cubicBezTo>
                  <a:cubicBezTo>
                    <a:pt x="9168" y="21558"/>
                    <a:pt x="7683" y="21403"/>
                    <a:pt x="6350" y="21099"/>
                  </a:cubicBezTo>
                  <a:cubicBezTo>
                    <a:pt x="5015" y="20795"/>
                    <a:pt x="3879" y="20364"/>
                    <a:pt x="2936" y="19812"/>
                  </a:cubicBezTo>
                  <a:cubicBezTo>
                    <a:pt x="1994" y="19260"/>
                    <a:pt x="1270" y="18590"/>
                    <a:pt x="761" y="17810"/>
                  </a:cubicBezTo>
                  <a:cubicBezTo>
                    <a:pt x="256" y="17030"/>
                    <a:pt x="0" y="16151"/>
                    <a:pt x="0" y="15179"/>
                  </a:cubicBezTo>
                  <a:cubicBezTo>
                    <a:pt x="0" y="14075"/>
                    <a:pt x="318" y="12935"/>
                    <a:pt x="949" y="11758"/>
                  </a:cubicBezTo>
                  <a:cubicBezTo>
                    <a:pt x="1582" y="10581"/>
                    <a:pt x="2450" y="9510"/>
                    <a:pt x="3557" y="8547"/>
                  </a:cubicBezTo>
                  <a:cubicBezTo>
                    <a:pt x="3654" y="8404"/>
                    <a:pt x="3823" y="8345"/>
                    <a:pt x="4057" y="8370"/>
                  </a:cubicBezTo>
                  <a:cubicBezTo>
                    <a:pt x="4291" y="8398"/>
                    <a:pt x="4447" y="8491"/>
                    <a:pt x="4528" y="8654"/>
                  </a:cubicBezTo>
                  <a:cubicBezTo>
                    <a:pt x="4565" y="8801"/>
                    <a:pt x="4565" y="8930"/>
                    <a:pt x="4528" y="9046"/>
                  </a:cubicBezTo>
                  <a:cubicBezTo>
                    <a:pt x="4447" y="9361"/>
                    <a:pt x="4378" y="9739"/>
                    <a:pt x="4319" y="10178"/>
                  </a:cubicBezTo>
                  <a:cubicBezTo>
                    <a:pt x="4259" y="10617"/>
                    <a:pt x="4238" y="11073"/>
                    <a:pt x="4259" y="11547"/>
                  </a:cubicBezTo>
                  <a:cubicBezTo>
                    <a:pt x="4278" y="12017"/>
                    <a:pt x="4344" y="12476"/>
                    <a:pt x="4453" y="12915"/>
                  </a:cubicBezTo>
                  <a:cubicBezTo>
                    <a:pt x="4562" y="13355"/>
                    <a:pt x="4749" y="13735"/>
                    <a:pt x="5021" y="14047"/>
                  </a:cubicBezTo>
                  <a:cubicBezTo>
                    <a:pt x="5330" y="14380"/>
                    <a:pt x="5717" y="14599"/>
                    <a:pt x="6185" y="14709"/>
                  </a:cubicBezTo>
                  <a:cubicBezTo>
                    <a:pt x="5698" y="13324"/>
                    <a:pt x="5498" y="12008"/>
                    <a:pt x="5589" y="10758"/>
                  </a:cubicBezTo>
                  <a:cubicBezTo>
                    <a:pt x="5676" y="9510"/>
                    <a:pt x="5920" y="8345"/>
                    <a:pt x="6319" y="7266"/>
                  </a:cubicBezTo>
                  <a:cubicBezTo>
                    <a:pt x="6718" y="6187"/>
                    <a:pt x="7224" y="5213"/>
                    <a:pt x="7836" y="4340"/>
                  </a:cubicBezTo>
                  <a:cubicBezTo>
                    <a:pt x="8450" y="3470"/>
                    <a:pt x="9040" y="2721"/>
                    <a:pt x="9608" y="2090"/>
                  </a:cubicBezTo>
                  <a:cubicBezTo>
                    <a:pt x="10173" y="1459"/>
                    <a:pt x="10663" y="980"/>
                    <a:pt x="11068" y="654"/>
                  </a:cubicBezTo>
                  <a:cubicBezTo>
                    <a:pt x="11477" y="327"/>
                    <a:pt x="11692" y="150"/>
                    <a:pt x="11711" y="124"/>
                  </a:cubicBezTo>
                  <a:cubicBezTo>
                    <a:pt x="11961" y="-42"/>
                    <a:pt x="12195" y="-42"/>
                    <a:pt x="12416" y="124"/>
                  </a:cubicBezTo>
                  <a:cubicBezTo>
                    <a:pt x="12513" y="192"/>
                    <a:pt x="12582" y="293"/>
                    <a:pt x="12616" y="414"/>
                  </a:cubicBezTo>
                  <a:cubicBezTo>
                    <a:pt x="12650" y="535"/>
                    <a:pt x="12647" y="645"/>
                    <a:pt x="12610" y="747"/>
                  </a:cubicBezTo>
                  <a:cubicBezTo>
                    <a:pt x="12610" y="761"/>
                    <a:pt x="12532" y="955"/>
                    <a:pt x="12376" y="1318"/>
                  </a:cubicBezTo>
                  <a:cubicBezTo>
                    <a:pt x="12223" y="1681"/>
                    <a:pt x="12117" y="2141"/>
                    <a:pt x="12058" y="2693"/>
                  </a:cubicBezTo>
                  <a:cubicBezTo>
                    <a:pt x="11995" y="3244"/>
                    <a:pt x="12029" y="3850"/>
                    <a:pt x="12161" y="4503"/>
                  </a:cubicBezTo>
                  <a:cubicBezTo>
                    <a:pt x="12292" y="5162"/>
                    <a:pt x="12644" y="5773"/>
                    <a:pt x="13222" y="6339"/>
                  </a:cubicBezTo>
                  <a:cubicBezTo>
                    <a:pt x="13590" y="6728"/>
                    <a:pt x="13927" y="7108"/>
                    <a:pt x="14229" y="7486"/>
                  </a:cubicBezTo>
                  <a:cubicBezTo>
                    <a:pt x="14532" y="7863"/>
                    <a:pt x="14791" y="8283"/>
                    <a:pt x="15006" y="8744"/>
                  </a:cubicBezTo>
                  <a:cubicBezTo>
                    <a:pt x="15219" y="9209"/>
                    <a:pt x="15390" y="9750"/>
                    <a:pt x="15515" y="10364"/>
                  </a:cubicBezTo>
                  <a:cubicBezTo>
                    <a:pt x="15640" y="10978"/>
                    <a:pt x="15702" y="11710"/>
                    <a:pt x="15702" y="12555"/>
                  </a:cubicBezTo>
                  <a:cubicBezTo>
                    <a:pt x="15702" y="12850"/>
                    <a:pt x="15546" y="13028"/>
                    <a:pt x="15237" y="13079"/>
                  </a:cubicBezTo>
                  <a:cubicBezTo>
                    <a:pt x="15119" y="13098"/>
                    <a:pt x="14997" y="13079"/>
                    <a:pt x="14872" y="13028"/>
                  </a:cubicBezTo>
                  <a:cubicBezTo>
                    <a:pt x="14747" y="12971"/>
                    <a:pt x="14666" y="12887"/>
                    <a:pt x="14626" y="12769"/>
                  </a:cubicBezTo>
                  <a:cubicBezTo>
                    <a:pt x="14485" y="12490"/>
                    <a:pt x="14276" y="12270"/>
                    <a:pt x="13999" y="12110"/>
                  </a:cubicBezTo>
                  <a:cubicBezTo>
                    <a:pt x="13721" y="11946"/>
                    <a:pt x="13406" y="11868"/>
                    <a:pt x="13056" y="11868"/>
                  </a:cubicBezTo>
                  <a:cubicBezTo>
                    <a:pt x="12588" y="11868"/>
                    <a:pt x="12192" y="12017"/>
                    <a:pt x="11870" y="12318"/>
                  </a:cubicBezTo>
                  <a:cubicBezTo>
                    <a:pt x="11546" y="12619"/>
                    <a:pt x="11384" y="12986"/>
                    <a:pt x="11384" y="13419"/>
                  </a:cubicBezTo>
                  <a:cubicBezTo>
                    <a:pt x="11384" y="14504"/>
                    <a:pt x="12161" y="15044"/>
                    <a:pt x="13715" y="15036"/>
                  </a:cubicBezTo>
                  <a:cubicBezTo>
                    <a:pt x="14691" y="15036"/>
                    <a:pt x="15453" y="14751"/>
                    <a:pt x="15999" y="14185"/>
                  </a:cubicBezTo>
                  <a:cubicBezTo>
                    <a:pt x="16370" y="13800"/>
                    <a:pt x="16635" y="13343"/>
                    <a:pt x="16798" y="12819"/>
                  </a:cubicBezTo>
                  <a:cubicBezTo>
                    <a:pt x="16963" y="12290"/>
                    <a:pt x="17066" y="11778"/>
                    <a:pt x="17103" y="11273"/>
                  </a:cubicBezTo>
                  <a:cubicBezTo>
                    <a:pt x="17144" y="10769"/>
                    <a:pt x="17156" y="10310"/>
                    <a:pt x="17135" y="9893"/>
                  </a:cubicBezTo>
                  <a:cubicBezTo>
                    <a:pt x="17116" y="9474"/>
                    <a:pt x="17097" y="9195"/>
                    <a:pt x="17075" y="9049"/>
                  </a:cubicBezTo>
                  <a:cubicBezTo>
                    <a:pt x="17016" y="8942"/>
                    <a:pt x="17016" y="8812"/>
                    <a:pt x="17075" y="8657"/>
                  </a:cubicBezTo>
                  <a:cubicBezTo>
                    <a:pt x="17156" y="8494"/>
                    <a:pt x="17312" y="8401"/>
                    <a:pt x="17547" y="8373"/>
                  </a:cubicBezTo>
                  <a:cubicBezTo>
                    <a:pt x="17781" y="8347"/>
                    <a:pt x="17955" y="8404"/>
                    <a:pt x="18077" y="8547"/>
                  </a:cubicBez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defPPr>
                <a:defRPr lang="en-US"/>
              </a:defPPr>
              <a:lvl1pPr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1pPr>
              <a:lvl2pPr marL="457200"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2pPr>
              <a:lvl3pPr marL="914400"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3pPr>
              <a:lvl4pPr marL="1371600"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4pPr>
              <a:lvl5pPr marL="1828800"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5pPr>
              <a:lvl6pPr marL="2286000" algn="l" defTabSz="914400" rtl="0" eaLnBrk="1" latinLnBrk="0" hangingPunct="1">
                <a:defRPr sz="5000" kern="1200">
                  <a:solidFill>
                    <a:schemeClr val="tx1"/>
                  </a:solidFill>
                  <a:latin typeface="Helvetica Light" charset="0"/>
                  <a:ea typeface="ヒラギノ角ゴ ProN W3" charset="-128"/>
                  <a:cs typeface="+mn-cs"/>
                  <a:sym typeface="Helvetica Light" charset="0"/>
                </a:defRPr>
              </a:lvl6pPr>
              <a:lvl7pPr marL="2743200" algn="l" defTabSz="914400" rtl="0" eaLnBrk="1" latinLnBrk="0" hangingPunct="1">
                <a:defRPr sz="5000" kern="1200">
                  <a:solidFill>
                    <a:schemeClr val="tx1"/>
                  </a:solidFill>
                  <a:latin typeface="Helvetica Light" charset="0"/>
                  <a:ea typeface="ヒラギノ角ゴ ProN W3" charset="-128"/>
                  <a:cs typeface="+mn-cs"/>
                  <a:sym typeface="Helvetica Light" charset="0"/>
                </a:defRPr>
              </a:lvl7pPr>
              <a:lvl8pPr marL="3200400" algn="l" defTabSz="914400" rtl="0" eaLnBrk="1" latinLnBrk="0" hangingPunct="1">
                <a:defRPr sz="5000" kern="1200">
                  <a:solidFill>
                    <a:schemeClr val="tx1"/>
                  </a:solidFill>
                  <a:latin typeface="Helvetica Light" charset="0"/>
                  <a:ea typeface="ヒラギノ角ゴ ProN W3" charset="-128"/>
                  <a:cs typeface="+mn-cs"/>
                  <a:sym typeface="Helvetica Light" charset="0"/>
                </a:defRPr>
              </a:lvl8pPr>
              <a:lvl9pPr marL="3657600" algn="l" defTabSz="914400" rtl="0" eaLnBrk="1" latinLnBrk="0" hangingPunct="1">
                <a:defRPr sz="5000" kern="1200">
                  <a:solidFill>
                    <a:schemeClr val="tx1"/>
                  </a:solidFill>
                  <a:latin typeface="Helvetica Light" charset="0"/>
                  <a:ea typeface="ヒラギノ角ゴ ProN W3" charset="-128"/>
                  <a:cs typeface="+mn-cs"/>
                  <a:sym typeface="Helvetica Light" charset="0"/>
                </a:defRPr>
              </a:lvl9pPr>
            </a:lstStyle>
            <a:p>
              <a:pPr>
                <a:defRPr/>
              </a:pPr>
              <a:endParaRPr lang="zh-CN" altLang="en-US" sz="3750">
                <a:solidFill>
                  <a:srgbClr val="000000"/>
                </a:solidFill>
              </a:endParaRPr>
            </a:p>
          </p:txBody>
        </p:sp>
        <p:sp>
          <p:nvSpPr>
            <p:cNvPr id="82" name="AutoShape 10"/>
            <p:cNvSpPr/>
            <p:nvPr/>
          </p:nvSpPr>
          <p:spPr bwMode="auto">
            <a:xfrm>
              <a:off x="4431178" y="3585046"/>
              <a:ext cx="300895" cy="300895"/>
            </a:xfrm>
            <a:custGeom>
              <a:avLst/>
              <a:gdLst>
                <a:gd name="T0" fmla="*/ 15739 w 21600"/>
                <a:gd name="T1" fmla="*/ 0 h 21600"/>
                <a:gd name="T2" fmla="*/ 18185 w 21600"/>
                <a:gd name="T3" fmla="*/ 472 h 21600"/>
                <a:gd name="T4" fmla="*/ 20035 w 21600"/>
                <a:gd name="T5" fmla="*/ 1804 h 21600"/>
                <a:gd name="T6" fmla="*/ 21199 w 21600"/>
                <a:gd name="T7" fmla="*/ 3905 h 21600"/>
                <a:gd name="T8" fmla="*/ 21600 w 21600"/>
                <a:gd name="T9" fmla="*/ 6676 h 21600"/>
                <a:gd name="T10" fmla="*/ 21377 w 21600"/>
                <a:gd name="T11" fmla="*/ 8432 h 21600"/>
                <a:gd name="T12" fmla="*/ 20766 w 21600"/>
                <a:gd name="T13" fmla="*/ 10115 h 21600"/>
                <a:gd name="T14" fmla="*/ 19872 w 21600"/>
                <a:gd name="T15" fmla="*/ 11671 h 21600"/>
                <a:gd name="T16" fmla="*/ 18831 w 21600"/>
                <a:gd name="T17" fmla="*/ 13015 h 21600"/>
                <a:gd name="T18" fmla="*/ 11457 w 21600"/>
                <a:gd name="T19" fmla="*/ 21289 h 21600"/>
                <a:gd name="T20" fmla="*/ 10799 w 21600"/>
                <a:gd name="T21" fmla="*/ 21600 h 21600"/>
                <a:gd name="T22" fmla="*/ 10118 w 21600"/>
                <a:gd name="T23" fmla="*/ 21289 h 21600"/>
                <a:gd name="T24" fmla="*/ 2747 w 21600"/>
                <a:gd name="T25" fmla="*/ 12990 h 21600"/>
                <a:gd name="T26" fmla="*/ 1703 w 21600"/>
                <a:gd name="T27" fmla="*/ 11643 h 21600"/>
                <a:gd name="T28" fmla="*/ 821 w 21600"/>
                <a:gd name="T29" fmla="*/ 10104 h 21600"/>
                <a:gd name="T30" fmla="*/ 223 w 21600"/>
                <a:gd name="T31" fmla="*/ 8427 h 21600"/>
                <a:gd name="T32" fmla="*/ 0 w 21600"/>
                <a:gd name="T33" fmla="*/ 6676 h 21600"/>
                <a:gd name="T34" fmla="*/ 408 w 21600"/>
                <a:gd name="T35" fmla="*/ 3905 h 21600"/>
                <a:gd name="T36" fmla="*/ 1577 w 21600"/>
                <a:gd name="T37" fmla="*/ 1805 h 21600"/>
                <a:gd name="T38" fmla="*/ 3418 w 21600"/>
                <a:gd name="T39" fmla="*/ 472 h 21600"/>
                <a:gd name="T40" fmla="*/ 5839 w 21600"/>
                <a:gd name="T41" fmla="*/ 0 h 21600"/>
                <a:gd name="T42" fmla="*/ 7238 w 21600"/>
                <a:gd name="T43" fmla="*/ 249 h 21600"/>
                <a:gd name="T44" fmla="*/ 8558 w 21600"/>
                <a:gd name="T45" fmla="*/ 904 h 21600"/>
                <a:gd name="T46" fmla="*/ 9745 w 21600"/>
                <a:gd name="T47" fmla="*/ 1830 h 21600"/>
                <a:gd name="T48" fmla="*/ 10799 w 21600"/>
                <a:gd name="T49" fmla="*/ 2881 h 21600"/>
                <a:gd name="T50" fmla="*/ 11843 w 21600"/>
                <a:gd name="T51" fmla="*/ 1830 h 21600"/>
                <a:gd name="T52" fmla="*/ 13047 w 21600"/>
                <a:gd name="T53" fmla="*/ 904 h 21600"/>
                <a:gd name="T54" fmla="*/ 14352 w 21600"/>
                <a:gd name="T55" fmla="*/ 249 h 21600"/>
                <a:gd name="T56" fmla="*/ 15739 w 21600"/>
                <a:gd name="T57"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600" h="21600">
                  <a:moveTo>
                    <a:pt x="15739" y="0"/>
                  </a:moveTo>
                  <a:cubicBezTo>
                    <a:pt x="16640" y="0"/>
                    <a:pt x="17459" y="155"/>
                    <a:pt x="18185" y="472"/>
                  </a:cubicBezTo>
                  <a:cubicBezTo>
                    <a:pt x="18911" y="788"/>
                    <a:pt x="19527" y="1231"/>
                    <a:pt x="20035" y="1804"/>
                  </a:cubicBezTo>
                  <a:cubicBezTo>
                    <a:pt x="20543" y="2378"/>
                    <a:pt x="20929" y="3078"/>
                    <a:pt x="21199" y="3905"/>
                  </a:cubicBezTo>
                  <a:cubicBezTo>
                    <a:pt x="21465" y="4736"/>
                    <a:pt x="21600" y="5659"/>
                    <a:pt x="21600" y="6676"/>
                  </a:cubicBezTo>
                  <a:cubicBezTo>
                    <a:pt x="21600" y="7271"/>
                    <a:pt x="21527" y="7856"/>
                    <a:pt x="21377" y="8432"/>
                  </a:cubicBezTo>
                  <a:cubicBezTo>
                    <a:pt x="21227" y="9011"/>
                    <a:pt x="21027" y="9573"/>
                    <a:pt x="20766" y="10115"/>
                  </a:cubicBezTo>
                  <a:cubicBezTo>
                    <a:pt x="20506" y="10660"/>
                    <a:pt x="20210" y="11180"/>
                    <a:pt x="19872" y="11671"/>
                  </a:cubicBezTo>
                  <a:cubicBezTo>
                    <a:pt x="19539" y="12163"/>
                    <a:pt x="19189" y="12612"/>
                    <a:pt x="18831" y="13015"/>
                  </a:cubicBezTo>
                  <a:lnTo>
                    <a:pt x="11457" y="21289"/>
                  </a:lnTo>
                  <a:cubicBezTo>
                    <a:pt x="11277" y="21496"/>
                    <a:pt x="11057" y="21600"/>
                    <a:pt x="10799" y="21600"/>
                  </a:cubicBezTo>
                  <a:cubicBezTo>
                    <a:pt x="10553" y="21600"/>
                    <a:pt x="10323" y="21496"/>
                    <a:pt x="10118" y="21289"/>
                  </a:cubicBezTo>
                  <a:lnTo>
                    <a:pt x="2747" y="12990"/>
                  </a:lnTo>
                  <a:cubicBezTo>
                    <a:pt x="2386" y="12583"/>
                    <a:pt x="2038" y="12137"/>
                    <a:pt x="1703" y="11643"/>
                  </a:cubicBezTo>
                  <a:cubicBezTo>
                    <a:pt x="1367" y="11152"/>
                    <a:pt x="1074" y="10640"/>
                    <a:pt x="821" y="10104"/>
                  </a:cubicBezTo>
                  <a:cubicBezTo>
                    <a:pt x="568" y="9570"/>
                    <a:pt x="371" y="9005"/>
                    <a:pt x="223" y="8427"/>
                  </a:cubicBezTo>
                  <a:cubicBezTo>
                    <a:pt x="73" y="7845"/>
                    <a:pt x="0" y="7263"/>
                    <a:pt x="0" y="6676"/>
                  </a:cubicBezTo>
                  <a:cubicBezTo>
                    <a:pt x="0" y="5659"/>
                    <a:pt x="138" y="4733"/>
                    <a:pt x="408" y="3905"/>
                  </a:cubicBezTo>
                  <a:cubicBezTo>
                    <a:pt x="679" y="3078"/>
                    <a:pt x="1072" y="2378"/>
                    <a:pt x="1577" y="1805"/>
                  </a:cubicBezTo>
                  <a:cubicBezTo>
                    <a:pt x="2083" y="1231"/>
                    <a:pt x="2699" y="788"/>
                    <a:pt x="3418" y="472"/>
                  </a:cubicBezTo>
                  <a:cubicBezTo>
                    <a:pt x="4136" y="155"/>
                    <a:pt x="4942" y="0"/>
                    <a:pt x="5839" y="0"/>
                  </a:cubicBezTo>
                  <a:cubicBezTo>
                    <a:pt x="6307" y="0"/>
                    <a:pt x="6778" y="82"/>
                    <a:pt x="7238" y="249"/>
                  </a:cubicBezTo>
                  <a:cubicBezTo>
                    <a:pt x="7702" y="412"/>
                    <a:pt x="8142" y="635"/>
                    <a:pt x="8558" y="904"/>
                  </a:cubicBezTo>
                  <a:cubicBezTo>
                    <a:pt x="8973" y="1175"/>
                    <a:pt x="9369" y="1483"/>
                    <a:pt x="9745" y="1830"/>
                  </a:cubicBezTo>
                  <a:cubicBezTo>
                    <a:pt x="10123" y="2177"/>
                    <a:pt x="10471" y="2528"/>
                    <a:pt x="10799" y="2881"/>
                  </a:cubicBezTo>
                  <a:cubicBezTo>
                    <a:pt x="11109" y="2528"/>
                    <a:pt x="11457" y="2177"/>
                    <a:pt x="11843" y="1830"/>
                  </a:cubicBezTo>
                  <a:cubicBezTo>
                    <a:pt x="12226" y="1483"/>
                    <a:pt x="12626" y="1175"/>
                    <a:pt x="13047" y="904"/>
                  </a:cubicBezTo>
                  <a:cubicBezTo>
                    <a:pt x="13468" y="635"/>
                    <a:pt x="13903" y="412"/>
                    <a:pt x="14352" y="249"/>
                  </a:cubicBezTo>
                  <a:cubicBezTo>
                    <a:pt x="14805" y="85"/>
                    <a:pt x="15268" y="0"/>
                    <a:pt x="15739" y="0"/>
                  </a:cubicBez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defPPr>
                <a:defRPr lang="en-US"/>
              </a:defPPr>
              <a:lvl1pPr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1pPr>
              <a:lvl2pPr marL="457200"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2pPr>
              <a:lvl3pPr marL="914400"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3pPr>
              <a:lvl4pPr marL="1371600"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4pPr>
              <a:lvl5pPr marL="1828800"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5pPr>
              <a:lvl6pPr marL="2286000" algn="l" defTabSz="914400" rtl="0" eaLnBrk="1" latinLnBrk="0" hangingPunct="1">
                <a:defRPr sz="5000" kern="1200">
                  <a:solidFill>
                    <a:schemeClr val="tx1"/>
                  </a:solidFill>
                  <a:latin typeface="Helvetica Light" charset="0"/>
                  <a:ea typeface="ヒラギノ角ゴ ProN W3" charset="-128"/>
                  <a:cs typeface="+mn-cs"/>
                  <a:sym typeface="Helvetica Light" charset="0"/>
                </a:defRPr>
              </a:lvl6pPr>
              <a:lvl7pPr marL="2743200" algn="l" defTabSz="914400" rtl="0" eaLnBrk="1" latinLnBrk="0" hangingPunct="1">
                <a:defRPr sz="5000" kern="1200">
                  <a:solidFill>
                    <a:schemeClr val="tx1"/>
                  </a:solidFill>
                  <a:latin typeface="Helvetica Light" charset="0"/>
                  <a:ea typeface="ヒラギノ角ゴ ProN W3" charset="-128"/>
                  <a:cs typeface="+mn-cs"/>
                  <a:sym typeface="Helvetica Light" charset="0"/>
                </a:defRPr>
              </a:lvl7pPr>
              <a:lvl8pPr marL="3200400" algn="l" defTabSz="914400" rtl="0" eaLnBrk="1" latinLnBrk="0" hangingPunct="1">
                <a:defRPr sz="5000" kern="1200">
                  <a:solidFill>
                    <a:schemeClr val="tx1"/>
                  </a:solidFill>
                  <a:latin typeface="Helvetica Light" charset="0"/>
                  <a:ea typeface="ヒラギノ角ゴ ProN W3" charset="-128"/>
                  <a:cs typeface="+mn-cs"/>
                  <a:sym typeface="Helvetica Light" charset="0"/>
                </a:defRPr>
              </a:lvl8pPr>
              <a:lvl9pPr marL="3657600" algn="l" defTabSz="914400" rtl="0" eaLnBrk="1" latinLnBrk="0" hangingPunct="1">
                <a:defRPr sz="5000" kern="1200">
                  <a:solidFill>
                    <a:schemeClr val="tx1"/>
                  </a:solidFill>
                  <a:latin typeface="Helvetica Light" charset="0"/>
                  <a:ea typeface="ヒラギノ角ゴ ProN W3" charset="-128"/>
                  <a:cs typeface="+mn-cs"/>
                  <a:sym typeface="Helvetica Light" charset="0"/>
                </a:defRPr>
              </a:lvl9pPr>
            </a:lstStyle>
            <a:p>
              <a:pPr>
                <a:defRPr/>
              </a:pPr>
              <a:endParaRPr lang="zh-CN" altLang="en-US" sz="3750">
                <a:solidFill>
                  <a:srgbClr val="000000"/>
                </a:solidFill>
              </a:endParaRPr>
            </a:p>
          </p:txBody>
        </p:sp>
        <p:sp>
          <p:nvSpPr>
            <p:cNvPr id="83" name="AutoShape 15"/>
            <p:cNvSpPr/>
            <p:nvPr/>
          </p:nvSpPr>
          <p:spPr bwMode="auto">
            <a:xfrm>
              <a:off x="2281657" y="1428909"/>
              <a:ext cx="1159285" cy="821439"/>
            </a:xfrm>
            <a:custGeom>
              <a:avLst/>
              <a:gdLst>
                <a:gd name="T0" fmla="*/ 18612 w 21600"/>
                <a:gd name="T1" fmla="*/ 9346 h 21600"/>
                <a:gd name="T2" fmla="*/ 20777 w 21600"/>
                <a:gd name="T3" fmla="*/ 11687 h 21600"/>
                <a:gd name="T4" fmla="*/ 21600 w 21600"/>
                <a:gd name="T5" fmla="*/ 15107 h 21600"/>
                <a:gd name="T6" fmla="*/ 21173 w 21600"/>
                <a:gd name="T7" fmla="*/ 17629 h 21600"/>
                <a:gd name="T8" fmla="*/ 20009 w 21600"/>
                <a:gd name="T9" fmla="*/ 19691 h 21600"/>
                <a:gd name="T10" fmla="*/ 18290 w 21600"/>
                <a:gd name="T11" fmla="*/ 21090 h 21600"/>
                <a:gd name="T12" fmla="*/ 16188 w 21600"/>
                <a:gd name="T13" fmla="*/ 21600 h 21600"/>
                <a:gd name="T14" fmla="*/ 4490 w 21600"/>
                <a:gd name="T15" fmla="*/ 21600 h 21600"/>
                <a:gd name="T16" fmla="*/ 2750 w 21600"/>
                <a:gd name="T17" fmla="*/ 21177 h 21600"/>
                <a:gd name="T18" fmla="*/ 1313 w 21600"/>
                <a:gd name="T19" fmla="*/ 20022 h 21600"/>
                <a:gd name="T20" fmla="*/ 350 w 21600"/>
                <a:gd name="T21" fmla="*/ 18295 h 21600"/>
                <a:gd name="T22" fmla="*/ 0 w 21600"/>
                <a:gd name="T23" fmla="*/ 16210 h 21600"/>
                <a:gd name="T24" fmla="*/ 269 w 21600"/>
                <a:gd name="T25" fmla="*/ 14382 h 21600"/>
                <a:gd name="T26" fmla="*/ 1010 w 21600"/>
                <a:gd name="T27" fmla="*/ 12818 h 21600"/>
                <a:gd name="T28" fmla="*/ 2119 w 21600"/>
                <a:gd name="T29" fmla="*/ 11632 h 21600"/>
                <a:gd name="T30" fmla="*/ 3504 w 21600"/>
                <a:gd name="T31" fmla="*/ 10930 h 21600"/>
                <a:gd name="T32" fmla="*/ 2916 w 21600"/>
                <a:gd name="T33" fmla="*/ 9689 h 21600"/>
                <a:gd name="T34" fmla="*/ 2712 w 21600"/>
                <a:gd name="T35" fmla="*/ 8240 h 21600"/>
                <a:gd name="T36" fmla="*/ 2993 w 21600"/>
                <a:gd name="T37" fmla="*/ 6547 h 21600"/>
                <a:gd name="T38" fmla="*/ 3756 w 21600"/>
                <a:gd name="T39" fmla="*/ 5183 h 21600"/>
                <a:gd name="T40" fmla="*/ 4894 w 21600"/>
                <a:gd name="T41" fmla="*/ 4264 h 21600"/>
                <a:gd name="T42" fmla="*/ 6307 w 21600"/>
                <a:gd name="T43" fmla="*/ 3927 h 21600"/>
                <a:gd name="T44" fmla="*/ 8558 w 21600"/>
                <a:gd name="T45" fmla="*/ 4921 h 21600"/>
                <a:gd name="T46" fmla="*/ 9264 w 21600"/>
                <a:gd name="T47" fmla="*/ 2971 h 21600"/>
                <a:gd name="T48" fmla="*/ 10450 w 21600"/>
                <a:gd name="T49" fmla="*/ 1405 h 21600"/>
                <a:gd name="T50" fmla="*/ 11976 w 21600"/>
                <a:gd name="T51" fmla="*/ 374 h 21600"/>
                <a:gd name="T52" fmla="*/ 13786 w 21600"/>
                <a:gd name="T53" fmla="*/ 0 h 21600"/>
                <a:gd name="T54" fmla="*/ 15876 w 21600"/>
                <a:gd name="T55" fmla="*/ 510 h 21600"/>
                <a:gd name="T56" fmla="*/ 17594 w 21600"/>
                <a:gd name="T57" fmla="*/ 1895 h 21600"/>
                <a:gd name="T58" fmla="*/ 18749 w 21600"/>
                <a:gd name="T59" fmla="*/ 3956 h 21600"/>
                <a:gd name="T60" fmla="*/ 19174 w 21600"/>
                <a:gd name="T61" fmla="*/ 6464 h 21600"/>
                <a:gd name="T62" fmla="*/ 19025 w 21600"/>
                <a:gd name="T63" fmla="*/ 7973 h 21600"/>
                <a:gd name="T64" fmla="*/ 18612 w 21600"/>
                <a:gd name="T65" fmla="*/ 934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600" h="21600">
                  <a:moveTo>
                    <a:pt x="18612" y="9346"/>
                  </a:moveTo>
                  <a:cubicBezTo>
                    <a:pt x="19507" y="9887"/>
                    <a:pt x="20230" y="10668"/>
                    <a:pt x="20777" y="11687"/>
                  </a:cubicBezTo>
                  <a:cubicBezTo>
                    <a:pt x="21324" y="12709"/>
                    <a:pt x="21600" y="13846"/>
                    <a:pt x="21600" y="15107"/>
                  </a:cubicBezTo>
                  <a:cubicBezTo>
                    <a:pt x="21600" y="16006"/>
                    <a:pt x="21458" y="16846"/>
                    <a:pt x="21173" y="17629"/>
                  </a:cubicBezTo>
                  <a:cubicBezTo>
                    <a:pt x="20890" y="18410"/>
                    <a:pt x="20503" y="19098"/>
                    <a:pt x="20009" y="19691"/>
                  </a:cubicBezTo>
                  <a:cubicBezTo>
                    <a:pt x="19512" y="20281"/>
                    <a:pt x="18941" y="20748"/>
                    <a:pt x="18290" y="21090"/>
                  </a:cubicBezTo>
                  <a:cubicBezTo>
                    <a:pt x="17640" y="21427"/>
                    <a:pt x="16939" y="21600"/>
                    <a:pt x="16188" y="21600"/>
                  </a:cubicBezTo>
                  <a:lnTo>
                    <a:pt x="4490" y="21600"/>
                  </a:lnTo>
                  <a:cubicBezTo>
                    <a:pt x="3878" y="21600"/>
                    <a:pt x="3298" y="21459"/>
                    <a:pt x="2750" y="21177"/>
                  </a:cubicBezTo>
                  <a:cubicBezTo>
                    <a:pt x="2203" y="20900"/>
                    <a:pt x="1723" y="20512"/>
                    <a:pt x="1313" y="20022"/>
                  </a:cubicBezTo>
                  <a:cubicBezTo>
                    <a:pt x="905" y="19527"/>
                    <a:pt x="583" y="18954"/>
                    <a:pt x="350" y="18295"/>
                  </a:cubicBezTo>
                  <a:cubicBezTo>
                    <a:pt x="115" y="17641"/>
                    <a:pt x="0" y="16947"/>
                    <a:pt x="0" y="16210"/>
                  </a:cubicBezTo>
                  <a:cubicBezTo>
                    <a:pt x="0" y="15565"/>
                    <a:pt x="89" y="14958"/>
                    <a:pt x="269" y="14382"/>
                  </a:cubicBezTo>
                  <a:cubicBezTo>
                    <a:pt x="449" y="13809"/>
                    <a:pt x="696" y="13288"/>
                    <a:pt x="1010" y="12818"/>
                  </a:cubicBezTo>
                  <a:cubicBezTo>
                    <a:pt x="1325" y="12352"/>
                    <a:pt x="1694" y="11955"/>
                    <a:pt x="2119" y="11632"/>
                  </a:cubicBezTo>
                  <a:cubicBezTo>
                    <a:pt x="2544" y="11313"/>
                    <a:pt x="3005" y="11079"/>
                    <a:pt x="3504" y="10930"/>
                  </a:cubicBezTo>
                  <a:cubicBezTo>
                    <a:pt x="3250" y="10552"/>
                    <a:pt x="3055" y="10141"/>
                    <a:pt x="2916" y="9689"/>
                  </a:cubicBezTo>
                  <a:cubicBezTo>
                    <a:pt x="2779" y="9239"/>
                    <a:pt x="2712" y="8759"/>
                    <a:pt x="2712" y="8240"/>
                  </a:cubicBezTo>
                  <a:cubicBezTo>
                    <a:pt x="2712" y="7636"/>
                    <a:pt x="2806" y="7071"/>
                    <a:pt x="2993" y="6547"/>
                  </a:cubicBezTo>
                  <a:cubicBezTo>
                    <a:pt x="3180" y="6023"/>
                    <a:pt x="3434" y="5568"/>
                    <a:pt x="3756" y="5183"/>
                  </a:cubicBezTo>
                  <a:cubicBezTo>
                    <a:pt x="4078" y="4797"/>
                    <a:pt x="4457" y="4489"/>
                    <a:pt x="4894" y="4264"/>
                  </a:cubicBezTo>
                  <a:cubicBezTo>
                    <a:pt x="5330" y="4040"/>
                    <a:pt x="5801" y="3927"/>
                    <a:pt x="6307" y="3927"/>
                  </a:cubicBezTo>
                  <a:cubicBezTo>
                    <a:pt x="7171" y="3927"/>
                    <a:pt x="7922" y="4258"/>
                    <a:pt x="8558" y="4921"/>
                  </a:cubicBezTo>
                  <a:cubicBezTo>
                    <a:pt x="8698" y="4224"/>
                    <a:pt x="8933" y="3573"/>
                    <a:pt x="9264" y="2971"/>
                  </a:cubicBezTo>
                  <a:cubicBezTo>
                    <a:pt x="9598" y="2370"/>
                    <a:pt x="9994" y="1848"/>
                    <a:pt x="10450" y="1405"/>
                  </a:cubicBezTo>
                  <a:cubicBezTo>
                    <a:pt x="10906" y="964"/>
                    <a:pt x="11412" y="622"/>
                    <a:pt x="11976" y="374"/>
                  </a:cubicBezTo>
                  <a:cubicBezTo>
                    <a:pt x="12540" y="124"/>
                    <a:pt x="13142" y="0"/>
                    <a:pt x="13786" y="0"/>
                  </a:cubicBezTo>
                  <a:cubicBezTo>
                    <a:pt x="14520" y="0"/>
                    <a:pt x="15218" y="170"/>
                    <a:pt x="15876" y="510"/>
                  </a:cubicBezTo>
                  <a:cubicBezTo>
                    <a:pt x="16536" y="852"/>
                    <a:pt x="17110" y="1313"/>
                    <a:pt x="17594" y="1895"/>
                  </a:cubicBezTo>
                  <a:cubicBezTo>
                    <a:pt x="18082" y="2476"/>
                    <a:pt x="18466" y="3167"/>
                    <a:pt x="18749" y="3956"/>
                  </a:cubicBezTo>
                  <a:cubicBezTo>
                    <a:pt x="19032" y="4745"/>
                    <a:pt x="19174" y="5580"/>
                    <a:pt x="19174" y="6464"/>
                  </a:cubicBezTo>
                  <a:cubicBezTo>
                    <a:pt x="19174" y="6988"/>
                    <a:pt x="19126" y="7492"/>
                    <a:pt x="19025" y="7973"/>
                  </a:cubicBezTo>
                  <a:cubicBezTo>
                    <a:pt x="18924" y="8453"/>
                    <a:pt x="18785" y="8914"/>
                    <a:pt x="18612" y="9346"/>
                  </a:cubicBezTo>
                </a:path>
              </a:pathLst>
            </a:custGeom>
            <a:solidFill>
              <a:srgbClr val="15A5B0"/>
            </a:solidFill>
            <a:ln>
              <a:noFill/>
            </a:ln>
          </p:spPr>
          <p:txBody>
            <a:bodyPr vert="horz" wrap="square" lIns="68580" tIns="34290" rIns="68580" bIns="34290" numCol="1" anchor="t" anchorCtr="0" compatLnSpc="1"/>
            <a:lstStyle/>
            <a:p>
              <a:endParaRPr lang="zh-CN" altLang="en-US" sz="1013" dirty="0">
                <a:ea typeface="微软雅黑" panose="020B0503020204020204" pitchFamily="34" charset="-122"/>
                <a:sym typeface="Helvetica Light" charset="0"/>
              </a:endParaRPr>
            </a:p>
          </p:txBody>
        </p:sp>
        <p:sp>
          <p:nvSpPr>
            <p:cNvPr id="84" name="AutoShape 16"/>
            <p:cNvSpPr/>
            <p:nvPr/>
          </p:nvSpPr>
          <p:spPr bwMode="auto">
            <a:xfrm flipH="1">
              <a:off x="5184136" y="2159078"/>
              <a:ext cx="1290398" cy="541528"/>
            </a:xfrm>
            <a:custGeom>
              <a:avLst/>
              <a:gdLst>
                <a:gd name="T0" fmla="*/ 0 w 21600"/>
                <a:gd name="T1" fmla="*/ 0 h 21562"/>
                <a:gd name="T2" fmla="*/ 8900 w 21600"/>
                <a:gd name="T3" fmla="*/ 21157 h 21562"/>
                <a:gd name="T4" fmla="*/ 11063 w 21600"/>
                <a:gd name="T5" fmla="*/ 21553 h 21562"/>
                <a:gd name="T6" fmla="*/ 21600 w 21600"/>
                <a:gd name="T7" fmla="*/ 21553 h 21562"/>
                <a:gd name="T8" fmla="*/ 21600 w 21600"/>
                <a:gd name="T9" fmla="*/ 16679 h 21562"/>
                <a:gd name="T10" fmla="*/ 10992 w 21600"/>
                <a:gd name="T11" fmla="*/ 16679 h 21562"/>
                <a:gd name="T12" fmla="*/ 9176 w 21600"/>
                <a:gd name="T13" fmla="*/ 16283 h 21562"/>
                <a:gd name="T14" fmla="*/ 2375 w 21600"/>
                <a:gd name="T15" fmla="*/ 115 h 21562"/>
                <a:gd name="T16" fmla="*/ 0 w 21600"/>
                <a:gd name="T17" fmla="*/ 0 h 21562"/>
                <a:gd name="T18" fmla="*/ 0 w 21600"/>
                <a:gd name="T19" fmla="*/ 0 h 2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562">
                  <a:moveTo>
                    <a:pt x="0" y="0"/>
                  </a:moveTo>
                  <a:cubicBezTo>
                    <a:pt x="829" y="10764"/>
                    <a:pt x="4372" y="19187"/>
                    <a:pt x="8900" y="21157"/>
                  </a:cubicBezTo>
                  <a:cubicBezTo>
                    <a:pt x="9613" y="21467"/>
                    <a:pt x="10338" y="21600"/>
                    <a:pt x="11063" y="21553"/>
                  </a:cubicBezTo>
                  <a:lnTo>
                    <a:pt x="21600" y="21553"/>
                  </a:lnTo>
                  <a:lnTo>
                    <a:pt x="21600" y="16679"/>
                  </a:lnTo>
                  <a:lnTo>
                    <a:pt x="10992" y="16679"/>
                  </a:lnTo>
                  <a:cubicBezTo>
                    <a:pt x="10382" y="16707"/>
                    <a:pt x="9774" y="16574"/>
                    <a:pt x="9176" y="16283"/>
                  </a:cubicBezTo>
                  <a:cubicBezTo>
                    <a:pt x="5752" y="14616"/>
                    <a:pt x="3076" y="8255"/>
                    <a:pt x="2375" y="115"/>
                  </a:cubicBezTo>
                  <a:lnTo>
                    <a:pt x="0" y="0"/>
                  </a:lnTo>
                  <a:close/>
                  <a:moveTo>
                    <a:pt x="0" y="0"/>
                  </a:moveTo>
                </a:path>
              </a:pathLst>
            </a:custGeom>
            <a:solidFill>
              <a:srgbClr val="5EC6D3"/>
            </a:solidFill>
            <a:ln>
              <a:noFill/>
            </a:ln>
          </p:spPr>
          <p:txBody>
            <a:bodyPr vert="horz" wrap="square" lIns="68580" tIns="34290" rIns="68580" bIns="34290" numCol="1" anchor="t" anchorCtr="0" compatLnSpc="1"/>
            <a:lstStyle/>
            <a:p>
              <a:endParaRPr lang="zh-CN" altLang="en-US" sz="1013" dirty="0">
                <a:ea typeface="微软雅黑" panose="020B0503020204020204" pitchFamily="34" charset="-122"/>
                <a:sym typeface="Helvetica Light" charset="0"/>
              </a:endParaRPr>
            </a:p>
          </p:txBody>
        </p:sp>
        <p:sp>
          <p:nvSpPr>
            <p:cNvPr id="85" name="AutoShape 17"/>
            <p:cNvSpPr/>
            <p:nvPr/>
          </p:nvSpPr>
          <p:spPr bwMode="auto">
            <a:xfrm flipH="1">
              <a:off x="5777804" y="1428909"/>
              <a:ext cx="1159284" cy="821439"/>
            </a:xfrm>
            <a:custGeom>
              <a:avLst/>
              <a:gdLst>
                <a:gd name="T0" fmla="*/ 18612 w 21600"/>
                <a:gd name="T1" fmla="*/ 9346 h 21600"/>
                <a:gd name="T2" fmla="*/ 20777 w 21600"/>
                <a:gd name="T3" fmla="*/ 11687 h 21600"/>
                <a:gd name="T4" fmla="*/ 21600 w 21600"/>
                <a:gd name="T5" fmla="*/ 15107 h 21600"/>
                <a:gd name="T6" fmla="*/ 21173 w 21600"/>
                <a:gd name="T7" fmla="*/ 17629 h 21600"/>
                <a:gd name="T8" fmla="*/ 20009 w 21600"/>
                <a:gd name="T9" fmla="*/ 19691 h 21600"/>
                <a:gd name="T10" fmla="*/ 18290 w 21600"/>
                <a:gd name="T11" fmla="*/ 21090 h 21600"/>
                <a:gd name="T12" fmla="*/ 16188 w 21600"/>
                <a:gd name="T13" fmla="*/ 21600 h 21600"/>
                <a:gd name="T14" fmla="*/ 4490 w 21600"/>
                <a:gd name="T15" fmla="*/ 21600 h 21600"/>
                <a:gd name="T16" fmla="*/ 2750 w 21600"/>
                <a:gd name="T17" fmla="*/ 21177 h 21600"/>
                <a:gd name="T18" fmla="*/ 1313 w 21600"/>
                <a:gd name="T19" fmla="*/ 20022 h 21600"/>
                <a:gd name="T20" fmla="*/ 350 w 21600"/>
                <a:gd name="T21" fmla="*/ 18295 h 21600"/>
                <a:gd name="T22" fmla="*/ 0 w 21600"/>
                <a:gd name="T23" fmla="*/ 16210 h 21600"/>
                <a:gd name="T24" fmla="*/ 269 w 21600"/>
                <a:gd name="T25" fmla="*/ 14382 h 21600"/>
                <a:gd name="T26" fmla="*/ 1010 w 21600"/>
                <a:gd name="T27" fmla="*/ 12818 h 21600"/>
                <a:gd name="T28" fmla="*/ 2119 w 21600"/>
                <a:gd name="T29" fmla="*/ 11632 h 21600"/>
                <a:gd name="T30" fmla="*/ 3504 w 21600"/>
                <a:gd name="T31" fmla="*/ 10930 h 21600"/>
                <a:gd name="T32" fmla="*/ 2916 w 21600"/>
                <a:gd name="T33" fmla="*/ 9689 h 21600"/>
                <a:gd name="T34" fmla="*/ 2712 w 21600"/>
                <a:gd name="T35" fmla="*/ 8240 h 21600"/>
                <a:gd name="T36" fmla="*/ 2993 w 21600"/>
                <a:gd name="T37" fmla="*/ 6547 h 21600"/>
                <a:gd name="T38" fmla="*/ 3756 w 21600"/>
                <a:gd name="T39" fmla="*/ 5183 h 21600"/>
                <a:gd name="T40" fmla="*/ 4894 w 21600"/>
                <a:gd name="T41" fmla="*/ 4264 h 21600"/>
                <a:gd name="T42" fmla="*/ 6307 w 21600"/>
                <a:gd name="T43" fmla="*/ 3927 h 21600"/>
                <a:gd name="T44" fmla="*/ 8558 w 21600"/>
                <a:gd name="T45" fmla="*/ 4921 h 21600"/>
                <a:gd name="T46" fmla="*/ 9264 w 21600"/>
                <a:gd name="T47" fmla="*/ 2971 h 21600"/>
                <a:gd name="T48" fmla="*/ 10450 w 21600"/>
                <a:gd name="T49" fmla="*/ 1405 h 21600"/>
                <a:gd name="T50" fmla="*/ 11976 w 21600"/>
                <a:gd name="T51" fmla="*/ 374 h 21600"/>
                <a:gd name="T52" fmla="*/ 13786 w 21600"/>
                <a:gd name="T53" fmla="*/ 0 h 21600"/>
                <a:gd name="T54" fmla="*/ 15876 w 21600"/>
                <a:gd name="T55" fmla="*/ 510 h 21600"/>
                <a:gd name="T56" fmla="*/ 17594 w 21600"/>
                <a:gd name="T57" fmla="*/ 1895 h 21600"/>
                <a:gd name="T58" fmla="*/ 18749 w 21600"/>
                <a:gd name="T59" fmla="*/ 3956 h 21600"/>
                <a:gd name="T60" fmla="*/ 19174 w 21600"/>
                <a:gd name="T61" fmla="*/ 6464 h 21600"/>
                <a:gd name="T62" fmla="*/ 19025 w 21600"/>
                <a:gd name="T63" fmla="*/ 7973 h 21600"/>
                <a:gd name="T64" fmla="*/ 18612 w 21600"/>
                <a:gd name="T65" fmla="*/ 934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600" h="21600">
                  <a:moveTo>
                    <a:pt x="18612" y="9346"/>
                  </a:moveTo>
                  <a:cubicBezTo>
                    <a:pt x="19507" y="9887"/>
                    <a:pt x="20230" y="10668"/>
                    <a:pt x="20777" y="11687"/>
                  </a:cubicBezTo>
                  <a:cubicBezTo>
                    <a:pt x="21324" y="12709"/>
                    <a:pt x="21600" y="13846"/>
                    <a:pt x="21600" y="15107"/>
                  </a:cubicBezTo>
                  <a:cubicBezTo>
                    <a:pt x="21600" y="16006"/>
                    <a:pt x="21458" y="16846"/>
                    <a:pt x="21173" y="17629"/>
                  </a:cubicBezTo>
                  <a:cubicBezTo>
                    <a:pt x="20890" y="18410"/>
                    <a:pt x="20503" y="19098"/>
                    <a:pt x="20009" y="19691"/>
                  </a:cubicBezTo>
                  <a:cubicBezTo>
                    <a:pt x="19512" y="20281"/>
                    <a:pt x="18941" y="20748"/>
                    <a:pt x="18290" y="21090"/>
                  </a:cubicBezTo>
                  <a:cubicBezTo>
                    <a:pt x="17640" y="21427"/>
                    <a:pt x="16939" y="21600"/>
                    <a:pt x="16188" y="21600"/>
                  </a:cubicBezTo>
                  <a:lnTo>
                    <a:pt x="4490" y="21600"/>
                  </a:lnTo>
                  <a:cubicBezTo>
                    <a:pt x="3878" y="21600"/>
                    <a:pt x="3298" y="21459"/>
                    <a:pt x="2750" y="21177"/>
                  </a:cubicBezTo>
                  <a:cubicBezTo>
                    <a:pt x="2203" y="20900"/>
                    <a:pt x="1723" y="20512"/>
                    <a:pt x="1313" y="20022"/>
                  </a:cubicBezTo>
                  <a:cubicBezTo>
                    <a:pt x="905" y="19527"/>
                    <a:pt x="583" y="18954"/>
                    <a:pt x="350" y="18295"/>
                  </a:cubicBezTo>
                  <a:cubicBezTo>
                    <a:pt x="115" y="17641"/>
                    <a:pt x="0" y="16947"/>
                    <a:pt x="0" y="16210"/>
                  </a:cubicBezTo>
                  <a:cubicBezTo>
                    <a:pt x="0" y="15565"/>
                    <a:pt x="89" y="14958"/>
                    <a:pt x="269" y="14382"/>
                  </a:cubicBezTo>
                  <a:cubicBezTo>
                    <a:pt x="449" y="13809"/>
                    <a:pt x="696" y="13288"/>
                    <a:pt x="1010" y="12818"/>
                  </a:cubicBezTo>
                  <a:cubicBezTo>
                    <a:pt x="1325" y="12352"/>
                    <a:pt x="1694" y="11955"/>
                    <a:pt x="2119" y="11632"/>
                  </a:cubicBezTo>
                  <a:cubicBezTo>
                    <a:pt x="2544" y="11313"/>
                    <a:pt x="3005" y="11079"/>
                    <a:pt x="3504" y="10930"/>
                  </a:cubicBezTo>
                  <a:cubicBezTo>
                    <a:pt x="3250" y="10552"/>
                    <a:pt x="3055" y="10141"/>
                    <a:pt x="2916" y="9689"/>
                  </a:cubicBezTo>
                  <a:cubicBezTo>
                    <a:pt x="2779" y="9239"/>
                    <a:pt x="2712" y="8759"/>
                    <a:pt x="2712" y="8240"/>
                  </a:cubicBezTo>
                  <a:cubicBezTo>
                    <a:pt x="2712" y="7636"/>
                    <a:pt x="2806" y="7071"/>
                    <a:pt x="2993" y="6547"/>
                  </a:cubicBezTo>
                  <a:cubicBezTo>
                    <a:pt x="3180" y="6023"/>
                    <a:pt x="3434" y="5568"/>
                    <a:pt x="3756" y="5183"/>
                  </a:cubicBezTo>
                  <a:cubicBezTo>
                    <a:pt x="4078" y="4797"/>
                    <a:pt x="4457" y="4489"/>
                    <a:pt x="4894" y="4264"/>
                  </a:cubicBezTo>
                  <a:cubicBezTo>
                    <a:pt x="5330" y="4040"/>
                    <a:pt x="5801" y="3927"/>
                    <a:pt x="6307" y="3927"/>
                  </a:cubicBezTo>
                  <a:cubicBezTo>
                    <a:pt x="7171" y="3927"/>
                    <a:pt x="7922" y="4258"/>
                    <a:pt x="8558" y="4921"/>
                  </a:cubicBezTo>
                  <a:cubicBezTo>
                    <a:pt x="8698" y="4224"/>
                    <a:pt x="8933" y="3573"/>
                    <a:pt x="9264" y="2971"/>
                  </a:cubicBezTo>
                  <a:cubicBezTo>
                    <a:pt x="9598" y="2370"/>
                    <a:pt x="9994" y="1848"/>
                    <a:pt x="10450" y="1405"/>
                  </a:cubicBezTo>
                  <a:cubicBezTo>
                    <a:pt x="10906" y="964"/>
                    <a:pt x="11412" y="622"/>
                    <a:pt x="11976" y="374"/>
                  </a:cubicBezTo>
                  <a:cubicBezTo>
                    <a:pt x="12540" y="124"/>
                    <a:pt x="13142" y="0"/>
                    <a:pt x="13786" y="0"/>
                  </a:cubicBezTo>
                  <a:cubicBezTo>
                    <a:pt x="14520" y="0"/>
                    <a:pt x="15218" y="170"/>
                    <a:pt x="15876" y="510"/>
                  </a:cubicBezTo>
                  <a:cubicBezTo>
                    <a:pt x="16536" y="852"/>
                    <a:pt x="17110" y="1313"/>
                    <a:pt x="17594" y="1895"/>
                  </a:cubicBezTo>
                  <a:cubicBezTo>
                    <a:pt x="18082" y="2476"/>
                    <a:pt x="18466" y="3167"/>
                    <a:pt x="18749" y="3956"/>
                  </a:cubicBezTo>
                  <a:cubicBezTo>
                    <a:pt x="19032" y="4745"/>
                    <a:pt x="19174" y="5580"/>
                    <a:pt x="19174" y="6464"/>
                  </a:cubicBezTo>
                  <a:cubicBezTo>
                    <a:pt x="19174" y="6988"/>
                    <a:pt x="19126" y="7492"/>
                    <a:pt x="19025" y="7973"/>
                  </a:cubicBezTo>
                  <a:cubicBezTo>
                    <a:pt x="18924" y="8453"/>
                    <a:pt x="18785" y="8914"/>
                    <a:pt x="18612" y="9346"/>
                  </a:cubicBezTo>
                </a:path>
              </a:pathLst>
            </a:custGeom>
            <a:solidFill>
              <a:srgbClr val="F8841D"/>
            </a:solidFill>
            <a:ln>
              <a:noFill/>
            </a:ln>
          </p:spPr>
          <p:txBody>
            <a:bodyPr vert="horz" wrap="square" lIns="68580" tIns="34290" rIns="68580" bIns="34290" numCol="1" anchor="t" anchorCtr="0" compatLnSpc="1"/>
            <a:lstStyle/>
            <a:p>
              <a:endParaRPr lang="zh-CN" altLang="en-US" sz="1013" dirty="0">
                <a:ea typeface="微软雅黑" panose="020B0503020204020204" pitchFamily="34" charset="-122"/>
                <a:sym typeface="Helvetica Light" charset="0"/>
              </a:endParaRPr>
            </a:p>
          </p:txBody>
        </p:sp>
        <p:sp>
          <p:nvSpPr>
            <p:cNvPr id="86" name="AutoShape 18"/>
            <p:cNvSpPr/>
            <p:nvPr/>
          </p:nvSpPr>
          <p:spPr bwMode="auto">
            <a:xfrm>
              <a:off x="3673590" y="1766348"/>
              <a:ext cx="1790457" cy="1267834"/>
            </a:xfrm>
            <a:custGeom>
              <a:avLst/>
              <a:gdLst>
                <a:gd name="T0" fmla="*/ 18612 w 21600"/>
                <a:gd name="T1" fmla="*/ 9346 h 21600"/>
                <a:gd name="T2" fmla="*/ 20777 w 21600"/>
                <a:gd name="T3" fmla="*/ 11687 h 21600"/>
                <a:gd name="T4" fmla="*/ 21600 w 21600"/>
                <a:gd name="T5" fmla="*/ 15107 h 21600"/>
                <a:gd name="T6" fmla="*/ 21173 w 21600"/>
                <a:gd name="T7" fmla="*/ 17629 h 21600"/>
                <a:gd name="T8" fmla="*/ 20009 w 21600"/>
                <a:gd name="T9" fmla="*/ 19691 h 21600"/>
                <a:gd name="T10" fmla="*/ 18290 w 21600"/>
                <a:gd name="T11" fmla="*/ 21090 h 21600"/>
                <a:gd name="T12" fmla="*/ 16188 w 21600"/>
                <a:gd name="T13" fmla="*/ 21600 h 21600"/>
                <a:gd name="T14" fmla="*/ 4490 w 21600"/>
                <a:gd name="T15" fmla="*/ 21600 h 21600"/>
                <a:gd name="T16" fmla="*/ 2750 w 21600"/>
                <a:gd name="T17" fmla="*/ 21177 h 21600"/>
                <a:gd name="T18" fmla="*/ 1313 w 21600"/>
                <a:gd name="T19" fmla="*/ 20022 h 21600"/>
                <a:gd name="T20" fmla="*/ 350 w 21600"/>
                <a:gd name="T21" fmla="*/ 18295 h 21600"/>
                <a:gd name="T22" fmla="*/ 0 w 21600"/>
                <a:gd name="T23" fmla="*/ 16210 h 21600"/>
                <a:gd name="T24" fmla="*/ 269 w 21600"/>
                <a:gd name="T25" fmla="*/ 14382 h 21600"/>
                <a:gd name="T26" fmla="*/ 1010 w 21600"/>
                <a:gd name="T27" fmla="*/ 12818 h 21600"/>
                <a:gd name="T28" fmla="*/ 2119 w 21600"/>
                <a:gd name="T29" fmla="*/ 11632 h 21600"/>
                <a:gd name="T30" fmla="*/ 3504 w 21600"/>
                <a:gd name="T31" fmla="*/ 10930 h 21600"/>
                <a:gd name="T32" fmla="*/ 2916 w 21600"/>
                <a:gd name="T33" fmla="*/ 9689 h 21600"/>
                <a:gd name="T34" fmla="*/ 2712 w 21600"/>
                <a:gd name="T35" fmla="*/ 8240 h 21600"/>
                <a:gd name="T36" fmla="*/ 2993 w 21600"/>
                <a:gd name="T37" fmla="*/ 6547 h 21600"/>
                <a:gd name="T38" fmla="*/ 3756 w 21600"/>
                <a:gd name="T39" fmla="*/ 5183 h 21600"/>
                <a:gd name="T40" fmla="*/ 4894 w 21600"/>
                <a:gd name="T41" fmla="*/ 4264 h 21600"/>
                <a:gd name="T42" fmla="*/ 6307 w 21600"/>
                <a:gd name="T43" fmla="*/ 3927 h 21600"/>
                <a:gd name="T44" fmla="*/ 8558 w 21600"/>
                <a:gd name="T45" fmla="*/ 4921 h 21600"/>
                <a:gd name="T46" fmla="*/ 9264 w 21600"/>
                <a:gd name="T47" fmla="*/ 2971 h 21600"/>
                <a:gd name="T48" fmla="*/ 10450 w 21600"/>
                <a:gd name="T49" fmla="*/ 1405 h 21600"/>
                <a:gd name="T50" fmla="*/ 11976 w 21600"/>
                <a:gd name="T51" fmla="*/ 374 h 21600"/>
                <a:gd name="T52" fmla="*/ 13786 w 21600"/>
                <a:gd name="T53" fmla="*/ 0 h 21600"/>
                <a:gd name="T54" fmla="*/ 15876 w 21600"/>
                <a:gd name="T55" fmla="*/ 510 h 21600"/>
                <a:gd name="T56" fmla="*/ 17594 w 21600"/>
                <a:gd name="T57" fmla="*/ 1895 h 21600"/>
                <a:gd name="T58" fmla="*/ 18749 w 21600"/>
                <a:gd name="T59" fmla="*/ 3956 h 21600"/>
                <a:gd name="T60" fmla="*/ 19174 w 21600"/>
                <a:gd name="T61" fmla="*/ 6464 h 21600"/>
                <a:gd name="T62" fmla="*/ 19025 w 21600"/>
                <a:gd name="T63" fmla="*/ 7973 h 21600"/>
                <a:gd name="T64" fmla="*/ 18612 w 21600"/>
                <a:gd name="T65" fmla="*/ 934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600" h="21600">
                  <a:moveTo>
                    <a:pt x="18612" y="9346"/>
                  </a:moveTo>
                  <a:cubicBezTo>
                    <a:pt x="19507" y="9887"/>
                    <a:pt x="20230" y="10668"/>
                    <a:pt x="20777" y="11687"/>
                  </a:cubicBezTo>
                  <a:cubicBezTo>
                    <a:pt x="21324" y="12709"/>
                    <a:pt x="21600" y="13846"/>
                    <a:pt x="21600" y="15107"/>
                  </a:cubicBezTo>
                  <a:cubicBezTo>
                    <a:pt x="21600" y="16006"/>
                    <a:pt x="21458" y="16846"/>
                    <a:pt x="21173" y="17629"/>
                  </a:cubicBezTo>
                  <a:cubicBezTo>
                    <a:pt x="20890" y="18410"/>
                    <a:pt x="20503" y="19098"/>
                    <a:pt x="20009" y="19691"/>
                  </a:cubicBezTo>
                  <a:cubicBezTo>
                    <a:pt x="19512" y="20281"/>
                    <a:pt x="18941" y="20748"/>
                    <a:pt x="18290" y="21090"/>
                  </a:cubicBezTo>
                  <a:cubicBezTo>
                    <a:pt x="17640" y="21427"/>
                    <a:pt x="16939" y="21600"/>
                    <a:pt x="16188" y="21600"/>
                  </a:cubicBezTo>
                  <a:lnTo>
                    <a:pt x="4490" y="21600"/>
                  </a:lnTo>
                  <a:cubicBezTo>
                    <a:pt x="3878" y="21600"/>
                    <a:pt x="3298" y="21459"/>
                    <a:pt x="2750" y="21177"/>
                  </a:cubicBezTo>
                  <a:cubicBezTo>
                    <a:pt x="2203" y="20900"/>
                    <a:pt x="1723" y="20512"/>
                    <a:pt x="1313" y="20022"/>
                  </a:cubicBezTo>
                  <a:cubicBezTo>
                    <a:pt x="905" y="19527"/>
                    <a:pt x="583" y="18954"/>
                    <a:pt x="350" y="18295"/>
                  </a:cubicBezTo>
                  <a:cubicBezTo>
                    <a:pt x="115" y="17641"/>
                    <a:pt x="0" y="16947"/>
                    <a:pt x="0" y="16210"/>
                  </a:cubicBezTo>
                  <a:cubicBezTo>
                    <a:pt x="0" y="15565"/>
                    <a:pt x="89" y="14958"/>
                    <a:pt x="269" y="14382"/>
                  </a:cubicBezTo>
                  <a:cubicBezTo>
                    <a:pt x="449" y="13809"/>
                    <a:pt x="696" y="13288"/>
                    <a:pt x="1010" y="12818"/>
                  </a:cubicBezTo>
                  <a:cubicBezTo>
                    <a:pt x="1325" y="12352"/>
                    <a:pt x="1694" y="11955"/>
                    <a:pt x="2119" y="11632"/>
                  </a:cubicBezTo>
                  <a:cubicBezTo>
                    <a:pt x="2544" y="11313"/>
                    <a:pt x="3005" y="11079"/>
                    <a:pt x="3504" y="10930"/>
                  </a:cubicBezTo>
                  <a:cubicBezTo>
                    <a:pt x="3250" y="10552"/>
                    <a:pt x="3055" y="10141"/>
                    <a:pt x="2916" y="9689"/>
                  </a:cubicBezTo>
                  <a:cubicBezTo>
                    <a:pt x="2779" y="9239"/>
                    <a:pt x="2712" y="8759"/>
                    <a:pt x="2712" y="8240"/>
                  </a:cubicBezTo>
                  <a:cubicBezTo>
                    <a:pt x="2712" y="7636"/>
                    <a:pt x="2806" y="7071"/>
                    <a:pt x="2993" y="6547"/>
                  </a:cubicBezTo>
                  <a:cubicBezTo>
                    <a:pt x="3180" y="6023"/>
                    <a:pt x="3434" y="5568"/>
                    <a:pt x="3756" y="5183"/>
                  </a:cubicBezTo>
                  <a:cubicBezTo>
                    <a:pt x="4078" y="4797"/>
                    <a:pt x="4457" y="4489"/>
                    <a:pt x="4894" y="4264"/>
                  </a:cubicBezTo>
                  <a:cubicBezTo>
                    <a:pt x="5330" y="4040"/>
                    <a:pt x="5801" y="3927"/>
                    <a:pt x="6307" y="3927"/>
                  </a:cubicBezTo>
                  <a:cubicBezTo>
                    <a:pt x="7171" y="3927"/>
                    <a:pt x="7922" y="4258"/>
                    <a:pt x="8558" y="4921"/>
                  </a:cubicBezTo>
                  <a:cubicBezTo>
                    <a:pt x="8698" y="4224"/>
                    <a:pt x="8933" y="3573"/>
                    <a:pt x="9264" y="2971"/>
                  </a:cubicBezTo>
                  <a:cubicBezTo>
                    <a:pt x="9598" y="2370"/>
                    <a:pt x="9994" y="1848"/>
                    <a:pt x="10450" y="1405"/>
                  </a:cubicBezTo>
                  <a:cubicBezTo>
                    <a:pt x="10906" y="964"/>
                    <a:pt x="11412" y="622"/>
                    <a:pt x="11976" y="374"/>
                  </a:cubicBezTo>
                  <a:cubicBezTo>
                    <a:pt x="12540" y="124"/>
                    <a:pt x="13142" y="0"/>
                    <a:pt x="13786" y="0"/>
                  </a:cubicBezTo>
                  <a:cubicBezTo>
                    <a:pt x="14520" y="0"/>
                    <a:pt x="15218" y="170"/>
                    <a:pt x="15876" y="510"/>
                  </a:cubicBezTo>
                  <a:cubicBezTo>
                    <a:pt x="16536" y="852"/>
                    <a:pt x="17110" y="1313"/>
                    <a:pt x="17594" y="1895"/>
                  </a:cubicBezTo>
                  <a:cubicBezTo>
                    <a:pt x="18082" y="2476"/>
                    <a:pt x="18466" y="3167"/>
                    <a:pt x="18749" y="3956"/>
                  </a:cubicBezTo>
                  <a:cubicBezTo>
                    <a:pt x="19032" y="4745"/>
                    <a:pt x="19174" y="5580"/>
                    <a:pt x="19174" y="6464"/>
                  </a:cubicBezTo>
                  <a:cubicBezTo>
                    <a:pt x="19174" y="6988"/>
                    <a:pt x="19126" y="7492"/>
                    <a:pt x="19025" y="7973"/>
                  </a:cubicBezTo>
                  <a:cubicBezTo>
                    <a:pt x="18924" y="8453"/>
                    <a:pt x="18785" y="8914"/>
                    <a:pt x="18612" y="9346"/>
                  </a:cubicBezTo>
                </a:path>
              </a:pathLst>
            </a:custGeom>
            <a:solidFill>
              <a:srgbClr val="546E7A"/>
            </a:solidFill>
            <a:ln>
              <a:noFill/>
            </a:ln>
          </p:spPr>
          <p:txBody>
            <a:bodyPr lIns="0" tIns="0" rIns="0" bIns="0"/>
            <a:lstStyle>
              <a:defPPr>
                <a:defRPr lang="en-US"/>
              </a:defPPr>
              <a:lvl1pPr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1pPr>
              <a:lvl2pPr marL="457200"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2pPr>
              <a:lvl3pPr marL="914400"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3pPr>
              <a:lvl4pPr marL="1371600"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4pPr>
              <a:lvl5pPr marL="1828800"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5pPr>
              <a:lvl6pPr marL="2286000" algn="l" defTabSz="914400" rtl="0" eaLnBrk="1" latinLnBrk="0" hangingPunct="1">
                <a:defRPr sz="5000" kern="1200">
                  <a:solidFill>
                    <a:schemeClr val="tx1"/>
                  </a:solidFill>
                  <a:latin typeface="Helvetica Light" charset="0"/>
                  <a:ea typeface="ヒラギノ角ゴ ProN W3" charset="-128"/>
                  <a:cs typeface="+mn-cs"/>
                  <a:sym typeface="Helvetica Light" charset="0"/>
                </a:defRPr>
              </a:lvl6pPr>
              <a:lvl7pPr marL="2743200" algn="l" defTabSz="914400" rtl="0" eaLnBrk="1" latinLnBrk="0" hangingPunct="1">
                <a:defRPr sz="5000" kern="1200">
                  <a:solidFill>
                    <a:schemeClr val="tx1"/>
                  </a:solidFill>
                  <a:latin typeface="Helvetica Light" charset="0"/>
                  <a:ea typeface="ヒラギノ角ゴ ProN W3" charset="-128"/>
                  <a:cs typeface="+mn-cs"/>
                  <a:sym typeface="Helvetica Light" charset="0"/>
                </a:defRPr>
              </a:lvl7pPr>
              <a:lvl8pPr marL="3200400" algn="l" defTabSz="914400" rtl="0" eaLnBrk="1" latinLnBrk="0" hangingPunct="1">
                <a:defRPr sz="5000" kern="1200">
                  <a:solidFill>
                    <a:schemeClr val="tx1"/>
                  </a:solidFill>
                  <a:latin typeface="Helvetica Light" charset="0"/>
                  <a:ea typeface="ヒラギノ角ゴ ProN W3" charset="-128"/>
                  <a:cs typeface="+mn-cs"/>
                  <a:sym typeface="Helvetica Light" charset="0"/>
                </a:defRPr>
              </a:lvl8pPr>
              <a:lvl9pPr marL="3657600" algn="l" defTabSz="914400" rtl="0" eaLnBrk="1" latinLnBrk="0" hangingPunct="1">
                <a:defRPr sz="5000" kern="1200">
                  <a:solidFill>
                    <a:schemeClr val="tx1"/>
                  </a:solidFill>
                  <a:latin typeface="Helvetica Light" charset="0"/>
                  <a:ea typeface="ヒラギノ角ゴ ProN W3" charset="-128"/>
                  <a:cs typeface="+mn-cs"/>
                  <a:sym typeface="Helvetica Light" charset="0"/>
                </a:defRPr>
              </a:lvl9pPr>
            </a:lstStyle>
            <a:p>
              <a:pPr>
                <a:defRPr/>
              </a:pPr>
              <a:endParaRPr lang="zh-CN" altLang="en-US" sz="3750">
                <a:solidFill>
                  <a:srgbClr val="000000"/>
                </a:solidFill>
              </a:endParaRPr>
            </a:p>
          </p:txBody>
        </p:sp>
        <p:sp>
          <p:nvSpPr>
            <p:cNvPr id="87" name="AutoShape 19"/>
            <p:cNvSpPr/>
            <p:nvPr/>
          </p:nvSpPr>
          <p:spPr bwMode="auto">
            <a:xfrm>
              <a:off x="2725301" y="1742691"/>
              <a:ext cx="307532" cy="307532"/>
            </a:xfrm>
            <a:custGeom>
              <a:avLst/>
              <a:gdLst>
                <a:gd name="T0" fmla="*/ 21018 w 21600"/>
                <a:gd name="T1" fmla="*/ 8782 h 21600"/>
                <a:gd name="T2" fmla="*/ 17159 w 21600"/>
                <a:gd name="T3" fmla="*/ 12083 h 21600"/>
                <a:gd name="T4" fmla="*/ 13151 w 21600"/>
                <a:gd name="T5" fmla="*/ 13578 h 21600"/>
                <a:gd name="T6" fmla="*/ 12865 w 21600"/>
                <a:gd name="T7" fmla="*/ 15294 h 21600"/>
                <a:gd name="T8" fmla="*/ 13875 w 21600"/>
                <a:gd name="T9" fmla="*/ 16169 h 21600"/>
                <a:gd name="T10" fmla="*/ 14134 w 21600"/>
                <a:gd name="T11" fmla="*/ 17564 h 21600"/>
                <a:gd name="T12" fmla="*/ 15295 w 21600"/>
                <a:gd name="T13" fmla="*/ 18155 h 21600"/>
                <a:gd name="T14" fmla="*/ 17165 w 21600"/>
                <a:gd name="T15" fmla="*/ 18953 h 21600"/>
                <a:gd name="T16" fmla="*/ 17536 w 21600"/>
                <a:gd name="T17" fmla="*/ 20416 h 21600"/>
                <a:gd name="T18" fmla="*/ 17090 w 21600"/>
                <a:gd name="T19" fmla="*/ 21600 h 21600"/>
                <a:gd name="T20" fmla="*/ 4131 w 21600"/>
                <a:gd name="T21" fmla="*/ 21242 h 21600"/>
                <a:gd name="T22" fmla="*/ 4171 w 21600"/>
                <a:gd name="T23" fmla="*/ 19512 h 21600"/>
                <a:gd name="T24" fmla="*/ 5239 w 21600"/>
                <a:gd name="T25" fmla="*/ 18475 h 21600"/>
                <a:gd name="T26" fmla="*/ 7146 w 21600"/>
                <a:gd name="T27" fmla="*/ 17902 h 21600"/>
                <a:gd name="T28" fmla="*/ 7413 w 21600"/>
                <a:gd name="T29" fmla="*/ 17206 h 21600"/>
                <a:gd name="T30" fmla="*/ 7688 w 21600"/>
                <a:gd name="T31" fmla="*/ 16169 h 21600"/>
                <a:gd name="T32" fmla="*/ 8729 w 21600"/>
                <a:gd name="T33" fmla="*/ 15294 h 21600"/>
                <a:gd name="T34" fmla="*/ 8441 w 21600"/>
                <a:gd name="T35" fmla="*/ 13578 h 21600"/>
                <a:gd name="T36" fmla="*/ 4435 w 21600"/>
                <a:gd name="T37" fmla="*/ 12063 h 21600"/>
                <a:gd name="T38" fmla="*/ 574 w 21600"/>
                <a:gd name="T39" fmla="*/ 8782 h 21600"/>
                <a:gd name="T40" fmla="*/ 0 w 21600"/>
                <a:gd name="T41" fmla="*/ 4320 h 21600"/>
                <a:gd name="T42" fmla="*/ 999 w 21600"/>
                <a:gd name="T43" fmla="*/ 3254 h 21600"/>
                <a:gd name="T44" fmla="*/ 5098 w 21600"/>
                <a:gd name="T45" fmla="*/ 2902 h 21600"/>
                <a:gd name="T46" fmla="*/ 5098 w 21600"/>
                <a:gd name="T47" fmla="*/ 2505 h 21600"/>
                <a:gd name="T48" fmla="*/ 5354 w 21600"/>
                <a:gd name="T49" fmla="*/ 499 h 21600"/>
                <a:gd name="T50" fmla="*/ 6465 w 21600"/>
                <a:gd name="T51" fmla="*/ 0 h 21600"/>
                <a:gd name="T52" fmla="*/ 15829 w 21600"/>
                <a:gd name="T53" fmla="*/ 112 h 21600"/>
                <a:gd name="T54" fmla="*/ 16436 w 21600"/>
                <a:gd name="T55" fmla="*/ 1266 h 21600"/>
                <a:gd name="T56" fmla="*/ 16486 w 21600"/>
                <a:gd name="T57" fmla="*/ 2864 h 21600"/>
                <a:gd name="T58" fmla="*/ 20604 w 21600"/>
                <a:gd name="T59" fmla="*/ 3251 h 21600"/>
                <a:gd name="T60" fmla="*/ 21600 w 21600"/>
                <a:gd name="T61" fmla="*/ 4318 h 21600"/>
                <a:gd name="T62" fmla="*/ 6283 w 21600"/>
                <a:gd name="T63" fmla="*/ 10550 h 21600"/>
                <a:gd name="T64" fmla="*/ 5287 w 21600"/>
                <a:gd name="T65" fmla="*/ 5416 h 21600"/>
                <a:gd name="T66" fmla="*/ 1963 w 21600"/>
                <a:gd name="T67" fmla="*/ 6949 h 21600"/>
                <a:gd name="T68" fmla="*/ 3127 w 21600"/>
                <a:gd name="T69" fmla="*/ 8700 h 21600"/>
                <a:gd name="T70" fmla="*/ 6283 w 21600"/>
                <a:gd name="T71" fmla="*/ 10550 h 21600"/>
                <a:gd name="T72" fmla="*/ 16281 w 21600"/>
                <a:gd name="T73" fmla="*/ 5416 h 21600"/>
                <a:gd name="T74" fmla="*/ 15309 w 21600"/>
                <a:gd name="T75" fmla="*/ 10550 h 21600"/>
                <a:gd name="T76" fmla="*/ 18468 w 21600"/>
                <a:gd name="T77" fmla="*/ 8700 h 21600"/>
                <a:gd name="T78" fmla="*/ 19629 w 21600"/>
                <a:gd name="T79" fmla="*/ 6949 h 21600"/>
                <a:gd name="T80" fmla="*/ 19629 w 21600"/>
                <a:gd name="T81" fmla="*/ 541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600" h="21600">
                  <a:moveTo>
                    <a:pt x="21600" y="6949"/>
                  </a:moveTo>
                  <a:cubicBezTo>
                    <a:pt x="21600" y="7542"/>
                    <a:pt x="21408" y="8153"/>
                    <a:pt x="21018" y="8782"/>
                  </a:cubicBezTo>
                  <a:cubicBezTo>
                    <a:pt x="20628" y="9416"/>
                    <a:pt x="20110" y="10016"/>
                    <a:pt x="19458" y="10585"/>
                  </a:cubicBezTo>
                  <a:cubicBezTo>
                    <a:pt x="18807" y="11152"/>
                    <a:pt x="18041" y="11652"/>
                    <a:pt x="17159" y="12083"/>
                  </a:cubicBezTo>
                  <a:cubicBezTo>
                    <a:pt x="16275" y="12512"/>
                    <a:pt x="15327" y="12821"/>
                    <a:pt x="14315" y="12997"/>
                  </a:cubicBezTo>
                  <a:cubicBezTo>
                    <a:pt x="13880" y="13091"/>
                    <a:pt x="13493" y="13285"/>
                    <a:pt x="13151" y="13578"/>
                  </a:cubicBezTo>
                  <a:cubicBezTo>
                    <a:pt x="12809" y="13872"/>
                    <a:pt x="12641" y="14204"/>
                    <a:pt x="12641" y="14571"/>
                  </a:cubicBezTo>
                  <a:cubicBezTo>
                    <a:pt x="12641" y="14900"/>
                    <a:pt x="12713" y="15141"/>
                    <a:pt x="12865" y="15294"/>
                  </a:cubicBezTo>
                  <a:cubicBezTo>
                    <a:pt x="13015" y="15449"/>
                    <a:pt x="13178" y="15596"/>
                    <a:pt x="13365" y="15728"/>
                  </a:cubicBezTo>
                  <a:cubicBezTo>
                    <a:pt x="13546" y="15867"/>
                    <a:pt x="13717" y="16010"/>
                    <a:pt x="13875" y="16169"/>
                  </a:cubicBezTo>
                  <a:cubicBezTo>
                    <a:pt x="14032" y="16331"/>
                    <a:pt x="14126" y="16574"/>
                    <a:pt x="14161" y="16903"/>
                  </a:cubicBezTo>
                  <a:cubicBezTo>
                    <a:pt x="14195" y="17118"/>
                    <a:pt x="14187" y="17341"/>
                    <a:pt x="14134" y="17564"/>
                  </a:cubicBezTo>
                  <a:cubicBezTo>
                    <a:pt x="14099" y="17696"/>
                    <a:pt x="14201" y="17805"/>
                    <a:pt x="14433" y="17893"/>
                  </a:cubicBezTo>
                  <a:cubicBezTo>
                    <a:pt x="14668" y="17981"/>
                    <a:pt x="14956" y="18069"/>
                    <a:pt x="15295" y="18155"/>
                  </a:cubicBezTo>
                  <a:cubicBezTo>
                    <a:pt x="15637" y="18237"/>
                    <a:pt x="15987" y="18343"/>
                    <a:pt x="16345" y="18469"/>
                  </a:cubicBezTo>
                  <a:cubicBezTo>
                    <a:pt x="16705" y="18595"/>
                    <a:pt x="16975" y="18757"/>
                    <a:pt x="17165" y="18953"/>
                  </a:cubicBezTo>
                  <a:cubicBezTo>
                    <a:pt x="17266" y="19050"/>
                    <a:pt x="17352" y="19233"/>
                    <a:pt x="17416" y="19512"/>
                  </a:cubicBezTo>
                  <a:cubicBezTo>
                    <a:pt x="17477" y="19791"/>
                    <a:pt x="17520" y="20090"/>
                    <a:pt x="17536" y="20416"/>
                  </a:cubicBezTo>
                  <a:cubicBezTo>
                    <a:pt x="17554" y="20728"/>
                    <a:pt x="17528" y="21001"/>
                    <a:pt x="17464" y="21242"/>
                  </a:cubicBezTo>
                  <a:cubicBezTo>
                    <a:pt x="17394" y="21480"/>
                    <a:pt x="17269" y="21600"/>
                    <a:pt x="17090" y="21600"/>
                  </a:cubicBezTo>
                  <a:lnTo>
                    <a:pt x="4497" y="21600"/>
                  </a:lnTo>
                  <a:cubicBezTo>
                    <a:pt x="4329" y="21600"/>
                    <a:pt x="4206" y="21480"/>
                    <a:pt x="4131" y="21242"/>
                  </a:cubicBezTo>
                  <a:cubicBezTo>
                    <a:pt x="4061" y="21001"/>
                    <a:pt x="4032" y="20728"/>
                    <a:pt x="4048" y="20416"/>
                  </a:cubicBezTo>
                  <a:cubicBezTo>
                    <a:pt x="4067" y="20090"/>
                    <a:pt x="4110" y="19791"/>
                    <a:pt x="4171" y="19512"/>
                  </a:cubicBezTo>
                  <a:cubicBezTo>
                    <a:pt x="4235" y="19233"/>
                    <a:pt x="4318" y="19050"/>
                    <a:pt x="4422" y="18953"/>
                  </a:cubicBezTo>
                  <a:cubicBezTo>
                    <a:pt x="4617" y="18768"/>
                    <a:pt x="4889" y="18607"/>
                    <a:pt x="5239" y="18475"/>
                  </a:cubicBezTo>
                  <a:cubicBezTo>
                    <a:pt x="5589" y="18345"/>
                    <a:pt x="5933" y="18237"/>
                    <a:pt x="6270" y="18155"/>
                  </a:cubicBezTo>
                  <a:cubicBezTo>
                    <a:pt x="6606" y="18069"/>
                    <a:pt x="6897" y="17984"/>
                    <a:pt x="7146" y="17902"/>
                  </a:cubicBezTo>
                  <a:cubicBezTo>
                    <a:pt x="7394" y="17817"/>
                    <a:pt x="7498" y="17705"/>
                    <a:pt x="7463" y="17564"/>
                  </a:cubicBezTo>
                  <a:cubicBezTo>
                    <a:pt x="7429" y="17432"/>
                    <a:pt x="7413" y="17312"/>
                    <a:pt x="7413" y="17206"/>
                  </a:cubicBezTo>
                  <a:lnTo>
                    <a:pt x="7413" y="16903"/>
                  </a:lnTo>
                  <a:cubicBezTo>
                    <a:pt x="7429" y="16574"/>
                    <a:pt x="7520" y="16331"/>
                    <a:pt x="7688" y="16169"/>
                  </a:cubicBezTo>
                  <a:cubicBezTo>
                    <a:pt x="7853" y="16010"/>
                    <a:pt x="8035" y="15867"/>
                    <a:pt x="8224" y="15728"/>
                  </a:cubicBezTo>
                  <a:cubicBezTo>
                    <a:pt x="8417" y="15593"/>
                    <a:pt x="8585" y="15446"/>
                    <a:pt x="8729" y="15294"/>
                  </a:cubicBezTo>
                  <a:cubicBezTo>
                    <a:pt x="8873" y="15141"/>
                    <a:pt x="8945" y="14900"/>
                    <a:pt x="8945" y="14571"/>
                  </a:cubicBezTo>
                  <a:cubicBezTo>
                    <a:pt x="8945" y="14204"/>
                    <a:pt x="8777" y="13875"/>
                    <a:pt x="8441" y="13578"/>
                  </a:cubicBezTo>
                  <a:cubicBezTo>
                    <a:pt x="8104" y="13282"/>
                    <a:pt x="7706" y="13091"/>
                    <a:pt x="7247" y="12997"/>
                  </a:cubicBezTo>
                  <a:cubicBezTo>
                    <a:pt x="6251" y="12812"/>
                    <a:pt x="5311" y="12497"/>
                    <a:pt x="4435" y="12063"/>
                  </a:cubicBezTo>
                  <a:cubicBezTo>
                    <a:pt x="3554" y="11628"/>
                    <a:pt x="2790" y="11129"/>
                    <a:pt x="2134" y="10571"/>
                  </a:cubicBezTo>
                  <a:cubicBezTo>
                    <a:pt x="1479" y="10013"/>
                    <a:pt x="959" y="9416"/>
                    <a:pt x="574" y="8782"/>
                  </a:cubicBezTo>
                  <a:cubicBezTo>
                    <a:pt x="190" y="8153"/>
                    <a:pt x="0" y="7542"/>
                    <a:pt x="0" y="6949"/>
                  </a:cubicBezTo>
                  <a:lnTo>
                    <a:pt x="0" y="4320"/>
                  </a:lnTo>
                  <a:cubicBezTo>
                    <a:pt x="0" y="4009"/>
                    <a:pt x="93" y="3756"/>
                    <a:pt x="286" y="3554"/>
                  </a:cubicBezTo>
                  <a:cubicBezTo>
                    <a:pt x="475" y="3354"/>
                    <a:pt x="713" y="3254"/>
                    <a:pt x="999" y="3254"/>
                  </a:cubicBezTo>
                  <a:lnTo>
                    <a:pt x="5124" y="3254"/>
                  </a:lnTo>
                  <a:cubicBezTo>
                    <a:pt x="5108" y="3140"/>
                    <a:pt x="5098" y="3025"/>
                    <a:pt x="5098" y="2902"/>
                  </a:cubicBezTo>
                  <a:lnTo>
                    <a:pt x="5098" y="2564"/>
                  </a:lnTo>
                  <a:lnTo>
                    <a:pt x="5098" y="2505"/>
                  </a:lnTo>
                  <a:cubicBezTo>
                    <a:pt x="5098" y="2006"/>
                    <a:pt x="5119" y="1595"/>
                    <a:pt x="5156" y="1266"/>
                  </a:cubicBezTo>
                  <a:cubicBezTo>
                    <a:pt x="5194" y="940"/>
                    <a:pt x="5260" y="684"/>
                    <a:pt x="5354" y="499"/>
                  </a:cubicBezTo>
                  <a:cubicBezTo>
                    <a:pt x="5445" y="320"/>
                    <a:pt x="5581" y="188"/>
                    <a:pt x="5754" y="112"/>
                  </a:cubicBezTo>
                  <a:cubicBezTo>
                    <a:pt x="5928" y="38"/>
                    <a:pt x="6166" y="0"/>
                    <a:pt x="6465" y="0"/>
                  </a:cubicBezTo>
                  <a:lnTo>
                    <a:pt x="15133" y="0"/>
                  </a:lnTo>
                  <a:cubicBezTo>
                    <a:pt x="15410" y="0"/>
                    <a:pt x="15645" y="38"/>
                    <a:pt x="15829" y="112"/>
                  </a:cubicBezTo>
                  <a:cubicBezTo>
                    <a:pt x="16011" y="188"/>
                    <a:pt x="16150" y="320"/>
                    <a:pt x="16243" y="499"/>
                  </a:cubicBezTo>
                  <a:cubicBezTo>
                    <a:pt x="16337" y="684"/>
                    <a:pt x="16404" y="940"/>
                    <a:pt x="16436" y="1266"/>
                  </a:cubicBezTo>
                  <a:cubicBezTo>
                    <a:pt x="16470" y="1595"/>
                    <a:pt x="16486" y="2006"/>
                    <a:pt x="16486" y="2505"/>
                  </a:cubicBezTo>
                  <a:lnTo>
                    <a:pt x="16486" y="2864"/>
                  </a:lnTo>
                  <a:cubicBezTo>
                    <a:pt x="16486" y="2990"/>
                    <a:pt x="16478" y="3119"/>
                    <a:pt x="16460" y="3251"/>
                  </a:cubicBezTo>
                  <a:lnTo>
                    <a:pt x="20604" y="3251"/>
                  </a:lnTo>
                  <a:cubicBezTo>
                    <a:pt x="20884" y="3251"/>
                    <a:pt x="21119" y="3351"/>
                    <a:pt x="21314" y="3551"/>
                  </a:cubicBezTo>
                  <a:cubicBezTo>
                    <a:pt x="21504" y="3754"/>
                    <a:pt x="21600" y="4006"/>
                    <a:pt x="21600" y="4318"/>
                  </a:cubicBezTo>
                  <a:lnTo>
                    <a:pt x="21600" y="6949"/>
                  </a:lnTo>
                  <a:close/>
                  <a:moveTo>
                    <a:pt x="6283" y="10550"/>
                  </a:moveTo>
                  <a:cubicBezTo>
                    <a:pt x="6072" y="9798"/>
                    <a:pt x="5883" y="8979"/>
                    <a:pt x="5714" y="8083"/>
                  </a:cubicBezTo>
                  <a:cubicBezTo>
                    <a:pt x="5549" y="7190"/>
                    <a:pt x="5407" y="6300"/>
                    <a:pt x="5287" y="5416"/>
                  </a:cubicBezTo>
                  <a:lnTo>
                    <a:pt x="1963" y="5416"/>
                  </a:lnTo>
                  <a:lnTo>
                    <a:pt x="1963" y="6949"/>
                  </a:lnTo>
                  <a:cubicBezTo>
                    <a:pt x="1963" y="7137"/>
                    <a:pt x="2064" y="7390"/>
                    <a:pt x="2264" y="7710"/>
                  </a:cubicBezTo>
                  <a:cubicBezTo>
                    <a:pt x="2462" y="8030"/>
                    <a:pt x="2753" y="8359"/>
                    <a:pt x="3127" y="8700"/>
                  </a:cubicBezTo>
                  <a:cubicBezTo>
                    <a:pt x="3501" y="9040"/>
                    <a:pt x="3955" y="9381"/>
                    <a:pt x="4489" y="9707"/>
                  </a:cubicBezTo>
                  <a:cubicBezTo>
                    <a:pt x="5023" y="10033"/>
                    <a:pt x="5618" y="10315"/>
                    <a:pt x="6283" y="10550"/>
                  </a:cubicBezTo>
                  <a:moveTo>
                    <a:pt x="19629" y="5416"/>
                  </a:moveTo>
                  <a:lnTo>
                    <a:pt x="16281" y="5416"/>
                  </a:lnTo>
                  <a:cubicBezTo>
                    <a:pt x="16179" y="6300"/>
                    <a:pt x="16043" y="7190"/>
                    <a:pt x="15878" y="8083"/>
                  </a:cubicBezTo>
                  <a:cubicBezTo>
                    <a:pt x="15712" y="8979"/>
                    <a:pt x="15522" y="9798"/>
                    <a:pt x="15309" y="10550"/>
                  </a:cubicBezTo>
                  <a:cubicBezTo>
                    <a:pt x="15974" y="10315"/>
                    <a:pt x="16575" y="10033"/>
                    <a:pt x="17106" y="9707"/>
                  </a:cubicBezTo>
                  <a:cubicBezTo>
                    <a:pt x="17637" y="9381"/>
                    <a:pt x="18091" y="9040"/>
                    <a:pt x="18468" y="8700"/>
                  </a:cubicBezTo>
                  <a:cubicBezTo>
                    <a:pt x="18844" y="8359"/>
                    <a:pt x="19130" y="8030"/>
                    <a:pt x="19330" y="7710"/>
                  </a:cubicBezTo>
                  <a:cubicBezTo>
                    <a:pt x="19531" y="7390"/>
                    <a:pt x="19629" y="7137"/>
                    <a:pt x="19629" y="6949"/>
                  </a:cubicBezTo>
                  <a:lnTo>
                    <a:pt x="19629" y="5416"/>
                  </a:lnTo>
                  <a:close/>
                  <a:moveTo>
                    <a:pt x="19629" y="5416"/>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defPPr>
                <a:defRPr lang="en-US"/>
              </a:defPPr>
              <a:lvl1pPr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1pPr>
              <a:lvl2pPr marL="457200"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2pPr>
              <a:lvl3pPr marL="914400"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3pPr>
              <a:lvl4pPr marL="1371600"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4pPr>
              <a:lvl5pPr marL="1828800"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5pPr>
              <a:lvl6pPr marL="2286000" algn="l" defTabSz="914400" rtl="0" eaLnBrk="1" latinLnBrk="0" hangingPunct="1">
                <a:defRPr sz="5000" kern="1200">
                  <a:solidFill>
                    <a:schemeClr val="tx1"/>
                  </a:solidFill>
                  <a:latin typeface="Helvetica Light" charset="0"/>
                  <a:ea typeface="ヒラギノ角ゴ ProN W3" charset="-128"/>
                  <a:cs typeface="+mn-cs"/>
                  <a:sym typeface="Helvetica Light" charset="0"/>
                </a:defRPr>
              </a:lvl6pPr>
              <a:lvl7pPr marL="2743200" algn="l" defTabSz="914400" rtl="0" eaLnBrk="1" latinLnBrk="0" hangingPunct="1">
                <a:defRPr sz="5000" kern="1200">
                  <a:solidFill>
                    <a:schemeClr val="tx1"/>
                  </a:solidFill>
                  <a:latin typeface="Helvetica Light" charset="0"/>
                  <a:ea typeface="ヒラギノ角ゴ ProN W3" charset="-128"/>
                  <a:cs typeface="+mn-cs"/>
                  <a:sym typeface="Helvetica Light" charset="0"/>
                </a:defRPr>
              </a:lvl7pPr>
              <a:lvl8pPr marL="3200400" algn="l" defTabSz="914400" rtl="0" eaLnBrk="1" latinLnBrk="0" hangingPunct="1">
                <a:defRPr sz="5000" kern="1200">
                  <a:solidFill>
                    <a:schemeClr val="tx1"/>
                  </a:solidFill>
                  <a:latin typeface="Helvetica Light" charset="0"/>
                  <a:ea typeface="ヒラギノ角ゴ ProN W3" charset="-128"/>
                  <a:cs typeface="+mn-cs"/>
                  <a:sym typeface="Helvetica Light" charset="0"/>
                </a:defRPr>
              </a:lvl8pPr>
              <a:lvl9pPr marL="3657600" algn="l" defTabSz="914400" rtl="0" eaLnBrk="1" latinLnBrk="0" hangingPunct="1">
                <a:defRPr sz="5000" kern="1200">
                  <a:solidFill>
                    <a:schemeClr val="tx1"/>
                  </a:solidFill>
                  <a:latin typeface="Helvetica Light" charset="0"/>
                  <a:ea typeface="ヒラギノ角ゴ ProN W3" charset="-128"/>
                  <a:cs typeface="+mn-cs"/>
                  <a:sym typeface="Helvetica Light" charset="0"/>
                </a:defRPr>
              </a:lvl9pPr>
            </a:lstStyle>
            <a:p>
              <a:pPr>
                <a:defRPr/>
              </a:pPr>
              <a:endParaRPr lang="zh-CN" altLang="en-US" sz="3750">
                <a:solidFill>
                  <a:srgbClr val="000000"/>
                </a:solidFill>
              </a:endParaRPr>
            </a:p>
          </p:txBody>
        </p:sp>
        <p:sp>
          <p:nvSpPr>
            <p:cNvPr id="88" name="AutoShape 20"/>
            <p:cNvSpPr/>
            <p:nvPr/>
          </p:nvSpPr>
          <p:spPr bwMode="auto">
            <a:xfrm>
              <a:off x="6219625" y="1708210"/>
              <a:ext cx="329918" cy="329918"/>
            </a:xfrm>
            <a:custGeom>
              <a:avLst/>
              <a:gdLst>
                <a:gd name="T0" fmla="*/ 358 w 21497"/>
                <a:gd name="T1" fmla="*/ 9006 h 21544"/>
                <a:gd name="T2" fmla="*/ 23 w 21497"/>
                <a:gd name="T3" fmla="*/ 8189 h 21544"/>
                <a:gd name="T4" fmla="*/ 717 w 21497"/>
                <a:gd name="T5" fmla="*/ 7739 h 21544"/>
                <a:gd name="T6" fmla="*/ 7205 w 21497"/>
                <a:gd name="T7" fmla="*/ 6739 h 21544"/>
                <a:gd name="T8" fmla="*/ 10113 w 21497"/>
                <a:gd name="T9" fmla="*/ 552 h 21544"/>
                <a:gd name="T10" fmla="*/ 10743 w 21497"/>
                <a:gd name="T11" fmla="*/ 0 h 21544"/>
                <a:gd name="T12" fmla="*/ 11383 w 21497"/>
                <a:gd name="T13" fmla="*/ 552 h 21544"/>
                <a:gd name="T14" fmla="*/ 14294 w 21497"/>
                <a:gd name="T15" fmla="*/ 6739 h 21544"/>
                <a:gd name="T16" fmla="*/ 20779 w 21497"/>
                <a:gd name="T17" fmla="*/ 7739 h 21544"/>
                <a:gd name="T18" fmla="*/ 21473 w 21497"/>
                <a:gd name="T19" fmla="*/ 8189 h 21544"/>
                <a:gd name="T20" fmla="*/ 21178 w 21497"/>
                <a:gd name="T21" fmla="*/ 9006 h 21544"/>
                <a:gd name="T22" fmla="*/ 16473 w 21497"/>
                <a:gd name="T23" fmla="*/ 13805 h 21544"/>
                <a:gd name="T24" fmla="*/ 17574 w 21497"/>
                <a:gd name="T25" fmla="*/ 20597 h 21544"/>
                <a:gd name="T26" fmla="*/ 17376 w 21497"/>
                <a:gd name="T27" fmla="*/ 21442 h 21544"/>
                <a:gd name="T28" fmla="*/ 16548 w 21497"/>
                <a:gd name="T29" fmla="*/ 21369 h 21544"/>
                <a:gd name="T30" fmla="*/ 10753 w 21497"/>
                <a:gd name="T31" fmla="*/ 18173 h 21544"/>
                <a:gd name="T32" fmla="*/ 4948 w 21497"/>
                <a:gd name="T33" fmla="*/ 21369 h 21544"/>
                <a:gd name="T34" fmla="*/ 4120 w 21497"/>
                <a:gd name="T35" fmla="*/ 21442 h 21544"/>
                <a:gd name="T36" fmla="*/ 3922 w 21497"/>
                <a:gd name="T37" fmla="*/ 20597 h 21544"/>
                <a:gd name="T38" fmla="*/ 5023 w 21497"/>
                <a:gd name="T39" fmla="*/ 13805 h 21544"/>
                <a:gd name="T40" fmla="*/ 358 w 21497"/>
                <a:gd name="T41" fmla="*/ 9006 h 21544"/>
                <a:gd name="T42" fmla="*/ 358 w 21497"/>
                <a:gd name="T43" fmla="*/ 9006 h 2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97" h="21544">
                  <a:moveTo>
                    <a:pt x="358" y="9006"/>
                  </a:moveTo>
                  <a:cubicBezTo>
                    <a:pt x="58" y="8710"/>
                    <a:pt x="-52" y="8437"/>
                    <a:pt x="23" y="8189"/>
                  </a:cubicBezTo>
                  <a:cubicBezTo>
                    <a:pt x="101" y="7942"/>
                    <a:pt x="331" y="7790"/>
                    <a:pt x="717" y="7739"/>
                  </a:cubicBezTo>
                  <a:lnTo>
                    <a:pt x="7205" y="6739"/>
                  </a:lnTo>
                  <a:lnTo>
                    <a:pt x="10113" y="552"/>
                  </a:lnTo>
                  <a:cubicBezTo>
                    <a:pt x="10285" y="183"/>
                    <a:pt x="10496" y="0"/>
                    <a:pt x="10743" y="0"/>
                  </a:cubicBezTo>
                  <a:cubicBezTo>
                    <a:pt x="10989" y="0"/>
                    <a:pt x="11203" y="180"/>
                    <a:pt x="11383" y="552"/>
                  </a:cubicBezTo>
                  <a:lnTo>
                    <a:pt x="14294" y="6739"/>
                  </a:lnTo>
                  <a:lnTo>
                    <a:pt x="20779" y="7739"/>
                  </a:lnTo>
                  <a:cubicBezTo>
                    <a:pt x="21168" y="7790"/>
                    <a:pt x="21393" y="7942"/>
                    <a:pt x="21473" y="8189"/>
                  </a:cubicBezTo>
                  <a:cubicBezTo>
                    <a:pt x="21548" y="8437"/>
                    <a:pt x="21449" y="8710"/>
                    <a:pt x="21178" y="9006"/>
                  </a:cubicBezTo>
                  <a:lnTo>
                    <a:pt x="16473" y="13805"/>
                  </a:lnTo>
                  <a:lnTo>
                    <a:pt x="17574" y="20597"/>
                  </a:lnTo>
                  <a:cubicBezTo>
                    <a:pt x="17644" y="21006"/>
                    <a:pt x="17577" y="21282"/>
                    <a:pt x="17376" y="21442"/>
                  </a:cubicBezTo>
                  <a:cubicBezTo>
                    <a:pt x="17178" y="21600"/>
                    <a:pt x="16899" y="21575"/>
                    <a:pt x="16548" y="21369"/>
                  </a:cubicBezTo>
                  <a:lnTo>
                    <a:pt x="10753" y="18173"/>
                  </a:lnTo>
                  <a:lnTo>
                    <a:pt x="4948" y="21369"/>
                  </a:lnTo>
                  <a:cubicBezTo>
                    <a:pt x="4597" y="21575"/>
                    <a:pt x="4321" y="21600"/>
                    <a:pt x="4120" y="21442"/>
                  </a:cubicBezTo>
                  <a:cubicBezTo>
                    <a:pt x="3919" y="21282"/>
                    <a:pt x="3850" y="21003"/>
                    <a:pt x="3922" y="20597"/>
                  </a:cubicBezTo>
                  <a:lnTo>
                    <a:pt x="5023" y="13805"/>
                  </a:lnTo>
                  <a:lnTo>
                    <a:pt x="358" y="9006"/>
                  </a:lnTo>
                  <a:close/>
                  <a:moveTo>
                    <a:pt x="358" y="9006"/>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defPPr>
                <a:defRPr lang="en-US"/>
              </a:defPPr>
              <a:lvl1pPr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1pPr>
              <a:lvl2pPr marL="457200"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2pPr>
              <a:lvl3pPr marL="914400"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3pPr>
              <a:lvl4pPr marL="1371600"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4pPr>
              <a:lvl5pPr marL="1828800"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5pPr>
              <a:lvl6pPr marL="2286000" algn="l" defTabSz="914400" rtl="0" eaLnBrk="1" latinLnBrk="0" hangingPunct="1">
                <a:defRPr sz="5000" kern="1200">
                  <a:solidFill>
                    <a:schemeClr val="tx1"/>
                  </a:solidFill>
                  <a:latin typeface="Helvetica Light" charset="0"/>
                  <a:ea typeface="ヒラギノ角ゴ ProN W3" charset="-128"/>
                  <a:cs typeface="+mn-cs"/>
                  <a:sym typeface="Helvetica Light" charset="0"/>
                </a:defRPr>
              </a:lvl6pPr>
              <a:lvl7pPr marL="2743200" algn="l" defTabSz="914400" rtl="0" eaLnBrk="1" latinLnBrk="0" hangingPunct="1">
                <a:defRPr sz="5000" kern="1200">
                  <a:solidFill>
                    <a:schemeClr val="tx1"/>
                  </a:solidFill>
                  <a:latin typeface="Helvetica Light" charset="0"/>
                  <a:ea typeface="ヒラギノ角ゴ ProN W3" charset="-128"/>
                  <a:cs typeface="+mn-cs"/>
                  <a:sym typeface="Helvetica Light" charset="0"/>
                </a:defRPr>
              </a:lvl7pPr>
              <a:lvl8pPr marL="3200400" algn="l" defTabSz="914400" rtl="0" eaLnBrk="1" latinLnBrk="0" hangingPunct="1">
                <a:defRPr sz="5000" kern="1200">
                  <a:solidFill>
                    <a:schemeClr val="tx1"/>
                  </a:solidFill>
                  <a:latin typeface="Helvetica Light" charset="0"/>
                  <a:ea typeface="ヒラギノ角ゴ ProN W3" charset="-128"/>
                  <a:cs typeface="+mn-cs"/>
                  <a:sym typeface="Helvetica Light" charset="0"/>
                </a:defRPr>
              </a:lvl8pPr>
              <a:lvl9pPr marL="3657600" algn="l" defTabSz="914400" rtl="0" eaLnBrk="1" latinLnBrk="0" hangingPunct="1">
                <a:defRPr sz="5000" kern="1200">
                  <a:solidFill>
                    <a:schemeClr val="tx1"/>
                  </a:solidFill>
                  <a:latin typeface="Helvetica Light" charset="0"/>
                  <a:ea typeface="ヒラギノ角ゴ ProN W3" charset="-128"/>
                  <a:cs typeface="+mn-cs"/>
                  <a:sym typeface="Helvetica Light" charset="0"/>
                </a:defRPr>
              </a:lvl9pPr>
            </a:lstStyle>
            <a:p>
              <a:pPr>
                <a:defRPr/>
              </a:pPr>
              <a:endParaRPr lang="zh-CN" altLang="en-US" sz="3750">
                <a:solidFill>
                  <a:srgbClr val="000000"/>
                </a:solidFill>
              </a:endParaRPr>
            </a:p>
          </p:txBody>
        </p:sp>
      </p:grpSp>
      <p:grpSp>
        <p:nvGrpSpPr>
          <p:cNvPr id="27" name="Group 26"/>
          <p:cNvGrpSpPr/>
          <p:nvPr/>
        </p:nvGrpSpPr>
        <p:grpSpPr>
          <a:xfrm>
            <a:off x="183228" y="1352623"/>
            <a:ext cx="8285220" cy="1323439"/>
            <a:chOff x="7553805" y="954309"/>
            <a:chExt cx="8600572" cy="1323439"/>
          </a:xfrm>
        </p:grpSpPr>
        <p:sp>
          <p:nvSpPr>
            <p:cNvPr id="28" name="TextBox 27"/>
            <p:cNvSpPr txBox="1"/>
            <p:nvPr/>
          </p:nvSpPr>
          <p:spPr>
            <a:xfrm>
              <a:off x="7723374" y="1324702"/>
              <a:ext cx="8431003" cy="861774"/>
            </a:xfrm>
            <a:prstGeom prst="rect">
              <a:avLst/>
            </a:prstGeom>
            <a:noFill/>
          </p:spPr>
          <p:txBody>
            <a:bodyPr wrap="square" rtlCol="0">
              <a:spAutoFit/>
            </a:bodyPr>
            <a:lstStyle/>
            <a:p>
              <a:pPr algn="ctr"/>
              <a:r>
                <a:rPr lang="vi-VN" sz="5000" dirty="0" smtClean="0">
                  <a:ln w="165100">
                    <a:solidFill>
                      <a:schemeClr val="bg1"/>
                    </a:solidFill>
                  </a:ln>
                  <a:solidFill>
                    <a:schemeClr val="bg1"/>
                  </a:solidFill>
                  <a:latin typeface="SVN-Apple" panose="02040603050506020204" pitchFamily="18" charset="0"/>
                </a:rPr>
                <a:t>KHỞI ĐỘNG</a:t>
              </a:r>
              <a:endParaRPr lang="en-US" sz="5000" dirty="0" smtClean="0">
                <a:ln w="165100">
                  <a:solidFill>
                    <a:schemeClr val="bg1"/>
                  </a:solidFill>
                </a:ln>
                <a:solidFill>
                  <a:schemeClr val="bg1"/>
                </a:solidFill>
                <a:latin typeface="SVN-Apple" panose="02040603050506020204" pitchFamily="18" charset="0"/>
              </a:endParaRPr>
            </a:p>
          </p:txBody>
        </p:sp>
        <p:sp>
          <p:nvSpPr>
            <p:cNvPr id="29" name="TextBox 28"/>
            <p:cNvSpPr txBox="1"/>
            <p:nvPr/>
          </p:nvSpPr>
          <p:spPr>
            <a:xfrm>
              <a:off x="7553805" y="954309"/>
              <a:ext cx="8466298" cy="1323439"/>
            </a:xfrm>
            <a:prstGeom prst="rect">
              <a:avLst/>
            </a:prstGeom>
            <a:noFill/>
          </p:spPr>
          <p:txBody>
            <a:bodyPr wrap="square" rtlCol="0">
              <a:spAutoFit/>
            </a:bodyPr>
            <a:lstStyle/>
            <a:p>
              <a:pPr algn="ctr"/>
              <a:r>
                <a:rPr lang="en-US" sz="8000" dirty="0" smtClean="0">
                  <a:solidFill>
                    <a:schemeClr val="accent2">
                      <a:lumMod val="60000"/>
                      <a:lumOff val="40000"/>
                    </a:schemeClr>
                  </a:solidFill>
                  <a:latin typeface="SVN-Apple" panose="02040603050506020204" pitchFamily="18" charset="0"/>
                </a:rPr>
                <a:t> </a:t>
              </a:r>
              <a:r>
                <a:rPr lang="vi-VN" sz="5000" dirty="0" smtClean="0">
                  <a:solidFill>
                    <a:schemeClr val="accent2">
                      <a:lumMod val="60000"/>
                      <a:lumOff val="40000"/>
                    </a:schemeClr>
                  </a:solidFill>
                  <a:latin typeface="SVN-Apple" panose="02040603050506020204" pitchFamily="18" charset="0"/>
                </a:rPr>
                <a:t>KHỞI ĐỘNG</a:t>
              </a:r>
              <a:endParaRPr lang="en-US" sz="5000" dirty="0" smtClean="0">
                <a:solidFill>
                  <a:schemeClr val="accent1">
                    <a:lumMod val="60000"/>
                    <a:lumOff val="40000"/>
                  </a:schemeClr>
                </a:solidFill>
                <a:latin typeface="SVN-Apple" panose="02040603050506020204" pitchFamily="18" charset="0"/>
              </a:endParaRPr>
            </a:p>
          </p:txBody>
        </p:sp>
      </p:grpSp>
    </p:spTree>
    <p:extLst>
      <p:ext uri="{BB962C8B-B14F-4D97-AF65-F5344CB8AC3E}">
        <p14:creationId xmlns:p14="http://schemas.microsoft.com/office/powerpoint/2010/main" val="3978447194"/>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7389" y="183160"/>
            <a:ext cx="7685773" cy="1477328"/>
          </a:xfrm>
          <a:prstGeom prst="rect">
            <a:avLst/>
          </a:prstGeom>
        </p:spPr>
        <p:txBody>
          <a:bodyPr wrap="square">
            <a:spAutoFit/>
          </a:bodyPr>
          <a:lstStyle/>
          <a:p>
            <a:pPr algn="ctr">
              <a:lnSpc>
                <a:spcPct val="150000"/>
              </a:lnSpc>
            </a:pPr>
            <a:r>
              <a:rPr lang="vi-VN" sz="3000" b="1" dirty="0" smtClean="0">
                <a:solidFill>
                  <a:srgbClr val="FF0000"/>
                </a:solidFill>
                <a:latin typeface="UTM  Avo"/>
                <a:cs typeface="Times New Roman" pitchFamily="18" charset="0"/>
              </a:rPr>
              <a:t>Theo em, những đặc điểm nào góp phần khắc họa nên tính cách nhân vật?</a:t>
            </a:r>
            <a:endParaRPr lang="en-US" sz="3000" b="1" dirty="0">
              <a:solidFill>
                <a:srgbClr val="FF0000"/>
              </a:solidFill>
              <a:latin typeface="UTM  Avo"/>
              <a:cs typeface="Times New Roman" pitchFamily="18" charset="0"/>
            </a:endParaRPr>
          </a:p>
        </p:txBody>
      </p:sp>
      <p:sp>
        <p:nvSpPr>
          <p:cNvPr id="3" name="Pentagon 35"/>
          <p:cNvSpPr/>
          <p:nvPr/>
        </p:nvSpPr>
        <p:spPr>
          <a:xfrm>
            <a:off x="897388" y="1876776"/>
            <a:ext cx="2086444" cy="1225836"/>
          </a:xfrm>
          <a:prstGeom prst="homePlate">
            <a:avLst>
              <a:gd name="adj" fmla="val 29885"/>
            </a:avLst>
          </a:prstGeom>
          <a:solidFill>
            <a:srgbClr val="546E7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3" dirty="0"/>
          </a:p>
        </p:txBody>
      </p:sp>
      <p:sp>
        <p:nvSpPr>
          <p:cNvPr id="4" name="Pentagon 69"/>
          <p:cNvSpPr/>
          <p:nvPr/>
        </p:nvSpPr>
        <p:spPr>
          <a:xfrm>
            <a:off x="3270352" y="2889582"/>
            <a:ext cx="2596473" cy="1152192"/>
          </a:xfrm>
          <a:prstGeom prst="homePlate">
            <a:avLst>
              <a:gd name="adj" fmla="val 30723"/>
            </a:avLst>
          </a:prstGeom>
          <a:solidFill>
            <a:srgbClr val="936CA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3" dirty="0"/>
          </a:p>
        </p:txBody>
      </p:sp>
      <p:sp>
        <p:nvSpPr>
          <p:cNvPr id="5" name="Pentagon 70"/>
          <p:cNvSpPr/>
          <p:nvPr/>
        </p:nvSpPr>
        <p:spPr>
          <a:xfrm>
            <a:off x="6460889" y="2044847"/>
            <a:ext cx="2384728" cy="1225836"/>
          </a:xfrm>
          <a:prstGeom prst="homePlate">
            <a:avLst>
              <a:gd name="adj" fmla="val 29885"/>
            </a:avLst>
          </a:prstGeom>
          <a:solidFill>
            <a:srgbClr val="9BBB4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3" dirty="0"/>
          </a:p>
        </p:txBody>
      </p:sp>
      <p:sp>
        <p:nvSpPr>
          <p:cNvPr id="6" name="TextBox 5"/>
          <p:cNvSpPr txBox="1"/>
          <p:nvPr/>
        </p:nvSpPr>
        <p:spPr>
          <a:xfrm>
            <a:off x="1239421" y="1981862"/>
            <a:ext cx="1896177" cy="1015663"/>
          </a:xfrm>
          <a:prstGeom prst="rect">
            <a:avLst/>
          </a:prstGeom>
          <a:noFill/>
        </p:spPr>
        <p:txBody>
          <a:bodyPr wrap="square" rtlCol="0">
            <a:spAutoFit/>
          </a:bodyPr>
          <a:lstStyle/>
          <a:p>
            <a:r>
              <a:rPr lang="vi-VN" sz="3000" dirty="0" smtClean="0">
                <a:solidFill>
                  <a:schemeClr val="bg1"/>
                </a:solidFill>
                <a:latin typeface="UTM  Avo"/>
              </a:rPr>
              <a:t>Hành động</a:t>
            </a:r>
            <a:endParaRPr lang="en-US" sz="3000" dirty="0">
              <a:solidFill>
                <a:schemeClr val="bg1"/>
              </a:solidFill>
              <a:latin typeface="UTM  Avo"/>
            </a:endParaRPr>
          </a:p>
        </p:txBody>
      </p:sp>
      <p:sp>
        <p:nvSpPr>
          <p:cNvPr id="7" name="TextBox 6"/>
          <p:cNvSpPr txBox="1"/>
          <p:nvPr/>
        </p:nvSpPr>
        <p:spPr>
          <a:xfrm>
            <a:off x="3174099" y="2957846"/>
            <a:ext cx="2545645" cy="1015663"/>
          </a:xfrm>
          <a:prstGeom prst="rect">
            <a:avLst/>
          </a:prstGeom>
          <a:noFill/>
        </p:spPr>
        <p:txBody>
          <a:bodyPr wrap="square" rtlCol="0">
            <a:spAutoFit/>
          </a:bodyPr>
          <a:lstStyle/>
          <a:p>
            <a:pPr algn="ctr"/>
            <a:r>
              <a:rPr lang="vi-VN" sz="3000" dirty="0" smtClean="0">
                <a:solidFill>
                  <a:schemeClr val="bg1"/>
                </a:solidFill>
                <a:latin typeface="UTM  Avo"/>
              </a:rPr>
              <a:t>Đặc điểm ngoại hình</a:t>
            </a:r>
            <a:endParaRPr lang="en-US" sz="3000" dirty="0">
              <a:solidFill>
                <a:schemeClr val="bg1"/>
              </a:solidFill>
              <a:latin typeface="UTM  Avo"/>
            </a:endParaRPr>
          </a:p>
        </p:txBody>
      </p:sp>
      <p:sp>
        <p:nvSpPr>
          <p:cNvPr id="8" name="TextBox 7"/>
          <p:cNvSpPr txBox="1"/>
          <p:nvPr/>
        </p:nvSpPr>
        <p:spPr>
          <a:xfrm>
            <a:off x="6460889" y="2164025"/>
            <a:ext cx="2249974" cy="1015663"/>
          </a:xfrm>
          <a:prstGeom prst="rect">
            <a:avLst/>
          </a:prstGeom>
          <a:noFill/>
        </p:spPr>
        <p:txBody>
          <a:bodyPr wrap="square" rtlCol="0">
            <a:spAutoFit/>
          </a:bodyPr>
          <a:lstStyle/>
          <a:p>
            <a:pPr algn="ctr"/>
            <a:r>
              <a:rPr lang="vi-VN" sz="3000" dirty="0" smtClean="0">
                <a:solidFill>
                  <a:schemeClr val="bg1"/>
                </a:solidFill>
                <a:latin typeface="UTM  Avo"/>
              </a:rPr>
              <a:t>Lời nói, </a:t>
            </a:r>
          </a:p>
          <a:p>
            <a:pPr algn="ctr"/>
            <a:r>
              <a:rPr lang="vi-VN" sz="3000" dirty="0" smtClean="0">
                <a:solidFill>
                  <a:schemeClr val="bg1"/>
                </a:solidFill>
                <a:latin typeface="UTM  Avo"/>
              </a:rPr>
              <a:t>ý nghĩ</a:t>
            </a:r>
            <a:endParaRPr lang="en-US" sz="3000" dirty="0">
              <a:solidFill>
                <a:schemeClr val="bg1"/>
              </a:solidFill>
              <a:latin typeface="UTM  Avo"/>
            </a:endParaRPr>
          </a:p>
        </p:txBody>
      </p:sp>
    </p:spTree>
    <p:extLst>
      <p:ext uri="{BB962C8B-B14F-4D97-AF65-F5344CB8AC3E}">
        <p14:creationId xmlns:p14="http://schemas.microsoft.com/office/powerpoint/2010/main" val="3287719674"/>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284946"/>
            <a:ext cx="9143244" cy="4858554"/>
            <a:chOff x="0" y="284946"/>
            <a:chExt cx="9143244" cy="4858554"/>
          </a:xfrm>
        </p:grpSpPr>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961312"/>
              <a:ext cx="9143244" cy="2182188"/>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699" y="284946"/>
              <a:ext cx="1621402" cy="1749407"/>
            </a:xfrm>
            <a:prstGeom prst="rect">
              <a:avLst/>
            </a:prstGeom>
          </p:spPr>
        </p:pic>
        <p:pic>
          <p:nvPicPr>
            <p:cNvPr id="9"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90570" y="2285349"/>
              <a:ext cx="1912821" cy="2655859"/>
            </a:xfrm>
            <a:prstGeom prst="rect">
              <a:avLst/>
            </a:prstGeom>
          </p:spPr>
        </p:pic>
      </p:grpSp>
      <p:sp>
        <p:nvSpPr>
          <p:cNvPr id="23" name="MH_Other_2"/>
          <p:cNvSpPr/>
          <p:nvPr>
            <p:custDataLst>
              <p:tags r:id="rId1"/>
            </p:custDataLst>
          </p:nvPr>
        </p:nvSpPr>
        <p:spPr>
          <a:xfrm rot="18925946">
            <a:off x="1042795" y="1538416"/>
            <a:ext cx="1863075" cy="1275472"/>
          </a:xfrm>
          <a:prstGeom prst="notchedRightArrow">
            <a:avLst>
              <a:gd name="adj1" fmla="val 46829"/>
              <a:gd name="adj2" fmla="val 50000"/>
            </a:avLst>
          </a:prstGeom>
          <a:solidFill>
            <a:srgbClr val="EB666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rgbClr val="FEFFFF"/>
                </a:solidFill>
                <a:latin typeface="Calibri" pitchFamily="34" charset="0"/>
                <a:ea typeface="微软雅黑" panose="020B0503020204020204" pitchFamily="34" charset="-122"/>
              </a:rPr>
              <a:t>01</a:t>
            </a:r>
            <a:endParaRPr lang="zh-CN" altLang="en-US" sz="3200" b="1" dirty="0">
              <a:solidFill>
                <a:srgbClr val="FEFFFF"/>
              </a:solidFill>
              <a:latin typeface="Calibri" pitchFamily="34" charset="0"/>
              <a:ea typeface="微软雅黑" panose="020B0503020204020204" pitchFamily="34" charset="-122"/>
            </a:endParaRPr>
          </a:p>
        </p:txBody>
      </p:sp>
      <p:sp>
        <p:nvSpPr>
          <p:cNvPr id="24" name="MH_SubTitle_1"/>
          <p:cNvSpPr/>
          <p:nvPr>
            <p:custDataLst>
              <p:tags r:id="rId2"/>
            </p:custDataLst>
          </p:nvPr>
        </p:nvSpPr>
        <p:spPr>
          <a:xfrm>
            <a:off x="2757184" y="1207249"/>
            <a:ext cx="3852843" cy="1078099"/>
          </a:xfrm>
          <a:prstGeom prst="rect">
            <a:avLst/>
          </a:prstGeom>
          <a:solidFill>
            <a:srgbClr val="EB66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endParaRPr lang="zh-CN" altLang="en-US" sz="2000" b="1" dirty="0">
              <a:solidFill>
                <a:srgbClr val="FEFFFF"/>
              </a:solidFill>
              <a:latin typeface="微软雅黑" panose="020B0503020204020204" pitchFamily="34" charset="-122"/>
              <a:ea typeface="微软雅黑" panose="020B0503020204020204" pitchFamily="34" charset="-122"/>
            </a:endParaRPr>
          </a:p>
        </p:txBody>
      </p:sp>
      <p:grpSp>
        <p:nvGrpSpPr>
          <p:cNvPr id="10" name="Group 9"/>
          <p:cNvGrpSpPr/>
          <p:nvPr/>
        </p:nvGrpSpPr>
        <p:grpSpPr>
          <a:xfrm>
            <a:off x="507699" y="974664"/>
            <a:ext cx="8219839" cy="1336193"/>
            <a:chOff x="7864795" y="329402"/>
            <a:chExt cx="8532703" cy="1336193"/>
          </a:xfrm>
        </p:grpSpPr>
        <p:sp>
          <p:nvSpPr>
            <p:cNvPr id="11" name="TextBox 10"/>
            <p:cNvSpPr txBox="1"/>
            <p:nvPr/>
          </p:nvSpPr>
          <p:spPr>
            <a:xfrm>
              <a:off x="7966495" y="342156"/>
              <a:ext cx="8431003" cy="1323439"/>
            </a:xfrm>
            <a:prstGeom prst="rect">
              <a:avLst/>
            </a:prstGeom>
            <a:noFill/>
          </p:spPr>
          <p:txBody>
            <a:bodyPr wrap="square" rtlCol="0">
              <a:spAutoFit/>
            </a:bodyPr>
            <a:lstStyle/>
            <a:p>
              <a:pPr algn="ctr"/>
              <a:r>
                <a:rPr lang="vi-VN" sz="8000" dirty="0" smtClean="0">
                  <a:ln w="165100">
                    <a:solidFill>
                      <a:schemeClr val="tx1">
                        <a:lumMod val="85000"/>
                        <a:lumOff val="15000"/>
                      </a:schemeClr>
                    </a:solidFill>
                  </a:ln>
                  <a:solidFill>
                    <a:schemeClr val="bg1"/>
                  </a:solidFill>
                  <a:latin typeface="SVN-Apple" panose="02040603050506020204" pitchFamily="18" charset="0"/>
                </a:rPr>
                <a:t>NHẬN XÉT</a:t>
              </a:r>
              <a:endParaRPr lang="en-US" sz="8000" dirty="0" smtClean="0">
                <a:ln w="165100">
                  <a:solidFill>
                    <a:schemeClr val="tx1">
                      <a:lumMod val="85000"/>
                      <a:lumOff val="15000"/>
                    </a:schemeClr>
                  </a:solidFill>
                </a:ln>
                <a:solidFill>
                  <a:schemeClr val="bg1"/>
                </a:solidFill>
                <a:latin typeface="SVN-Apple" panose="02040603050506020204" pitchFamily="18" charset="0"/>
              </a:endParaRPr>
            </a:p>
          </p:txBody>
        </p:sp>
        <p:sp>
          <p:nvSpPr>
            <p:cNvPr id="12" name="TextBox 11"/>
            <p:cNvSpPr txBox="1"/>
            <p:nvPr/>
          </p:nvSpPr>
          <p:spPr>
            <a:xfrm>
              <a:off x="7864795" y="329402"/>
              <a:ext cx="8466298" cy="1323439"/>
            </a:xfrm>
            <a:prstGeom prst="rect">
              <a:avLst/>
            </a:prstGeom>
            <a:noFill/>
          </p:spPr>
          <p:txBody>
            <a:bodyPr wrap="square" rtlCol="0">
              <a:spAutoFit/>
            </a:bodyPr>
            <a:lstStyle/>
            <a:p>
              <a:pPr algn="ctr"/>
              <a:r>
                <a:rPr lang="en-US" sz="8000" dirty="0" smtClean="0">
                  <a:solidFill>
                    <a:schemeClr val="accent2">
                      <a:lumMod val="60000"/>
                      <a:lumOff val="40000"/>
                    </a:schemeClr>
                  </a:solidFill>
                  <a:latin typeface="SVN-Apple" panose="02040603050506020204" pitchFamily="18" charset="0"/>
                </a:rPr>
                <a:t> </a:t>
              </a:r>
              <a:r>
                <a:rPr lang="vi-VN" sz="8000" dirty="0" smtClean="0">
                  <a:solidFill>
                    <a:schemeClr val="accent2">
                      <a:lumMod val="60000"/>
                      <a:lumOff val="40000"/>
                    </a:schemeClr>
                  </a:solidFill>
                  <a:latin typeface="SVN-Apple" panose="02040603050506020204" pitchFamily="18" charset="0"/>
                </a:rPr>
                <a:t>NHẬN XÉT</a:t>
              </a:r>
              <a:endParaRPr lang="en-US" sz="8000" dirty="0" smtClean="0">
                <a:solidFill>
                  <a:schemeClr val="accent1">
                    <a:lumMod val="60000"/>
                    <a:lumOff val="40000"/>
                  </a:schemeClr>
                </a:solidFill>
                <a:latin typeface="SVN-Apple" panose="02040603050506020204" pitchFamily="18" charset="0"/>
              </a:endParaRPr>
            </a:p>
          </p:txBody>
        </p:sp>
      </p:grpSp>
    </p:spTree>
    <p:extLst>
      <p:ext uri="{BB962C8B-B14F-4D97-AF65-F5344CB8AC3E}">
        <p14:creationId xmlns:p14="http://schemas.microsoft.com/office/powerpoint/2010/main" val="775748703"/>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6525" y="557629"/>
            <a:ext cx="8791575" cy="4585871"/>
          </a:xfrm>
          <a:prstGeom prst="rect">
            <a:avLst/>
          </a:prstGeom>
          <a:solidFill>
            <a:schemeClr val="accent2">
              <a:lumMod val="60000"/>
              <a:lumOff val="40000"/>
              <a:alpha val="22000"/>
            </a:schemeClr>
          </a:solidFill>
        </p:spPr>
        <p:txBody>
          <a:bodyPr wrap="square">
            <a:spAutoFit/>
          </a:bodyPr>
          <a:lstStyle/>
          <a:p>
            <a:pPr algn="ctr"/>
            <a:r>
              <a:rPr lang="vi-VN" sz="2200" b="1" dirty="0">
                <a:solidFill>
                  <a:srgbClr val="FF0000"/>
                </a:solidFill>
                <a:latin typeface="+mj-lt"/>
              </a:rPr>
              <a:t>Người ăn xin</a:t>
            </a:r>
          </a:p>
          <a:p>
            <a:r>
              <a:rPr lang="vi-VN" sz="1800" dirty="0">
                <a:solidFill>
                  <a:srgbClr val="2F1444"/>
                </a:solidFill>
                <a:latin typeface="+mj-lt"/>
              </a:rPr>
              <a:t>    </a:t>
            </a:r>
            <a:r>
              <a:rPr lang="en-US" sz="1800" dirty="0">
                <a:solidFill>
                  <a:srgbClr val="2F1444"/>
                </a:solidFill>
                <a:latin typeface="+mj-lt"/>
              </a:rPr>
              <a:t>   </a:t>
            </a:r>
            <a:r>
              <a:rPr lang="vi-VN" sz="1800" dirty="0">
                <a:solidFill>
                  <a:srgbClr val="2F1444"/>
                </a:solidFill>
                <a:latin typeface="+mj-lt"/>
              </a:rPr>
              <a:t>Lúc ấy, tôi đang đi trên phố. Một người ăn xin già lọm khọm đứng ngay </a:t>
            </a:r>
            <a:r>
              <a:rPr lang="vi-VN" sz="1800" dirty="0" smtClean="0">
                <a:solidFill>
                  <a:srgbClr val="2F1444"/>
                </a:solidFill>
                <a:latin typeface="+mj-lt"/>
              </a:rPr>
              <a:t>trước</a:t>
            </a:r>
            <a:r>
              <a:rPr lang="vi-VN" sz="1800" dirty="0">
                <a:solidFill>
                  <a:srgbClr val="2F1444"/>
                </a:solidFill>
                <a:latin typeface="+mj-lt"/>
              </a:rPr>
              <a:t> </a:t>
            </a:r>
            <a:r>
              <a:rPr lang="vi-VN" sz="1800" dirty="0" smtClean="0">
                <a:solidFill>
                  <a:srgbClr val="2F1444"/>
                </a:solidFill>
                <a:latin typeface="+mj-lt"/>
              </a:rPr>
              <a:t>mặt </a:t>
            </a:r>
            <a:r>
              <a:rPr lang="vi-VN" sz="1800" dirty="0">
                <a:solidFill>
                  <a:srgbClr val="2F1444"/>
                </a:solidFill>
                <a:latin typeface="+mj-lt"/>
              </a:rPr>
              <a:t>tôi. </a:t>
            </a:r>
          </a:p>
          <a:p>
            <a:r>
              <a:rPr lang="vi-VN" sz="1800" dirty="0">
                <a:solidFill>
                  <a:srgbClr val="2F1444"/>
                </a:solidFill>
                <a:latin typeface="+mj-lt"/>
              </a:rPr>
              <a:t>    </a:t>
            </a:r>
            <a:r>
              <a:rPr lang="en-US" sz="1800" dirty="0">
                <a:solidFill>
                  <a:srgbClr val="2F1444"/>
                </a:solidFill>
                <a:latin typeface="+mj-lt"/>
              </a:rPr>
              <a:t>   </a:t>
            </a:r>
            <a:r>
              <a:rPr lang="vi-VN" sz="1800" dirty="0">
                <a:solidFill>
                  <a:srgbClr val="2F1444"/>
                </a:solidFill>
                <a:latin typeface="+mj-lt"/>
              </a:rPr>
              <a:t>Đôi mắt ông lão đỏ đọc và giàn giụa nước mắt. Đôi môi tái nhợt, áo quần tả tơi thảm hại... Chao ôi! Cảnh nghèo đói đã gặm nát con người đau khổ kia thành xấu xí biết nhường nào!</a:t>
            </a:r>
          </a:p>
          <a:p>
            <a:r>
              <a:rPr lang="vi-VN" sz="1800" dirty="0">
                <a:solidFill>
                  <a:srgbClr val="2F1444"/>
                </a:solidFill>
                <a:latin typeface="+mj-lt"/>
              </a:rPr>
              <a:t>   </a:t>
            </a:r>
            <a:r>
              <a:rPr lang="en-US" sz="1800" dirty="0">
                <a:solidFill>
                  <a:srgbClr val="2F1444"/>
                </a:solidFill>
                <a:latin typeface="+mj-lt"/>
              </a:rPr>
              <a:t>   </a:t>
            </a:r>
            <a:r>
              <a:rPr lang="vi-VN" sz="1800" dirty="0">
                <a:solidFill>
                  <a:srgbClr val="2F1444"/>
                </a:solidFill>
                <a:latin typeface="+mj-lt"/>
              </a:rPr>
              <a:t>Ông già chìa trước mặt tôi bàn tay sưng húp, bẩn thỉu. Ông rên rỉ cầu xin cứu giúp.</a:t>
            </a:r>
          </a:p>
          <a:p>
            <a:r>
              <a:rPr lang="vi-VN" sz="1800" dirty="0">
                <a:solidFill>
                  <a:srgbClr val="2F1444"/>
                </a:solidFill>
                <a:latin typeface="+mj-lt"/>
              </a:rPr>
              <a:t>    </a:t>
            </a:r>
            <a:r>
              <a:rPr lang="en-US" sz="1800" dirty="0">
                <a:solidFill>
                  <a:srgbClr val="2F1444"/>
                </a:solidFill>
                <a:latin typeface="+mj-lt"/>
              </a:rPr>
              <a:t>  </a:t>
            </a:r>
            <a:r>
              <a:rPr lang="vi-VN" sz="1800" dirty="0">
                <a:solidFill>
                  <a:srgbClr val="2F1444"/>
                </a:solidFill>
                <a:latin typeface="+mj-lt"/>
              </a:rPr>
              <a:t>Tôi lục tìm hết túi nọ túi kia, không có tiền, không có đồng hồ, không có cả một chiếc khăn tay. Trên người tôi chẳng có tài sản gì.</a:t>
            </a:r>
          </a:p>
          <a:p>
            <a:r>
              <a:rPr lang="vi-VN" sz="1800" dirty="0">
                <a:solidFill>
                  <a:srgbClr val="2F1444"/>
                </a:solidFill>
                <a:latin typeface="+mj-lt"/>
              </a:rPr>
              <a:t>    Người ăn xin vẫn đợi tôi. Tay vẫn chìa ra, run lẩy bẩy.</a:t>
            </a:r>
          </a:p>
          <a:p>
            <a:r>
              <a:rPr lang="vi-VN" sz="1800" dirty="0">
                <a:solidFill>
                  <a:srgbClr val="2F1444"/>
                </a:solidFill>
                <a:latin typeface="+mj-lt"/>
              </a:rPr>
              <a:t>    Tôi chẳng biết làm cách nào. Tôi nắm chặt lấy bàn tay run rẩy kia:</a:t>
            </a:r>
          </a:p>
          <a:p>
            <a:r>
              <a:rPr lang="vi-VN" sz="1800" dirty="0">
                <a:solidFill>
                  <a:srgbClr val="2F1444"/>
                </a:solidFill>
                <a:latin typeface="+mj-lt"/>
              </a:rPr>
              <a:t>- Ông đừng giận cháu, cháu không có gì để cho ông cả.</a:t>
            </a:r>
          </a:p>
          <a:p>
            <a:r>
              <a:rPr lang="vi-VN" sz="1800" dirty="0">
                <a:solidFill>
                  <a:srgbClr val="2F1444"/>
                </a:solidFill>
                <a:latin typeface="+mj-lt"/>
              </a:rPr>
              <a:t>    Người ăn xin nhìn tôi chằm chằm bằng đôi mắt ướt đẫm. Đôi môi tái nhợt nở nụ cười và tay ông cũng xiết lấy tay tôi: </a:t>
            </a:r>
          </a:p>
          <a:p>
            <a:r>
              <a:rPr lang="vi-VN" sz="1800" dirty="0">
                <a:solidFill>
                  <a:srgbClr val="2F1444"/>
                </a:solidFill>
                <a:latin typeface="+mj-lt"/>
              </a:rPr>
              <a:t>- Cháu ơi, cảm ơn cháu ! Như vậy là cháu đã cho lão rồi. - Ông lão nói bằng giọng khản đặc.</a:t>
            </a:r>
          </a:p>
          <a:p>
            <a:r>
              <a:rPr lang="vi-VN" sz="1800" dirty="0">
                <a:solidFill>
                  <a:srgbClr val="2F1444"/>
                </a:solidFill>
                <a:latin typeface="+mj-lt"/>
              </a:rPr>
              <a:t>    Khi ấy, tôi chợt hiểu rằng: cả tôi nữa, tôi cũng vừa nhận được chút gì của ông lão.</a:t>
            </a:r>
          </a:p>
          <a:p>
            <a:pPr algn="r"/>
            <a:r>
              <a:rPr lang="en-US" sz="1800" i="1" dirty="0">
                <a:solidFill>
                  <a:srgbClr val="2F1444"/>
                </a:solidFill>
                <a:latin typeface="Times New Roman" panose="02020603050405020304" pitchFamily="18" charset="0"/>
                <a:cs typeface="Times New Roman" panose="02020603050405020304" pitchFamily="18" charset="0"/>
              </a:rPr>
              <a:t>(Theo </a:t>
            </a:r>
            <a:r>
              <a:rPr lang="vi-VN" sz="1800" i="1" dirty="0">
                <a:solidFill>
                  <a:srgbClr val="2F1444"/>
                </a:solidFill>
                <a:latin typeface="+mj-lt"/>
              </a:rPr>
              <a:t>Tuốc-ghê-nhép)</a:t>
            </a:r>
            <a:endParaRPr lang="en-US" sz="1800" i="1" dirty="0">
              <a:solidFill>
                <a:srgbClr val="2F1444"/>
              </a:solidFill>
              <a:latin typeface="+mj-lt"/>
            </a:endParaRPr>
          </a:p>
        </p:txBody>
      </p:sp>
      <p:sp>
        <p:nvSpPr>
          <p:cNvPr id="5" name="Rectangle 4"/>
          <p:cNvSpPr/>
          <p:nvPr/>
        </p:nvSpPr>
        <p:spPr>
          <a:xfrm>
            <a:off x="385183" y="42876"/>
            <a:ext cx="8294257" cy="523220"/>
          </a:xfrm>
          <a:prstGeom prst="rect">
            <a:avLst/>
          </a:prstGeom>
        </p:spPr>
        <p:txBody>
          <a:bodyPr wrap="none">
            <a:spAutoFit/>
          </a:bodyPr>
          <a:lstStyle/>
          <a:p>
            <a:pPr algn="ctr" defTabSz="1219170">
              <a:buClr>
                <a:srgbClr val="000000"/>
              </a:buClr>
            </a:pPr>
            <a:r>
              <a:rPr lang="vi-VN" altLang="en-US" sz="2800" b="1" kern="0" dirty="0" smtClean="0">
                <a:solidFill>
                  <a:srgbClr val="7030A0"/>
                </a:solidFill>
                <a:latin typeface="UTM Androgyne" panose="02040603050506020204" pitchFamily="18" charset="0"/>
                <a:cs typeface="Arial" panose="020B0604020202020204" pitchFamily="34" charset="0"/>
                <a:sym typeface="Arial"/>
              </a:rPr>
              <a:t>Đọc truyện “Người ăn xin” và trả lời các câu hỏi:  </a:t>
            </a:r>
            <a:endParaRPr lang="en-US" altLang="en-US" sz="2800" b="1" kern="0" dirty="0">
              <a:solidFill>
                <a:srgbClr val="7030A0"/>
              </a:solidFill>
              <a:latin typeface="UTM Androgyne" panose="02040603050506020204" pitchFamily="18" charset="0"/>
              <a:cs typeface="Arial" panose="020B0604020202020204" pitchFamily="34" charset="0"/>
              <a:sym typeface="Arial"/>
            </a:endParaRPr>
          </a:p>
        </p:txBody>
      </p:sp>
    </p:spTree>
    <p:extLst>
      <p:ext uri="{BB962C8B-B14F-4D97-AF65-F5344CB8AC3E}">
        <p14:creationId xmlns:p14="http://schemas.microsoft.com/office/powerpoint/2010/main" val="1882416619"/>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59267" y="262467"/>
            <a:ext cx="9084733" cy="4881033"/>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42875" y="2957513"/>
            <a:ext cx="5486400" cy="31432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p:cNvSpPr/>
          <p:nvPr/>
        </p:nvSpPr>
        <p:spPr>
          <a:xfrm>
            <a:off x="664369" y="954874"/>
            <a:ext cx="8229600" cy="385763"/>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p:cNvSpPr/>
          <p:nvPr/>
        </p:nvSpPr>
        <p:spPr>
          <a:xfrm>
            <a:off x="2957513" y="4369586"/>
            <a:ext cx="5343525" cy="385763"/>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p:cNvSpPr/>
          <p:nvPr/>
        </p:nvSpPr>
        <p:spPr>
          <a:xfrm>
            <a:off x="207169" y="1247768"/>
            <a:ext cx="421481" cy="395295"/>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Rectangle 1"/>
          <p:cNvSpPr/>
          <p:nvPr/>
        </p:nvSpPr>
        <p:spPr>
          <a:xfrm>
            <a:off x="73555" y="-84860"/>
            <a:ext cx="8916759" cy="5078313"/>
          </a:xfrm>
          <a:prstGeom prst="rect">
            <a:avLst/>
          </a:prstGeom>
          <a:solidFill>
            <a:schemeClr val="accent2">
              <a:lumMod val="20000"/>
              <a:lumOff val="80000"/>
              <a:alpha val="22000"/>
            </a:schemeClr>
          </a:solidFill>
        </p:spPr>
        <p:txBody>
          <a:bodyPr wrap="square">
            <a:spAutoFit/>
          </a:bodyPr>
          <a:lstStyle/>
          <a:p>
            <a:pPr algn="ctr"/>
            <a:r>
              <a:rPr lang="vi-VN" sz="2400" b="1" dirty="0">
                <a:solidFill>
                  <a:srgbClr val="7030A0"/>
                </a:solidFill>
                <a:latin typeface="Times New Roman" panose="02020603050405020304" pitchFamily="18" charset="0"/>
              </a:rPr>
              <a:t>Người ăn xin</a:t>
            </a:r>
          </a:p>
          <a:p>
            <a:r>
              <a:rPr lang="vi-VN" sz="1875" dirty="0">
                <a:solidFill>
                  <a:srgbClr val="2F1444"/>
                </a:solidFill>
                <a:latin typeface="Times New Roman" panose="02020603050405020304" pitchFamily="18" charset="0"/>
              </a:rPr>
              <a:t>    </a:t>
            </a:r>
            <a:r>
              <a:rPr lang="en-US" sz="1875" dirty="0">
                <a:solidFill>
                  <a:srgbClr val="2F1444"/>
                </a:solidFill>
                <a:latin typeface="Calibri Light" panose="020F0302020204030204"/>
              </a:rPr>
              <a:t>   </a:t>
            </a:r>
            <a:r>
              <a:rPr lang="vi-VN" sz="1875" dirty="0">
                <a:solidFill>
                  <a:srgbClr val="2F1444"/>
                </a:solidFill>
                <a:latin typeface="Times New Roman" panose="02020603050405020304" pitchFamily="18" charset="0"/>
              </a:rPr>
              <a:t>Lúc ấy, tôi đang đi trên phố. Một người ăn xin già lọm khọm đứng ngay trước</a:t>
            </a:r>
            <a:r>
              <a:rPr lang="en-US" sz="1875" dirty="0">
                <a:solidFill>
                  <a:srgbClr val="2F1444"/>
                </a:solidFill>
                <a:latin typeface="Calibri Light" panose="020F0302020204030204"/>
              </a:rPr>
              <a:t>,</a:t>
            </a:r>
            <a:r>
              <a:rPr lang="vi-VN" sz="1875" dirty="0">
                <a:solidFill>
                  <a:srgbClr val="2F1444"/>
                </a:solidFill>
                <a:latin typeface="Times New Roman" panose="02020603050405020304" pitchFamily="18" charset="0"/>
              </a:rPr>
              <a:t> mặt tôi. </a:t>
            </a:r>
          </a:p>
          <a:p>
            <a:r>
              <a:rPr lang="vi-VN" sz="1875" dirty="0">
                <a:solidFill>
                  <a:srgbClr val="2F1444"/>
                </a:solidFill>
                <a:latin typeface="Times New Roman" panose="02020603050405020304" pitchFamily="18" charset="0"/>
              </a:rPr>
              <a:t>    </a:t>
            </a:r>
            <a:r>
              <a:rPr lang="en-US" sz="1875" dirty="0">
                <a:solidFill>
                  <a:srgbClr val="2F1444"/>
                </a:solidFill>
                <a:latin typeface="Calibri Light" panose="020F0302020204030204"/>
              </a:rPr>
              <a:t>   </a:t>
            </a:r>
            <a:r>
              <a:rPr lang="vi-VN" sz="1875" dirty="0">
                <a:solidFill>
                  <a:srgbClr val="2F1444"/>
                </a:solidFill>
                <a:latin typeface="Times New Roman" panose="02020603050405020304" pitchFamily="18" charset="0"/>
              </a:rPr>
              <a:t>Đôi mắt ông lão đỏ đọc và giàn giụa nước mắt. Đôi môi tái nhợt, áo quần tả tơi thảm hại... Chao ôi! Cảnh nghèo đói đã gặm nát con người đau khổ kia thành xấu xí biết nhường nào!</a:t>
            </a:r>
          </a:p>
          <a:p>
            <a:r>
              <a:rPr lang="vi-VN" sz="1875" dirty="0">
                <a:solidFill>
                  <a:srgbClr val="2F1444"/>
                </a:solidFill>
                <a:latin typeface="Times New Roman" panose="02020603050405020304" pitchFamily="18" charset="0"/>
              </a:rPr>
              <a:t>   </a:t>
            </a:r>
            <a:r>
              <a:rPr lang="en-US" sz="1875" dirty="0">
                <a:solidFill>
                  <a:srgbClr val="2F1444"/>
                </a:solidFill>
                <a:latin typeface="Calibri Light" panose="020F0302020204030204"/>
              </a:rPr>
              <a:t>   </a:t>
            </a:r>
            <a:r>
              <a:rPr lang="vi-VN" sz="1875" dirty="0">
                <a:solidFill>
                  <a:srgbClr val="2F1444"/>
                </a:solidFill>
                <a:latin typeface="Times New Roman" panose="02020603050405020304" pitchFamily="18" charset="0"/>
              </a:rPr>
              <a:t>Ông già chìa trước mặt tôi bàn tay sưng húp, bẩn thỉu. Ông rên rỉ cầu xin cứu giúp.</a:t>
            </a:r>
          </a:p>
          <a:p>
            <a:r>
              <a:rPr lang="vi-VN" sz="1875" dirty="0">
                <a:solidFill>
                  <a:srgbClr val="2F1444"/>
                </a:solidFill>
                <a:latin typeface="Times New Roman" panose="02020603050405020304" pitchFamily="18" charset="0"/>
              </a:rPr>
              <a:t>    </a:t>
            </a:r>
            <a:r>
              <a:rPr lang="en-US" sz="1875" dirty="0">
                <a:solidFill>
                  <a:srgbClr val="2F1444"/>
                </a:solidFill>
                <a:latin typeface="Calibri Light" panose="020F0302020204030204"/>
              </a:rPr>
              <a:t>  </a:t>
            </a:r>
            <a:r>
              <a:rPr lang="vi-VN" sz="1875" dirty="0">
                <a:solidFill>
                  <a:srgbClr val="2F1444"/>
                </a:solidFill>
                <a:latin typeface="Times New Roman" panose="02020603050405020304" pitchFamily="18" charset="0"/>
              </a:rPr>
              <a:t>Tôi lục tìm hết túi nọ túi kia, không có tiền, không có đồng hồ, không có cả một chiếc khăn tay. Trên người tôi chẳng có tài sản gì.</a:t>
            </a:r>
          </a:p>
          <a:p>
            <a:r>
              <a:rPr lang="vi-VN" sz="1875" dirty="0">
                <a:solidFill>
                  <a:srgbClr val="2F1444"/>
                </a:solidFill>
                <a:latin typeface="Times New Roman" panose="02020603050405020304" pitchFamily="18" charset="0"/>
              </a:rPr>
              <a:t>    Người ăn xin vẫn đợi tôi. Tay vẫn chìa ra, run lẩy bẩy.</a:t>
            </a:r>
          </a:p>
          <a:p>
            <a:r>
              <a:rPr lang="vi-VN" sz="1875" dirty="0">
                <a:solidFill>
                  <a:srgbClr val="2F1444"/>
                </a:solidFill>
                <a:latin typeface="Times New Roman" panose="02020603050405020304" pitchFamily="18" charset="0"/>
              </a:rPr>
              <a:t>    Tôi chẳng biết làm cách nào. Tôi nắm chặt lấy bàn tay run rẩy kia:</a:t>
            </a:r>
          </a:p>
          <a:p>
            <a:r>
              <a:rPr lang="vi-VN" sz="1875" dirty="0">
                <a:solidFill>
                  <a:srgbClr val="2F1444"/>
                </a:solidFill>
                <a:latin typeface="Times New Roman" panose="02020603050405020304" pitchFamily="18" charset="0"/>
              </a:rPr>
              <a:t>- Ông đừng giận cháu, cháu không có gì để cho ông cả.</a:t>
            </a:r>
          </a:p>
          <a:p>
            <a:r>
              <a:rPr lang="vi-VN" sz="1875" dirty="0">
                <a:solidFill>
                  <a:srgbClr val="2F1444"/>
                </a:solidFill>
                <a:latin typeface="Times New Roman" panose="02020603050405020304" pitchFamily="18" charset="0"/>
              </a:rPr>
              <a:t>    Người ăn xin nhìn tôi chằm chằm bằng đôi mắt ướt đẫm. Đôi môi tái nhợt nở nụ cười và tay ông cũng xiết lấy tay tôi: </a:t>
            </a:r>
          </a:p>
          <a:p>
            <a:r>
              <a:rPr lang="vi-VN" sz="1875" dirty="0">
                <a:solidFill>
                  <a:srgbClr val="2F1444"/>
                </a:solidFill>
                <a:latin typeface="Times New Roman" panose="02020603050405020304" pitchFamily="18" charset="0"/>
              </a:rPr>
              <a:t>- Cháu ơi, cảm ơn cháu ! Như vậy là cháu đã cho lão rồi. - Ông lão nói bằng giọng khản đặc.</a:t>
            </a:r>
          </a:p>
          <a:p>
            <a:r>
              <a:rPr lang="vi-VN" sz="1875" dirty="0">
                <a:solidFill>
                  <a:srgbClr val="2F1444"/>
                </a:solidFill>
                <a:latin typeface="Times New Roman" panose="02020603050405020304" pitchFamily="18" charset="0"/>
              </a:rPr>
              <a:t>    Khi ấy, tôi chợt hiểu rằng: cả tôi nữa, tôi cũng vừa nhận được chút gì của ông lão.</a:t>
            </a:r>
          </a:p>
          <a:p>
            <a:pPr algn="r"/>
            <a:r>
              <a:rPr lang="en-US" sz="1875" i="1" dirty="0">
                <a:solidFill>
                  <a:srgbClr val="2F1444"/>
                </a:solidFill>
                <a:latin typeface="Times New Roman" panose="02020603050405020304" pitchFamily="18" charset="0"/>
                <a:cs typeface="Times New Roman" panose="02020603050405020304" pitchFamily="18" charset="0"/>
              </a:rPr>
              <a:t>(Theo </a:t>
            </a:r>
            <a:r>
              <a:rPr lang="vi-VN" sz="1875" i="1" dirty="0">
                <a:solidFill>
                  <a:srgbClr val="2F1444"/>
                </a:solidFill>
                <a:latin typeface="Times New Roman" panose="02020603050405020304" pitchFamily="18" charset="0"/>
              </a:rPr>
              <a:t>Tuốc-ghê-nhép)</a:t>
            </a:r>
            <a:endParaRPr lang="en-US" sz="1875" i="1" dirty="0">
              <a:solidFill>
                <a:srgbClr val="2F1444"/>
              </a:solidFill>
              <a:latin typeface="Calibri Light" panose="020F0302020204030204"/>
            </a:endParaRPr>
          </a:p>
        </p:txBody>
      </p:sp>
      <p:sp>
        <p:nvSpPr>
          <p:cNvPr id="5" name="Flowchart: Terminator 4"/>
          <p:cNvSpPr/>
          <p:nvPr/>
        </p:nvSpPr>
        <p:spPr>
          <a:xfrm>
            <a:off x="826361" y="1945540"/>
            <a:ext cx="7534140" cy="936723"/>
          </a:xfrm>
          <a:prstGeom prst="flowChartTerminator">
            <a:avLst/>
          </a:prstGeom>
          <a:solidFill>
            <a:schemeClr val="accent2">
              <a:lumMod val="40000"/>
              <a:lumOff val="60000"/>
            </a:schemeClr>
          </a:solidFill>
          <a:ln w="28575">
            <a:solidFill>
              <a:srgbClr val="4CD2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4158"/>
                </a:solidFill>
                <a:latin typeface="UTM Avo" panose="02040603050506020204" pitchFamily="18" charset="0"/>
              </a:rPr>
              <a:t>1. </a:t>
            </a:r>
            <a:r>
              <a:rPr lang="en-US" sz="2500" b="1" dirty="0" err="1">
                <a:solidFill>
                  <a:srgbClr val="004158"/>
                </a:solidFill>
                <a:latin typeface="UTM Avo" panose="02040603050506020204" pitchFamily="18" charset="0"/>
              </a:rPr>
              <a:t>Tìm</a:t>
            </a:r>
            <a:r>
              <a:rPr lang="en-US" sz="2500" b="1" dirty="0">
                <a:solidFill>
                  <a:srgbClr val="004158"/>
                </a:solidFill>
                <a:latin typeface="UTM Avo" panose="02040603050506020204" pitchFamily="18" charset="0"/>
              </a:rPr>
              <a:t> </a:t>
            </a:r>
            <a:r>
              <a:rPr lang="en-US" sz="2500" b="1" dirty="0" err="1">
                <a:solidFill>
                  <a:srgbClr val="004158"/>
                </a:solidFill>
                <a:latin typeface="UTM Avo" panose="02040603050506020204" pitchFamily="18" charset="0"/>
              </a:rPr>
              <a:t>những</a:t>
            </a:r>
            <a:r>
              <a:rPr lang="en-US" sz="2500" b="1" dirty="0">
                <a:solidFill>
                  <a:srgbClr val="004158"/>
                </a:solidFill>
                <a:latin typeface="UTM Avo" panose="02040603050506020204" pitchFamily="18" charset="0"/>
              </a:rPr>
              <a:t> </a:t>
            </a:r>
            <a:r>
              <a:rPr lang="en-US" sz="2500" b="1" dirty="0" err="1">
                <a:solidFill>
                  <a:srgbClr val="004158"/>
                </a:solidFill>
                <a:latin typeface="UTM Avo" panose="02040603050506020204" pitchFamily="18" charset="0"/>
              </a:rPr>
              <a:t>câu</a:t>
            </a:r>
            <a:r>
              <a:rPr lang="en-US" sz="2500" b="1" dirty="0">
                <a:solidFill>
                  <a:srgbClr val="004158"/>
                </a:solidFill>
                <a:latin typeface="UTM Avo" panose="02040603050506020204" pitchFamily="18" charset="0"/>
              </a:rPr>
              <a:t> </a:t>
            </a:r>
            <a:r>
              <a:rPr lang="en-US" sz="2500" b="1" dirty="0" err="1">
                <a:solidFill>
                  <a:srgbClr val="004158"/>
                </a:solidFill>
                <a:latin typeface="UTM Avo" panose="02040603050506020204" pitchFamily="18" charset="0"/>
              </a:rPr>
              <a:t>ghi</a:t>
            </a:r>
            <a:r>
              <a:rPr lang="en-US" sz="2500" b="1" dirty="0">
                <a:solidFill>
                  <a:srgbClr val="004158"/>
                </a:solidFill>
                <a:latin typeface="UTM Avo" panose="02040603050506020204" pitchFamily="18" charset="0"/>
              </a:rPr>
              <a:t> </a:t>
            </a:r>
            <a:r>
              <a:rPr lang="en-US" sz="2500" b="1" dirty="0" err="1">
                <a:solidFill>
                  <a:srgbClr val="004158"/>
                </a:solidFill>
                <a:latin typeface="UTM Avo" panose="02040603050506020204" pitchFamily="18" charset="0"/>
              </a:rPr>
              <a:t>lại</a:t>
            </a:r>
            <a:r>
              <a:rPr lang="en-US" sz="2500" b="1" dirty="0">
                <a:solidFill>
                  <a:srgbClr val="004158"/>
                </a:solidFill>
                <a:latin typeface="UTM Avo" panose="02040603050506020204" pitchFamily="18" charset="0"/>
              </a:rPr>
              <a:t> </a:t>
            </a:r>
            <a:r>
              <a:rPr lang="en-US" sz="2500" b="1" dirty="0" err="1">
                <a:solidFill>
                  <a:srgbClr val="FF0000"/>
                </a:solidFill>
                <a:latin typeface="UTM Avo" panose="02040603050506020204" pitchFamily="18" charset="0"/>
              </a:rPr>
              <a:t>lời</a:t>
            </a:r>
            <a:r>
              <a:rPr lang="en-US" sz="2500" b="1" dirty="0">
                <a:solidFill>
                  <a:srgbClr val="FF0000"/>
                </a:solidFill>
                <a:latin typeface="UTM Avo" panose="02040603050506020204" pitchFamily="18" charset="0"/>
              </a:rPr>
              <a:t> </a:t>
            </a:r>
            <a:r>
              <a:rPr lang="en-US" sz="2500" b="1" dirty="0" err="1">
                <a:solidFill>
                  <a:srgbClr val="FF0000"/>
                </a:solidFill>
                <a:latin typeface="UTM Avo" panose="02040603050506020204" pitchFamily="18" charset="0"/>
              </a:rPr>
              <a:t>nói</a:t>
            </a:r>
            <a:r>
              <a:rPr lang="en-US" sz="2500" b="1" dirty="0">
                <a:solidFill>
                  <a:srgbClr val="004158"/>
                </a:solidFill>
                <a:latin typeface="UTM Avo" panose="02040603050506020204" pitchFamily="18" charset="0"/>
              </a:rPr>
              <a:t> </a:t>
            </a:r>
            <a:r>
              <a:rPr lang="en-US" sz="2500" b="1" dirty="0" err="1">
                <a:solidFill>
                  <a:srgbClr val="004158"/>
                </a:solidFill>
                <a:latin typeface="UTM Avo" panose="02040603050506020204" pitchFamily="18" charset="0"/>
              </a:rPr>
              <a:t>và</a:t>
            </a:r>
            <a:r>
              <a:rPr lang="en-US" sz="2500" b="1" dirty="0">
                <a:solidFill>
                  <a:srgbClr val="004158"/>
                </a:solidFill>
                <a:latin typeface="UTM Avo" panose="02040603050506020204" pitchFamily="18" charset="0"/>
              </a:rPr>
              <a:t> </a:t>
            </a:r>
            <a:r>
              <a:rPr lang="en-US" sz="2500" b="1" dirty="0">
                <a:solidFill>
                  <a:srgbClr val="FF0000"/>
                </a:solidFill>
                <a:latin typeface="UTM Avo" panose="02040603050506020204" pitchFamily="18" charset="0"/>
              </a:rPr>
              <a:t>ý </a:t>
            </a:r>
            <a:r>
              <a:rPr lang="en-US" sz="2500" b="1" dirty="0" err="1">
                <a:solidFill>
                  <a:srgbClr val="FF0000"/>
                </a:solidFill>
                <a:latin typeface="UTM Avo" panose="02040603050506020204" pitchFamily="18" charset="0"/>
              </a:rPr>
              <a:t>nghĩ</a:t>
            </a:r>
            <a:r>
              <a:rPr lang="en-US" sz="2500" b="1" dirty="0">
                <a:solidFill>
                  <a:srgbClr val="FF0000"/>
                </a:solidFill>
                <a:latin typeface="UTM Avo" panose="02040603050506020204" pitchFamily="18" charset="0"/>
              </a:rPr>
              <a:t> </a:t>
            </a:r>
            <a:r>
              <a:rPr lang="en-US" sz="2500" b="1" dirty="0" err="1">
                <a:solidFill>
                  <a:srgbClr val="004158"/>
                </a:solidFill>
                <a:latin typeface="UTM Avo" panose="02040603050506020204" pitchFamily="18" charset="0"/>
              </a:rPr>
              <a:t>của</a:t>
            </a:r>
            <a:r>
              <a:rPr lang="en-US" sz="2500" b="1" dirty="0">
                <a:solidFill>
                  <a:srgbClr val="004158"/>
                </a:solidFill>
                <a:latin typeface="UTM Avo" panose="02040603050506020204" pitchFamily="18" charset="0"/>
              </a:rPr>
              <a:t> </a:t>
            </a:r>
            <a:r>
              <a:rPr lang="en-US" sz="2500" b="1" dirty="0" err="1">
                <a:solidFill>
                  <a:srgbClr val="004158"/>
                </a:solidFill>
                <a:latin typeface="UTM Avo" panose="02040603050506020204" pitchFamily="18" charset="0"/>
              </a:rPr>
              <a:t>cậu</a:t>
            </a:r>
            <a:r>
              <a:rPr lang="en-US" sz="2500" b="1" dirty="0">
                <a:solidFill>
                  <a:srgbClr val="004158"/>
                </a:solidFill>
                <a:latin typeface="UTM Avo" panose="02040603050506020204" pitchFamily="18" charset="0"/>
              </a:rPr>
              <a:t> </a:t>
            </a:r>
            <a:r>
              <a:rPr lang="en-US" sz="2500" b="1" dirty="0" err="1">
                <a:solidFill>
                  <a:srgbClr val="004158"/>
                </a:solidFill>
                <a:latin typeface="UTM Avo" panose="02040603050506020204" pitchFamily="18" charset="0"/>
              </a:rPr>
              <a:t>bé</a:t>
            </a:r>
            <a:r>
              <a:rPr lang="en-US" sz="2500" b="1" dirty="0">
                <a:solidFill>
                  <a:srgbClr val="004158"/>
                </a:solidFill>
                <a:latin typeface="UTM Avo" panose="02040603050506020204" pitchFamily="18" charset="0"/>
              </a:rPr>
              <a:t> </a:t>
            </a:r>
            <a:r>
              <a:rPr lang="en-US" sz="2500" b="1" dirty="0" err="1">
                <a:solidFill>
                  <a:srgbClr val="004158"/>
                </a:solidFill>
                <a:latin typeface="UTM Avo" panose="02040603050506020204" pitchFamily="18" charset="0"/>
              </a:rPr>
              <a:t>trong</a:t>
            </a:r>
            <a:r>
              <a:rPr lang="en-US" sz="2500" b="1" dirty="0">
                <a:solidFill>
                  <a:srgbClr val="004158"/>
                </a:solidFill>
                <a:latin typeface="UTM Avo" panose="02040603050506020204" pitchFamily="18" charset="0"/>
              </a:rPr>
              <a:t> </a:t>
            </a:r>
            <a:r>
              <a:rPr lang="en-US" sz="2500" b="1" dirty="0" err="1">
                <a:solidFill>
                  <a:srgbClr val="004158"/>
                </a:solidFill>
                <a:latin typeface="UTM Avo" panose="02040603050506020204" pitchFamily="18" charset="0"/>
              </a:rPr>
              <a:t>truyện</a:t>
            </a:r>
            <a:r>
              <a:rPr lang="en-US" sz="2500" b="1" dirty="0">
                <a:solidFill>
                  <a:srgbClr val="004158"/>
                </a:solidFill>
                <a:latin typeface="UTM Avo" panose="02040603050506020204" pitchFamily="18" charset="0"/>
              </a:rPr>
              <a:t> </a:t>
            </a:r>
            <a:r>
              <a:rPr lang="en-US" sz="2500" b="1" dirty="0" err="1">
                <a:solidFill>
                  <a:srgbClr val="004158"/>
                </a:solidFill>
                <a:latin typeface="UTM Avo" panose="02040603050506020204" pitchFamily="18" charset="0"/>
              </a:rPr>
              <a:t>Người</a:t>
            </a:r>
            <a:r>
              <a:rPr lang="en-US" sz="2500" b="1" dirty="0">
                <a:solidFill>
                  <a:srgbClr val="004158"/>
                </a:solidFill>
                <a:latin typeface="UTM Avo" panose="02040603050506020204" pitchFamily="18" charset="0"/>
              </a:rPr>
              <a:t> </a:t>
            </a:r>
            <a:r>
              <a:rPr lang="en-US" sz="2500" b="1" dirty="0" err="1">
                <a:solidFill>
                  <a:srgbClr val="004158"/>
                </a:solidFill>
                <a:latin typeface="UTM Avo" panose="02040603050506020204" pitchFamily="18" charset="0"/>
              </a:rPr>
              <a:t>ăn</a:t>
            </a:r>
            <a:r>
              <a:rPr lang="en-US" sz="2500" b="1" dirty="0">
                <a:solidFill>
                  <a:srgbClr val="004158"/>
                </a:solidFill>
                <a:latin typeface="UTM Avo" panose="02040603050506020204" pitchFamily="18" charset="0"/>
              </a:rPr>
              <a:t> </a:t>
            </a:r>
            <a:r>
              <a:rPr lang="en-US" sz="2500" b="1" dirty="0" err="1">
                <a:solidFill>
                  <a:srgbClr val="004158"/>
                </a:solidFill>
                <a:latin typeface="UTM Avo" panose="02040603050506020204" pitchFamily="18" charset="0"/>
              </a:rPr>
              <a:t>xin</a:t>
            </a:r>
            <a:endParaRPr lang="en-US" sz="2500" b="1" dirty="0">
              <a:solidFill>
                <a:srgbClr val="004158"/>
              </a:solidFill>
              <a:latin typeface="UTM Avo" panose="02040603050506020204" pitchFamily="18" charset="0"/>
            </a:endParaRPr>
          </a:p>
        </p:txBody>
      </p:sp>
      <p:sp>
        <p:nvSpPr>
          <p:cNvPr id="19" name="Flowchart: Terminator 18"/>
          <p:cNvSpPr/>
          <p:nvPr/>
        </p:nvSpPr>
        <p:spPr>
          <a:xfrm>
            <a:off x="6904338" y="2378706"/>
            <a:ext cx="2071688" cy="519128"/>
          </a:xfrm>
          <a:prstGeom prst="flowChartTerminator">
            <a:avLst/>
          </a:prstGeom>
          <a:blipFill>
            <a:blip r:embed="rId3"/>
            <a:stretch>
              <a:fillRect/>
            </a:stretch>
          </a:blipFill>
          <a:ln w="28575">
            <a:solidFill>
              <a:srgbClr val="4CA34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a:solidFill>
                  <a:srgbClr val="449A41"/>
                </a:solidFill>
                <a:latin typeface="UVN Banh Mi" pitchFamily="2" charset="0"/>
              </a:rPr>
              <a:t>Câu ghi ý nghĩ</a:t>
            </a:r>
          </a:p>
        </p:txBody>
      </p:sp>
      <p:sp>
        <p:nvSpPr>
          <p:cNvPr id="20" name="Flowchart: Terminator 19"/>
          <p:cNvSpPr/>
          <p:nvPr/>
        </p:nvSpPr>
        <p:spPr>
          <a:xfrm>
            <a:off x="6637868" y="2378706"/>
            <a:ext cx="2352446" cy="548874"/>
          </a:xfrm>
          <a:prstGeom prst="flowChartTerminator">
            <a:avLst/>
          </a:prstGeom>
          <a:solidFill>
            <a:schemeClr val="accent4">
              <a:lumMod val="40000"/>
              <a:lumOff val="60000"/>
            </a:schemeClr>
          </a:solidFill>
          <a:ln w="28575">
            <a:solidFill>
              <a:srgbClr val="2A69A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004158"/>
                </a:solidFill>
                <a:latin typeface="UTM Avo" panose="02040603050506020204" pitchFamily="18" charset="0"/>
              </a:rPr>
              <a:t>Câu</a:t>
            </a:r>
            <a:r>
              <a:rPr lang="en-US" sz="2000" b="1" dirty="0">
                <a:solidFill>
                  <a:srgbClr val="004158"/>
                </a:solidFill>
                <a:latin typeface="UTM Avo" panose="02040603050506020204" pitchFamily="18" charset="0"/>
              </a:rPr>
              <a:t> </a:t>
            </a:r>
            <a:r>
              <a:rPr lang="en-US" sz="2000" b="1" dirty="0" err="1">
                <a:solidFill>
                  <a:srgbClr val="004158"/>
                </a:solidFill>
                <a:latin typeface="UTM Avo" panose="02040603050506020204" pitchFamily="18" charset="0"/>
              </a:rPr>
              <a:t>ghi</a:t>
            </a:r>
            <a:r>
              <a:rPr lang="en-US" sz="2000" b="1" dirty="0">
                <a:solidFill>
                  <a:srgbClr val="004158"/>
                </a:solidFill>
                <a:latin typeface="UTM Avo" panose="02040603050506020204" pitchFamily="18" charset="0"/>
              </a:rPr>
              <a:t> </a:t>
            </a:r>
            <a:r>
              <a:rPr lang="en-US" sz="2000" b="1" dirty="0" err="1">
                <a:solidFill>
                  <a:srgbClr val="004158"/>
                </a:solidFill>
                <a:latin typeface="UTM Avo" panose="02040603050506020204" pitchFamily="18" charset="0"/>
              </a:rPr>
              <a:t>lời</a:t>
            </a:r>
            <a:r>
              <a:rPr lang="en-US" sz="2000" b="1" dirty="0">
                <a:solidFill>
                  <a:srgbClr val="004158"/>
                </a:solidFill>
                <a:latin typeface="UTM Avo" panose="02040603050506020204" pitchFamily="18" charset="0"/>
              </a:rPr>
              <a:t> </a:t>
            </a:r>
            <a:r>
              <a:rPr lang="en-US" sz="2000" b="1" dirty="0" err="1">
                <a:solidFill>
                  <a:srgbClr val="004158"/>
                </a:solidFill>
                <a:latin typeface="UTM Avo" panose="02040603050506020204" pitchFamily="18" charset="0"/>
              </a:rPr>
              <a:t>nói</a:t>
            </a:r>
            <a:endParaRPr lang="en-US" sz="2000" b="1" dirty="0">
              <a:solidFill>
                <a:srgbClr val="004158"/>
              </a:solidFill>
              <a:latin typeface="UTM Avo" panose="02040603050506020204" pitchFamily="18" charset="0"/>
            </a:endParaRPr>
          </a:p>
        </p:txBody>
      </p:sp>
      <p:sp>
        <p:nvSpPr>
          <p:cNvPr id="12" name="Flowchart: Terminator 11"/>
          <p:cNvSpPr/>
          <p:nvPr/>
        </p:nvSpPr>
        <p:spPr>
          <a:xfrm>
            <a:off x="1105713" y="379430"/>
            <a:ext cx="7534140" cy="936723"/>
          </a:xfrm>
          <a:prstGeom prst="flowChartTerminator">
            <a:avLst/>
          </a:prstGeom>
          <a:solidFill>
            <a:schemeClr val="accent2">
              <a:lumMod val="20000"/>
              <a:lumOff val="80000"/>
            </a:schemeClr>
          </a:solidFill>
          <a:ln w="28575">
            <a:solidFill>
              <a:srgbClr val="4CD2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4158"/>
                </a:solidFill>
                <a:latin typeface="UTM Avo" panose="02040603050506020204" pitchFamily="18" charset="0"/>
              </a:rPr>
              <a:t>1. </a:t>
            </a:r>
            <a:r>
              <a:rPr lang="en-US" sz="2500" b="1" dirty="0" err="1">
                <a:solidFill>
                  <a:srgbClr val="004158"/>
                </a:solidFill>
                <a:latin typeface="UTM Avo" panose="02040603050506020204" pitchFamily="18" charset="0"/>
              </a:rPr>
              <a:t>Tìm</a:t>
            </a:r>
            <a:r>
              <a:rPr lang="en-US" sz="2500" b="1" dirty="0">
                <a:solidFill>
                  <a:srgbClr val="004158"/>
                </a:solidFill>
                <a:latin typeface="UTM Avo" panose="02040603050506020204" pitchFamily="18" charset="0"/>
              </a:rPr>
              <a:t> </a:t>
            </a:r>
            <a:r>
              <a:rPr lang="en-US" sz="2500" b="1" dirty="0" err="1">
                <a:solidFill>
                  <a:srgbClr val="004158"/>
                </a:solidFill>
                <a:latin typeface="UTM Avo" panose="02040603050506020204" pitchFamily="18" charset="0"/>
              </a:rPr>
              <a:t>những</a:t>
            </a:r>
            <a:r>
              <a:rPr lang="en-US" sz="2500" b="1" dirty="0">
                <a:solidFill>
                  <a:srgbClr val="004158"/>
                </a:solidFill>
                <a:latin typeface="UTM Avo" panose="02040603050506020204" pitchFamily="18" charset="0"/>
              </a:rPr>
              <a:t> </a:t>
            </a:r>
            <a:r>
              <a:rPr lang="en-US" sz="2500" b="1" dirty="0" err="1">
                <a:solidFill>
                  <a:srgbClr val="004158"/>
                </a:solidFill>
                <a:latin typeface="UTM Avo" panose="02040603050506020204" pitchFamily="18" charset="0"/>
              </a:rPr>
              <a:t>câu</a:t>
            </a:r>
            <a:r>
              <a:rPr lang="en-US" sz="2500" b="1" dirty="0">
                <a:solidFill>
                  <a:srgbClr val="004158"/>
                </a:solidFill>
                <a:latin typeface="UTM Avo" panose="02040603050506020204" pitchFamily="18" charset="0"/>
              </a:rPr>
              <a:t> </a:t>
            </a:r>
            <a:r>
              <a:rPr lang="en-US" sz="2500" b="1" dirty="0" err="1">
                <a:solidFill>
                  <a:srgbClr val="004158"/>
                </a:solidFill>
                <a:latin typeface="UTM Avo" panose="02040603050506020204" pitchFamily="18" charset="0"/>
              </a:rPr>
              <a:t>ghi</a:t>
            </a:r>
            <a:r>
              <a:rPr lang="en-US" sz="2500" b="1" dirty="0">
                <a:solidFill>
                  <a:srgbClr val="004158"/>
                </a:solidFill>
                <a:latin typeface="UTM Avo" panose="02040603050506020204" pitchFamily="18" charset="0"/>
              </a:rPr>
              <a:t> </a:t>
            </a:r>
            <a:r>
              <a:rPr lang="en-US" sz="2500" b="1" dirty="0" err="1">
                <a:solidFill>
                  <a:srgbClr val="004158"/>
                </a:solidFill>
                <a:latin typeface="UTM Avo" panose="02040603050506020204" pitchFamily="18" charset="0"/>
              </a:rPr>
              <a:t>lại</a:t>
            </a:r>
            <a:r>
              <a:rPr lang="en-US" sz="2500" b="1" dirty="0">
                <a:solidFill>
                  <a:srgbClr val="004158"/>
                </a:solidFill>
                <a:latin typeface="UTM Avo" panose="02040603050506020204" pitchFamily="18" charset="0"/>
              </a:rPr>
              <a:t> </a:t>
            </a:r>
            <a:r>
              <a:rPr lang="en-US" sz="2500" b="1" dirty="0" err="1">
                <a:solidFill>
                  <a:srgbClr val="FF0000"/>
                </a:solidFill>
                <a:latin typeface="UTM Avo" panose="02040603050506020204" pitchFamily="18" charset="0"/>
              </a:rPr>
              <a:t>lời</a:t>
            </a:r>
            <a:r>
              <a:rPr lang="en-US" sz="2500" b="1" dirty="0">
                <a:solidFill>
                  <a:srgbClr val="FF0000"/>
                </a:solidFill>
                <a:latin typeface="UTM Avo" panose="02040603050506020204" pitchFamily="18" charset="0"/>
              </a:rPr>
              <a:t> </a:t>
            </a:r>
            <a:r>
              <a:rPr lang="en-US" sz="2500" b="1" dirty="0" err="1">
                <a:solidFill>
                  <a:srgbClr val="FF0000"/>
                </a:solidFill>
                <a:latin typeface="UTM Avo" panose="02040603050506020204" pitchFamily="18" charset="0"/>
              </a:rPr>
              <a:t>nói</a:t>
            </a:r>
            <a:r>
              <a:rPr lang="en-US" sz="2500" b="1" dirty="0">
                <a:solidFill>
                  <a:srgbClr val="004158"/>
                </a:solidFill>
                <a:latin typeface="UTM Avo" panose="02040603050506020204" pitchFamily="18" charset="0"/>
              </a:rPr>
              <a:t> </a:t>
            </a:r>
            <a:r>
              <a:rPr lang="en-US" sz="2500" b="1" dirty="0" err="1">
                <a:solidFill>
                  <a:srgbClr val="004158"/>
                </a:solidFill>
                <a:latin typeface="UTM Avo" panose="02040603050506020204" pitchFamily="18" charset="0"/>
              </a:rPr>
              <a:t>và</a:t>
            </a:r>
            <a:r>
              <a:rPr lang="en-US" sz="2500" b="1" dirty="0">
                <a:solidFill>
                  <a:srgbClr val="004158"/>
                </a:solidFill>
                <a:latin typeface="UTM Avo" panose="02040603050506020204" pitchFamily="18" charset="0"/>
              </a:rPr>
              <a:t> </a:t>
            </a:r>
            <a:r>
              <a:rPr lang="en-US" sz="2500" b="1" dirty="0">
                <a:solidFill>
                  <a:srgbClr val="FF0000"/>
                </a:solidFill>
                <a:latin typeface="UTM Avo" panose="02040603050506020204" pitchFamily="18" charset="0"/>
              </a:rPr>
              <a:t>ý </a:t>
            </a:r>
            <a:r>
              <a:rPr lang="en-US" sz="2500" b="1" dirty="0" err="1">
                <a:solidFill>
                  <a:srgbClr val="FF0000"/>
                </a:solidFill>
                <a:latin typeface="UTM Avo" panose="02040603050506020204" pitchFamily="18" charset="0"/>
              </a:rPr>
              <a:t>nghĩ</a:t>
            </a:r>
            <a:r>
              <a:rPr lang="en-US" sz="2500" b="1" dirty="0">
                <a:solidFill>
                  <a:srgbClr val="FF0000"/>
                </a:solidFill>
                <a:latin typeface="UTM Avo" panose="02040603050506020204" pitchFamily="18" charset="0"/>
              </a:rPr>
              <a:t> </a:t>
            </a:r>
            <a:r>
              <a:rPr lang="en-US" sz="2500" b="1" dirty="0" err="1">
                <a:solidFill>
                  <a:srgbClr val="004158"/>
                </a:solidFill>
                <a:latin typeface="UTM Avo" panose="02040603050506020204" pitchFamily="18" charset="0"/>
              </a:rPr>
              <a:t>của</a:t>
            </a:r>
            <a:r>
              <a:rPr lang="en-US" sz="2500" b="1" dirty="0">
                <a:solidFill>
                  <a:srgbClr val="004158"/>
                </a:solidFill>
                <a:latin typeface="UTM Avo" panose="02040603050506020204" pitchFamily="18" charset="0"/>
              </a:rPr>
              <a:t> </a:t>
            </a:r>
            <a:r>
              <a:rPr lang="en-US" sz="2500" b="1" dirty="0" err="1">
                <a:solidFill>
                  <a:srgbClr val="004158"/>
                </a:solidFill>
                <a:latin typeface="UTM Avo" panose="02040603050506020204" pitchFamily="18" charset="0"/>
              </a:rPr>
              <a:t>cậu</a:t>
            </a:r>
            <a:r>
              <a:rPr lang="en-US" sz="2500" b="1" dirty="0">
                <a:solidFill>
                  <a:srgbClr val="004158"/>
                </a:solidFill>
                <a:latin typeface="UTM Avo" panose="02040603050506020204" pitchFamily="18" charset="0"/>
              </a:rPr>
              <a:t> </a:t>
            </a:r>
            <a:r>
              <a:rPr lang="en-US" sz="2500" b="1" dirty="0" err="1">
                <a:solidFill>
                  <a:srgbClr val="004158"/>
                </a:solidFill>
                <a:latin typeface="UTM Avo" panose="02040603050506020204" pitchFamily="18" charset="0"/>
              </a:rPr>
              <a:t>bé</a:t>
            </a:r>
            <a:r>
              <a:rPr lang="en-US" sz="2500" b="1" dirty="0">
                <a:solidFill>
                  <a:srgbClr val="004158"/>
                </a:solidFill>
                <a:latin typeface="UTM Avo" panose="02040603050506020204" pitchFamily="18" charset="0"/>
              </a:rPr>
              <a:t> </a:t>
            </a:r>
            <a:r>
              <a:rPr lang="en-US" sz="2500" b="1" dirty="0" err="1">
                <a:solidFill>
                  <a:srgbClr val="004158"/>
                </a:solidFill>
                <a:latin typeface="UTM Avo" panose="02040603050506020204" pitchFamily="18" charset="0"/>
              </a:rPr>
              <a:t>trong</a:t>
            </a:r>
            <a:r>
              <a:rPr lang="en-US" sz="2500" b="1" dirty="0">
                <a:solidFill>
                  <a:srgbClr val="004158"/>
                </a:solidFill>
                <a:latin typeface="UTM Avo" panose="02040603050506020204" pitchFamily="18" charset="0"/>
              </a:rPr>
              <a:t> </a:t>
            </a:r>
            <a:r>
              <a:rPr lang="en-US" sz="2500" b="1" dirty="0" err="1">
                <a:solidFill>
                  <a:srgbClr val="004158"/>
                </a:solidFill>
                <a:latin typeface="UTM Avo" panose="02040603050506020204" pitchFamily="18" charset="0"/>
              </a:rPr>
              <a:t>truyện</a:t>
            </a:r>
            <a:r>
              <a:rPr lang="en-US" sz="2500" b="1" dirty="0">
                <a:solidFill>
                  <a:srgbClr val="004158"/>
                </a:solidFill>
                <a:latin typeface="UTM Avo" panose="02040603050506020204" pitchFamily="18" charset="0"/>
              </a:rPr>
              <a:t> </a:t>
            </a:r>
            <a:r>
              <a:rPr lang="en-US" sz="2500" b="1" dirty="0" err="1">
                <a:solidFill>
                  <a:srgbClr val="004158"/>
                </a:solidFill>
                <a:latin typeface="UTM Avo" panose="02040603050506020204" pitchFamily="18" charset="0"/>
              </a:rPr>
              <a:t>Người</a:t>
            </a:r>
            <a:r>
              <a:rPr lang="en-US" sz="2500" b="1" dirty="0">
                <a:solidFill>
                  <a:srgbClr val="004158"/>
                </a:solidFill>
                <a:latin typeface="UTM Avo" panose="02040603050506020204" pitchFamily="18" charset="0"/>
              </a:rPr>
              <a:t> </a:t>
            </a:r>
            <a:r>
              <a:rPr lang="en-US" sz="2500" b="1" dirty="0" err="1">
                <a:solidFill>
                  <a:srgbClr val="004158"/>
                </a:solidFill>
                <a:latin typeface="UTM Avo" panose="02040603050506020204" pitchFamily="18" charset="0"/>
              </a:rPr>
              <a:t>ăn</a:t>
            </a:r>
            <a:r>
              <a:rPr lang="en-US" sz="2500" b="1" dirty="0">
                <a:solidFill>
                  <a:srgbClr val="004158"/>
                </a:solidFill>
                <a:latin typeface="UTM Avo" panose="02040603050506020204" pitchFamily="18" charset="0"/>
              </a:rPr>
              <a:t> </a:t>
            </a:r>
            <a:r>
              <a:rPr lang="en-US" sz="2500" b="1" dirty="0" err="1">
                <a:solidFill>
                  <a:srgbClr val="004158"/>
                </a:solidFill>
                <a:latin typeface="UTM Avo" panose="02040603050506020204" pitchFamily="18" charset="0"/>
              </a:rPr>
              <a:t>xin</a:t>
            </a:r>
            <a:endParaRPr lang="en-US" sz="2500" b="1" dirty="0">
              <a:solidFill>
                <a:srgbClr val="004158"/>
              </a:solidFill>
              <a:latin typeface="UTM Avo" panose="02040603050506020204" pitchFamily="18" charset="0"/>
            </a:endParaRPr>
          </a:p>
        </p:txBody>
      </p:sp>
    </p:spTree>
    <p:extLst>
      <p:ext uri="{BB962C8B-B14F-4D97-AF65-F5344CB8AC3E}">
        <p14:creationId xmlns:p14="http://schemas.microsoft.com/office/powerpoint/2010/main" val="3284202980"/>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12"/>
                                        </p:tgtEl>
                                        <p:attrNameLst>
                                          <p:attrName>ppt_w</p:attrName>
                                        </p:attrNameLst>
                                      </p:cBhvr>
                                      <p:tavLst>
                                        <p:tav tm="0">
                                          <p:val>
                                            <p:strVal val="ppt_w"/>
                                          </p:val>
                                        </p:tav>
                                        <p:tav tm="100000">
                                          <p:val>
                                            <p:fltVal val="0"/>
                                          </p:val>
                                        </p:tav>
                                      </p:tavLst>
                                    </p:anim>
                                    <p:anim calcmode="lin" valueType="num">
                                      <p:cBhvr>
                                        <p:cTn id="14" dur="500"/>
                                        <p:tgtEl>
                                          <p:spTgt spid="12"/>
                                        </p:tgtEl>
                                        <p:attrNameLst>
                                          <p:attrName>ppt_h</p:attrName>
                                        </p:attrNameLst>
                                      </p:cBhvr>
                                      <p:tavLst>
                                        <p:tav tm="0">
                                          <p:val>
                                            <p:strVal val="ppt_h"/>
                                          </p:val>
                                        </p:tav>
                                        <p:tav tm="100000">
                                          <p:val>
                                            <p:fltVal val="0"/>
                                          </p:val>
                                        </p:tav>
                                      </p:tavLst>
                                    </p:anim>
                                    <p:animEffect transition="out" filter="fade">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par>
                                <p:cTn id="17" presetID="53" presetClass="entr" presetSubtype="16"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xit" presetSubtype="32" fill="hold" grpId="1" nodeType="clickEffect">
                                  <p:stCondLst>
                                    <p:cond delay="0"/>
                                  </p:stCondLst>
                                  <p:childTnLst>
                                    <p:anim calcmode="lin" valueType="num">
                                      <p:cBhvr>
                                        <p:cTn id="32" dur="500"/>
                                        <p:tgtEl>
                                          <p:spTgt spid="5"/>
                                        </p:tgtEl>
                                        <p:attrNameLst>
                                          <p:attrName>ppt_w</p:attrName>
                                        </p:attrNameLst>
                                      </p:cBhvr>
                                      <p:tavLst>
                                        <p:tav tm="0">
                                          <p:val>
                                            <p:strVal val="ppt_w"/>
                                          </p:val>
                                        </p:tav>
                                        <p:tav tm="100000">
                                          <p:val>
                                            <p:fltVal val="0"/>
                                          </p:val>
                                        </p:tav>
                                      </p:tavLst>
                                    </p:anim>
                                    <p:anim calcmode="lin" valueType="num">
                                      <p:cBhvr>
                                        <p:cTn id="33" dur="500"/>
                                        <p:tgtEl>
                                          <p:spTgt spid="5"/>
                                        </p:tgtEl>
                                        <p:attrNameLst>
                                          <p:attrName>ppt_h</p:attrName>
                                        </p:attrNameLst>
                                      </p:cBhvr>
                                      <p:tavLst>
                                        <p:tav tm="0">
                                          <p:val>
                                            <p:strVal val="ppt_h"/>
                                          </p:val>
                                        </p:tav>
                                        <p:tav tm="100000">
                                          <p:val>
                                            <p:fltVal val="0"/>
                                          </p:val>
                                        </p:tav>
                                      </p:tavLst>
                                    </p:anim>
                                    <p:animEffect transition="out" filter="fade">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circle(in)">
                                      <p:cBhvr>
                                        <p:cTn id="47" dur="500"/>
                                        <p:tgtEl>
                                          <p:spTgt spid="14"/>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circle(in)">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circle(in)">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xit" presetSubtype="4" fill="hold" grpId="1" nodeType="clickEffect">
                                  <p:stCondLst>
                                    <p:cond delay="0"/>
                                  </p:stCondLst>
                                  <p:childTnLst>
                                    <p:animEffect transition="out" filter="wipe(down)">
                                      <p:cBhvr>
                                        <p:cTn id="59" dur="500"/>
                                        <p:tgtEl>
                                          <p:spTgt spid="19"/>
                                        </p:tgtEl>
                                      </p:cBhvr>
                                    </p:animEffect>
                                    <p:set>
                                      <p:cBhvr>
                                        <p:cTn id="60" dur="1" fill="hold">
                                          <p:stCondLst>
                                            <p:cond delay="499"/>
                                          </p:stCondLst>
                                        </p:cTn>
                                        <p:tgtEl>
                                          <p:spTgt spid="19"/>
                                        </p:tgtEl>
                                        <p:attrNameLst>
                                          <p:attrName>style.visibility</p:attrName>
                                        </p:attrNameLst>
                                      </p:cBhvr>
                                      <p:to>
                                        <p:strVal val="hidden"/>
                                      </p:to>
                                    </p:set>
                                  </p:childTnLst>
                                </p:cTn>
                              </p:par>
                              <p:par>
                                <p:cTn id="61" presetID="43"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
                                        <p:tgtEl>
                                          <p:spTgt spid="20"/>
                                        </p:tgtEl>
                                      </p:cBhvr>
                                    </p:animEffect>
                                    <p:anim calcmode="lin" valueType="num">
                                      <p:cBhvr>
                                        <p:cTn id="64" dur="200" fill="hold"/>
                                        <p:tgtEl>
                                          <p:spTgt spid="20"/>
                                        </p:tgtEl>
                                        <p:attrNameLst>
                                          <p:attrName>ppt_x</p:attrName>
                                        </p:attrNameLst>
                                      </p:cBhvr>
                                      <p:tavLst>
                                        <p:tav tm="0">
                                          <p:val>
                                            <p:strVal val="#ppt_x"/>
                                          </p:val>
                                        </p:tav>
                                        <p:tav tm="100000">
                                          <p:val>
                                            <p:strVal val="#ppt_x"/>
                                          </p:val>
                                        </p:tav>
                                      </p:tavLst>
                                    </p:anim>
                                    <p:anim calcmode="lin" valueType="num">
                                      <p:cBhvr>
                                        <p:cTn id="65" dur="200" fill="hold"/>
                                        <p:tgtEl>
                                          <p:spTgt spid="20"/>
                                        </p:tgtEl>
                                        <p:attrNameLst>
                                          <p:attrName>ppt_y</p:attrName>
                                        </p:attrNameLst>
                                      </p:cBhvr>
                                      <p:tavLst>
                                        <p:tav tm="0">
                                          <p:val>
                                            <p:strVal val="#ppt_y+0.31"/>
                                          </p:val>
                                        </p:tav>
                                        <p:tav tm="100000">
                                          <p:val>
                                            <p:strVal val="#ppt_y+0.31"/>
                                          </p:val>
                                        </p:tav>
                                      </p:tavLst>
                                    </p:anim>
                                    <p:anim calcmode="lin" valueType="num">
                                      <p:cBhvr>
                                        <p:cTn id="66" dur="300" decel="50000" fill="hold">
                                          <p:stCondLst>
                                            <p:cond delay="200"/>
                                          </p:stCondLst>
                                        </p:cTn>
                                        <p:tgtEl>
                                          <p:spTgt spid="2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7" dur="300" decel="50000" fill="hold">
                                          <p:stCondLst>
                                            <p:cond delay="200"/>
                                          </p:stCondLst>
                                        </p:cTn>
                                        <p:tgtEl>
                                          <p:spTgt spid="2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circle(in)">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xit" presetSubtype="0" fill="hold" grpId="1" nodeType="clickEffect">
                                  <p:stCondLst>
                                    <p:cond delay="0"/>
                                  </p:stCondLst>
                                  <p:childTnLst>
                                    <p:animEffect transition="out" filter="fade">
                                      <p:cBhvr>
                                        <p:cTn id="76" dur="500"/>
                                        <p:tgtEl>
                                          <p:spTgt spid="20"/>
                                        </p:tgtEl>
                                      </p:cBhvr>
                                    </p:animEffect>
                                    <p:anim calcmode="lin" valueType="num">
                                      <p:cBhvr>
                                        <p:cTn id="77" dur="500"/>
                                        <p:tgtEl>
                                          <p:spTgt spid="20"/>
                                        </p:tgtEl>
                                        <p:attrNameLst>
                                          <p:attrName>ppt_x</p:attrName>
                                        </p:attrNameLst>
                                      </p:cBhvr>
                                      <p:tavLst>
                                        <p:tav tm="0">
                                          <p:val>
                                            <p:strVal val="ppt_x"/>
                                          </p:val>
                                        </p:tav>
                                        <p:tav tm="100000">
                                          <p:val>
                                            <p:strVal val="ppt_x"/>
                                          </p:val>
                                        </p:tav>
                                      </p:tavLst>
                                    </p:anim>
                                    <p:anim calcmode="lin" valueType="num">
                                      <p:cBhvr>
                                        <p:cTn id="78" dur="500"/>
                                        <p:tgtEl>
                                          <p:spTgt spid="20"/>
                                        </p:tgtEl>
                                        <p:attrNameLst>
                                          <p:attrName>ppt_y</p:attrName>
                                        </p:attrNameLst>
                                      </p:cBhvr>
                                      <p:tavLst>
                                        <p:tav tm="0">
                                          <p:val>
                                            <p:strVal val="ppt_y"/>
                                          </p:val>
                                        </p:tav>
                                        <p:tav tm="100000">
                                          <p:val>
                                            <p:strVal val="ppt_y+.1"/>
                                          </p:val>
                                        </p:tav>
                                      </p:tavLst>
                                    </p:anim>
                                    <p:set>
                                      <p:cBhvr>
                                        <p:cTn id="79"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4" grpId="0" animBg="1"/>
      <p:bldP spid="15" grpId="0" animBg="1"/>
      <p:bldP spid="16" grpId="0" animBg="1"/>
      <p:bldP spid="2" grpId="0" animBg="1"/>
      <p:bldP spid="5" grpId="0" animBg="1"/>
      <p:bldP spid="5" grpId="1" animBg="1"/>
      <p:bldP spid="19" grpId="0" animBg="1"/>
      <p:bldP spid="19" grpId="1" animBg="1"/>
      <p:bldP spid="20" grpId="0" animBg="1"/>
      <p:bldP spid="20" grpId="1" animBg="1"/>
      <p:bldP spid="12" grpId="0" animBg="1"/>
      <p:bldP spid="1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Connector 47"/>
          <p:cNvCxnSpPr/>
          <p:nvPr/>
        </p:nvCxnSpPr>
        <p:spPr>
          <a:xfrm>
            <a:off x="242329" y="3975891"/>
            <a:ext cx="8286808" cy="1588"/>
          </a:xfrm>
          <a:prstGeom prst="line">
            <a:avLst/>
          </a:prstGeom>
          <a:ln w="28575">
            <a:solidFill>
              <a:srgbClr val="546E7A"/>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7" name="Oval 65"/>
          <p:cNvSpPr/>
          <p:nvPr/>
        </p:nvSpPr>
        <p:spPr>
          <a:xfrm>
            <a:off x="7028938" y="3397979"/>
            <a:ext cx="1155824" cy="1155824"/>
          </a:xfrm>
          <a:prstGeom prst="ellipse">
            <a:avLst/>
          </a:prstGeom>
          <a:solidFill>
            <a:srgbClr val="F7F7F7"/>
          </a:solidFill>
          <a:ln w="28575">
            <a:solidFill>
              <a:srgbClr val="F26D64"/>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8" name="Oval 51"/>
          <p:cNvSpPr/>
          <p:nvPr/>
        </p:nvSpPr>
        <p:spPr>
          <a:xfrm>
            <a:off x="7107202" y="3468730"/>
            <a:ext cx="1014322" cy="1014322"/>
          </a:xfrm>
          <a:prstGeom prst="ellipse">
            <a:avLst/>
          </a:prstGeom>
          <a:solidFill>
            <a:srgbClr val="F26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43"/>
          <p:cNvGrpSpPr/>
          <p:nvPr/>
        </p:nvGrpSpPr>
        <p:grpSpPr>
          <a:xfrm>
            <a:off x="7464408" y="3645686"/>
            <a:ext cx="381362" cy="554536"/>
            <a:chOff x="4593571" y="3077031"/>
            <a:chExt cx="252168" cy="366676"/>
          </a:xfrm>
          <a:solidFill>
            <a:schemeClr val="bg1"/>
          </a:solidFill>
        </p:grpSpPr>
        <p:sp>
          <p:nvSpPr>
            <p:cNvPr id="69" name="AutoShape 30"/>
            <p:cNvSpPr/>
            <p:nvPr/>
          </p:nvSpPr>
          <p:spPr bwMode="auto">
            <a:xfrm>
              <a:off x="4593571" y="3077031"/>
              <a:ext cx="252168" cy="366676"/>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p:spPr>
          <p:txBody>
            <a:bodyPr lIns="38100" tIns="38100" rIns="38100" bIns="38100" anchor="ctr"/>
            <a:lstStyle/>
            <a:p>
              <a:pPr defTabSz="456724"/>
              <a:endParaRPr lang="en-US" sz="3000">
                <a:solidFill>
                  <a:srgbClr val="FFFFFF"/>
                </a:solidFill>
                <a:effectLst>
                  <a:outerShdw blurRad="38100" dist="38100" dir="2700000" algn="tl">
                    <a:srgbClr val="000000"/>
                  </a:outerShdw>
                </a:effectLst>
              </a:endParaRPr>
            </a:p>
          </p:txBody>
        </p:sp>
        <p:sp>
          <p:nvSpPr>
            <p:cNvPr id="70" name="AutoShape 31"/>
            <p:cNvSpPr/>
            <p:nvPr/>
          </p:nvSpPr>
          <p:spPr bwMode="auto">
            <a:xfrm>
              <a:off x="4639875" y="3237219"/>
              <a:ext cx="162063" cy="131403"/>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p:spPr>
          <p:txBody>
            <a:bodyPr lIns="38100" tIns="38100" rIns="38100" bIns="38100" anchor="ctr"/>
            <a:lstStyle/>
            <a:p>
              <a:pPr defTabSz="456724"/>
              <a:endParaRPr lang="en-US" sz="3000">
                <a:solidFill>
                  <a:srgbClr val="FFFFFF"/>
                </a:solidFill>
                <a:effectLst>
                  <a:outerShdw blurRad="38100" dist="38100" dir="2700000" algn="tl">
                    <a:srgbClr val="000000"/>
                  </a:outerShdw>
                </a:effectLst>
              </a:endParaRPr>
            </a:p>
          </p:txBody>
        </p:sp>
      </p:grpSp>
      <p:sp>
        <p:nvSpPr>
          <p:cNvPr id="71" name="Oval 64"/>
          <p:cNvSpPr/>
          <p:nvPr/>
        </p:nvSpPr>
        <p:spPr>
          <a:xfrm>
            <a:off x="2456906" y="3397979"/>
            <a:ext cx="1155824" cy="1155824"/>
          </a:xfrm>
          <a:prstGeom prst="ellipse">
            <a:avLst/>
          </a:prstGeom>
          <a:solidFill>
            <a:srgbClr val="F7F7F7"/>
          </a:solidFill>
          <a:ln w="28575">
            <a:solidFill>
              <a:srgbClr val="5EC6D3"/>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72" name="Oval 49"/>
          <p:cNvSpPr/>
          <p:nvPr/>
        </p:nvSpPr>
        <p:spPr>
          <a:xfrm>
            <a:off x="2535170" y="3468730"/>
            <a:ext cx="1014322" cy="1014322"/>
          </a:xfrm>
          <a:prstGeom prst="ellipse">
            <a:avLst/>
          </a:prstGeom>
          <a:solidFill>
            <a:srgbClr val="5EC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45"/>
          <p:cNvGrpSpPr/>
          <p:nvPr/>
        </p:nvGrpSpPr>
        <p:grpSpPr>
          <a:xfrm>
            <a:off x="2791764" y="3645686"/>
            <a:ext cx="553590" cy="554540"/>
            <a:chOff x="3071802" y="3077031"/>
            <a:chExt cx="366050" cy="366677"/>
          </a:xfrm>
          <a:solidFill>
            <a:schemeClr val="bg1"/>
          </a:solidFill>
        </p:grpSpPr>
        <p:sp>
          <p:nvSpPr>
            <p:cNvPr id="77" name="AutoShape 33"/>
            <p:cNvSpPr/>
            <p:nvPr/>
          </p:nvSpPr>
          <p:spPr bwMode="auto">
            <a:xfrm>
              <a:off x="3071802" y="3214692"/>
              <a:ext cx="366050" cy="229016"/>
            </a:xfrm>
            <a:custGeom>
              <a:avLst/>
              <a:gdLst>
                <a:gd name="T0" fmla="*/ 10752 w 21505"/>
                <a:gd name="T1" fmla="*/ 10800 h 21600"/>
                <a:gd name="T2" fmla="*/ 10752 w 21505"/>
                <a:gd name="T3" fmla="*/ 10800 h 21600"/>
                <a:gd name="T4" fmla="*/ 10752 w 21505"/>
                <a:gd name="T5" fmla="*/ 10800 h 21600"/>
                <a:gd name="T6" fmla="*/ 10752 w 21505"/>
                <a:gd name="T7" fmla="*/ 10800 h 21600"/>
              </a:gdLst>
              <a:ahLst/>
              <a:cxnLst>
                <a:cxn ang="0">
                  <a:pos x="T0" y="T1"/>
                </a:cxn>
                <a:cxn ang="0">
                  <a:pos x="T2" y="T3"/>
                </a:cxn>
                <a:cxn ang="0">
                  <a:pos x="T4" y="T5"/>
                </a:cxn>
                <a:cxn ang="0">
                  <a:pos x="T6" y="T7"/>
                </a:cxn>
              </a:cxnLst>
              <a:rect l="0" t="0" r="r" b="b"/>
              <a:pathLst>
                <a:path w="21505" h="21600">
                  <a:moveTo>
                    <a:pt x="17472" y="17279"/>
                  </a:moveTo>
                  <a:lnTo>
                    <a:pt x="17472" y="18899"/>
                  </a:lnTo>
                  <a:cubicBezTo>
                    <a:pt x="17472" y="19198"/>
                    <a:pt x="17321" y="19439"/>
                    <a:pt x="17136" y="19439"/>
                  </a:cubicBezTo>
                  <a:lnTo>
                    <a:pt x="4368" y="19439"/>
                  </a:lnTo>
                  <a:cubicBezTo>
                    <a:pt x="4182" y="19439"/>
                    <a:pt x="4032" y="19198"/>
                    <a:pt x="4032" y="18899"/>
                  </a:cubicBezTo>
                  <a:lnTo>
                    <a:pt x="4032" y="17279"/>
                  </a:lnTo>
                  <a:lnTo>
                    <a:pt x="1344" y="12419"/>
                  </a:lnTo>
                  <a:cubicBezTo>
                    <a:pt x="1344" y="12121"/>
                    <a:pt x="1494" y="11879"/>
                    <a:pt x="1680" y="11879"/>
                  </a:cubicBezTo>
                  <a:lnTo>
                    <a:pt x="3360" y="11879"/>
                  </a:lnTo>
                  <a:lnTo>
                    <a:pt x="4032" y="11879"/>
                  </a:lnTo>
                  <a:lnTo>
                    <a:pt x="4704" y="11879"/>
                  </a:lnTo>
                  <a:lnTo>
                    <a:pt x="5376" y="11879"/>
                  </a:lnTo>
                  <a:lnTo>
                    <a:pt x="6048" y="11879"/>
                  </a:lnTo>
                  <a:lnTo>
                    <a:pt x="6720" y="11879"/>
                  </a:lnTo>
                  <a:lnTo>
                    <a:pt x="7392" y="11879"/>
                  </a:lnTo>
                  <a:lnTo>
                    <a:pt x="8064" y="11879"/>
                  </a:lnTo>
                  <a:lnTo>
                    <a:pt x="8736" y="11879"/>
                  </a:lnTo>
                  <a:lnTo>
                    <a:pt x="12768" y="11879"/>
                  </a:lnTo>
                  <a:lnTo>
                    <a:pt x="13440" y="11879"/>
                  </a:lnTo>
                  <a:lnTo>
                    <a:pt x="14112" y="11879"/>
                  </a:lnTo>
                  <a:lnTo>
                    <a:pt x="14784" y="11879"/>
                  </a:lnTo>
                  <a:lnTo>
                    <a:pt x="15456" y="11879"/>
                  </a:lnTo>
                  <a:lnTo>
                    <a:pt x="16128" y="11879"/>
                  </a:lnTo>
                  <a:lnTo>
                    <a:pt x="16800" y="11879"/>
                  </a:lnTo>
                  <a:lnTo>
                    <a:pt x="17472" y="11879"/>
                  </a:lnTo>
                  <a:lnTo>
                    <a:pt x="18144" y="11879"/>
                  </a:lnTo>
                  <a:lnTo>
                    <a:pt x="19824" y="11879"/>
                  </a:lnTo>
                  <a:cubicBezTo>
                    <a:pt x="20009" y="11879"/>
                    <a:pt x="20160" y="12121"/>
                    <a:pt x="20160" y="12419"/>
                  </a:cubicBezTo>
                  <a:cubicBezTo>
                    <a:pt x="20160" y="12419"/>
                    <a:pt x="17472" y="17279"/>
                    <a:pt x="17472" y="17279"/>
                  </a:cubicBezTo>
                  <a:close/>
                  <a:moveTo>
                    <a:pt x="10752" y="4320"/>
                  </a:moveTo>
                  <a:cubicBezTo>
                    <a:pt x="8625" y="4320"/>
                    <a:pt x="6826" y="6601"/>
                    <a:pt x="6246" y="9719"/>
                  </a:cubicBezTo>
                  <a:lnTo>
                    <a:pt x="5552" y="9719"/>
                  </a:lnTo>
                  <a:cubicBezTo>
                    <a:pt x="6152" y="6000"/>
                    <a:pt x="8252" y="3239"/>
                    <a:pt x="10752" y="3239"/>
                  </a:cubicBezTo>
                  <a:cubicBezTo>
                    <a:pt x="12934" y="3239"/>
                    <a:pt x="14813" y="5344"/>
                    <a:pt x="15654" y="8353"/>
                  </a:cubicBezTo>
                  <a:lnTo>
                    <a:pt x="15054" y="8835"/>
                  </a:lnTo>
                  <a:cubicBezTo>
                    <a:pt x="14323" y="6180"/>
                    <a:pt x="12671" y="4320"/>
                    <a:pt x="10752" y="4320"/>
                  </a:cubicBezTo>
                  <a:moveTo>
                    <a:pt x="10752" y="8639"/>
                  </a:moveTo>
                  <a:cubicBezTo>
                    <a:pt x="10158" y="8639"/>
                    <a:pt x="9630" y="9061"/>
                    <a:pt x="9260" y="9719"/>
                  </a:cubicBezTo>
                  <a:lnTo>
                    <a:pt x="8437" y="9719"/>
                  </a:lnTo>
                  <a:cubicBezTo>
                    <a:pt x="8904" y="8435"/>
                    <a:pt x="9761" y="7560"/>
                    <a:pt x="10752" y="7560"/>
                  </a:cubicBezTo>
                  <a:cubicBezTo>
                    <a:pt x="11742" y="7560"/>
                    <a:pt x="12600" y="8435"/>
                    <a:pt x="13066" y="9719"/>
                  </a:cubicBezTo>
                  <a:lnTo>
                    <a:pt x="12244" y="9719"/>
                  </a:lnTo>
                  <a:cubicBezTo>
                    <a:pt x="11874" y="9061"/>
                    <a:pt x="11345" y="8639"/>
                    <a:pt x="10752" y="8639"/>
                  </a:cubicBezTo>
                  <a:moveTo>
                    <a:pt x="13827" y="9719"/>
                  </a:moveTo>
                  <a:cubicBezTo>
                    <a:pt x="13307" y="7816"/>
                    <a:pt x="12126" y="6479"/>
                    <a:pt x="10752" y="6479"/>
                  </a:cubicBezTo>
                  <a:cubicBezTo>
                    <a:pt x="9378" y="6479"/>
                    <a:pt x="8197" y="7816"/>
                    <a:pt x="7676" y="9719"/>
                  </a:cubicBezTo>
                  <a:lnTo>
                    <a:pt x="6955" y="9719"/>
                  </a:lnTo>
                  <a:cubicBezTo>
                    <a:pt x="7510" y="7207"/>
                    <a:pt x="9001" y="5400"/>
                    <a:pt x="10752" y="5400"/>
                  </a:cubicBezTo>
                  <a:cubicBezTo>
                    <a:pt x="12409" y="5400"/>
                    <a:pt x="13834" y="7015"/>
                    <a:pt x="14454" y="9317"/>
                  </a:cubicBezTo>
                  <a:lnTo>
                    <a:pt x="13953" y="9719"/>
                  </a:lnTo>
                  <a:cubicBezTo>
                    <a:pt x="13953" y="9719"/>
                    <a:pt x="13827" y="9719"/>
                    <a:pt x="13827" y="9719"/>
                  </a:cubicBezTo>
                  <a:close/>
                  <a:moveTo>
                    <a:pt x="10752" y="1080"/>
                  </a:moveTo>
                  <a:cubicBezTo>
                    <a:pt x="13459" y="1080"/>
                    <a:pt x="15792" y="3672"/>
                    <a:pt x="16856" y="7388"/>
                  </a:cubicBezTo>
                  <a:lnTo>
                    <a:pt x="16256" y="7869"/>
                  </a:lnTo>
                  <a:cubicBezTo>
                    <a:pt x="15305" y="4504"/>
                    <a:pt x="13201" y="2160"/>
                    <a:pt x="10752" y="2160"/>
                  </a:cubicBezTo>
                  <a:cubicBezTo>
                    <a:pt x="7874" y="2160"/>
                    <a:pt x="5470" y="5392"/>
                    <a:pt x="4858" y="9719"/>
                  </a:cubicBezTo>
                  <a:lnTo>
                    <a:pt x="4167" y="9719"/>
                  </a:lnTo>
                  <a:cubicBezTo>
                    <a:pt x="4792" y="4796"/>
                    <a:pt x="7507" y="1080"/>
                    <a:pt x="10752" y="1080"/>
                  </a:cubicBezTo>
                  <a:moveTo>
                    <a:pt x="17336" y="9719"/>
                  </a:moveTo>
                  <a:lnTo>
                    <a:pt x="16958" y="9719"/>
                  </a:lnTo>
                  <a:lnTo>
                    <a:pt x="17294" y="9449"/>
                  </a:lnTo>
                  <a:cubicBezTo>
                    <a:pt x="17307" y="9540"/>
                    <a:pt x="17325" y="9628"/>
                    <a:pt x="17336" y="9719"/>
                  </a:cubicBezTo>
                  <a:moveTo>
                    <a:pt x="19824" y="9719"/>
                  </a:moveTo>
                  <a:lnTo>
                    <a:pt x="18016" y="9719"/>
                  </a:lnTo>
                  <a:cubicBezTo>
                    <a:pt x="17986" y="9461"/>
                    <a:pt x="17948" y="9209"/>
                    <a:pt x="17908" y="8957"/>
                  </a:cubicBezTo>
                  <a:lnTo>
                    <a:pt x="21132" y="6366"/>
                  </a:lnTo>
                  <a:cubicBezTo>
                    <a:pt x="21464" y="6099"/>
                    <a:pt x="21599" y="5450"/>
                    <a:pt x="21433" y="4916"/>
                  </a:cubicBezTo>
                  <a:cubicBezTo>
                    <a:pt x="21267" y="4383"/>
                    <a:pt x="20864" y="4169"/>
                    <a:pt x="20532" y="4433"/>
                  </a:cubicBezTo>
                  <a:lnTo>
                    <a:pt x="17456" y="6905"/>
                  </a:lnTo>
                  <a:cubicBezTo>
                    <a:pt x="16282" y="2836"/>
                    <a:pt x="13721" y="0"/>
                    <a:pt x="10752" y="0"/>
                  </a:cubicBezTo>
                  <a:cubicBezTo>
                    <a:pt x="7135" y="0"/>
                    <a:pt x="4122" y="4198"/>
                    <a:pt x="3488" y="9719"/>
                  </a:cubicBezTo>
                  <a:lnTo>
                    <a:pt x="1680" y="9719"/>
                  </a:lnTo>
                  <a:cubicBezTo>
                    <a:pt x="754" y="9719"/>
                    <a:pt x="0" y="10930"/>
                    <a:pt x="0" y="12419"/>
                  </a:cubicBezTo>
                  <a:cubicBezTo>
                    <a:pt x="0" y="12949"/>
                    <a:pt x="121" y="13459"/>
                    <a:pt x="339" y="13855"/>
                  </a:cubicBezTo>
                  <a:lnTo>
                    <a:pt x="2688" y="18101"/>
                  </a:lnTo>
                  <a:lnTo>
                    <a:pt x="2688" y="18899"/>
                  </a:lnTo>
                  <a:cubicBezTo>
                    <a:pt x="2688" y="20389"/>
                    <a:pt x="3442" y="21599"/>
                    <a:pt x="4368" y="21599"/>
                  </a:cubicBezTo>
                  <a:lnTo>
                    <a:pt x="17136" y="21599"/>
                  </a:lnTo>
                  <a:cubicBezTo>
                    <a:pt x="18062" y="21599"/>
                    <a:pt x="18816" y="20389"/>
                    <a:pt x="18816" y="18899"/>
                  </a:cubicBezTo>
                  <a:lnTo>
                    <a:pt x="18816" y="18101"/>
                  </a:lnTo>
                  <a:lnTo>
                    <a:pt x="21165" y="13855"/>
                  </a:lnTo>
                  <a:cubicBezTo>
                    <a:pt x="21383" y="13459"/>
                    <a:pt x="21504" y="12949"/>
                    <a:pt x="21504" y="12419"/>
                  </a:cubicBezTo>
                  <a:cubicBezTo>
                    <a:pt x="21504" y="10930"/>
                    <a:pt x="20750" y="9719"/>
                    <a:pt x="19824" y="9719"/>
                  </a:cubicBezTo>
                </a:path>
              </a:pathLst>
            </a:custGeom>
            <a:grpFill/>
            <a:ln>
              <a:noFill/>
            </a:ln>
            <a:effectLst/>
          </p:spPr>
          <p:txBody>
            <a:bodyPr lIns="38100" tIns="38100" rIns="38100" bIns="38100" anchor="ctr"/>
            <a:lstStyle/>
            <a:p>
              <a:pPr defTabSz="456724"/>
              <a:endParaRPr lang="en-US" sz="3000">
                <a:solidFill>
                  <a:srgbClr val="FFFFFF"/>
                </a:solidFill>
                <a:effectLst>
                  <a:outerShdw blurRad="38100" dist="38100" dir="2700000" algn="tl">
                    <a:srgbClr val="000000"/>
                  </a:outerShdw>
                </a:effectLst>
              </a:endParaRPr>
            </a:p>
          </p:txBody>
        </p:sp>
        <p:sp>
          <p:nvSpPr>
            <p:cNvPr id="78" name="AutoShape 34"/>
            <p:cNvSpPr/>
            <p:nvPr/>
          </p:nvSpPr>
          <p:spPr bwMode="auto">
            <a:xfrm>
              <a:off x="3163160" y="3123336"/>
              <a:ext cx="26281" cy="85724"/>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47"/>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grpFill/>
            <a:ln>
              <a:noFill/>
            </a:ln>
            <a:effectLst/>
          </p:spPr>
          <p:txBody>
            <a:bodyPr lIns="38100" tIns="38100" rIns="38100" bIns="38100" anchor="ctr"/>
            <a:lstStyle/>
            <a:p>
              <a:pPr defTabSz="456724"/>
              <a:endParaRPr lang="en-US" sz="3000">
                <a:solidFill>
                  <a:srgbClr val="FFFFFF"/>
                </a:solidFill>
                <a:effectLst>
                  <a:outerShdw blurRad="38100" dist="38100" dir="2700000" algn="tl">
                    <a:srgbClr val="000000"/>
                  </a:outerShdw>
                </a:effectLst>
              </a:endParaRPr>
            </a:p>
          </p:txBody>
        </p:sp>
        <p:sp>
          <p:nvSpPr>
            <p:cNvPr id="79" name="AutoShape 35"/>
            <p:cNvSpPr/>
            <p:nvPr/>
          </p:nvSpPr>
          <p:spPr bwMode="auto">
            <a:xfrm>
              <a:off x="3300820" y="3123336"/>
              <a:ext cx="25655" cy="85724"/>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grpFill/>
            <a:ln>
              <a:noFill/>
            </a:ln>
            <a:effectLst/>
          </p:spPr>
          <p:txBody>
            <a:bodyPr lIns="38100" tIns="38100" rIns="38100" bIns="38100" anchor="ctr"/>
            <a:lstStyle/>
            <a:p>
              <a:pPr defTabSz="456724"/>
              <a:endParaRPr lang="en-US" sz="3000">
                <a:solidFill>
                  <a:srgbClr val="FFFFFF"/>
                </a:solidFill>
                <a:effectLst>
                  <a:outerShdw blurRad="38100" dist="38100" dir="2700000" algn="tl">
                    <a:srgbClr val="000000"/>
                  </a:outerShdw>
                </a:effectLst>
              </a:endParaRPr>
            </a:p>
          </p:txBody>
        </p:sp>
        <p:sp>
          <p:nvSpPr>
            <p:cNvPr id="80" name="AutoShape 36"/>
            <p:cNvSpPr/>
            <p:nvPr/>
          </p:nvSpPr>
          <p:spPr bwMode="auto">
            <a:xfrm>
              <a:off x="3243253" y="3077031"/>
              <a:ext cx="26281" cy="86350"/>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9"/>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5" y="20691"/>
                    <a:pt x="1719" y="20730"/>
                    <a:pt x="1763" y="20770"/>
                  </a:cubicBezTo>
                </a:path>
              </a:pathLst>
            </a:custGeom>
            <a:grpFill/>
            <a:ln>
              <a:noFill/>
            </a:ln>
            <a:effectLst/>
          </p:spPr>
          <p:txBody>
            <a:bodyPr lIns="38100" tIns="38100" rIns="38100" bIns="38100" anchor="ctr"/>
            <a:lstStyle/>
            <a:p>
              <a:pPr defTabSz="456724"/>
              <a:endParaRPr lang="en-US" sz="3000">
                <a:solidFill>
                  <a:srgbClr val="FFFFFF"/>
                </a:solidFill>
                <a:effectLst>
                  <a:outerShdw blurRad="38100" dist="38100" dir="2700000" algn="tl">
                    <a:srgbClr val="000000"/>
                  </a:outerShdw>
                </a:effectLst>
              </a:endParaRPr>
            </a:p>
          </p:txBody>
        </p:sp>
      </p:grpSp>
      <p:sp>
        <p:nvSpPr>
          <p:cNvPr id="82" name="Oval 63"/>
          <p:cNvSpPr/>
          <p:nvPr/>
        </p:nvSpPr>
        <p:spPr>
          <a:xfrm>
            <a:off x="671643" y="3397979"/>
            <a:ext cx="1155824" cy="1155824"/>
          </a:xfrm>
          <a:prstGeom prst="ellipse">
            <a:avLst/>
          </a:prstGeom>
          <a:solidFill>
            <a:srgbClr val="F7F7F7"/>
          </a:solidFill>
          <a:ln w="28575">
            <a:solidFill>
              <a:srgbClr val="546E7A"/>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3" name="Oval 48"/>
          <p:cNvSpPr/>
          <p:nvPr/>
        </p:nvSpPr>
        <p:spPr>
          <a:xfrm>
            <a:off x="749220" y="3468730"/>
            <a:ext cx="1014322" cy="1014322"/>
          </a:xfrm>
          <a:prstGeom prst="ellipse">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7" name="Group 46"/>
          <p:cNvGrpSpPr/>
          <p:nvPr/>
        </p:nvGrpSpPr>
        <p:grpSpPr>
          <a:xfrm>
            <a:off x="1005815" y="3717124"/>
            <a:ext cx="553592" cy="554536"/>
            <a:chOff x="2339702" y="3077032"/>
            <a:chExt cx="366051" cy="366676"/>
          </a:xfrm>
          <a:solidFill>
            <a:schemeClr val="bg1"/>
          </a:solidFill>
        </p:grpSpPr>
        <p:sp>
          <p:nvSpPr>
            <p:cNvPr id="98" name="AutoShape 37"/>
            <p:cNvSpPr/>
            <p:nvPr/>
          </p:nvSpPr>
          <p:spPr bwMode="auto">
            <a:xfrm>
              <a:off x="2339702" y="3111446"/>
              <a:ext cx="333513" cy="33226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38100" tIns="38100" rIns="38100" bIns="38100" anchor="ctr"/>
            <a:lstStyle/>
            <a:p>
              <a:pPr defTabSz="456724"/>
              <a:endParaRPr lang="en-US" sz="3000">
                <a:solidFill>
                  <a:srgbClr val="FFFFFF"/>
                </a:solidFill>
                <a:effectLst>
                  <a:outerShdw blurRad="38100" dist="38100" dir="2700000" algn="tl">
                    <a:srgbClr val="000000"/>
                  </a:outerShdw>
                </a:effectLst>
              </a:endParaRPr>
            </a:p>
          </p:txBody>
        </p:sp>
        <p:sp>
          <p:nvSpPr>
            <p:cNvPr id="99" name="AutoShape 38"/>
            <p:cNvSpPr/>
            <p:nvPr/>
          </p:nvSpPr>
          <p:spPr bwMode="auto">
            <a:xfrm>
              <a:off x="2499888" y="3260370"/>
              <a:ext cx="56941" cy="57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38100" tIns="38100" rIns="38100" bIns="38100" anchor="ctr"/>
            <a:lstStyle/>
            <a:p>
              <a:pPr defTabSz="456724"/>
              <a:endParaRPr lang="en-US" sz="3000">
                <a:solidFill>
                  <a:srgbClr val="FFFFFF"/>
                </a:solidFill>
                <a:effectLst>
                  <a:outerShdw blurRad="38100" dist="38100" dir="2700000" algn="tl">
                    <a:srgbClr val="000000"/>
                  </a:outerShdw>
                </a:effectLst>
              </a:endParaRPr>
            </a:p>
          </p:txBody>
        </p:sp>
        <p:sp>
          <p:nvSpPr>
            <p:cNvPr id="100" name="AutoShape 39"/>
            <p:cNvSpPr/>
            <p:nvPr/>
          </p:nvSpPr>
          <p:spPr bwMode="auto">
            <a:xfrm>
              <a:off x="2648812" y="3077032"/>
              <a:ext cx="56941" cy="57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38100" tIns="38100" rIns="38100" bIns="38100" anchor="ctr"/>
            <a:lstStyle/>
            <a:p>
              <a:pPr defTabSz="456724"/>
              <a:endParaRPr lang="en-US" sz="3000">
                <a:solidFill>
                  <a:srgbClr val="FFFFFF"/>
                </a:solidFill>
                <a:effectLst>
                  <a:outerShdw blurRad="38100" dist="38100" dir="2700000" algn="tl">
                    <a:srgbClr val="000000"/>
                  </a:outerShdw>
                </a:effectLst>
              </a:endParaRPr>
            </a:p>
          </p:txBody>
        </p:sp>
        <p:sp>
          <p:nvSpPr>
            <p:cNvPr id="101" name="AutoShape 40"/>
            <p:cNvSpPr/>
            <p:nvPr/>
          </p:nvSpPr>
          <p:spPr bwMode="auto">
            <a:xfrm>
              <a:off x="2431056" y="3249107"/>
              <a:ext cx="45678" cy="456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38100" tIns="38100" rIns="38100" bIns="38100" anchor="ctr"/>
            <a:lstStyle/>
            <a:p>
              <a:pPr defTabSz="456724"/>
              <a:endParaRPr lang="en-US" sz="3000">
                <a:solidFill>
                  <a:srgbClr val="FFFFFF"/>
                </a:solidFill>
                <a:effectLst>
                  <a:outerShdw blurRad="38100" dist="38100" dir="2700000" algn="tl">
                    <a:srgbClr val="000000"/>
                  </a:outerShdw>
                </a:effectLst>
              </a:endParaRPr>
            </a:p>
          </p:txBody>
        </p:sp>
        <p:sp>
          <p:nvSpPr>
            <p:cNvPr id="102" name="AutoShape 41"/>
            <p:cNvSpPr/>
            <p:nvPr/>
          </p:nvSpPr>
          <p:spPr bwMode="auto">
            <a:xfrm>
              <a:off x="2476734" y="3329200"/>
              <a:ext cx="23152" cy="22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38100" tIns="38100" rIns="38100" bIns="38100" anchor="ctr"/>
            <a:lstStyle/>
            <a:p>
              <a:pPr defTabSz="456724"/>
              <a:endParaRPr lang="en-US" sz="3000">
                <a:solidFill>
                  <a:srgbClr val="FFFFFF"/>
                </a:solidFill>
                <a:effectLst>
                  <a:outerShdw blurRad="38100" dist="38100" dir="2700000" algn="tl">
                    <a:srgbClr val="000000"/>
                  </a:outerShdw>
                </a:effectLst>
              </a:endParaRPr>
            </a:p>
          </p:txBody>
        </p:sp>
        <p:sp>
          <p:nvSpPr>
            <p:cNvPr id="103" name="AutoShape 42"/>
            <p:cNvSpPr/>
            <p:nvPr/>
          </p:nvSpPr>
          <p:spPr bwMode="auto">
            <a:xfrm>
              <a:off x="2660073" y="3157125"/>
              <a:ext cx="22526" cy="231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38100" tIns="38100" rIns="38100" bIns="38100" anchor="ctr"/>
            <a:lstStyle/>
            <a:p>
              <a:pPr defTabSz="456724"/>
              <a:endParaRPr lang="en-US" sz="3000">
                <a:solidFill>
                  <a:srgbClr val="FFFFFF"/>
                </a:solidFill>
                <a:effectLst>
                  <a:outerShdw blurRad="38100" dist="38100" dir="2700000" algn="tl">
                    <a:srgbClr val="000000"/>
                  </a:outerShdw>
                </a:effectLst>
              </a:endParaRPr>
            </a:p>
          </p:txBody>
        </p:sp>
      </p:grpSp>
      <p:sp>
        <p:nvSpPr>
          <p:cNvPr id="104" name="Oval 66"/>
          <p:cNvSpPr/>
          <p:nvPr/>
        </p:nvSpPr>
        <p:spPr>
          <a:xfrm>
            <a:off x="4284565" y="2610113"/>
            <a:ext cx="2071144" cy="2071145"/>
          </a:xfrm>
          <a:prstGeom prst="ellipse">
            <a:avLst/>
          </a:prstGeom>
          <a:solidFill>
            <a:srgbClr val="F7F7F7"/>
          </a:solidFill>
          <a:ln w="28575">
            <a:solidFill>
              <a:srgbClr val="F8841D"/>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05" name="Oval 50"/>
          <p:cNvSpPr/>
          <p:nvPr/>
        </p:nvSpPr>
        <p:spPr>
          <a:xfrm>
            <a:off x="4372797" y="2698346"/>
            <a:ext cx="1894680" cy="1894680"/>
          </a:xfrm>
          <a:prstGeom prst="ellipse">
            <a:avLst/>
          </a:prstGeom>
          <a:solidFill>
            <a:srgbClr val="F88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09" name="Group 44"/>
          <p:cNvGrpSpPr/>
          <p:nvPr/>
        </p:nvGrpSpPr>
        <p:grpSpPr>
          <a:xfrm>
            <a:off x="4916534" y="3519680"/>
            <a:ext cx="830408" cy="948800"/>
            <a:chOff x="3827057" y="2344930"/>
            <a:chExt cx="320373" cy="366050"/>
          </a:xfrm>
          <a:solidFill>
            <a:schemeClr val="bg1"/>
          </a:solidFill>
        </p:grpSpPr>
        <p:sp>
          <p:nvSpPr>
            <p:cNvPr id="117" name="AutoShape 48"/>
            <p:cNvSpPr/>
            <p:nvPr/>
          </p:nvSpPr>
          <p:spPr bwMode="auto">
            <a:xfrm>
              <a:off x="3827057" y="2344930"/>
              <a:ext cx="320373" cy="366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p:spPr>
          <p:txBody>
            <a:bodyPr lIns="38100" tIns="38100" rIns="38100" bIns="38100" anchor="ctr"/>
            <a:lstStyle/>
            <a:p>
              <a:pPr defTabSz="456724"/>
              <a:endParaRPr lang="en-US" sz="3000">
                <a:solidFill>
                  <a:srgbClr val="FFFFFF"/>
                </a:solidFill>
                <a:effectLst>
                  <a:outerShdw blurRad="38100" dist="38100" dir="2700000" algn="tl">
                    <a:srgbClr val="000000"/>
                  </a:outerShdw>
                </a:effectLst>
              </a:endParaRPr>
            </a:p>
          </p:txBody>
        </p:sp>
        <p:sp>
          <p:nvSpPr>
            <p:cNvPr id="118" name="AutoShape 49"/>
            <p:cNvSpPr/>
            <p:nvPr/>
          </p:nvSpPr>
          <p:spPr bwMode="auto">
            <a:xfrm>
              <a:off x="4078597" y="2630889"/>
              <a:ext cx="23152" cy="22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38100" tIns="38100" rIns="38100" bIns="38100" anchor="ctr"/>
            <a:lstStyle/>
            <a:p>
              <a:pPr defTabSz="456724"/>
              <a:endParaRPr lang="en-US" sz="3000">
                <a:solidFill>
                  <a:srgbClr val="FFFFFF"/>
                </a:solidFill>
                <a:effectLst>
                  <a:outerShdw blurRad="38100" dist="38100" dir="2700000" algn="tl">
                    <a:srgbClr val="000000"/>
                  </a:outerShdw>
                </a:effectLst>
              </a:endParaRPr>
            </a:p>
          </p:txBody>
        </p:sp>
        <p:sp>
          <p:nvSpPr>
            <p:cNvPr id="119" name="AutoShape 50"/>
            <p:cNvSpPr/>
            <p:nvPr/>
          </p:nvSpPr>
          <p:spPr bwMode="auto">
            <a:xfrm>
              <a:off x="4078597" y="2562057"/>
              <a:ext cx="23152" cy="231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38100" tIns="38100" rIns="38100" bIns="38100" anchor="ctr"/>
            <a:lstStyle/>
            <a:p>
              <a:pPr defTabSz="456724"/>
              <a:endParaRPr lang="en-US" sz="3000">
                <a:solidFill>
                  <a:srgbClr val="FFFFFF"/>
                </a:solidFill>
                <a:effectLst>
                  <a:outerShdw blurRad="38100" dist="38100" dir="2700000" algn="tl">
                    <a:srgbClr val="000000"/>
                  </a:outerShdw>
                </a:effectLst>
              </a:endParaRPr>
            </a:p>
          </p:txBody>
        </p:sp>
        <p:sp>
          <p:nvSpPr>
            <p:cNvPr id="120" name="AutoShape 51"/>
            <p:cNvSpPr/>
            <p:nvPr/>
          </p:nvSpPr>
          <p:spPr bwMode="auto">
            <a:xfrm>
              <a:off x="4078597" y="2493227"/>
              <a:ext cx="23152" cy="231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38100" tIns="38100" rIns="38100" bIns="38100" anchor="ctr"/>
            <a:lstStyle/>
            <a:p>
              <a:pPr defTabSz="456724"/>
              <a:endParaRPr lang="en-US" sz="3000">
                <a:solidFill>
                  <a:srgbClr val="FFFFFF"/>
                </a:solidFill>
                <a:effectLst>
                  <a:outerShdw blurRad="38100" dist="38100" dir="2700000" algn="tl">
                    <a:srgbClr val="000000"/>
                  </a:outerShdw>
                </a:effectLst>
              </a:endParaRPr>
            </a:p>
          </p:txBody>
        </p:sp>
      </p:grpSp>
      <p:sp>
        <p:nvSpPr>
          <p:cNvPr id="47" name="Rectangle 46"/>
          <p:cNvSpPr/>
          <p:nvPr/>
        </p:nvSpPr>
        <p:spPr>
          <a:xfrm>
            <a:off x="242329" y="60059"/>
            <a:ext cx="9028670" cy="1077218"/>
          </a:xfrm>
          <a:prstGeom prst="rect">
            <a:avLst/>
          </a:prstGeom>
        </p:spPr>
        <p:txBody>
          <a:bodyPr wrap="square">
            <a:spAutoFit/>
          </a:bodyPr>
          <a:lstStyle/>
          <a:p>
            <a:pPr algn="ctr"/>
            <a:r>
              <a:rPr lang="pt-BR" sz="3200" b="1" dirty="0">
                <a:solidFill>
                  <a:srgbClr val="FF9933"/>
                </a:solidFill>
                <a:latin typeface="UTM Avo" panose="02040603050506020204" pitchFamily="18" charset="0"/>
                <a:ea typeface="Times New Roman" panose="02020603050405020304" pitchFamily="18" charset="0"/>
              </a:rPr>
              <a:t>2. Lời nói và ý nghĩ của cậu bé </a:t>
            </a:r>
            <a:endParaRPr lang="vi-VN" sz="3200" b="1" dirty="0" smtClean="0">
              <a:solidFill>
                <a:srgbClr val="FF9933"/>
              </a:solidFill>
              <a:latin typeface="UTM Avo" panose="02040603050506020204" pitchFamily="18" charset="0"/>
              <a:ea typeface="Times New Roman" panose="02020603050405020304" pitchFamily="18" charset="0"/>
            </a:endParaRPr>
          </a:p>
          <a:p>
            <a:pPr algn="ctr"/>
            <a:r>
              <a:rPr lang="pt-BR" sz="3200" b="1" dirty="0" smtClean="0">
                <a:solidFill>
                  <a:srgbClr val="FF9933"/>
                </a:solidFill>
                <a:latin typeface="UTM Avo" panose="02040603050506020204" pitchFamily="18" charset="0"/>
                <a:ea typeface="Times New Roman" panose="02020603050405020304" pitchFamily="18" charset="0"/>
              </a:rPr>
              <a:t>nói </a:t>
            </a:r>
            <a:r>
              <a:rPr lang="pt-BR" sz="3200" b="1" dirty="0">
                <a:solidFill>
                  <a:srgbClr val="FF9933"/>
                </a:solidFill>
                <a:latin typeface="UTM Avo" panose="02040603050506020204" pitchFamily="18" charset="0"/>
                <a:ea typeface="Times New Roman" panose="02020603050405020304" pitchFamily="18" charset="0"/>
              </a:rPr>
              <a:t>lên điều gì về cậu? </a:t>
            </a:r>
            <a:endParaRPr lang="en-US" sz="3200" b="1" dirty="0">
              <a:solidFill>
                <a:srgbClr val="FF9933"/>
              </a:solidFill>
              <a:latin typeface="UTM Avo" panose="02040603050506020204" pitchFamily="18" charset="0"/>
            </a:endParaRPr>
          </a:p>
        </p:txBody>
      </p:sp>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 y="107798"/>
            <a:ext cx="749570" cy="677867"/>
          </a:xfrm>
          <a:prstGeom prst="rect">
            <a:avLst/>
          </a:prstGeom>
        </p:spPr>
      </p:pic>
      <p:sp>
        <p:nvSpPr>
          <p:cNvPr id="49" name="Rounded Rectangle 48"/>
          <p:cNvSpPr/>
          <p:nvPr/>
        </p:nvSpPr>
        <p:spPr>
          <a:xfrm>
            <a:off x="1005815" y="1208028"/>
            <a:ext cx="7290579" cy="1306369"/>
          </a:xfrm>
          <a:prstGeom prst="roundRect">
            <a:avLst/>
          </a:prstGeom>
          <a:solidFill>
            <a:srgbClr val="25A6D7"/>
          </a:solidFill>
          <a:ln w="28575">
            <a:solidFill>
              <a:srgbClr val="F8FDFF"/>
            </a:solidFill>
            <a:prstDash val="sysDash"/>
          </a:ln>
        </p:spPr>
        <p:txBody>
          <a:bodyPr vert="horz" lIns="91440" tIns="45720" rIns="91440" bIns="45720" rtlCol="0" anchor="ctr">
            <a:normAutofit fontScale="82500" lnSpcReduction="10000"/>
          </a:bodyPr>
          <a:lstStyle/>
          <a:p>
            <a:pPr algn="ctr">
              <a:lnSpc>
                <a:spcPct val="90000"/>
              </a:lnSpc>
              <a:spcBef>
                <a:spcPct val="0"/>
              </a:spcBef>
            </a:pPr>
            <a:r>
              <a:rPr lang="pt-BR" sz="3200" b="1" dirty="0">
                <a:solidFill>
                  <a:srgbClr val="F9F7D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	Cậu là người nhân hậu, giàu lòng trắc ẩn, </a:t>
            </a:r>
            <a:br>
              <a:rPr lang="pt-BR" sz="3200" b="1" dirty="0">
                <a:solidFill>
                  <a:srgbClr val="F9F7D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br>
            <a:r>
              <a:rPr lang="nl-NL" sz="3200" b="1" dirty="0">
                <a:solidFill>
                  <a:srgbClr val="F9F7D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giàu tình thương yêu con người và thông cảm với </a:t>
            </a:r>
            <a:br>
              <a:rPr lang="nl-NL" sz="3200" b="1" dirty="0">
                <a:solidFill>
                  <a:srgbClr val="F9F7D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br>
            <a:r>
              <a:rPr lang="nl-NL" sz="3200" b="1" dirty="0">
                <a:solidFill>
                  <a:srgbClr val="F9F7D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nỗi khốn khổ của ông lão. </a:t>
            </a:r>
            <a:endParaRPr lang="en-US" sz="3200" b="1" dirty="0">
              <a:solidFill>
                <a:srgbClr val="F9F7D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062711816"/>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arn(inVertical)">
                                      <p:cBhvr>
                                        <p:cTn id="13" dur="500"/>
                                        <p:tgtEl>
                                          <p:spTgt spid="49"/>
                                        </p:tgtEl>
                                      </p:cBhvr>
                                    </p:animEffect>
                                  </p:childTnLst>
                                </p:cTn>
                              </p:par>
                            </p:childTnLst>
                          </p:cTn>
                        </p:par>
                        <p:par>
                          <p:cTn id="14" fill="hold">
                            <p:stCondLst>
                              <p:cond delay="500"/>
                            </p:stCondLst>
                            <p:childTnLst>
                              <p:par>
                                <p:cTn id="15" presetID="26" presetClass="emph" presetSubtype="0" repeatCount="2000" fill="hold" grpId="1" nodeType="afterEffect">
                                  <p:stCondLst>
                                    <p:cond delay="0"/>
                                  </p:stCondLst>
                                  <p:childTnLst>
                                    <p:animEffect transition="out" filter="fade">
                                      <p:cBhvr>
                                        <p:cTn id="16" dur="500" tmFilter="0, 0; .2, .5; .8, .5; 1, 0"/>
                                        <p:tgtEl>
                                          <p:spTgt spid="49"/>
                                        </p:tgtEl>
                                      </p:cBhvr>
                                    </p:animEffect>
                                    <p:animScale>
                                      <p:cBhvr>
                                        <p:cTn id="17" dur="250" autoRev="1" fill="hold"/>
                                        <p:tgtEl>
                                          <p:spTgt spid="4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9" grpId="0" animBg="1"/>
      <p:bldP spid="4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2"/>
          <p:cNvGrpSpPr/>
          <p:nvPr/>
        </p:nvGrpSpPr>
        <p:grpSpPr>
          <a:xfrm>
            <a:off x="262891" y="464113"/>
            <a:ext cx="4292600" cy="3657600"/>
            <a:chOff x="1828800" y="932844"/>
            <a:chExt cx="8382000" cy="4992311"/>
          </a:xfrm>
          <a:solidFill>
            <a:schemeClr val="accent2">
              <a:lumMod val="20000"/>
              <a:lumOff val="80000"/>
            </a:schemeClr>
          </a:solidFill>
          <a:effectLst>
            <a:outerShdw blurRad="50800" dist="38100" dir="5400000" algn="t" rotWithShape="0">
              <a:prstClr val="black">
                <a:alpha val="40000"/>
              </a:prstClr>
            </a:outerShdw>
          </a:effectLst>
        </p:grpSpPr>
        <p:sp>
          <p:nvSpPr>
            <p:cNvPr id="3" name="圆角矩形 16"/>
            <p:cNvSpPr/>
            <p:nvPr/>
          </p:nvSpPr>
          <p:spPr>
            <a:xfrm flipV="1">
              <a:off x="1828800" y="932844"/>
              <a:ext cx="8382000" cy="4992311"/>
            </a:xfrm>
            <a:prstGeom prst="roundRect">
              <a:avLst>
                <a:gd name="adj" fmla="val 839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4" name="圆角矩形 17"/>
            <p:cNvSpPr/>
            <p:nvPr/>
          </p:nvSpPr>
          <p:spPr>
            <a:xfrm flipV="1">
              <a:off x="1930550" y="1007531"/>
              <a:ext cx="8178500" cy="4842936"/>
            </a:xfrm>
            <a:prstGeom prst="roundRect">
              <a:avLst>
                <a:gd name="adj" fmla="val 8395"/>
              </a:avLst>
            </a:prstGeom>
            <a:grpFill/>
            <a:ln>
              <a:solidFill>
                <a:srgbClr val="F2DC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sp>
        <p:nvSpPr>
          <p:cNvPr id="5" name="圆角矩形 17"/>
          <p:cNvSpPr/>
          <p:nvPr/>
        </p:nvSpPr>
        <p:spPr>
          <a:xfrm flipV="1">
            <a:off x="4711229" y="573552"/>
            <a:ext cx="4482125" cy="3548161"/>
          </a:xfrm>
          <a:prstGeom prst="roundRect">
            <a:avLst>
              <a:gd name="adj" fmla="val 8395"/>
            </a:avLst>
          </a:prstGeom>
          <a:solidFill>
            <a:schemeClr val="accent6">
              <a:lumMod val="40000"/>
              <a:lumOff val="60000"/>
            </a:schemeClr>
          </a:solidFill>
          <a:ln>
            <a:solidFill>
              <a:srgbClr val="F2DC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8" name="Rectangle 7"/>
          <p:cNvSpPr/>
          <p:nvPr/>
        </p:nvSpPr>
        <p:spPr>
          <a:xfrm>
            <a:off x="447848" y="1058557"/>
            <a:ext cx="4552866" cy="2616101"/>
          </a:xfrm>
          <a:prstGeom prst="rect">
            <a:avLst/>
          </a:prstGeom>
        </p:spPr>
        <p:txBody>
          <a:bodyPr wrap="square">
            <a:spAutoFit/>
          </a:bodyPr>
          <a:lstStyle/>
          <a:p>
            <a:r>
              <a:rPr lang="en-US" sz="3600" b="1" dirty="0">
                <a:solidFill>
                  <a:srgbClr val="0B3D32"/>
                </a:solidFill>
                <a:latin typeface="Times New Roman" panose="02020603050405020304" pitchFamily="18" charset="0"/>
                <a:cs typeface="Times New Roman" panose="02020603050405020304" pitchFamily="18" charset="0"/>
              </a:rPr>
              <a:t> a) </a:t>
            </a:r>
            <a:r>
              <a:rPr lang="vi-VN" sz="3600" b="1" dirty="0">
                <a:solidFill>
                  <a:srgbClr val="0B3D32"/>
                </a:solidFill>
                <a:latin typeface="Times New Roman" panose="02020603050405020304" pitchFamily="18" charset="0"/>
                <a:cs typeface="Times New Roman" panose="02020603050405020304" pitchFamily="18" charset="0"/>
              </a:rPr>
              <a:t>- </a:t>
            </a:r>
            <a:r>
              <a:rPr lang="vi-VN" sz="3200" b="1" dirty="0">
                <a:solidFill>
                  <a:srgbClr val="0B3D32"/>
                </a:solidFill>
                <a:latin typeface="Times New Roman" panose="02020603050405020304" pitchFamily="18" charset="0"/>
                <a:cs typeface="Times New Roman" panose="02020603050405020304" pitchFamily="18" charset="0"/>
              </a:rPr>
              <a:t>Cháu ơi, cảm ơn cháu!</a:t>
            </a:r>
            <a:r>
              <a:rPr lang="en-US" sz="3200" b="1" dirty="0">
                <a:solidFill>
                  <a:srgbClr val="0B3D32"/>
                </a:solidFill>
                <a:latin typeface="Times New Roman" panose="02020603050405020304" pitchFamily="18" charset="0"/>
                <a:cs typeface="Times New Roman" panose="02020603050405020304" pitchFamily="18" charset="0"/>
              </a:rPr>
              <a:t> </a:t>
            </a:r>
            <a:r>
              <a:rPr lang="vi-VN" sz="3200" b="1" dirty="0">
                <a:solidFill>
                  <a:srgbClr val="0B3D32"/>
                </a:solidFill>
                <a:latin typeface="Times New Roman" panose="02020603050405020304" pitchFamily="18" charset="0"/>
                <a:cs typeface="Times New Roman" panose="02020603050405020304" pitchFamily="18" charset="0"/>
              </a:rPr>
              <a:t>Như vậy là cháu đã cho lão rồi</a:t>
            </a:r>
            <a:r>
              <a:rPr lang="en-US" sz="3200" b="1" dirty="0" smtClean="0">
                <a:solidFill>
                  <a:srgbClr val="0B3D32"/>
                </a:solidFill>
                <a:latin typeface="Times New Roman" panose="02020603050405020304" pitchFamily="18" charset="0"/>
                <a:cs typeface="Times New Roman" panose="02020603050405020304" pitchFamily="18" charset="0"/>
              </a:rPr>
              <a:t>.</a:t>
            </a:r>
            <a:endParaRPr lang="vi-VN" sz="3200" b="1" dirty="0" smtClean="0">
              <a:solidFill>
                <a:srgbClr val="0B3D32"/>
              </a:solidFill>
              <a:latin typeface="Times New Roman" panose="02020603050405020304" pitchFamily="18" charset="0"/>
              <a:cs typeface="Times New Roman" panose="02020603050405020304" pitchFamily="18" charset="0"/>
            </a:endParaRPr>
          </a:p>
          <a:p>
            <a:r>
              <a:rPr lang="vi-VN" sz="3200" b="1" dirty="0" smtClean="0">
                <a:solidFill>
                  <a:srgbClr val="0B3D32"/>
                </a:solidFill>
                <a:latin typeface="Times New Roman" panose="02020603050405020304" pitchFamily="18" charset="0"/>
                <a:cs typeface="Times New Roman" panose="02020603050405020304" pitchFamily="18" charset="0"/>
              </a:rPr>
              <a:t> </a:t>
            </a:r>
            <a:r>
              <a:rPr lang="vi-VN" sz="3200" b="1" dirty="0">
                <a:solidFill>
                  <a:srgbClr val="0B3D32"/>
                </a:solidFill>
                <a:latin typeface="Times New Roman" panose="02020603050405020304" pitchFamily="18" charset="0"/>
                <a:cs typeface="Times New Roman" panose="02020603050405020304" pitchFamily="18" charset="0"/>
              </a:rPr>
              <a:t>- </a:t>
            </a:r>
            <a:r>
              <a:rPr lang="vi-VN" sz="3200" b="1" dirty="0" smtClean="0">
                <a:solidFill>
                  <a:srgbClr val="0B3D32"/>
                </a:solidFill>
                <a:latin typeface="Times New Roman" panose="02020603050405020304" pitchFamily="18" charset="0"/>
                <a:cs typeface="Times New Roman" panose="02020603050405020304" pitchFamily="18" charset="0"/>
              </a:rPr>
              <a:t>Ông</a:t>
            </a:r>
            <a:r>
              <a:rPr lang="en-US" sz="3200" b="1" dirty="0" smtClean="0">
                <a:solidFill>
                  <a:srgbClr val="0B3D32"/>
                </a:solidFill>
                <a:latin typeface="Times New Roman" panose="02020603050405020304" pitchFamily="18" charset="0"/>
                <a:cs typeface="Times New Roman" panose="02020603050405020304" pitchFamily="18" charset="0"/>
              </a:rPr>
              <a:t> </a:t>
            </a:r>
            <a:r>
              <a:rPr lang="vi-VN" sz="3200" b="1" dirty="0">
                <a:solidFill>
                  <a:srgbClr val="0B3D32"/>
                </a:solidFill>
                <a:latin typeface="Times New Roman" panose="02020603050405020304" pitchFamily="18" charset="0"/>
                <a:cs typeface="Times New Roman" panose="02020603050405020304" pitchFamily="18" charset="0"/>
              </a:rPr>
              <a:t>lão nói bằng</a:t>
            </a:r>
            <a:r>
              <a:rPr lang="en-US" sz="3200" b="1" dirty="0">
                <a:solidFill>
                  <a:srgbClr val="0B3D32"/>
                </a:solidFill>
                <a:latin typeface="Times New Roman" panose="02020603050405020304" pitchFamily="18" charset="0"/>
                <a:cs typeface="Times New Roman" panose="02020603050405020304" pitchFamily="18" charset="0"/>
              </a:rPr>
              <a:t> </a:t>
            </a:r>
            <a:endParaRPr lang="vi-VN" sz="3200" b="1" dirty="0" smtClean="0">
              <a:solidFill>
                <a:srgbClr val="0B3D32"/>
              </a:solidFill>
              <a:latin typeface="Times New Roman" panose="02020603050405020304" pitchFamily="18" charset="0"/>
              <a:cs typeface="Times New Roman" panose="02020603050405020304" pitchFamily="18" charset="0"/>
            </a:endParaRPr>
          </a:p>
          <a:p>
            <a:r>
              <a:rPr lang="vi-VN" sz="3200" b="1" dirty="0" smtClean="0">
                <a:solidFill>
                  <a:srgbClr val="0B3D32"/>
                </a:solidFill>
                <a:latin typeface="Times New Roman" panose="02020603050405020304" pitchFamily="18" charset="0"/>
                <a:cs typeface="Times New Roman" panose="02020603050405020304" pitchFamily="18" charset="0"/>
              </a:rPr>
              <a:t>giọng kh</a:t>
            </a:r>
            <a:r>
              <a:rPr lang="en-US" sz="3200" b="1" dirty="0">
                <a:solidFill>
                  <a:srgbClr val="0B3D32"/>
                </a:solidFill>
                <a:latin typeface="Times New Roman" panose="02020603050405020304" pitchFamily="18" charset="0"/>
                <a:cs typeface="Times New Roman" panose="02020603050405020304" pitchFamily="18" charset="0"/>
              </a:rPr>
              <a:t>ả</a:t>
            </a:r>
            <a:r>
              <a:rPr lang="vi-VN" sz="3200" b="1" dirty="0">
                <a:solidFill>
                  <a:srgbClr val="0B3D32"/>
                </a:solidFill>
                <a:latin typeface="Times New Roman" panose="02020603050405020304" pitchFamily="18" charset="0"/>
                <a:cs typeface="Times New Roman" panose="02020603050405020304" pitchFamily="18" charset="0"/>
              </a:rPr>
              <a:t>n đặc</a:t>
            </a:r>
            <a:r>
              <a:rPr lang="en-US" sz="3200" b="1" dirty="0">
                <a:solidFill>
                  <a:srgbClr val="0B3D32"/>
                </a:solidFill>
                <a:latin typeface="Times New Roman" panose="02020603050405020304" pitchFamily="18" charset="0"/>
                <a:cs typeface="Times New Roman" panose="02020603050405020304" pitchFamily="18" charset="0"/>
              </a:rPr>
              <a:t>.</a:t>
            </a:r>
            <a:r>
              <a:rPr lang="vi-VN" sz="3200" b="1" dirty="0">
                <a:solidFill>
                  <a:srgbClr val="0B3D32"/>
                </a:solidFill>
                <a:latin typeface="Times New Roman" panose="02020603050405020304" pitchFamily="18" charset="0"/>
                <a:cs typeface="Times New Roman" panose="02020603050405020304" pitchFamily="18" charset="0"/>
              </a:rPr>
              <a:t> </a:t>
            </a:r>
            <a:endParaRPr lang="en-US" sz="3200" b="1" dirty="0">
              <a:solidFill>
                <a:srgbClr val="0B3D32"/>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5000714" y="1135174"/>
            <a:ext cx="4348378" cy="2862322"/>
          </a:xfrm>
          <a:prstGeom prst="rect">
            <a:avLst/>
          </a:prstGeom>
        </p:spPr>
        <p:txBody>
          <a:bodyPr wrap="square">
            <a:spAutoFit/>
          </a:bodyPr>
          <a:lstStyle/>
          <a:p>
            <a:r>
              <a:rPr lang="en-US" sz="3600" b="1" dirty="0">
                <a:solidFill>
                  <a:srgbClr val="002060"/>
                </a:solidFill>
                <a:latin typeface="Times New Roman" panose="02020603050405020304" pitchFamily="18" charset="0"/>
                <a:cs typeface="Times New Roman" panose="02020603050405020304" pitchFamily="18" charset="0"/>
              </a:rPr>
              <a:t>b) </a:t>
            </a:r>
            <a:r>
              <a:rPr lang="vi-VN" sz="3600" b="1" dirty="0">
                <a:solidFill>
                  <a:srgbClr val="002060"/>
                </a:solidFill>
                <a:latin typeface="Times New Roman" panose="02020603050405020304" pitchFamily="18" charset="0"/>
                <a:cs typeface="Times New Roman" panose="02020603050405020304" pitchFamily="18" charset="0"/>
              </a:rPr>
              <a:t>Bằng giọng khản đặc, ông lão cảm ơn tôi và nói rằng như vậy là tôi đã cho ông </a:t>
            </a:r>
            <a:r>
              <a:rPr lang="en-US" sz="3600" b="1" dirty="0" err="1">
                <a:solidFill>
                  <a:srgbClr val="002060"/>
                </a:solidFill>
                <a:latin typeface="Times New Roman" panose="02020603050405020304" pitchFamily="18" charset="0"/>
                <a:cs typeface="Times New Roman" panose="02020603050405020304" pitchFamily="18" charset="0"/>
              </a:rPr>
              <a:t>rồi</a:t>
            </a:r>
            <a:r>
              <a:rPr lang="en-US" sz="3600" b="1" dirty="0">
                <a:solidFill>
                  <a:srgbClr val="002060"/>
                </a:solidFill>
                <a:latin typeface="Times New Roman" panose="02020603050405020304" pitchFamily="18" charset="0"/>
                <a:cs typeface="Times New Roman" panose="02020603050405020304" pitchFamily="18" charset="0"/>
              </a:rPr>
              <a:t>.</a:t>
            </a:r>
            <a:endParaRPr lang="vi-VN" sz="3600" b="1" dirty="0">
              <a:solidFill>
                <a:srgbClr val="002060"/>
              </a:solidFill>
              <a:latin typeface="Times New Roman" panose="02020603050405020304" pitchFamily="18" charset="0"/>
              <a:cs typeface="Times New Roman" panose="02020603050405020304" pitchFamily="18" charset="0"/>
            </a:endParaRPr>
          </a:p>
        </p:txBody>
      </p:sp>
      <p:sp>
        <p:nvSpPr>
          <p:cNvPr id="15" name="圆角矩形 37"/>
          <p:cNvSpPr/>
          <p:nvPr/>
        </p:nvSpPr>
        <p:spPr>
          <a:xfrm>
            <a:off x="177415" y="65720"/>
            <a:ext cx="8911891" cy="1015664"/>
          </a:xfrm>
          <a:prstGeom prst="roundRect">
            <a:avLst>
              <a:gd name="adj"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ea typeface="微软雅黑" panose="020B0503020204020204" pitchFamily="34" charset="-122"/>
            </a:endParaRPr>
          </a:p>
        </p:txBody>
      </p:sp>
      <p:sp>
        <p:nvSpPr>
          <p:cNvPr id="14" name="Rectangle 13"/>
          <p:cNvSpPr/>
          <p:nvPr/>
        </p:nvSpPr>
        <p:spPr>
          <a:xfrm>
            <a:off x="393594" y="54307"/>
            <a:ext cx="8531051" cy="1015663"/>
          </a:xfrm>
          <a:prstGeom prst="rect">
            <a:avLst/>
          </a:prstGeom>
        </p:spPr>
        <p:txBody>
          <a:bodyPr wrap="square">
            <a:spAutoFit/>
          </a:bodyPr>
          <a:lstStyle/>
          <a:p>
            <a:pPr algn="ctr"/>
            <a:r>
              <a:rPr lang="en-US" sz="3000" b="1" dirty="0">
                <a:solidFill>
                  <a:schemeClr val="bg1"/>
                </a:solidFill>
                <a:latin typeface="UTM Avo" panose="02040603050506020204" pitchFamily="18" charset="0"/>
                <a:ea typeface="Times New Roman" panose="02020603050405020304" pitchFamily="18" charset="0"/>
              </a:rPr>
              <a:t>3. </a:t>
            </a:r>
            <a:r>
              <a:rPr lang="en-US" sz="3000" b="1" dirty="0" err="1">
                <a:solidFill>
                  <a:schemeClr val="bg1"/>
                </a:solidFill>
                <a:latin typeface="UTM Avo" panose="02040603050506020204" pitchFamily="18" charset="0"/>
                <a:ea typeface="Times New Roman" panose="02020603050405020304" pitchFamily="18" charset="0"/>
              </a:rPr>
              <a:t>Lời</a:t>
            </a:r>
            <a:r>
              <a:rPr lang="en-US" sz="3000" b="1" dirty="0">
                <a:solidFill>
                  <a:schemeClr val="bg1"/>
                </a:solidFill>
                <a:latin typeface="UTM Avo" panose="02040603050506020204" pitchFamily="18" charset="0"/>
                <a:ea typeface="Times New Roman" panose="02020603050405020304" pitchFamily="18" charset="0"/>
              </a:rPr>
              <a:t> </a:t>
            </a:r>
            <a:r>
              <a:rPr lang="en-US" sz="3000" b="1" dirty="0" err="1">
                <a:solidFill>
                  <a:schemeClr val="bg1"/>
                </a:solidFill>
                <a:latin typeface="UTM Avo" panose="02040603050506020204" pitchFamily="18" charset="0"/>
                <a:ea typeface="Times New Roman" panose="02020603050405020304" pitchFamily="18" charset="0"/>
              </a:rPr>
              <a:t>nói</a:t>
            </a:r>
            <a:r>
              <a:rPr lang="en-US" sz="3000" b="1" dirty="0">
                <a:solidFill>
                  <a:schemeClr val="bg1"/>
                </a:solidFill>
                <a:latin typeface="UTM Avo" panose="02040603050506020204" pitchFamily="18" charset="0"/>
                <a:ea typeface="Times New Roman" panose="02020603050405020304" pitchFamily="18" charset="0"/>
              </a:rPr>
              <a:t>, ý </a:t>
            </a:r>
            <a:r>
              <a:rPr lang="en-US" sz="3000" b="1" dirty="0" err="1">
                <a:solidFill>
                  <a:schemeClr val="bg1"/>
                </a:solidFill>
                <a:latin typeface="UTM Avo" panose="02040603050506020204" pitchFamily="18" charset="0"/>
                <a:ea typeface="Times New Roman" panose="02020603050405020304" pitchFamily="18" charset="0"/>
              </a:rPr>
              <a:t>nghĩ</a:t>
            </a:r>
            <a:r>
              <a:rPr lang="en-US" sz="3000" b="1" dirty="0">
                <a:solidFill>
                  <a:schemeClr val="bg1"/>
                </a:solidFill>
                <a:latin typeface="UTM Avo" panose="02040603050506020204" pitchFamily="18" charset="0"/>
                <a:ea typeface="Times New Roman" panose="02020603050405020304" pitchFamily="18" charset="0"/>
              </a:rPr>
              <a:t> </a:t>
            </a:r>
            <a:r>
              <a:rPr lang="en-US" sz="3000" b="1" dirty="0" err="1">
                <a:solidFill>
                  <a:schemeClr val="bg1"/>
                </a:solidFill>
                <a:latin typeface="UTM Avo" panose="02040603050506020204" pitchFamily="18" charset="0"/>
                <a:ea typeface="Times New Roman" panose="02020603050405020304" pitchFamily="18" charset="0"/>
              </a:rPr>
              <a:t>của</a:t>
            </a:r>
            <a:r>
              <a:rPr lang="en-US" sz="3000" b="1" dirty="0">
                <a:solidFill>
                  <a:schemeClr val="bg1"/>
                </a:solidFill>
                <a:latin typeface="UTM Avo" panose="02040603050506020204" pitchFamily="18" charset="0"/>
                <a:ea typeface="Times New Roman" panose="02020603050405020304" pitchFamily="18" charset="0"/>
              </a:rPr>
              <a:t> </a:t>
            </a:r>
            <a:r>
              <a:rPr lang="en-US" sz="3000" b="1" dirty="0" err="1">
                <a:solidFill>
                  <a:schemeClr val="bg1"/>
                </a:solidFill>
                <a:latin typeface="UTM Avo" panose="02040603050506020204" pitchFamily="18" charset="0"/>
                <a:ea typeface="Times New Roman" panose="02020603050405020304" pitchFamily="18" charset="0"/>
              </a:rPr>
              <a:t>ông</a:t>
            </a:r>
            <a:r>
              <a:rPr lang="en-US" sz="3000" b="1" dirty="0">
                <a:solidFill>
                  <a:schemeClr val="bg1"/>
                </a:solidFill>
                <a:latin typeface="UTM Avo" panose="02040603050506020204" pitchFamily="18" charset="0"/>
                <a:ea typeface="Times New Roman" panose="02020603050405020304" pitchFamily="18" charset="0"/>
              </a:rPr>
              <a:t> </a:t>
            </a:r>
            <a:r>
              <a:rPr lang="en-US" sz="3000" b="1" dirty="0" err="1">
                <a:solidFill>
                  <a:schemeClr val="bg1"/>
                </a:solidFill>
                <a:latin typeface="UTM Avo" panose="02040603050506020204" pitchFamily="18" charset="0"/>
                <a:ea typeface="Times New Roman" panose="02020603050405020304" pitchFamily="18" charset="0"/>
              </a:rPr>
              <a:t>lão</a:t>
            </a:r>
            <a:r>
              <a:rPr lang="en-US" sz="3000" b="1" dirty="0">
                <a:solidFill>
                  <a:schemeClr val="bg1"/>
                </a:solidFill>
                <a:latin typeface="UTM Avo" panose="02040603050506020204" pitchFamily="18" charset="0"/>
                <a:ea typeface="Times New Roman" panose="02020603050405020304" pitchFamily="18" charset="0"/>
              </a:rPr>
              <a:t> </a:t>
            </a:r>
            <a:r>
              <a:rPr lang="en-US" sz="3000" b="1" dirty="0" err="1">
                <a:solidFill>
                  <a:schemeClr val="bg1"/>
                </a:solidFill>
                <a:latin typeface="UTM Avo" panose="02040603050506020204" pitchFamily="18" charset="0"/>
                <a:ea typeface="Times New Roman" panose="02020603050405020304" pitchFamily="18" charset="0"/>
              </a:rPr>
              <a:t>ăn</a:t>
            </a:r>
            <a:r>
              <a:rPr lang="en-US" sz="3000" b="1" dirty="0">
                <a:solidFill>
                  <a:schemeClr val="bg1"/>
                </a:solidFill>
                <a:latin typeface="UTM Avo" panose="02040603050506020204" pitchFamily="18" charset="0"/>
                <a:ea typeface="Times New Roman" panose="02020603050405020304" pitchFamily="18" charset="0"/>
              </a:rPr>
              <a:t> </a:t>
            </a:r>
            <a:r>
              <a:rPr lang="en-US" sz="3000" b="1" dirty="0" err="1">
                <a:solidFill>
                  <a:schemeClr val="bg1"/>
                </a:solidFill>
                <a:latin typeface="UTM Avo" panose="02040603050506020204" pitchFamily="18" charset="0"/>
                <a:ea typeface="Times New Roman" panose="02020603050405020304" pitchFamily="18" charset="0"/>
              </a:rPr>
              <a:t>xin</a:t>
            </a:r>
            <a:r>
              <a:rPr lang="en-US" sz="3000" b="1" dirty="0">
                <a:solidFill>
                  <a:schemeClr val="bg1"/>
                </a:solidFill>
                <a:latin typeface="UTM Avo" panose="02040603050506020204" pitchFamily="18" charset="0"/>
                <a:ea typeface="Times New Roman" panose="02020603050405020304" pitchFamily="18" charset="0"/>
              </a:rPr>
              <a:t> </a:t>
            </a:r>
            <a:r>
              <a:rPr lang="en-US" sz="3000" b="1" dirty="0" err="1">
                <a:solidFill>
                  <a:schemeClr val="bg1"/>
                </a:solidFill>
                <a:latin typeface="UTM Avo" panose="02040603050506020204" pitchFamily="18" charset="0"/>
                <a:ea typeface="Times New Roman" panose="02020603050405020304" pitchFamily="18" charset="0"/>
              </a:rPr>
              <a:t>trong</a:t>
            </a:r>
            <a:r>
              <a:rPr lang="en-US" sz="3000" b="1" dirty="0">
                <a:solidFill>
                  <a:schemeClr val="bg1"/>
                </a:solidFill>
                <a:latin typeface="UTM Avo" panose="02040603050506020204" pitchFamily="18" charset="0"/>
                <a:ea typeface="Times New Roman" panose="02020603050405020304" pitchFamily="18" charset="0"/>
              </a:rPr>
              <a:t> </a:t>
            </a:r>
            <a:r>
              <a:rPr lang="en-US" sz="3000" b="1" dirty="0" err="1">
                <a:solidFill>
                  <a:schemeClr val="bg1"/>
                </a:solidFill>
                <a:latin typeface="UTM Avo" panose="02040603050506020204" pitchFamily="18" charset="0"/>
                <a:ea typeface="Times New Roman" panose="02020603050405020304" pitchFamily="18" charset="0"/>
              </a:rPr>
              <a:t>hai</a:t>
            </a:r>
            <a:r>
              <a:rPr lang="en-US" sz="3000" b="1" dirty="0">
                <a:solidFill>
                  <a:schemeClr val="bg1"/>
                </a:solidFill>
                <a:latin typeface="UTM Avo" panose="02040603050506020204" pitchFamily="18" charset="0"/>
                <a:ea typeface="Times New Roman" panose="02020603050405020304" pitchFamily="18" charset="0"/>
              </a:rPr>
              <a:t> </a:t>
            </a:r>
            <a:r>
              <a:rPr lang="en-US" sz="3000" b="1" dirty="0" err="1">
                <a:solidFill>
                  <a:schemeClr val="bg1"/>
                </a:solidFill>
                <a:latin typeface="UTM Avo" panose="02040603050506020204" pitchFamily="18" charset="0"/>
                <a:ea typeface="Times New Roman" panose="02020603050405020304" pitchFamily="18" charset="0"/>
              </a:rPr>
              <a:t>cách</a:t>
            </a:r>
            <a:r>
              <a:rPr lang="en-US" sz="3000" b="1" dirty="0">
                <a:solidFill>
                  <a:schemeClr val="bg1"/>
                </a:solidFill>
                <a:latin typeface="UTM Avo" panose="02040603050506020204" pitchFamily="18" charset="0"/>
                <a:ea typeface="Times New Roman" panose="02020603050405020304" pitchFamily="18" charset="0"/>
              </a:rPr>
              <a:t> </a:t>
            </a:r>
            <a:r>
              <a:rPr lang="en-US" sz="3000" b="1" dirty="0" err="1">
                <a:solidFill>
                  <a:schemeClr val="bg1"/>
                </a:solidFill>
                <a:latin typeface="UTM Avo" panose="02040603050506020204" pitchFamily="18" charset="0"/>
                <a:ea typeface="Times New Roman" panose="02020603050405020304" pitchFamily="18" charset="0"/>
              </a:rPr>
              <a:t>kể</a:t>
            </a:r>
            <a:r>
              <a:rPr lang="en-US" sz="3000" b="1" dirty="0">
                <a:solidFill>
                  <a:schemeClr val="bg1"/>
                </a:solidFill>
                <a:latin typeface="UTM Avo" panose="02040603050506020204" pitchFamily="18" charset="0"/>
                <a:ea typeface="Times New Roman" panose="02020603050405020304" pitchFamily="18" charset="0"/>
              </a:rPr>
              <a:t> </a:t>
            </a:r>
            <a:r>
              <a:rPr lang="en-US" sz="3000" b="1" dirty="0" err="1">
                <a:solidFill>
                  <a:schemeClr val="bg1"/>
                </a:solidFill>
                <a:latin typeface="UTM Avo" panose="02040603050506020204" pitchFamily="18" charset="0"/>
                <a:ea typeface="Times New Roman" panose="02020603050405020304" pitchFamily="18" charset="0"/>
              </a:rPr>
              <a:t>sau</a:t>
            </a:r>
            <a:r>
              <a:rPr lang="en-US" sz="3000" b="1" dirty="0">
                <a:solidFill>
                  <a:schemeClr val="bg1"/>
                </a:solidFill>
                <a:latin typeface="UTM Avo" panose="02040603050506020204" pitchFamily="18" charset="0"/>
                <a:ea typeface="Times New Roman" panose="02020603050405020304" pitchFamily="18" charset="0"/>
              </a:rPr>
              <a:t> </a:t>
            </a:r>
            <a:r>
              <a:rPr lang="en-US" sz="3000" b="1" dirty="0" err="1" smtClean="0">
                <a:solidFill>
                  <a:schemeClr val="bg1"/>
                </a:solidFill>
                <a:latin typeface="UTM Avo" panose="02040603050506020204" pitchFamily="18" charset="0"/>
                <a:ea typeface="Times New Roman" panose="02020603050405020304" pitchFamily="18" charset="0"/>
              </a:rPr>
              <a:t>đây</a:t>
            </a:r>
            <a:r>
              <a:rPr lang="vi-VN" sz="3000" b="1" dirty="0">
                <a:solidFill>
                  <a:schemeClr val="bg1"/>
                </a:solidFill>
                <a:latin typeface="UTM Avo" panose="02040603050506020204" pitchFamily="18" charset="0"/>
                <a:ea typeface="Times New Roman" panose="02020603050405020304" pitchFamily="18" charset="0"/>
              </a:rPr>
              <a:t> </a:t>
            </a:r>
            <a:r>
              <a:rPr lang="en-US" sz="3000" b="1" dirty="0" err="1" smtClean="0">
                <a:solidFill>
                  <a:schemeClr val="bg1"/>
                </a:solidFill>
                <a:latin typeface="UTM Avo" panose="02040603050506020204" pitchFamily="18" charset="0"/>
                <a:ea typeface="Times New Roman" panose="02020603050405020304" pitchFamily="18" charset="0"/>
              </a:rPr>
              <a:t>có</a:t>
            </a:r>
            <a:r>
              <a:rPr lang="en-US" sz="3000" b="1" dirty="0" smtClean="0">
                <a:solidFill>
                  <a:schemeClr val="bg1"/>
                </a:solidFill>
                <a:latin typeface="UTM Avo" panose="02040603050506020204" pitchFamily="18" charset="0"/>
                <a:ea typeface="Times New Roman" panose="02020603050405020304" pitchFamily="18" charset="0"/>
              </a:rPr>
              <a:t> </a:t>
            </a:r>
            <a:r>
              <a:rPr lang="en-US" sz="3000" b="1" dirty="0" err="1">
                <a:solidFill>
                  <a:schemeClr val="bg1"/>
                </a:solidFill>
                <a:latin typeface="UTM Avo" panose="02040603050506020204" pitchFamily="18" charset="0"/>
                <a:ea typeface="Times New Roman" panose="02020603050405020304" pitchFamily="18" charset="0"/>
              </a:rPr>
              <a:t>gì</a:t>
            </a:r>
            <a:r>
              <a:rPr lang="en-US" sz="3000" b="1" dirty="0">
                <a:solidFill>
                  <a:schemeClr val="bg1"/>
                </a:solidFill>
                <a:latin typeface="UTM Avo" panose="02040603050506020204" pitchFamily="18" charset="0"/>
                <a:ea typeface="Times New Roman" panose="02020603050405020304" pitchFamily="18" charset="0"/>
              </a:rPr>
              <a:t> </a:t>
            </a:r>
            <a:r>
              <a:rPr lang="en-US" sz="3000" b="1" dirty="0" err="1">
                <a:solidFill>
                  <a:schemeClr val="bg1"/>
                </a:solidFill>
                <a:latin typeface="UTM Avo" panose="02040603050506020204" pitchFamily="18" charset="0"/>
                <a:ea typeface="Times New Roman" panose="02020603050405020304" pitchFamily="18" charset="0"/>
              </a:rPr>
              <a:t>khác</a:t>
            </a:r>
            <a:r>
              <a:rPr lang="en-US" sz="3000" b="1" dirty="0">
                <a:solidFill>
                  <a:schemeClr val="bg1"/>
                </a:solidFill>
                <a:latin typeface="UTM Avo" panose="02040603050506020204" pitchFamily="18" charset="0"/>
                <a:ea typeface="Times New Roman" panose="02020603050405020304" pitchFamily="18" charset="0"/>
              </a:rPr>
              <a:t> </a:t>
            </a:r>
            <a:r>
              <a:rPr lang="en-US" sz="3000" b="1" dirty="0" err="1">
                <a:solidFill>
                  <a:schemeClr val="bg1"/>
                </a:solidFill>
                <a:latin typeface="UTM Avo" panose="02040603050506020204" pitchFamily="18" charset="0"/>
                <a:ea typeface="Times New Roman" panose="02020603050405020304" pitchFamily="18" charset="0"/>
              </a:rPr>
              <a:t>nhau</a:t>
            </a:r>
            <a:r>
              <a:rPr lang="en-US" sz="3000" b="1" dirty="0">
                <a:solidFill>
                  <a:schemeClr val="bg1"/>
                </a:solidFill>
                <a:latin typeface="UTM Avo" panose="02040603050506020204" pitchFamily="18" charset="0"/>
                <a:ea typeface="Times New Roman" panose="02020603050405020304" pitchFamily="18" charset="0"/>
              </a:rPr>
              <a:t> ?</a:t>
            </a:r>
          </a:p>
        </p:txBody>
      </p:sp>
    </p:spTree>
    <p:extLst>
      <p:ext uri="{BB962C8B-B14F-4D97-AF65-F5344CB8AC3E}">
        <p14:creationId xmlns:p14="http://schemas.microsoft.com/office/powerpoint/2010/main" val="3190745060"/>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in)">
                                      <p:cBhvr>
                                        <p:cTn id="10" dur="2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ircle(in)">
                                      <p:cBhvr>
                                        <p:cTn id="2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1" grpId="0"/>
      <p:bldP spid="15" grpId="0" animBg="1"/>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502095138"/>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70502095138"/>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502095138"/>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70502095138"/>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502095138"/>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70502095138"/>
  <p:tag name="MH_LIBRARY" val="GRAPHIC"/>
  <p:tag name="MH_TYPE" val="SubTitle"/>
  <p:tag name="MH_ORDER" val="1"/>
</p:tagLst>
</file>

<file path=ppt/theme/theme1.xml><?xml version="1.0" encoding="utf-8"?>
<a:theme xmlns:a="http://schemas.openxmlformats.org/drawingml/2006/main" name="1_End of the School Year: Summer Break XL by Slidesgo">
  <a:themeElements>
    <a:clrScheme name="Simple Light">
      <a:dk1>
        <a:srgbClr val="434343"/>
      </a:dk1>
      <a:lt1>
        <a:srgbClr val="FFFBEF"/>
      </a:lt1>
      <a:dk2>
        <a:srgbClr val="FFE466"/>
      </a:dk2>
      <a:lt2>
        <a:srgbClr val="FFAE24"/>
      </a:lt2>
      <a:accent1>
        <a:srgbClr val="F95858"/>
      </a:accent1>
      <a:accent2>
        <a:srgbClr val="8F357D"/>
      </a:accent2>
      <a:accent3>
        <a:srgbClr val="5295AF"/>
      </a:accent3>
      <a:accent4>
        <a:srgbClr val="65C1C9"/>
      </a:accent4>
      <a:accent5>
        <a:srgbClr val="9CE8D9"/>
      </a:accent5>
      <a:accent6>
        <a:srgbClr val="BFE8E0"/>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515</TotalTime>
  <Words>1677</Words>
  <Application>Microsoft Office PowerPoint</Application>
  <PresentationFormat>On-screen Show (16:9)</PresentationFormat>
  <Paragraphs>177</Paragraphs>
  <Slides>23</Slides>
  <Notes>16</Notes>
  <HiddenSlides>0</HiddenSlides>
  <MMClips>0</MMClips>
  <ScaleCrop>false</ScaleCrop>
  <HeadingPairs>
    <vt:vector size="6" baseType="variant">
      <vt:variant>
        <vt:lpstr>Fonts Used</vt:lpstr>
      </vt:variant>
      <vt:variant>
        <vt:i4>26</vt:i4>
      </vt:variant>
      <vt:variant>
        <vt:lpstr>Theme</vt:lpstr>
      </vt:variant>
      <vt:variant>
        <vt:i4>1</vt:i4>
      </vt:variant>
      <vt:variant>
        <vt:lpstr>Slide Titles</vt:lpstr>
      </vt:variant>
      <vt:variant>
        <vt:i4>23</vt:i4>
      </vt:variant>
    </vt:vector>
  </HeadingPairs>
  <TitlesOfParts>
    <vt:vector size="50" baseType="lpstr">
      <vt:lpstr>微软雅黑</vt:lpstr>
      <vt:lpstr>宋体</vt:lpstr>
      <vt:lpstr>#9Slide07 Altus</vt:lpstr>
      <vt:lpstr>#9Slide07 HoneyCream</vt:lpstr>
      <vt:lpstr>Abel</vt:lpstr>
      <vt:lpstr>Arial</vt:lpstr>
      <vt:lpstr>Bellota Text</vt:lpstr>
      <vt:lpstr>Calibri</vt:lpstr>
      <vt:lpstr>Calibri Light</vt:lpstr>
      <vt:lpstr>Didact Gothic</vt:lpstr>
      <vt:lpstr>Helvetica Light</vt:lpstr>
      <vt:lpstr>Odibee Sans</vt:lpstr>
      <vt:lpstr>Raavi</vt:lpstr>
      <vt:lpstr>Roboto Condensed</vt:lpstr>
      <vt:lpstr>SVN-Apple</vt:lpstr>
      <vt:lpstr>SVN-Cookie</vt:lpstr>
      <vt:lpstr>SVN-Newton</vt:lpstr>
      <vt:lpstr>Times New Roman</vt:lpstr>
      <vt:lpstr>UTM  Avo</vt:lpstr>
      <vt:lpstr>UTM Androgyne</vt:lpstr>
      <vt:lpstr>UTM Avo</vt:lpstr>
      <vt:lpstr>UTM Flamenco</vt:lpstr>
      <vt:lpstr>UVN Banh Mi</vt:lpstr>
      <vt:lpstr>UVN Bay Buom Nang</vt:lpstr>
      <vt:lpstr>ヒラギノ角ゴ ProN W3</vt:lpstr>
      <vt:lpstr>字魂59号-创粗黑</vt:lpstr>
      <vt:lpstr>1_End of the School Year: Summer Break XL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LE THI THU GIANG</cp:lastModifiedBy>
  <cp:revision>57</cp:revision>
  <dcterms:created xsi:type="dcterms:W3CDTF">2017-03-04T06:55:50Z</dcterms:created>
  <dcterms:modified xsi:type="dcterms:W3CDTF">2022-09-25T23:27:58Z</dcterms:modified>
</cp:coreProperties>
</file>