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76" r:id="rId2"/>
    <p:sldId id="343" r:id="rId3"/>
    <p:sldId id="280" r:id="rId4"/>
    <p:sldId id="331" r:id="rId5"/>
    <p:sldId id="281" r:id="rId6"/>
    <p:sldId id="332" r:id="rId7"/>
    <p:sldId id="305" r:id="rId8"/>
    <p:sldId id="333" r:id="rId9"/>
    <p:sldId id="309" r:id="rId10"/>
    <p:sldId id="335" r:id="rId11"/>
    <p:sldId id="336" r:id="rId12"/>
    <p:sldId id="304" r:id="rId13"/>
    <p:sldId id="337" r:id="rId14"/>
    <p:sldId id="338" r:id="rId15"/>
    <p:sldId id="306" r:id="rId16"/>
    <p:sldId id="339" r:id="rId17"/>
    <p:sldId id="313" r:id="rId18"/>
    <p:sldId id="307" r:id="rId19"/>
    <p:sldId id="340" r:id="rId20"/>
    <p:sldId id="321" r:id="rId21"/>
    <p:sldId id="342" r:id="rId22"/>
    <p:sldId id="330" r:id="rId23"/>
  </p:sldIdLst>
  <p:sldSz cx="12192000" cy="6858000"/>
  <p:notesSz cx="6858000" cy="9144000"/>
  <p:embeddedFontLst>
    <p:embeddedFont>
      <p:font typeface="#9Slide07 HoneyCream" pitchFamily="2" charset="0"/>
      <p:regular r:id="rId25"/>
    </p:embeddedFont>
    <p:embeddedFont>
      <p:font typeface="SVN-Newton" panose="02040603050506020204" pitchFamily="18" charset="0"/>
      <p:regular r:id="rId26"/>
    </p:embeddedFont>
    <p:embeddedFont>
      <p:font typeface="UVF Souci Sans" panose="02080506020201020203" pitchFamily="18" charset="0"/>
      <p:regular r:id="rId27"/>
    </p:embeddedFont>
    <p:embeddedFont>
      <p:font typeface="UTM Avenida" panose="02040603050506020204" pitchFamily="18" charset="0"/>
      <p:regular r:id="rId28"/>
    </p:embeddedFont>
    <p:embeddedFont>
      <p:font typeface="UTM Isadora" panose="02040603050506020204" pitchFamily="18" charset="0"/>
      <p:regular r:id="rId29"/>
      <p:bold r:id="rId30"/>
    </p:embeddedFont>
    <p:embeddedFont>
      <p:font typeface="UTM Avo" panose="02040603050506020204" pitchFamily="18" charset="0"/>
      <p:regular r:id="rId31"/>
      <p:bold r:id="rId32"/>
      <p:italic r:id="rId33"/>
      <p:boldItalic r:id="rId34"/>
    </p:embeddedFont>
    <p:embeddedFont>
      <p:font typeface="UTM Androgyne" panose="02040603050506020204" pitchFamily="18" charset="0"/>
      <p:regular r:id="rId35"/>
    </p:embeddedFont>
    <p:embeddedFont>
      <p:font typeface="UTM Neutra" panose="02040603050506020204" pitchFamily="18" charset="0"/>
      <p:regular r:id="rId36"/>
    </p:embeddedFont>
    <p:embeddedFont>
      <p:font typeface="字魂59号-创粗黑" panose="00000500000000000000" charset="-122"/>
      <p:regular r:id="rId37"/>
    </p:embeddedFont>
    <p:embeddedFont>
      <p:font typeface="#9Slide07 Altus" pitchFamily="2" charset="0"/>
      <p:regular r:id="rId38"/>
    </p:embeddedFont>
  </p:embeddedFontLst>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2"/>
    <a:srgbClr val="83B07B"/>
    <a:srgbClr val="12735D"/>
    <a:srgbClr val="F4BD80"/>
    <a:srgbClr val="B5D8DC"/>
    <a:srgbClr val="F8EFE7"/>
    <a:srgbClr val="F2DC8E"/>
    <a:srgbClr val="C59850"/>
    <a:srgbClr val="41977C"/>
    <a:srgbClr val="2E90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4" autoAdjust="0"/>
    <p:restoredTop sz="94660"/>
  </p:normalViewPr>
  <p:slideViewPr>
    <p:cSldViewPr>
      <p:cViewPr varScale="1">
        <p:scale>
          <a:sx n="58" d="100"/>
          <a:sy n="58" d="100"/>
        </p:scale>
        <p:origin x="780" y="19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D02982EF-6D29-482D-B595-E657060E1A94}" type="datetimeFigureOut">
              <a:rPr lang="zh-CN" altLang="en-US" smtClean="0"/>
              <a:pPr/>
              <a:t>2022/9/26</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E84E2E59-1352-4F46-8DA2-FEE878BBA3F0}" type="slidenum">
              <a:rPr lang="zh-CN" altLang="en-US" smtClean="0"/>
              <a:pPr/>
              <a:t>‹#›</a:t>
            </a:fld>
            <a:endParaRPr lang="zh-CN" altLang="en-US" dirty="0"/>
          </a:p>
        </p:txBody>
      </p:sp>
    </p:spTree>
    <p:extLst>
      <p:ext uri="{BB962C8B-B14F-4D97-AF65-F5344CB8AC3E}">
        <p14:creationId xmlns:p14="http://schemas.microsoft.com/office/powerpoint/2010/main" val="2366636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a:t>
            </a:fld>
            <a:endParaRPr lang="zh-CN" altLang="en-US" dirty="0"/>
          </a:p>
        </p:txBody>
      </p:sp>
    </p:spTree>
    <p:extLst>
      <p:ext uri="{BB962C8B-B14F-4D97-AF65-F5344CB8AC3E}">
        <p14:creationId xmlns:p14="http://schemas.microsoft.com/office/powerpoint/2010/main" val="2151013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720892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15</a:t>
            </a:fld>
            <a:endParaRPr lang="zh-CN" altLang="en-US" dirty="0"/>
          </a:p>
        </p:txBody>
      </p:sp>
    </p:spTree>
    <p:extLst>
      <p:ext uri="{BB962C8B-B14F-4D97-AF65-F5344CB8AC3E}">
        <p14:creationId xmlns:p14="http://schemas.microsoft.com/office/powerpoint/2010/main" val="891348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363397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17</a:t>
            </a:fld>
            <a:endParaRPr lang="zh-CN" altLang="en-US" dirty="0"/>
          </a:p>
        </p:txBody>
      </p:sp>
    </p:spTree>
    <p:extLst>
      <p:ext uri="{BB962C8B-B14F-4D97-AF65-F5344CB8AC3E}">
        <p14:creationId xmlns:p14="http://schemas.microsoft.com/office/powerpoint/2010/main" val="465338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18</a:t>
            </a:fld>
            <a:endParaRPr lang="zh-CN" altLang="en-US" dirty="0"/>
          </a:p>
        </p:txBody>
      </p:sp>
    </p:spTree>
    <p:extLst>
      <p:ext uri="{BB962C8B-B14F-4D97-AF65-F5344CB8AC3E}">
        <p14:creationId xmlns:p14="http://schemas.microsoft.com/office/powerpoint/2010/main" val="3593849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514612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20</a:t>
            </a:fld>
            <a:endParaRPr lang="zh-CN" altLang="en-US" dirty="0"/>
          </a:p>
        </p:txBody>
      </p:sp>
    </p:spTree>
    <p:extLst>
      <p:ext uri="{BB962C8B-B14F-4D97-AF65-F5344CB8AC3E}">
        <p14:creationId xmlns:p14="http://schemas.microsoft.com/office/powerpoint/2010/main" val="3016753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635187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22</a:t>
            </a:fld>
            <a:endParaRPr lang="zh-CN" altLang="en-US" dirty="0"/>
          </a:p>
        </p:txBody>
      </p:sp>
    </p:spTree>
    <p:extLst>
      <p:ext uri="{BB962C8B-B14F-4D97-AF65-F5344CB8AC3E}">
        <p14:creationId xmlns:p14="http://schemas.microsoft.com/office/powerpoint/2010/main" val="3703914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3</a:t>
            </a:fld>
            <a:endParaRPr lang="zh-CN" altLang="en-US" dirty="0"/>
          </a:p>
        </p:txBody>
      </p:sp>
    </p:spTree>
    <p:extLst>
      <p:ext uri="{BB962C8B-B14F-4D97-AF65-F5344CB8AC3E}">
        <p14:creationId xmlns:p14="http://schemas.microsoft.com/office/powerpoint/2010/main" val="1048373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5</a:t>
            </a:fld>
            <a:endParaRPr lang="zh-CN" altLang="en-US" dirty="0"/>
          </a:p>
        </p:txBody>
      </p:sp>
    </p:spTree>
    <p:extLst>
      <p:ext uri="{BB962C8B-B14F-4D97-AF65-F5344CB8AC3E}">
        <p14:creationId xmlns:p14="http://schemas.microsoft.com/office/powerpoint/2010/main" val="772888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265656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7</a:t>
            </a:fld>
            <a:endParaRPr lang="zh-CN" altLang="en-US" dirty="0"/>
          </a:p>
        </p:txBody>
      </p:sp>
    </p:spTree>
    <p:extLst>
      <p:ext uri="{BB962C8B-B14F-4D97-AF65-F5344CB8AC3E}">
        <p14:creationId xmlns:p14="http://schemas.microsoft.com/office/powerpoint/2010/main" val="1821712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4011086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9</a:t>
            </a:fld>
            <a:endParaRPr lang="zh-CN" altLang="en-US" dirty="0"/>
          </a:p>
        </p:txBody>
      </p:sp>
    </p:spTree>
    <p:extLst>
      <p:ext uri="{BB962C8B-B14F-4D97-AF65-F5344CB8AC3E}">
        <p14:creationId xmlns:p14="http://schemas.microsoft.com/office/powerpoint/2010/main" val="2063963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67677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4E2E59-1352-4F46-8DA2-FEE878BBA3F0}" type="slidenum">
              <a:rPr lang="zh-CN" altLang="en-US" smtClean="0"/>
              <a:pPr/>
              <a:t>12</a:t>
            </a:fld>
            <a:endParaRPr lang="zh-CN" altLang="en-US" dirty="0"/>
          </a:p>
        </p:txBody>
      </p:sp>
    </p:spTree>
    <p:extLst>
      <p:ext uri="{BB962C8B-B14F-4D97-AF65-F5344CB8AC3E}">
        <p14:creationId xmlns:p14="http://schemas.microsoft.com/office/powerpoint/2010/main" val="466153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21" Type="http://schemas.openxmlformats.org/officeDocument/2006/relationships/image" Target="../media/image9.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1.png"/><Relationship Id="rId5" Type="http://schemas.openxmlformats.org/officeDocument/2006/relationships/slideLayout" Target="../slideLayouts/slideLayout5.xml"/><Relationship Id="rId15" Type="http://schemas.openxmlformats.org/officeDocument/2006/relationships/image" Target="../media/image3.png"/><Relationship Id="rId23"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 Id="rId22"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1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9"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69793" y="3977118"/>
            <a:ext cx="1925303" cy="1327150"/>
          </a:xfrm>
          <a:prstGeom prst="rect">
            <a:avLst/>
          </a:prstGeom>
        </p:spPr>
      </p:pic>
      <p:pic>
        <p:nvPicPr>
          <p:cNvPr id="10" name="图片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966199" y="2819400"/>
            <a:ext cx="3860800" cy="2286000"/>
          </a:xfrm>
          <a:prstGeom prst="rect">
            <a:avLst/>
          </a:prstGeom>
        </p:spPr>
      </p:pic>
      <p:pic>
        <p:nvPicPr>
          <p:cNvPr id="11" name="图片 6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174513"/>
            <a:ext cx="12192000" cy="4813300"/>
          </a:xfrm>
          <a:prstGeom prst="rect">
            <a:avLst/>
          </a:prstGeom>
        </p:spPr>
      </p:pic>
      <p:pic>
        <p:nvPicPr>
          <p:cNvPr id="12" name="图片 9"/>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610600" y="1981200"/>
            <a:ext cx="828675" cy="501874"/>
          </a:xfrm>
          <a:prstGeom prst="rect">
            <a:avLst/>
          </a:prstGeom>
        </p:spPr>
      </p:pic>
      <p:pic>
        <p:nvPicPr>
          <p:cNvPr id="13" name="图片 10"/>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62200" y="1981200"/>
            <a:ext cx="787825" cy="501874"/>
          </a:xfrm>
          <a:prstGeom prst="rect">
            <a:avLst/>
          </a:prstGeom>
        </p:spPr>
      </p:pic>
      <p:pic>
        <p:nvPicPr>
          <p:cNvPr id="14" name="图片 70"/>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093718" y="3140953"/>
            <a:ext cx="913221" cy="1116997"/>
          </a:xfrm>
          <a:prstGeom prst="rect">
            <a:avLst/>
          </a:prstGeom>
        </p:spPr>
      </p:pic>
      <p:pic>
        <p:nvPicPr>
          <p:cNvPr id="15" name="Picture 14">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1"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23">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8"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9"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20" name="Picture 19">
            <a:extLst>
              <a:ext uri="{FF2B5EF4-FFF2-40B4-BE49-F238E27FC236}">
                <a16:creationId xmlns:a16="http://schemas.microsoft.com/office/drawing/2014/main" id="{2C38DA38-71FB-4CEB-B777-09292390EC4A}"/>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1" name="Picture 20">
            <a:extLst>
              <a:ext uri="{FF2B5EF4-FFF2-40B4-BE49-F238E27FC236}">
                <a16:creationId xmlns:a16="http://schemas.microsoft.com/office/drawing/2014/main" id="{7B3E06E2-B8CD-4348-A929-48748D52322A}"/>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2" name="Picture 21">
            <a:extLst>
              <a:ext uri="{FF2B5EF4-FFF2-40B4-BE49-F238E27FC236}">
                <a16:creationId xmlns:a16="http://schemas.microsoft.com/office/drawing/2014/main" id="{D1A0A433-1C81-43D6-86C9-906F9D1CD5C6}"/>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3" name="Picture 22">
            <a:extLst>
              <a:ext uri="{FF2B5EF4-FFF2-40B4-BE49-F238E27FC236}">
                <a16:creationId xmlns:a16="http://schemas.microsoft.com/office/drawing/2014/main" id="{57AB7940-731C-4B6C-8537-33EBAD98DEBF}"/>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4"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200" b="0" dirty="0" smtClean="0">
                <a:solidFill>
                  <a:schemeClr val="accent6">
                    <a:lumMod val="50000"/>
                  </a:schemeClr>
                </a:solidFill>
                <a:latin typeface="#9Slide07 Altus" pitchFamily="2" charset="0"/>
              </a:rPr>
              <a:t>By: Tư Bùi</a:t>
            </a:r>
            <a:endParaRPr lang="en-US" sz="3200" b="0" dirty="0">
              <a:solidFill>
                <a:schemeClr val="accent6">
                  <a:lumMod val="50000"/>
                </a:schemeClr>
              </a:solidFill>
              <a:latin typeface="#9Slide07 Altus" pitchFamily="2" charset="0"/>
            </a:endParaRPr>
          </a:p>
        </p:txBody>
      </p:sp>
      <p:sp>
        <p:nvSpPr>
          <p:cNvPr id="25"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26"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50AE47"/>
                </a:solidFill>
                <a:latin typeface="#9Slide07 HoneyCream" pitchFamily="2" charset="0"/>
              </a:rPr>
              <a:t>Măng</a:t>
            </a:r>
            <a:r>
              <a:rPr lang="en-US" sz="3200" b="0" dirty="0">
                <a:solidFill>
                  <a:srgbClr val="50AE47"/>
                </a:solidFill>
                <a:latin typeface="#9Slide07 HoneyCream" pitchFamily="2" charset="0"/>
              </a:rPr>
              <a:t> Non</a:t>
            </a:r>
          </a:p>
        </p:txBody>
      </p:sp>
      <p:pic>
        <p:nvPicPr>
          <p:cNvPr id="27" name="Picture 2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8" name="Picture 2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9" name="Picture 2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30" name="Picture 2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13.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3.jpg"/><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38.jp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7.jp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4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40.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2.png"/><Relationship Id="rId11" Type="http://schemas.openxmlformats.org/officeDocument/2006/relationships/image" Target="../media/image13.pn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15.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2.png"/><Relationship Id="rId11" Type="http://schemas.openxmlformats.org/officeDocument/2006/relationships/image" Target="../media/image13.pn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13.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image" Target="../media/image12.png"/><Relationship Id="rId18" Type="http://schemas.openxmlformats.org/officeDocument/2006/relationships/image" Target="../media/image13.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image" Target="../media/image1.png"/><Relationship Id="rId17" Type="http://schemas.openxmlformats.org/officeDocument/2006/relationships/image" Target="../media/image5.png"/><Relationship Id="rId2" Type="http://schemas.openxmlformats.org/officeDocument/2006/relationships/tags" Target="../tags/tag4.xml"/><Relationship Id="rId16" Type="http://schemas.openxmlformats.org/officeDocument/2006/relationships/image" Target="../media/image4.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16.png"/><Relationship Id="rId5" Type="http://schemas.openxmlformats.org/officeDocument/2006/relationships/tags" Target="../tags/tag7.xml"/><Relationship Id="rId15" Type="http://schemas.openxmlformats.org/officeDocument/2006/relationships/image" Target="../media/image3.png"/><Relationship Id="rId10" Type="http://schemas.openxmlformats.org/officeDocument/2006/relationships/notesSlide" Target="../notesSlides/notesSlide2.xml"/><Relationship Id="rId4" Type="http://schemas.openxmlformats.org/officeDocument/2006/relationships/tags" Target="../tags/tag6.xml"/><Relationship Id="rId9" Type="http://schemas.openxmlformats.org/officeDocument/2006/relationships/slideLayout" Target="../slideLayouts/slideLayout2.xml"/><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8.emf"/><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12" Type="http://schemas.openxmlformats.org/officeDocument/2006/relationships/image" Target="../media/image1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2.png"/><Relationship Id="rId11" Type="http://schemas.openxmlformats.org/officeDocument/2006/relationships/image" Target="../media/image13.pn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tags" Target="../tags/tag17.xml"/><Relationship Id="rId7" Type="http://schemas.openxmlformats.org/officeDocument/2006/relationships/image" Target="../media/image20.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3.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9793" y="3977118"/>
            <a:ext cx="1925303" cy="132715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6199" y="2819400"/>
            <a:ext cx="3860800" cy="2286000"/>
          </a:xfrm>
          <a:prstGeom prst="rect">
            <a:avLst/>
          </a:prstGeom>
        </p:spPr>
      </p:pic>
      <p:pic>
        <p:nvPicPr>
          <p:cNvPr id="67" name="图片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698"/>
            <a:ext cx="12192000" cy="4813300"/>
          </a:xfrm>
          <a:prstGeom prst="rect">
            <a:avLst/>
          </a:prstGeom>
        </p:spPr>
      </p:pic>
      <p:pic>
        <p:nvPicPr>
          <p:cNvPr id="76" name="图片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0398" y="-2471619"/>
            <a:ext cx="12192000" cy="6858000"/>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0600" y="1981200"/>
            <a:ext cx="828675" cy="501874"/>
          </a:xfrm>
          <a:prstGeom prst="rect">
            <a:avLst/>
          </a:prstGeom>
        </p:spPr>
      </p:pic>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200" y="1981200"/>
            <a:ext cx="787825" cy="501874"/>
          </a:xfrm>
          <a:prstGeom prst="rect">
            <a:avLst/>
          </a:prstGeom>
        </p:spPr>
      </p:pic>
      <p:pic>
        <p:nvPicPr>
          <p:cNvPr id="71" name="图片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3718" y="3140953"/>
            <a:ext cx="913221" cy="1116997"/>
          </a:xfrm>
          <a:prstGeom prst="rect">
            <a:avLst/>
          </a:prstGeom>
        </p:spPr>
      </p:pic>
      <p:pic>
        <p:nvPicPr>
          <p:cNvPr id="72" name="图片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3695" y="3961603"/>
            <a:ext cx="6617148" cy="2946635"/>
          </a:xfrm>
          <a:prstGeom prst="rect">
            <a:avLst/>
          </a:prstGeom>
        </p:spPr>
      </p:pic>
      <p:sp>
        <p:nvSpPr>
          <p:cNvPr id="3" name="TextBox 2"/>
          <p:cNvSpPr txBox="1"/>
          <p:nvPr/>
        </p:nvSpPr>
        <p:spPr>
          <a:xfrm>
            <a:off x="2150284" y="957381"/>
            <a:ext cx="4624754" cy="1015663"/>
          </a:xfrm>
          <a:prstGeom prst="rect">
            <a:avLst/>
          </a:prstGeom>
          <a:noFill/>
        </p:spPr>
        <p:txBody>
          <a:bodyPr wrap="square" rtlCol="0">
            <a:spAutoFit/>
          </a:bodyPr>
          <a:lstStyle/>
          <a:p>
            <a:r>
              <a:rPr lang="en-US" sz="6000" b="1" dirty="0" err="1" smtClean="0">
                <a:solidFill>
                  <a:schemeClr val="bg1"/>
                </a:solidFill>
                <a:latin typeface="UVF Souci Sans" panose="02080506020201020203" pitchFamily="18" charset="0"/>
              </a:rPr>
              <a:t>Kể</a:t>
            </a:r>
            <a:r>
              <a:rPr lang="en-US" sz="6000" b="1" dirty="0" smtClean="0">
                <a:solidFill>
                  <a:schemeClr val="bg1"/>
                </a:solidFill>
                <a:latin typeface="UVF Souci Sans" panose="02080506020201020203" pitchFamily="18" charset="0"/>
              </a:rPr>
              <a:t> </a:t>
            </a:r>
            <a:r>
              <a:rPr lang="en-US" sz="6000" b="1" dirty="0" err="1" smtClean="0">
                <a:solidFill>
                  <a:schemeClr val="bg1"/>
                </a:solidFill>
                <a:latin typeface="UVF Souci Sans" panose="02080506020201020203" pitchFamily="18" charset="0"/>
              </a:rPr>
              <a:t>chuyện</a:t>
            </a:r>
            <a:endParaRPr lang="en-US" sz="6000" b="1" dirty="0">
              <a:solidFill>
                <a:schemeClr val="bg1"/>
              </a:solidFill>
              <a:latin typeface="UVF Souci Sans" panose="02080506020201020203" pitchFamily="18" charset="0"/>
            </a:endParaRPr>
          </a:p>
        </p:txBody>
      </p:sp>
      <p:sp>
        <p:nvSpPr>
          <p:cNvPr id="6" name="TextBox 5"/>
          <p:cNvSpPr txBox="1"/>
          <p:nvPr/>
        </p:nvSpPr>
        <p:spPr>
          <a:xfrm>
            <a:off x="1874070" y="1871409"/>
            <a:ext cx="8916449" cy="2246769"/>
          </a:xfrm>
          <a:prstGeom prst="rect">
            <a:avLst/>
          </a:prstGeom>
          <a:noFill/>
        </p:spPr>
        <p:txBody>
          <a:bodyPr wrap="square" rtlCol="0">
            <a:spAutoFit/>
          </a:bodyPr>
          <a:lstStyle/>
          <a:p>
            <a:pPr algn="ctr"/>
            <a:r>
              <a:rPr lang="en-US" sz="7000" b="1" dirty="0" smtClean="0">
                <a:ln w="234950">
                  <a:solidFill>
                    <a:schemeClr val="bg1"/>
                  </a:solidFill>
                  <a:prstDash val="solid"/>
                </a:ln>
                <a:solidFill>
                  <a:schemeClr val="accent2">
                    <a:lumMod val="40000"/>
                    <a:lumOff val="60000"/>
                  </a:schemeClr>
                </a:solidFill>
                <a:latin typeface="UVF Souci Sans" panose="02080506020201020203" pitchFamily="18" charset="0"/>
              </a:rPr>
              <a:t>KỂ CHUYỆN ĐÃ NGHE, ĐÃ ĐỌC</a:t>
            </a:r>
            <a:endParaRPr lang="en-US" sz="7000" b="1" dirty="0">
              <a:ln w="234950">
                <a:solidFill>
                  <a:schemeClr val="bg1"/>
                </a:solidFill>
                <a:prstDash val="solid"/>
              </a:ln>
              <a:solidFill>
                <a:schemeClr val="accent2">
                  <a:lumMod val="40000"/>
                  <a:lumOff val="60000"/>
                </a:schemeClr>
              </a:solidFill>
              <a:latin typeface="UVF Souci Sans" panose="02080506020201020203" pitchFamily="18" charset="0"/>
            </a:endParaRPr>
          </a:p>
        </p:txBody>
      </p:sp>
      <p:sp>
        <p:nvSpPr>
          <p:cNvPr id="18" name="TextBox 17"/>
          <p:cNvSpPr txBox="1"/>
          <p:nvPr/>
        </p:nvSpPr>
        <p:spPr>
          <a:xfrm>
            <a:off x="1837783" y="1866447"/>
            <a:ext cx="8916449" cy="2246769"/>
          </a:xfrm>
          <a:prstGeom prst="rect">
            <a:avLst/>
          </a:prstGeom>
          <a:noFill/>
        </p:spPr>
        <p:txBody>
          <a:bodyPr wrap="square" rtlCol="0">
            <a:spAutoFit/>
          </a:bodyPr>
          <a:lstStyle/>
          <a:p>
            <a:pPr algn="ctr"/>
            <a:r>
              <a:rPr lang="en-US" sz="7000" b="1" dirty="0">
                <a:ln w="22225">
                  <a:solidFill>
                    <a:schemeClr val="accent2"/>
                  </a:solidFill>
                  <a:prstDash val="solid"/>
                </a:ln>
                <a:solidFill>
                  <a:schemeClr val="accent2">
                    <a:lumMod val="40000"/>
                    <a:lumOff val="60000"/>
                  </a:schemeClr>
                </a:solidFill>
                <a:latin typeface="UVF Souci Sans" panose="02080506020201020203" pitchFamily="18" charset="0"/>
              </a:rPr>
              <a:t>KỂ CHUYỆN ĐÃ NGHE, ĐÃ ĐỌC</a:t>
            </a:r>
          </a:p>
        </p:txBody>
      </p:sp>
      <p:pic>
        <p:nvPicPr>
          <p:cNvPr id="19" name="Picture 18">
            <a:extLst>
              <a:ext uri="{FF2B5EF4-FFF2-40B4-BE49-F238E27FC236}">
                <a16:creationId xmlns:a16="http://schemas.microsoft.com/office/drawing/2014/main" id="{E601A826-9DBC-4144-A309-96D00EDA9B8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7667"/>
          <a:stretch/>
        </p:blipFill>
        <p:spPr>
          <a:xfrm>
            <a:off x="9350843" y="3331823"/>
            <a:ext cx="1074488" cy="1138949"/>
          </a:xfrm>
          <a:prstGeom prst="rect">
            <a:avLst/>
          </a:prstGeom>
        </p:spPr>
      </p:pic>
    </p:spTree>
    <p:extLst>
      <p:ext uri="{BB962C8B-B14F-4D97-AF65-F5344CB8AC3E}">
        <p14:creationId xmlns:p14="http://schemas.microsoft.com/office/powerpoint/2010/main" val="59190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right)">
                                      <p:cBhvr>
                                        <p:cTn id="11" dur="1000"/>
                                        <p:tgtEl>
                                          <p:spTgt spid="76"/>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14" presetClass="entr" presetSubtype="1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par>
                                <p:cTn id="21" presetID="42"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1000"/>
                                        <p:tgtEl>
                                          <p:spTgt spid="72"/>
                                        </p:tgtEl>
                                      </p:cBhvr>
                                    </p:animEffect>
                                    <p:anim calcmode="lin" valueType="num">
                                      <p:cBhvr>
                                        <p:cTn id="40" dur="1000" fill="hold"/>
                                        <p:tgtEl>
                                          <p:spTgt spid="72"/>
                                        </p:tgtEl>
                                        <p:attrNameLst>
                                          <p:attrName>ppt_x</p:attrName>
                                        </p:attrNameLst>
                                      </p:cBhvr>
                                      <p:tavLst>
                                        <p:tav tm="0">
                                          <p:val>
                                            <p:strVal val="#ppt_x"/>
                                          </p:val>
                                        </p:tav>
                                        <p:tav tm="100000">
                                          <p:val>
                                            <p:strVal val="#ppt_x"/>
                                          </p:val>
                                        </p:tav>
                                      </p:tavLst>
                                    </p:anim>
                                    <p:anim calcmode="lin" valueType="num">
                                      <p:cBhvr>
                                        <p:cTn id="41"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xEl>
                                              <p:pRg st="0" end="0"/>
                                            </p:txEl>
                                          </p:spTgt>
                                        </p:tgtEl>
                                        <p:attrNameLst>
                                          <p:attrName>style.visibility</p:attrName>
                                        </p:attrNameLst>
                                      </p:cBhvr>
                                      <p:to>
                                        <p:strVal val="visible"/>
                                      </p:to>
                                    </p:set>
                                    <p:animEffect transition="in" filter="wipe(down)">
                                      <p:cBhvr>
                                        <p:cTn id="46" dur="500"/>
                                        <p:tgtEl>
                                          <p:spTgt spid="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circle(in)">
                                      <p:cBhvr>
                                        <p:cTn id="51" dur="2000"/>
                                        <p:tgtEl>
                                          <p:spTgt spid="6"/>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circle(in)">
                                      <p:cBhvr>
                                        <p:cTn id="54" dur="2000"/>
                                        <p:tgtEl>
                                          <p:spTgt spid="18"/>
                                        </p:tgtEl>
                                      </p:cBhvr>
                                    </p:animEffect>
                                  </p:childTnLst>
                                </p:cTn>
                              </p:par>
                              <p:par>
                                <p:cTn id="55" presetID="26" presetClass="emph" presetSubtype="0" fill="hold" grpId="1" nodeType="withEffect">
                                  <p:stCondLst>
                                    <p:cond delay="0"/>
                                  </p:stCondLst>
                                  <p:childTnLst>
                                    <p:animEffect transition="out" filter="fade">
                                      <p:cBhvr>
                                        <p:cTn id="56" dur="500" tmFilter="0, 0; .2, .5; .8, .5; 1, 0"/>
                                        <p:tgtEl>
                                          <p:spTgt spid="6"/>
                                        </p:tgtEl>
                                      </p:cBhvr>
                                    </p:animEffect>
                                    <p:animScale>
                                      <p:cBhvr>
                                        <p:cTn id="57" dur="250" autoRev="1" fill="hold"/>
                                        <p:tgtEl>
                                          <p:spTgt spid="6"/>
                                        </p:tgtEl>
                                      </p:cBhvr>
                                      <p:by x="105000" y="105000"/>
                                    </p:animScale>
                                  </p:childTnLst>
                                </p:cTn>
                              </p:par>
                              <p:par>
                                <p:cTn id="58" presetID="26" presetClass="emph" presetSubtype="0" fill="hold" grpId="1" nodeType="with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8" grpId="0"/>
      <p:bldP spid="18"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643381" y="2057399"/>
            <a:ext cx="6436382" cy="2057401"/>
            <a:chOff x="6201989" y="1558976"/>
            <a:chExt cx="4149551" cy="3369347"/>
          </a:xfrm>
        </p:grpSpPr>
        <p:sp>
          <p:nvSpPr>
            <p:cNvPr id="18" name="Flowchart: Display 17"/>
            <p:cNvSpPr/>
            <p:nvPr/>
          </p:nvSpPr>
          <p:spPr>
            <a:xfrm>
              <a:off x="6201989" y="1558976"/>
              <a:ext cx="4142161" cy="3369347"/>
            </a:xfrm>
            <a:prstGeom prst="flowChartDisplay">
              <a:avLst/>
            </a:prstGeom>
            <a:solidFill>
              <a:schemeClr val="accent4">
                <a:lumMod val="60000"/>
                <a:lumOff val="40000"/>
              </a:schemeClr>
            </a:solidFill>
            <a:ln w="38100">
              <a:solidFill>
                <a:schemeClr val="bg1"/>
              </a:solidFill>
            </a:ln>
            <a:effectLst>
              <a:outerShdw blurRad="508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Rectangle 21"/>
            <p:cNvSpPr/>
            <p:nvPr/>
          </p:nvSpPr>
          <p:spPr>
            <a:xfrm>
              <a:off x="6237443" y="1900711"/>
              <a:ext cx="4114097" cy="794822"/>
            </a:xfrm>
            <a:prstGeom prst="rect">
              <a:avLst/>
            </a:prstGeom>
            <a:noFill/>
          </p:spPr>
          <p:txBody>
            <a:bodyPr wrap="square" lIns="91440" tIns="45720" rIns="91440" bIns="45720">
              <a:spAutoFit/>
            </a:bodyPr>
            <a:lstStyle/>
            <a:p>
              <a:pPr algn="ctr"/>
              <a:endParaRPr lang="en-US" sz="2800" b="1" cap="none" spc="0" dirty="0">
                <a:ln w="0"/>
                <a:solidFill>
                  <a:srgbClr val="002060"/>
                </a:solidFill>
                <a:latin typeface="Times New Roman" panose="02020603050405020304" pitchFamily="18" charset="0"/>
                <a:cs typeface="Times New Roman" panose="02020603050405020304" pitchFamily="18" charset="0"/>
              </a:endParaRPr>
            </a:p>
          </p:txBody>
        </p:sp>
      </p:grpSp>
      <p:grpSp>
        <p:nvGrpSpPr>
          <p:cNvPr id="2" name="组合 1"/>
          <p:cNvGrpSpPr/>
          <p:nvPr/>
        </p:nvGrpSpPr>
        <p:grpSpPr>
          <a:xfrm>
            <a:off x="457200" y="64076"/>
            <a:ext cx="11049000" cy="1419318"/>
            <a:chOff x="3109798" y="682881"/>
            <a:chExt cx="5989948" cy="727892"/>
          </a:xfrm>
        </p:grpSpPr>
        <p:sp>
          <p:nvSpPr>
            <p:cNvPr id="32" name="圆角矩形 31"/>
            <p:cNvSpPr/>
            <p:nvPr/>
          </p:nvSpPr>
          <p:spPr>
            <a:xfrm flipV="1">
              <a:off x="3109798" y="715957"/>
              <a:ext cx="5989948"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矩形 32">
              <a:extLst>
                <a:ext uri="{FF2B5EF4-FFF2-40B4-BE49-F238E27FC236}">
                  <a16:creationId xmlns:a16="http://schemas.microsoft.com/office/drawing/2014/main" id="{F953D702-DA6F-4E12-96CD-D548CD86F11B}"/>
                </a:ext>
              </a:extLst>
            </p:cNvPr>
            <p:cNvSpPr/>
            <p:nvPr/>
          </p:nvSpPr>
          <p:spPr>
            <a:xfrm>
              <a:off x="3109798" y="682881"/>
              <a:ext cx="5805602" cy="72789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3599"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4" name="Rectangle 23"/>
          <p:cNvSpPr/>
          <p:nvPr/>
        </p:nvSpPr>
        <p:spPr>
          <a:xfrm>
            <a:off x="835742" y="76200"/>
            <a:ext cx="1035792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59号-创粗黑"/>
              <a:cs typeface="Times New Roman" panose="02020603050405020304" pitchFamily="18" charset="0"/>
            </a:endParaRPr>
          </a:p>
        </p:txBody>
      </p:sp>
      <p:pic>
        <p:nvPicPr>
          <p:cNvPr id="43" name="图片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06" y="3747004"/>
            <a:ext cx="7186356" cy="3200105"/>
          </a:xfrm>
          <a:prstGeom prst="rect">
            <a:avLst/>
          </a:prstGeom>
        </p:spPr>
      </p:pic>
      <p:sp>
        <p:nvSpPr>
          <p:cNvPr id="14" name="Rectangle 13"/>
          <p:cNvSpPr/>
          <p:nvPr/>
        </p:nvSpPr>
        <p:spPr>
          <a:xfrm>
            <a:off x="632716" y="177212"/>
            <a:ext cx="10721083" cy="1169551"/>
          </a:xfrm>
          <a:prstGeom prst="rect">
            <a:avLst/>
          </a:prstGeom>
        </p:spPr>
        <p:txBody>
          <a:bodyPr wrap="square">
            <a:spAutoFit/>
          </a:bodyPr>
          <a:lstStyle/>
          <a:p>
            <a:pPr algn="ctr"/>
            <a:r>
              <a:rPr lang="en-US" sz="3500" b="1" dirty="0" err="1">
                <a:solidFill>
                  <a:schemeClr val="bg1"/>
                </a:solidFill>
                <a:latin typeface="UTM Avo" panose="02040603050506020204" pitchFamily="18" charset="0"/>
                <a:cs typeface="Times New Roman" panose="02020603050405020304" pitchFamily="18" charset="0"/>
              </a:rPr>
              <a:t>Tính</a:t>
            </a:r>
            <a:r>
              <a:rPr lang="en-US" sz="3500" b="1" dirty="0">
                <a:solidFill>
                  <a:schemeClr val="bg1"/>
                </a:solidFill>
                <a:latin typeface="UTM Avo" panose="02040603050506020204" pitchFamily="18" charset="0"/>
                <a:cs typeface="Times New Roman" panose="02020603050405020304" pitchFamily="18" charset="0"/>
              </a:rPr>
              <a:t> </a:t>
            </a:r>
            <a:r>
              <a:rPr lang="en-US" sz="3500" b="1" dirty="0" err="1">
                <a:solidFill>
                  <a:schemeClr val="bg1"/>
                </a:solidFill>
                <a:latin typeface="UTM Avo" panose="02040603050506020204" pitchFamily="18" charset="0"/>
                <a:cs typeface="Times New Roman" panose="02020603050405020304" pitchFamily="18" charset="0"/>
              </a:rPr>
              <a:t>tình</a:t>
            </a:r>
            <a:r>
              <a:rPr lang="en-US" sz="3500" b="1" dirty="0">
                <a:solidFill>
                  <a:schemeClr val="bg1"/>
                </a:solidFill>
                <a:latin typeface="UTM Avo" panose="02040603050506020204" pitchFamily="18" charset="0"/>
                <a:cs typeface="Times New Roman" panose="02020603050405020304" pitchFamily="18" charset="0"/>
              </a:rPr>
              <a:t> </a:t>
            </a:r>
            <a:r>
              <a:rPr lang="en-US" sz="3500" b="1" dirty="0" err="1">
                <a:solidFill>
                  <a:schemeClr val="bg1"/>
                </a:solidFill>
                <a:latin typeface="UTM Avo" panose="02040603050506020204" pitchFamily="18" charset="0"/>
                <a:cs typeface="Times New Roman" panose="02020603050405020304" pitchFamily="18" charset="0"/>
              </a:rPr>
              <a:t>hiền</a:t>
            </a:r>
            <a:r>
              <a:rPr lang="en-US" sz="3500" b="1" dirty="0">
                <a:solidFill>
                  <a:schemeClr val="bg1"/>
                </a:solidFill>
                <a:latin typeface="UTM Avo" panose="02040603050506020204" pitchFamily="18" charset="0"/>
                <a:cs typeface="Times New Roman" panose="02020603050405020304" pitchFamily="18" charset="0"/>
              </a:rPr>
              <a:t> </a:t>
            </a:r>
            <a:r>
              <a:rPr lang="en-US" sz="3500" b="1" dirty="0" err="1">
                <a:solidFill>
                  <a:schemeClr val="bg1"/>
                </a:solidFill>
                <a:latin typeface="UTM Avo" panose="02040603050506020204" pitchFamily="18" charset="0"/>
                <a:cs typeface="Times New Roman" panose="02020603050405020304" pitchFamily="18" charset="0"/>
              </a:rPr>
              <a:t>hậu</a:t>
            </a:r>
            <a:r>
              <a:rPr lang="en-US" sz="3500" b="1" dirty="0">
                <a:solidFill>
                  <a:schemeClr val="bg1"/>
                </a:solidFill>
                <a:latin typeface="UTM Avo" panose="02040603050506020204" pitchFamily="18" charset="0"/>
                <a:cs typeface="Times New Roman" panose="02020603050405020304" pitchFamily="18" charset="0"/>
              </a:rPr>
              <a:t>, </a:t>
            </a:r>
            <a:r>
              <a:rPr lang="en-US" sz="3500" b="1" dirty="0" err="1">
                <a:solidFill>
                  <a:schemeClr val="bg1"/>
                </a:solidFill>
                <a:latin typeface="UTM Avo" panose="02040603050506020204" pitchFamily="18" charset="0"/>
                <a:cs typeface="Times New Roman" panose="02020603050405020304" pitchFamily="18" charset="0"/>
              </a:rPr>
              <a:t>không</a:t>
            </a:r>
            <a:r>
              <a:rPr lang="en-US" sz="3500" b="1" dirty="0">
                <a:solidFill>
                  <a:schemeClr val="bg1"/>
                </a:solidFill>
                <a:latin typeface="UTM Avo" panose="02040603050506020204" pitchFamily="18" charset="0"/>
                <a:cs typeface="Times New Roman" panose="02020603050405020304" pitchFamily="18" charset="0"/>
              </a:rPr>
              <a:t> </a:t>
            </a:r>
            <a:r>
              <a:rPr lang="en-US" sz="3500" b="1" dirty="0" err="1">
                <a:solidFill>
                  <a:schemeClr val="bg1"/>
                </a:solidFill>
                <a:latin typeface="UTM Avo" panose="02040603050506020204" pitchFamily="18" charset="0"/>
                <a:cs typeface="Times New Roman" panose="02020603050405020304" pitchFamily="18" charset="0"/>
              </a:rPr>
              <a:t>nghịch</a:t>
            </a:r>
            <a:r>
              <a:rPr lang="en-US" sz="3500" b="1" dirty="0">
                <a:solidFill>
                  <a:schemeClr val="bg1"/>
                </a:solidFill>
                <a:latin typeface="UTM Avo" panose="02040603050506020204" pitchFamily="18" charset="0"/>
                <a:cs typeface="Times New Roman" panose="02020603050405020304" pitchFamily="18" charset="0"/>
              </a:rPr>
              <a:t> </a:t>
            </a:r>
            <a:r>
              <a:rPr lang="en-US" sz="3500" b="1" dirty="0" err="1">
                <a:solidFill>
                  <a:schemeClr val="bg1"/>
                </a:solidFill>
                <a:latin typeface="UTM Avo" panose="02040603050506020204" pitchFamily="18" charset="0"/>
                <a:cs typeface="Times New Roman" panose="02020603050405020304" pitchFamily="18" charset="0"/>
              </a:rPr>
              <a:t>ác</a:t>
            </a:r>
            <a:r>
              <a:rPr lang="en-US" sz="3500" b="1" dirty="0">
                <a:solidFill>
                  <a:schemeClr val="bg1"/>
                </a:solidFill>
                <a:latin typeface="UTM Avo" panose="02040603050506020204" pitchFamily="18" charset="0"/>
                <a:cs typeface="Times New Roman" panose="02020603050405020304" pitchFamily="18" charset="0"/>
              </a:rPr>
              <a:t>, </a:t>
            </a:r>
            <a:r>
              <a:rPr lang="en-US" sz="3500" b="1" dirty="0" err="1" smtClean="0">
                <a:solidFill>
                  <a:schemeClr val="bg1"/>
                </a:solidFill>
                <a:latin typeface="UTM Avo" panose="02040603050506020204" pitchFamily="18" charset="0"/>
                <a:cs typeface="Times New Roman" panose="02020603050405020304" pitchFamily="18" charset="0"/>
              </a:rPr>
              <a:t>không</a:t>
            </a:r>
            <a:r>
              <a:rPr lang="en-US" sz="3500" b="1" dirty="0" smtClean="0">
                <a:solidFill>
                  <a:schemeClr val="bg1"/>
                </a:solidFill>
                <a:latin typeface="UTM Avo" panose="02040603050506020204" pitchFamily="18" charset="0"/>
                <a:cs typeface="Times New Roman" panose="02020603050405020304" pitchFamily="18" charset="0"/>
              </a:rPr>
              <a:t> </a:t>
            </a:r>
            <a:r>
              <a:rPr lang="en-US" sz="3500" b="1" dirty="0" err="1">
                <a:solidFill>
                  <a:schemeClr val="bg1"/>
                </a:solidFill>
                <a:latin typeface="UTM Avo" panose="02040603050506020204" pitchFamily="18" charset="0"/>
                <a:cs typeface="Times New Roman" panose="02020603050405020304" pitchFamily="18" charset="0"/>
              </a:rPr>
              <a:t>xúc</a:t>
            </a:r>
            <a:r>
              <a:rPr lang="en-US" sz="3500" b="1" dirty="0">
                <a:solidFill>
                  <a:schemeClr val="bg1"/>
                </a:solidFill>
                <a:latin typeface="UTM Avo" panose="02040603050506020204" pitchFamily="18" charset="0"/>
                <a:cs typeface="Times New Roman" panose="02020603050405020304" pitchFamily="18" charset="0"/>
              </a:rPr>
              <a:t> </a:t>
            </a:r>
            <a:r>
              <a:rPr lang="en-US" sz="3500" b="1" dirty="0" err="1">
                <a:solidFill>
                  <a:schemeClr val="bg1"/>
                </a:solidFill>
                <a:latin typeface="UTM Avo" panose="02040603050506020204" pitchFamily="18" charset="0"/>
                <a:cs typeface="Times New Roman" panose="02020603050405020304" pitchFamily="18" charset="0"/>
              </a:rPr>
              <a:t>phạm</a:t>
            </a:r>
            <a:r>
              <a:rPr lang="en-US" sz="3500" b="1" dirty="0">
                <a:solidFill>
                  <a:schemeClr val="bg1"/>
                </a:solidFill>
                <a:latin typeface="UTM Avo" panose="02040603050506020204" pitchFamily="18" charset="0"/>
                <a:cs typeface="Times New Roman" panose="02020603050405020304" pitchFamily="18" charset="0"/>
              </a:rPr>
              <a:t> </a:t>
            </a:r>
            <a:r>
              <a:rPr lang="en-US" sz="3500" b="1" dirty="0" err="1">
                <a:solidFill>
                  <a:schemeClr val="bg1"/>
                </a:solidFill>
                <a:latin typeface="UTM Avo" panose="02040603050506020204" pitchFamily="18" charset="0"/>
                <a:cs typeface="Times New Roman" panose="02020603050405020304" pitchFamily="18" charset="0"/>
              </a:rPr>
              <a:t>hoặc</a:t>
            </a:r>
            <a:r>
              <a:rPr lang="en-US" sz="3500" b="1" dirty="0">
                <a:solidFill>
                  <a:schemeClr val="bg1"/>
                </a:solidFill>
                <a:latin typeface="UTM Avo" panose="02040603050506020204" pitchFamily="18" charset="0"/>
                <a:cs typeface="Times New Roman" panose="02020603050405020304" pitchFamily="18" charset="0"/>
              </a:rPr>
              <a:t> </a:t>
            </a:r>
            <a:r>
              <a:rPr lang="en-US" sz="3500" b="1" dirty="0" err="1">
                <a:solidFill>
                  <a:schemeClr val="bg1"/>
                </a:solidFill>
                <a:latin typeface="UTM Avo" panose="02040603050506020204" pitchFamily="18" charset="0"/>
                <a:cs typeface="Times New Roman" panose="02020603050405020304" pitchFamily="18" charset="0"/>
              </a:rPr>
              <a:t>làm</a:t>
            </a:r>
            <a:r>
              <a:rPr lang="en-US" sz="3500" b="1" dirty="0">
                <a:solidFill>
                  <a:schemeClr val="bg1"/>
                </a:solidFill>
                <a:latin typeface="UTM Avo" panose="02040603050506020204" pitchFamily="18" charset="0"/>
                <a:cs typeface="Times New Roman" panose="02020603050405020304" pitchFamily="18" charset="0"/>
              </a:rPr>
              <a:t> </a:t>
            </a:r>
            <a:r>
              <a:rPr lang="en-US" sz="3500" b="1" dirty="0" err="1">
                <a:solidFill>
                  <a:schemeClr val="bg1"/>
                </a:solidFill>
                <a:latin typeface="UTM Avo" panose="02040603050506020204" pitchFamily="18" charset="0"/>
                <a:cs typeface="Times New Roman" panose="02020603050405020304" pitchFamily="18" charset="0"/>
              </a:rPr>
              <a:t>đau</a:t>
            </a:r>
            <a:r>
              <a:rPr lang="en-US" sz="3500" b="1" dirty="0">
                <a:solidFill>
                  <a:schemeClr val="bg1"/>
                </a:solidFill>
                <a:latin typeface="UTM Avo" panose="02040603050506020204" pitchFamily="18" charset="0"/>
                <a:cs typeface="Times New Roman" panose="02020603050405020304" pitchFamily="18" charset="0"/>
              </a:rPr>
              <a:t> </a:t>
            </a:r>
            <a:r>
              <a:rPr lang="en-US" sz="3500" b="1" dirty="0" err="1">
                <a:solidFill>
                  <a:schemeClr val="bg1"/>
                </a:solidFill>
                <a:latin typeface="UTM Avo" panose="02040603050506020204" pitchFamily="18" charset="0"/>
                <a:cs typeface="Times New Roman" panose="02020603050405020304" pitchFamily="18" charset="0"/>
              </a:rPr>
              <a:t>lòng</a:t>
            </a:r>
            <a:r>
              <a:rPr lang="en-US" sz="3500" b="1" dirty="0">
                <a:solidFill>
                  <a:schemeClr val="bg1"/>
                </a:solidFill>
                <a:latin typeface="UTM Avo" panose="02040603050506020204" pitchFamily="18" charset="0"/>
                <a:cs typeface="Times New Roman" panose="02020603050405020304" pitchFamily="18" charset="0"/>
              </a:rPr>
              <a:t> </a:t>
            </a:r>
            <a:r>
              <a:rPr lang="en-US" sz="3500" b="1" dirty="0" err="1">
                <a:solidFill>
                  <a:schemeClr val="bg1"/>
                </a:solidFill>
                <a:latin typeface="UTM Avo" panose="02040603050506020204" pitchFamily="18" charset="0"/>
                <a:cs typeface="Times New Roman" panose="02020603050405020304" pitchFamily="18" charset="0"/>
              </a:rPr>
              <a:t>người</a:t>
            </a:r>
            <a:r>
              <a:rPr lang="en-US" sz="3500" b="1" dirty="0">
                <a:solidFill>
                  <a:schemeClr val="bg1"/>
                </a:solidFill>
                <a:latin typeface="UTM Avo" panose="02040603050506020204" pitchFamily="18" charset="0"/>
                <a:cs typeface="Times New Roman" panose="02020603050405020304" pitchFamily="18" charset="0"/>
              </a:rPr>
              <a:t> </a:t>
            </a:r>
            <a:r>
              <a:rPr lang="en-US" sz="3500" b="1" dirty="0" err="1" smtClean="0">
                <a:solidFill>
                  <a:schemeClr val="bg1"/>
                </a:solidFill>
                <a:latin typeface="UTM Avo" panose="02040603050506020204" pitchFamily="18" charset="0"/>
                <a:cs typeface="Times New Roman" panose="02020603050405020304" pitchFamily="18" charset="0"/>
              </a:rPr>
              <a:t>khác</a:t>
            </a:r>
            <a:r>
              <a:rPr lang="en-US" sz="3500" b="1" dirty="0" smtClean="0">
                <a:solidFill>
                  <a:schemeClr val="bg1"/>
                </a:solidFill>
                <a:latin typeface="UTM Avo" panose="02040603050506020204" pitchFamily="18" charset="0"/>
                <a:cs typeface="Times New Roman" panose="02020603050405020304" pitchFamily="18" charset="0"/>
              </a:rPr>
              <a:t>.</a:t>
            </a:r>
            <a:endParaRPr lang="en-US" sz="3500" b="1" dirty="0">
              <a:solidFill>
                <a:schemeClr val="bg1"/>
              </a:solidFill>
              <a:latin typeface="UTM Avo" panose="02040603050506020204" pitchFamily="18" charset="0"/>
              <a:cs typeface="Times New Roman" panose="02020603050405020304" pitchFamily="18"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7362" y="2956726"/>
            <a:ext cx="4935842" cy="31808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TextBox 15"/>
          <p:cNvSpPr txBox="1"/>
          <p:nvPr/>
        </p:nvSpPr>
        <p:spPr>
          <a:xfrm>
            <a:off x="906386" y="2356172"/>
            <a:ext cx="5965364" cy="1323439"/>
          </a:xfrm>
          <a:prstGeom prst="rect">
            <a:avLst/>
          </a:prstGeom>
          <a:noFill/>
        </p:spPr>
        <p:txBody>
          <a:bodyPr wrap="square" rtlCol="0">
            <a:spAutoFit/>
          </a:bodyPr>
          <a:lstStyle/>
          <a:p>
            <a:pPr algn="ctr"/>
            <a:r>
              <a:rPr lang="en-US" sz="4000" b="1" dirty="0" err="1" smtClean="0">
                <a:solidFill>
                  <a:srgbClr val="002060"/>
                </a:solidFill>
                <a:latin typeface="Times New Roman" panose="02020603050405020304" pitchFamily="18" charset="0"/>
                <a:cs typeface="Times New Roman" panose="02020603050405020304" pitchFamily="18" charset="0"/>
              </a:rPr>
              <a:t>Cậu</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bé</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Cô</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rét-ti</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trong</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câu</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chuyện</a:t>
            </a:r>
            <a:r>
              <a:rPr lang="en-US" sz="4000" b="1" dirty="0" smtClean="0">
                <a:solidFill>
                  <a:srgbClr val="002060"/>
                </a:solidFill>
                <a:latin typeface="Times New Roman" panose="02020603050405020304" pitchFamily="18" charset="0"/>
                <a:cs typeface="Times New Roman" panose="02020603050405020304" pitchFamily="18" charset="0"/>
              </a:rPr>
              <a:t> “Ai </a:t>
            </a:r>
            <a:r>
              <a:rPr lang="en-US" sz="4000" b="1" dirty="0" err="1" smtClean="0">
                <a:solidFill>
                  <a:srgbClr val="002060"/>
                </a:solidFill>
                <a:latin typeface="Times New Roman" panose="02020603050405020304" pitchFamily="18" charset="0"/>
                <a:cs typeface="Times New Roman" panose="02020603050405020304" pitchFamily="18" charset="0"/>
              </a:rPr>
              <a:t>có</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lỗi</a:t>
            </a:r>
            <a:r>
              <a:rPr lang="en-US" sz="4000" b="1" dirty="0" smtClean="0">
                <a:solidFill>
                  <a:srgbClr val="002060"/>
                </a:solidFill>
                <a:latin typeface="Times New Roman" panose="02020603050405020304" pitchFamily="18" charset="0"/>
                <a:cs typeface="Times New Roman" panose="02020603050405020304" pitchFamily="18" charset="0"/>
              </a:rPr>
              <a:t>”</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9712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500" fill="hold"/>
                                        <p:tgtEl>
                                          <p:spTgt spid="43"/>
                                        </p:tgtEl>
                                        <p:attrNameLst>
                                          <p:attrName>ppt_x</p:attrName>
                                        </p:attrNameLst>
                                      </p:cBhvr>
                                      <p:tavLst>
                                        <p:tav tm="0">
                                          <p:val>
                                            <p:strVal val="1+#ppt_w/2"/>
                                          </p:val>
                                        </p:tav>
                                        <p:tav tm="100000">
                                          <p:val>
                                            <p:strVal val="#ppt_x"/>
                                          </p:val>
                                        </p:tav>
                                      </p:tavLst>
                                    </p:anim>
                                    <p:anim calcmode="lin" valueType="num">
                                      <p:cBhvr additive="base">
                                        <p:cTn id="12" dur="1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nodePh="1">
                                  <p:stCondLst>
                                    <p:cond delay="0"/>
                                  </p:stCondLst>
                                  <p:endCondLst>
                                    <p:cond evt="begin" delay="0">
                                      <p:tn val="15"/>
                                    </p:cond>
                                  </p:end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 y="901100"/>
            <a:ext cx="6894285" cy="1030515"/>
            <a:chOff x="3183165" y="189957"/>
            <a:chExt cx="6894285" cy="1030515"/>
          </a:xfrm>
        </p:grpSpPr>
        <p:sp>
          <p:nvSpPr>
            <p:cNvPr id="10" name="Chevron 9"/>
            <p:cNvSpPr/>
            <p:nvPr/>
          </p:nvSpPr>
          <p:spPr>
            <a:xfrm>
              <a:off x="3183165" y="189957"/>
              <a:ext cx="6894285" cy="1030515"/>
            </a:xfrm>
            <a:prstGeom prst="chevron">
              <a:avLst/>
            </a:prstGeom>
            <a:solidFill>
              <a:schemeClr val="bg1"/>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字魂59号-创粗黑"/>
                <a:ea typeface="字魂59号-创粗黑"/>
                <a:cs typeface="+mn-cs"/>
              </a:endParaRPr>
            </a:p>
          </p:txBody>
        </p:sp>
        <p:sp>
          <p:nvSpPr>
            <p:cNvPr id="11" name="Rectangle 10"/>
            <p:cNvSpPr/>
            <p:nvPr/>
          </p:nvSpPr>
          <p:spPr>
            <a:xfrm>
              <a:off x="6537941" y="305897"/>
              <a:ext cx="18473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w="0"/>
                <a:solidFill>
                  <a:srgbClr val="EAA700"/>
                </a:solidFill>
                <a:effectLst>
                  <a:outerShdw blurRad="38100" dist="19050" dir="2700000" algn="tl" rotWithShape="0">
                    <a:prstClr val="black">
                      <a:alpha val="40000"/>
                    </a:prstClr>
                  </a:outerShdw>
                </a:effectLst>
                <a:uLnTx/>
                <a:uFillTx/>
                <a:latin typeface="UTM Androgyne" panose="02040603050506020204" pitchFamily="18" charset="0"/>
                <a:ea typeface="字魂59号-创粗黑"/>
                <a:cs typeface="Times New Roman" panose="02020603050405020304" pitchFamily="18" charset="0"/>
              </a:endParaRPr>
            </a:p>
          </p:txBody>
        </p:sp>
      </p:grpSp>
      <p:grpSp>
        <p:nvGrpSpPr>
          <p:cNvPr id="4" name="组合 19"/>
          <p:cNvGrpSpPr/>
          <p:nvPr/>
        </p:nvGrpSpPr>
        <p:grpSpPr>
          <a:xfrm>
            <a:off x="2497667" y="-163812"/>
            <a:ext cx="8229600" cy="1167841"/>
            <a:chOff x="5513936" y="337865"/>
            <a:chExt cx="6262802" cy="917687"/>
          </a:xfrm>
        </p:grpSpPr>
        <p:sp>
          <p:nvSpPr>
            <p:cNvPr id="5" name="圆角矩形 20"/>
            <p:cNvSpPr/>
            <p:nvPr/>
          </p:nvSpPr>
          <p:spPr>
            <a:xfrm flipV="1">
              <a:off x="5513936" y="448203"/>
              <a:ext cx="6262802"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 name="矩形 21">
              <a:extLst>
                <a:ext uri="{FF2B5EF4-FFF2-40B4-BE49-F238E27FC236}">
                  <a16:creationId xmlns:a16="http://schemas.microsoft.com/office/drawing/2014/main" id="{F953D702-DA6F-4E12-96CD-D548CD86F11B}"/>
                </a:ext>
              </a:extLst>
            </p:cNvPr>
            <p:cNvSpPr/>
            <p:nvPr/>
          </p:nvSpPr>
          <p:spPr>
            <a:xfrm>
              <a:off x="6248400" y="337865"/>
              <a:ext cx="4267200" cy="917687"/>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zh-CN" altLang="en-US" sz="48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7" name="Rectangle 6"/>
          <p:cNvSpPr/>
          <p:nvPr/>
        </p:nvSpPr>
        <p:spPr>
          <a:xfrm>
            <a:off x="2559087" y="103208"/>
            <a:ext cx="7568419" cy="63094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smtClean="0">
                <a:ln>
                  <a:noFill/>
                </a:ln>
                <a:solidFill>
                  <a:srgbClr val="EAA700"/>
                </a:solidFill>
                <a:effectLst/>
                <a:uLnTx/>
                <a:uFillTx/>
                <a:latin typeface="UTM Avo" panose="02040603050506020204" pitchFamily="18" charset="0"/>
                <a:ea typeface="字魂59号-创粗黑"/>
                <a:cs typeface="Times New Roman" panose="02020603050405020304" pitchFamily="18" charset="0"/>
              </a:rPr>
              <a:t> </a:t>
            </a:r>
            <a:r>
              <a:rPr kumimoji="0" lang="vi-VN" sz="3500" b="1" i="0" u="none" strike="noStrike" kern="1200" cap="none" spc="0" normalizeH="0" baseline="0" noProof="0" dirty="0">
                <a:ln>
                  <a:noFill/>
                </a:ln>
                <a:solidFill>
                  <a:srgbClr val="EAA700"/>
                </a:solidFill>
                <a:effectLst/>
                <a:uLnTx/>
                <a:uFillTx/>
                <a:latin typeface="UTM Avo" panose="02040603050506020204" pitchFamily="18" charset="0"/>
                <a:ea typeface="字魂59号-创粗黑"/>
                <a:cs typeface="Times New Roman" panose="02020603050405020304" pitchFamily="18" charset="0"/>
              </a:rPr>
              <a:t>2</a:t>
            </a:r>
            <a:r>
              <a:rPr kumimoji="0" lang="vi-VN" sz="3500" b="1" i="0" u="none" strike="noStrike" kern="1200" cap="none" spc="0" normalizeH="0" baseline="0" noProof="0" dirty="0" smtClean="0">
                <a:ln>
                  <a:noFill/>
                </a:ln>
                <a:solidFill>
                  <a:srgbClr val="EAA700"/>
                </a:solidFill>
                <a:effectLst/>
                <a:uLnTx/>
                <a:uFillTx/>
                <a:latin typeface="UTM Avo" panose="02040603050506020204" pitchFamily="18" charset="0"/>
                <a:ea typeface="字魂59号-创粗黑"/>
                <a:cs typeface="Times New Roman" panose="02020603050405020304" pitchFamily="18" charset="0"/>
              </a:rPr>
              <a:t>. Tìm truyện về lòng nhân hậu.</a:t>
            </a:r>
            <a:endParaRPr kumimoji="0" lang="en-US" sz="3500" b="1" i="0" u="none" strike="noStrike" kern="1200" cap="none" spc="0" normalizeH="0" baseline="0" noProof="0" dirty="0">
              <a:ln>
                <a:noFill/>
              </a:ln>
              <a:solidFill>
                <a:srgbClr val="EAA700"/>
              </a:solidFill>
              <a:effectLst/>
              <a:uLnTx/>
              <a:uFillTx/>
              <a:latin typeface="UTM Avo" panose="02040603050506020204" pitchFamily="18" charset="0"/>
              <a:ea typeface="字魂59号-创粗黑"/>
              <a:cs typeface="Times New Roman" panose="02020603050405020304" pitchFamily="18" charset="0"/>
            </a:endParaRPr>
          </a:p>
        </p:txBody>
      </p:sp>
      <p:sp>
        <p:nvSpPr>
          <p:cNvPr id="8" name="Rectangle 7"/>
          <p:cNvSpPr/>
          <p:nvPr/>
        </p:nvSpPr>
        <p:spPr>
          <a:xfrm>
            <a:off x="-1697678" y="891518"/>
            <a:ext cx="1047436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srgbClr val="002060"/>
                </a:solidFill>
                <a:effectLst/>
                <a:uLnTx/>
                <a:uFillTx/>
                <a:latin typeface="Times New Roman" panose="02020603050405020304" pitchFamily="18" charset="0"/>
                <a:ea typeface="字魂59号-创粗黑"/>
                <a:cs typeface="Times New Roman" panose="02020603050405020304" pitchFamily="18" charset="0"/>
              </a:rPr>
              <a:t>Truyện</a:t>
            </a:r>
            <a:r>
              <a:rPr kumimoji="0" lang="en-US" sz="3000" b="1" i="0" u="none" strike="noStrike" kern="1200" cap="none" spc="0" normalizeH="0" baseline="0" noProof="0" dirty="0">
                <a:ln w="0"/>
                <a:solidFill>
                  <a:srgbClr val="002060"/>
                </a:solidFill>
                <a:effectLst/>
                <a:uLnTx/>
                <a:uFillTx/>
                <a:latin typeface="Times New Roman" panose="02020603050405020304" pitchFamily="18" charset="0"/>
                <a:ea typeface="字魂59号-创粗黑"/>
                <a:cs typeface="Times New Roman" panose="02020603050405020304" pitchFamily="18" charset="0"/>
              </a:rPr>
              <a:t> </a:t>
            </a:r>
            <a:r>
              <a:rPr kumimoji="0" lang="en-US" sz="3000" b="1" i="0" u="none" strike="noStrike" kern="1200" cap="none" spc="0" normalizeH="0" baseline="0" noProof="0" dirty="0" err="1">
                <a:ln w="0"/>
                <a:solidFill>
                  <a:srgbClr val="002060"/>
                </a:solidFill>
                <a:effectLst/>
                <a:uLnTx/>
                <a:uFillTx/>
                <a:latin typeface="Times New Roman" panose="02020603050405020304" pitchFamily="18" charset="0"/>
                <a:ea typeface="字魂59号-创粗黑"/>
                <a:cs typeface="Times New Roman" panose="02020603050405020304" pitchFamily="18" charset="0"/>
              </a:rPr>
              <a:t>cổ</a:t>
            </a:r>
            <a:r>
              <a:rPr kumimoji="0" lang="en-US" sz="3000" b="1" i="0" u="none" strike="noStrike" kern="1200" cap="none" spc="0" normalizeH="0" baseline="0" noProof="0" dirty="0">
                <a:ln w="0"/>
                <a:solidFill>
                  <a:srgbClr val="002060"/>
                </a:solidFill>
                <a:effectLst/>
                <a:uLnTx/>
                <a:uFillTx/>
                <a:latin typeface="Times New Roman" panose="02020603050405020304" pitchFamily="18" charset="0"/>
                <a:ea typeface="字魂59号-创粗黑"/>
                <a:cs typeface="Times New Roman" panose="02020603050405020304" pitchFamily="18" charset="0"/>
              </a:rPr>
              <a:t>, </a:t>
            </a:r>
            <a:r>
              <a:rPr kumimoji="0" lang="en-US" sz="3000" b="1" i="0" u="none" strike="noStrike" kern="1200" cap="none" spc="0" normalizeH="0" baseline="0" noProof="0" dirty="0" err="1" smtClean="0">
                <a:ln w="0"/>
                <a:solidFill>
                  <a:srgbClr val="002060"/>
                </a:solidFill>
                <a:effectLst/>
                <a:uLnTx/>
                <a:uFillTx/>
                <a:latin typeface="Times New Roman" panose="02020603050405020304" pitchFamily="18" charset="0"/>
                <a:ea typeface="字魂59号-创粗黑"/>
                <a:cs typeface="Times New Roman" panose="02020603050405020304" pitchFamily="18" charset="0"/>
              </a:rPr>
              <a:t>truyện</a:t>
            </a:r>
            <a:r>
              <a:rPr kumimoji="0" lang="en-US" sz="3000" b="1" i="0" u="none" strike="noStrike" kern="1200" cap="none" spc="0" normalizeH="0" baseline="0" noProof="0" dirty="0" smtClean="0">
                <a:ln w="0"/>
                <a:solidFill>
                  <a:srgbClr val="002060"/>
                </a:solidFill>
                <a:effectLst/>
                <a:uLnTx/>
                <a:uFillTx/>
                <a:latin typeface="Times New Roman" panose="02020603050405020304" pitchFamily="18" charset="0"/>
                <a:ea typeface="字魂59号-创粗黑"/>
                <a:cs typeface="Times New Roman" panose="02020603050405020304" pitchFamily="18" charset="0"/>
              </a:rPr>
              <a:t> </a:t>
            </a:r>
            <a:r>
              <a:rPr kumimoji="0" lang="en-US" sz="3000" b="1" i="0" u="none" strike="noStrike" kern="1200" cap="none" spc="0" normalizeH="0" baseline="0" noProof="0" dirty="0" err="1">
                <a:ln w="0"/>
                <a:solidFill>
                  <a:srgbClr val="002060"/>
                </a:solidFill>
                <a:effectLst/>
                <a:uLnTx/>
                <a:uFillTx/>
                <a:latin typeface="Times New Roman" panose="02020603050405020304" pitchFamily="18" charset="0"/>
                <a:ea typeface="字魂59号-创粗黑"/>
                <a:cs typeface="Times New Roman" panose="02020603050405020304" pitchFamily="18" charset="0"/>
              </a:rPr>
              <a:t>ngụ</a:t>
            </a:r>
            <a:r>
              <a:rPr kumimoji="0" lang="en-US" sz="3000" b="1" i="0" u="none" strike="noStrike" kern="1200" cap="none" spc="0" normalizeH="0" baseline="0" noProof="0" dirty="0">
                <a:ln w="0"/>
                <a:solidFill>
                  <a:srgbClr val="002060"/>
                </a:solidFill>
                <a:effectLst/>
                <a:uLnTx/>
                <a:uFillTx/>
                <a:latin typeface="Times New Roman" panose="02020603050405020304" pitchFamily="18" charset="0"/>
                <a:ea typeface="字魂59号-创粗黑"/>
                <a:cs typeface="Times New Roman" panose="02020603050405020304" pitchFamily="18" charset="0"/>
              </a:rPr>
              <a:t> </a:t>
            </a:r>
            <a:r>
              <a:rPr kumimoji="0" lang="en-US" sz="3000" b="1" i="0" u="none" strike="noStrike" kern="1200" cap="none" spc="0" normalizeH="0" baseline="0" noProof="0" dirty="0" err="1">
                <a:ln w="0"/>
                <a:solidFill>
                  <a:srgbClr val="002060"/>
                </a:solidFill>
                <a:effectLst/>
                <a:uLnTx/>
                <a:uFillTx/>
                <a:latin typeface="Times New Roman" panose="02020603050405020304" pitchFamily="18" charset="0"/>
                <a:ea typeface="字魂59号-创粗黑"/>
                <a:cs typeface="Times New Roman" panose="02020603050405020304" pitchFamily="18" charset="0"/>
              </a:rPr>
              <a:t>ngôn</a:t>
            </a:r>
            <a:r>
              <a:rPr kumimoji="0" lang="en-US" sz="3000" b="1" i="0" u="none" strike="noStrike" kern="1200" cap="none" spc="0" normalizeH="0" baseline="0" noProof="0" dirty="0">
                <a:ln w="0"/>
                <a:solidFill>
                  <a:srgbClr val="002060"/>
                </a:solidFill>
                <a:effectLst/>
                <a:uLnTx/>
                <a:uFillTx/>
                <a:latin typeface="Times New Roman" panose="02020603050405020304" pitchFamily="18" charset="0"/>
                <a:ea typeface="字魂59号-创粗黑"/>
                <a:cs typeface="Times New Roman" panose="02020603050405020304" pitchFamily="18" charset="0"/>
              </a:rPr>
              <a:t> </a:t>
            </a:r>
            <a:r>
              <a:rPr kumimoji="0" lang="en-US" sz="3000" b="1" i="0" u="none" strike="noStrike" kern="1200" cap="none" spc="0" normalizeH="0" baseline="0" noProof="0" dirty="0" err="1" smtClean="0">
                <a:ln w="0"/>
                <a:solidFill>
                  <a:srgbClr val="002060"/>
                </a:solidFill>
                <a:effectLst/>
                <a:uLnTx/>
                <a:uFillTx/>
                <a:latin typeface="Times New Roman" panose="02020603050405020304" pitchFamily="18" charset="0"/>
                <a:ea typeface="字魂59号-创粗黑"/>
                <a:cs typeface="Times New Roman" panose="02020603050405020304" pitchFamily="18" charset="0"/>
              </a:rPr>
              <a:t>Việt</a:t>
            </a:r>
            <a:r>
              <a:rPr kumimoji="0" lang="en-US" sz="3000" b="1" i="0" u="none" strike="noStrike" kern="1200" cap="none" spc="0" normalizeH="0" baseline="0" noProof="0" dirty="0" smtClean="0">
                <a:ln w="0"/>
                <a:solidFill>
                  <a:srgbClr val="002060"/>
                </a:solidFill>
                <a:effectLst/>
                <a:uLnTx/>
                <a:uFillTx/>
                <a:latin typeface="Times New Roman" panose="02020603050405020304" pitchFamily="18" charset="0"/>
                <a:ea typeface="字魂59号-创粗黑"/>
                <a:cs typeface="Times New Roman" panose="02020603050405020304" pitchFamily="18" charset="0"/>
              </a:rPr>
              <a:t> </a:t>
            </a:r>
            <a:r>
              <a:rPr kumimoji="0" lang="en-US" sz="3000" b="1" i="0" u="none" strike="noStrike" kern="1200" cap="none" spc="0" normalizeH="0" baseline="0" noProof="0" dirty="0">
                <a:ln w="0"/>
                <a:solidFill>
                  <a:srgbClr val="002060"/>
                </a:solidFill>
                <a:effectLst/>
                <a:uLnTx/>
                <a:uFillTx/>
                <a:latin typeface="Times New Roman" panose="02020603050405020304" pitchFamily="18" charset="0"/>
                <a:ea typeface="字魂59号-创粗黑"/>
                <a:cs typeface="Times New Roman" panose="02020603050405020304" pitchFamily="18" charset="0"/>
              </a:rPr>
              <a:t>Nam </a:t>
            </a:r>
            <a:endParaRPr kumimoji="0" lang="vi-VN" sz="3000" b="1" i="0" u="none" strike="noStrike" kern="1200" cap="none" spc="0" normalizeH="0" baseline="0" noProof="0" dirty="0" smtClean="0">
              <a:ln w="0"/>
              <a:solidFill>
                <a:srgbClr val="002060"/>
              </a:solidFill>
              <a:effectLst/>
              <a:uLnTx/>
              <a:uFillTx/>
              <a:latin typeface="Times New Roman" panose="02020603050405020304" pitchFamily="18" charset="0"/>
              <a:ea typeface="字魂59号-创粗黑"/>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smtClean="0">
                <a:ln w="0"/>
                <a:solidFill>
                  <a:srgbClr val="002060"/>
                </a:solidFill>
                <a:effectLst/>
                <a:uLnTx/>
                <a:uFillTx/>
                <a:latin typeface="Times New Roman" panose="02020603050405020304" pitchFamily="18" charset="0"/>
                <a:ea typeface="字魂59号-创粗黑"/>
                <a:cs typeface="Times New Roman" panose="02020603050405020304" pitchFamily="18" charset="0"/>
              </a:rPr>
              <a:t>và</a:t>
            </a:r>
            <a:r>
              <a:rPr kumimoji="0" lang="en-US" sz="3000" b="1" i="0" u="none" strike="noStrike" kern="1200" cap="none" spc="0" normalizeH="0" baseline="0" noProof="0" dirty="0" smtClean="0">
                <a:ln w="0"/>
                <a:solidFill>
                  <a:srgbClr val="002060"/>
                </a:solidFill>
                <a:effectLst/>
                <a:uLnTx/>
                <a:uFillTx/>
                <a:latin typeface="Times New Roman" panose="02020603050405020304" pitchFamily="18" charset="0"/>
                <a:ea typeface="字魂59号-创粗黑"/>
                <a:cs typeface="Times New Roman" panose="02020603050405020304" pitchFamily="18" charset="0"/>
              </a:rPr>
              <a:t> </a:t>
            </a:r>
            <a:r>
              <a:rPr kumimoji="0" lang="en-US" sz="3000" b="1" i="0" u="none" strike="noStrike" kern="1200" cap="none" spc="0" normalizeH="0" baseline="0" noProof="0" dirty="0" err="1">
                <a:ln w="0"/>
                <a:solidFill>
                  <a:srgbClr val="002060"/>
                </a:solidFill>
                <a:effectLst/>
                <a:uLnTx/>
                <a:uFillTx/>
                <a:latin typeface="Times New Roman" panose="02020603050405020304" pitchFamily="18" charset="0"/>
                <a:ea typeface="字魂59号-创粗黑"/>
                <a:cs typeface="Times New Roman" panose="02020603050405020304" pitchFamily="18" charset="0"/>
              </a:rPr>
              <a:t>nước</a:t>
            </a:r>
            <a:r>
              <a:rPr kumimoji="0" lang="en-US" sz="3000" b="1" i="0" u="none" strike="noStrike" kern="1200" cap="none" spc="0" normalizeH="0" baseline="0" noProof="0" dirty="0">
                <a:ln w="0"/>
                <a:solidFill>
                  <a:srgbClr val="002060"/>
                </a:solidFill>
                <a:effectLst/>
                <a:uLnTx/>
                <a:uFillTx/>
                <a:latin typeface="Times New Roman" panose="02020603050405020304" pitchFamily="18" charset="0"/>
                <a:ea typeface="字魂59号-创粗黑"/>
                <a:cs typeface="Times New Roman" panose="02020603050405020304" pitchFamily="18" charset="0"/>
              </a:rPr>
              <a:t> </a:t>
            </a:r>
            <a:r>
              <a:rPr kumimoji="0" lang="vi-VN" sz="3000" b="1" i="0" u="none" strike="noStrike" kern="1200" cap="none" spc="0" normalizeH="0" baseline="0" noProof="0" dirty="0" smtClean="0">
                <a:ln w="0"/>
                <a:solidFill>
                  <a:srgbClr val="002060"/>
                </a:solidFill>
                <a:effectLst/>
                <a:uLnTx/>
                <a:uFillTx/>
                <a:latin typeface="Times New Roman" panose="02020603050405020304" pitchFamily="18" charset="0"/>
                <a:ea typeface="字魂59号-创粗黑"/>
                <a:cs typeface="Times New Roman" panose="02020603050405020304" pitchFamily="18" charset="0"/>
              </a:rPr>
              <a:t>ngoài.</a:t>
            </a:r>
            <a:endParaRPr kumimoji="0" lang="en-US" sz="3000" b="1" i="0" u="none" strike="noStrike" kern="1200" cap="none" spc="0" normalizeH="0" baseline="0" noProof="0" dirty="0">
              <a:ln w="0"/>
              <a:solidFill>
                <a:srgbClr val="002060"/>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19" y="1886111"/>
            <a:ext cx="4047419" cy="2749326"/>
          </a:xfrm>
          <a:prstGeom prst="ellipse">
            <a:avLst/>
          </a:prstGeom>
          <a:ln>
            <a:noFill/>
          </a:ln>
          <a:effectLst>
            <a:softEdge rad="112500"/>
          </a:effectLst>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5170" y="1051021"/>
            <a:ext cx="3952429" cy="2304831"/>
          </a:xfrm>
          <a:prstGeom prst="ellipse">
            <a:avLst/>
          </a:prstGeom>
          <a:ln>
            <a:noFill/>
          </a:ln>
          <a:effectLst>
            <a:softEdge rad="112500"/>
          </a:effectLst>
        </p:spPr>
      </p:pic>
      <p:sp>
        <p:nvSpPr>
          <p:cNvPr id="15" name="Rectangle 14"/>
          <p:cNvSpPr/>
          <p:nvPr/>
        </p:nvSpPr>
        <p:spPr>
          <a:xfrm>
            <a:off x="648370" y="4552046"/>
            <a:ext cx="23053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Nàng</a:t>
            </a:r>
            <a:r>
              <a:rPr kumimoji="0" lang="en-US" sz="28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2800" b="1" i="0" u="none" strike="noStrike" kern="1200" cap="none" spc="0" normalizeH="0" baseline="0" noProof="0" dirty="0" err="1">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Tiên</a:t>
            </a:r>
            <a:r>
              <a:rPr kumimoji="0" lang="en-US" sz="28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2800" b="1" i="0" u="none" strike="noStrike" kern="1200" cap="none" spc="0" normalizeH="0" baseline="0" noProof="0" dirty="0" err="1">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Ốc</a:t>
            </a:r>
            <a:endParaRPr kumimoji="0" lang="en-US" sz="28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endParaRPr>
          </a:p>
        </p:txBody>
      </p:sp>
      <p:sp>
        <p:nvSpPr>
          <p:cNvPr id="16" name="Rectangle 15"/>
          <p:cNvSpPr/>
          <p:nvPr/>
        </p:nvSpPr>
        <p:spPr>
          <a:xfrm>
            <a:off x="7543800" y="3224814"/>
            <a:ext cx="383303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Thạch</a:t>
            </a:r>
            <a:r>
              <a:rPr kumimoji="0" lang="en-US" sz="28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2800" b="1" i="0" u="none" strike="noStrike" kern="1200" cap="none" spc="0" normalizeH="0" baseline="0" noProof="0" dirty="0" err="1">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Sanh</a:t>
            </a:r>
            <a:r>
              <a:rPr kumimoji="0" lang="en-US" sz="28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 </a:t>
            </a:r>
            <a:r>
              <a:rPr kumimoji="0" lang="en-US" sz="2800" b="1" i="0" u="none" strike="noStrike" kern="1200" cap="none" spc="0" normalizeH="0" baseline="0" noProof="0" dirty="0" err="1">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Lý</a:t>
            </a:r>
            <a:r>
              <a:rPr kumimoji="0" lang="en-US" sz="28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 </a:t>
            </a:r>
            <a:r>
              <a:rPr kumimoji="0" lang="en-US" sz="2800" b="1" i="0" u="none" strike="noStrike" kern="1200" cap="none" spc="0" normalizeH="0" baseline="0" noProof="0" dirty="0" err="1">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Thông</a:t>
            </a:r>
            <a:endParaRPr kumimoji="0" lang="en-US" sz="28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1026" name="Picture 2" descr="Viên ngọc thầ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1657" y="3144824"/>
            <a:ext cx="4586804" cy="31698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Rectangle 17"/>
          <p:cNvSpPr/>
          <p:nvPr/>
        </p:nvSpPr>
        <p:spPr>
          <a:xfrm>
            <a:off x="4402304" y="6190715"/>
            <a:ext cx="248766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Viên ngọc thần</a:t>
            </a:r>
            <a:endParaRPr kumimoji="0" lang="en-US" sz="28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rcRect l="1542" r="1542"/>
          <a:stretch/>
        </p:blipFill>
        <p:spPr>
          <a:xfrm>
            <a:off x="7772400" y="3707175"/>
            <a:ext cx="4267200" cy="2648378"/>
          </a:xfrm>
          <a:prstGeom prst="ellipse">
            <a:avLst/>
          </a:prstGeom>
          <a:ln>
            <a:noFill/>
          </a:ln>
          <a:effectLst>
            <a:softEdge rad="112500"/>
          </a:effectLst>
        </p:spPr>
      </p:pic>
      <p:sp>
        <p:nvSpPr>
          <p:cNvPr id="20" name="Rectangle 19"/>
          <p:cNvSpPr/>
          <p:nvPr/>
        </p:nvSpPr>
        <p:spPr>
          <a:xfrm>
            <a:off x="8721512" y="6314693"/>
            <a:ext cx="281198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rPr>
              <a:t>Sự tích Hồ Ba Bể</a:t>
            </a:r>
            <a:endParaRPr kumimoji="0" lang="en-US" sz="2800" b="1" i="0"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4043953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2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wipe(down)">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80">
                                          <p:stCondLst>
                                            <p:cond delay="0"/>
                                          </p:stCondLst>
                                        </p:cTn>
                                        <p:tgtEl>
                                          <p:spTgt spid="14"/>
                                        </p:tgtEl>
                                      </p:cBhvr>
                                    </p:animEffect>
                                    <p:anim calcmode="lin" valueType="num">
                                      <p:cBhvr>
                                        <p:cTn id="4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1" dur="26">
                                          <p:stCondLst>
                                            <p:cond delay="650"/>
                                          </p:stCondLst>
                                        </p:cTn>
                                        <p:tgtEl>
                                          <p:spTgt spid="14"/>
                                        </p:tgtEl>
                                      </p:cBhvr>
                                      <p:to x="100000" y="60000"/>
                                    </p:animScale>
                                    <p:animScale>
                                      <p:cBhvr>
                                        <p:cTn id="52" dur="166" decel="50000">
                                          <p:stCondLst>
                                            <p:cond delay="676"/>
                                          </p:stCondLst>
                                        </p:cTn>
                                        <p:tgtEl>
                                          <p:spTgt spid="14"/>
                                        </p:tgtEl>
                                      </p:cBhvr>
                                      <p:to x="100000" y="100000"/>
                                    </p:animScale>
                                    <p:animScale>
                                      <p:cBhvr>
                                        <p:cTn id="53" dur="26">
                                          <p:stCondLst>
                                            <p:cond delay="1312"/>
                                          </p:stCondLst>
                                        </p:cTn>
                                        <p:tgtEl>
                                          <p:spTgt spid="14"/>
                                        </p:tgtEl>
                                      </p:cBhvr>
                                      <p:to x="100000" y="80000"/>
                                    </p:animScale>
                                    <p:animScale>
                                      <p:cBhvr>
                                        <p:cTn id="54" dur="166" decel="50000">
                                          <p:stCondLst>
                                            <p:cond delay="1338"/>
                                          </p:stCondLst>
                                        </p:cTn>
                                        <p:tgtEl>
                                          <p:spTgt spid="14"/>
                                        </p:tgtEl>
                                      </p:cBhvr>
                                      <p:to x="100000" y="100000"/>
                                    </p:animScale>
                                    <p:animScale>
                                      <p:cBhvr>
                                        <p:cTn id="55" dur="26">
                                          <p:stCondLst>
                                            <p:cond delay="1642"/>
                                          </p:stCondLst>
                                        </p:cTn>
                                        <p:tgtEl>
                                          <p:spTgt spid="14"/>
                                        </p:tgtEl>
                                      </p:cBhvr>
                                      <p:to x="100000" y="90000"/>
                                    </p:animScale>
                                    <p:animScale>
                                      <p:cBhvr>
                                        <p:cTn id="56" dur="166" decel="50000">
                                          <p:stCondLst>
                                            <p:cond delay="1668"/>
                                          </p:stCondLst>
                                        </p:cTn>
                                        <p:tgtEl>
                                          <p:spTgt spid="14"/>
                                        </p:tgtEl>
                                      </p:cBhvr>
                                      <p:to x="100000" y="100000"/>
                                    </p:animScale>
                                    <p:animScale>
                                      <p:cBhvr>
                                        <p:cTn id="57" dur="26">
                                          <p:stCondLst>
                                            <p:cond delay="1808"/>
                                          </p:stCondLst>
                                        </p:cTn>
                                        <p:tgtEl>
                                          <p:spTgt spid="14"/>
                                        </p:tgtEl>
                                      </p:cBhvr>
                                      <p:to x="100000" y="95000"/>
                                    </p:animScale>
                                    <p:animScale>
                                      <p:cBhvr>
                                        <p:cTn id="58" dur="166" decel="50000">
                                          <p:stCondLst>
                                            <p:cond delay="1834"/>
                                          </p:stCondLst>
                                        </p:cTn>
                                        <p:tgtEl>
                                          <p:spTgt spid="14"/>
                                        </p:tgtEl>
                                      </p:cBhvr>
                                      <p:to x="100000" y="100000"/>
                                    </p:animScale>
                                  </p:childTnLst>
                                </p:cTn>
                              </p:par>
                              <p:par>
                                <p:cTn id="59" presetID="2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circle(in)">
                                      <p:cBhvr>
                                        <p:cTn id="66" dur="2000"/>
                                        <p:tgtEl>
                                          <p:spTgt spid="19"/>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circle(in)">
                                      <p:cBhvr>
                                        <p:cTn id="6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P spid="16"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sp>
        <p:nvSpPr>
          <p:cNvPr id="26" name="矩形 25"/>
          <p:cNvSpPr/>
          <p:nvPr/>
        </p:nvSpPr>
        <p:spPr>
          <a:xfrm rot="21050091" flipV="1">
            <a:off x="1562706" y="515683"/>
            <a:ext cx="8074279" cy="5708464"/>
          </a:xfrm>
          <a:prstGeom prst="rect">
            <a:avLst/>
          </a:prstGeom>
          <a:solidFill>
            <a:srgbClr val="FFF9E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10" name="组合 9">
            <a:extLst>
              <a:ext uri="{FF2B5EF4-FFF2-40B4-BE49-F238E27FC236}">
                <a16:creationId xmlns:a16="http://schemas.microsoft.com/office/drawing/2014/main" id="{DCCE4400-57A0-436F-B7C5-3CBAD1597186}"/>
              </a:ext>
            </a:extLst>
          </p:cNvPr>
          <p:cNvGrpSpPr/>
          <p:nvPr/>
        </p:nvGrpSpPr>
        <p:grpSpPr>
          <a:xfrm>
            <a:off x="472076" y="448683"/>
            <a:ext cx="9567993" cy="1240143"/>
            <a:chOff x="5241571" y="1491632"/>
            <a:chExt cx="5581914" cy="1144150"/>
          </a:xfrm>
          <a:effectLst>
            <a:outerShdw blurRad="50800" dist="38100" dir="5400000" algn="t" rotWithShape="0">
              <a:prstClr val="black">
                <a:alpha val="40000"/>
              </a:prstClr>
            </a:outerShdw>
          </a:effectLst>
        </p:grpSpPr>
        <p:sp>
          <p:nvSpPr>
            <p:cNvPr id="11" name="MH_SubTitle_1">
              <a:extLst>
                <a:ext uri="{FF2B5EF4-FFF2-40B4-BE49-F238E27FC236}">
                  <a16:creationId xmlns:a16="http://schemas.microsoft.com/office/drawing/2014/main" id="{1D125116-2A04-4F4B-9F69-76974C5F360C}"/>
                </a:ext>
              </a:extLst>
            </p:cNvPr>
            <p:cNvSpPr/>
            <p:nvPr>
              <p:custDataLst>
                <p:tags r:id="rId1"/>
              </p:custDataLst>
            </p:nvPr>
          </p:nvSpPr>
          <p:spPr>
            <a:xfrm>
              <a:off x="5669533" y="1563023"/>
              <a:ext cx="4686547"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5856" tIns="0" rIns="0" bIns="0" anchor="ctr">
              <a:normAutofit/>
            </a:bodyPr>
            <a:lstStyle/>
            <a:p>
              <a:pPr>
                <a:lnSpc>
                  <a:spcPct val="130000"/>
                </a:lnSpc>
                <a:defRPr/>
              </a:pPr>
              <a:endParaRPr lang="zh-CN" altLang="en-US" sz="1400" kern="0" dirty="0">
                <a:solidFill>
                  <a:srgbClr val="4D4D4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MH_Other_1">
              <a:extLst>
                <a:ext uri="{FF2B5EF4-FFF2-40B4-BE49-F238E27FC236}">
                  <a16:creationId xmlns:a16="http://schemas.microsoft.com/office/drawing/2014/main" id="{EF67E47E-433B-4491-9835-8ED78F23BE2F}"/>
                </a:ext>
              </a:extLst>
            </p:cNvPr>
            <p:cNvSpPr/>
            <p:nvPr>
              <p:custDataLst>
                <p:tags r:id="rId2"/>
              </p:custDataLst>
            </p:nvPr>
          </p:nvSpPr>
          <p:spPr>
            <a:xfrm>
              <a:off x="5241571" y="1491632"/>
              <a:ext cx="658397" cy="866252"/>
            </a:xfrm>
            <a:prstGeom prst="ellipse">
              <a:avLst/>
            </a:prstGeom>
            <a:gradFill>
              <a:gsLst>
                <a:gs pos="0">
                  <a:srgbClr val="83B07B"/>
                </a:gs>
                <a:gs pos="51000">
                  <a:srgbClr val="41977C"/>
                </a:gs>
                <a:gs pos="100000">
                  <a:srgbClr val="008B8F"/>
                </a:gs>
              </a:gsLst>
              <a:lin ang="5400000" scaled="1"/>
            </a:gradFill>
            <a:ln w="57150" cap="flat" cmpd="sng" algn="ctr">
              <a:solidFill>
                <a:schemeClr val="bg1"/>
              </a:solidFill>
              <a:prstDash val="solid"/>
            </a:ln>
            <a:effectLst/>
          </p:spPr>
          <p:txBody>
            <a:bodyPr anchor="ctr"/>
            <a:lstStyle/>
            <a:p>
              <a:pPr>
                <a:defRPr/>
              </a:pPr>
              <a:endParaRPr lang="en-US" altLang="zh-CN" sz="3199" i="1" kern="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矩形 12">
              <a:extLst>
                <a:ext uri="{FF2B5EF4-FFF2-40B4-BE49-F238E27FC236}">
                  <a16:creationId xmlns:a16="http://schemas.microsoft.com/office/drawing/2014/main" id="{F953D702-DA6F-4E12-96CD-D548CD86F11B}"/>
                </a:ext>
              </a:extLst>
            </p:cNvPr>
            <p:cNvSpPr/>
            <p:nvPr/>
          </p:nvSpPr>
          <p:spPr>
            <a:xfrm>
              <a:off x="6190805" y="2079986"/>
              <a:ext cx="4632680" cy="555796"/>
            </a:xfrm>
            <a:prstGeom prst="rect">
              <a:avLst/>
            </a:prstGeom>
          </p:spPr>
          <p:txBody>
            <a:bodyPr wrap="square">
              <a:spAutoFit/>
              <a:scene3d>
                <a:camera prst="orthographicFront"/>
                <a:lightRig rig="threePt" dir="t"/>
              </a:scene3d>
              <a:sp3d contourW="12700"/>
            </a:bodyPr>
            <a:lstStyle/>
            <a:p>
              <a:pPr>
                <a:lnSpc>
                  <a:spcPct val="120000"/>
                </a:lnSpc>
              </a:pPr>
              <a:endParaRPr lang="zh-CN" altLang="en-US" sz="1900" b="1" dirty="0">
                <a:gradFill>
                  <a:gsLst>
                    <a:gs pos="0">
                      <a:srgbClr val="83B07B"/>
                    </a:gs>
                    <a:gs pos="51000">
                      <a:srgbClr val="41977C"/>
                    </a:gs>
                    <a:gs pos="100000">
                      <a:srgbClr val="008B8F"/>
                    </a:gs>
                  </a:gsLst>
                  <a:lin ang="5400000" scaled="1"/>
                </a:gra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19" name="Flowchart: Display 18"/>
          <p:cNvSpPr/>
          <p:nvPr/>
        </p:nvSpPr>
        <p:spPr>
          <a:xfrm>
            <a:off x="5754540" y="1522327"/>
            <a:ext cx="3578520" cy="1295135"/>
          </a:xfrm>
          <a:prstGeom prst="flowChartDisplay">
            <a:avLst/>
          </a:prstGeom>
          <a:solidFill>
            <a:schemeClr val="accent6">
              <a:lumMod val="20000"/>
              <a:lumOff val="80000"/>
            </a:schemeClr>
          </a:solidFill>
          <a:ln w="38100">
            <a:solidFill>
              <a:schemeClr val="bg1"/>
            </a:solidFill>
          </a:ln>
          <a:effectLst>
            <a:outerShdw blurRad="508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0" name="Rectangle 19"/>
          <p:cNvSpPr/>
          <p:nvPr/>
        </p:nvSpPr>
        <p:spPr>
          <a:xfrm>
            <a:off x="1438057" y="608756"/>
            <a:ext cx="7568419" cy="63094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smtClean="0">
                <a:ln>
                  <a:noFill/>
                </a:ln>
                <a:solidFill>
                  <a:srgbClr val="EAA700"/>
                </a:solidFill>
                <a:effectLst/>
                <a:uLnTx/>
                <a:uFillTx/>
                <a:latin typeface="UTM Avo" panose="02040603050506020204" pitchFamily="18" charset="0"/>
                <a:ea typeface="字魂59号-创粗黑"/>
                <a:cs typeface="Times New Roman" panose="02020603050405020304" pitchFamily="18" charset="0"/>
              </a:rPr>
              <a:t> </a:t>
            </a:r>
            <a:r>
              <a:rPr kumimoji="0" lang="vi-VN" sz="3500" b="1" i="0" u="none" strike="noStrike" kern="1200" cap="none" spc="0" normalizeH="0" baseline="0" noProof="0" dirty="0">
                <a:ln>
                  <a:noFill/>
                </a:ln>
                <a:solidFill>
                  <a:srgbClr val="EAA700"/>
                </a:solidFill>
                <a:effectLst/>
                <a:uLnTx/>
                <a:uFillTx/>
                <a:latin typeface="UTM Avo" panose="02040603050506020204" pitchFamily="18" charset="0"/>
                <a:ea typeface="字魂59号-创粗黑"/>
                <a:cs typeface="Times New Roman" panose="02020603050405020304" pitchFamily="18" charset="0"/>
              </a:rPr>
              <a:t>2</a:t>
            </a:r>
            <a:r>
              <a:rPr kumimoji="0" lang="vi-VN" sz="3500" b="1" i="0" u="none" strike="noStrike" kern="1200" cap="none" spc="0" normalizeH="0" baseline="0" noProof="0" dirty="0" smtClean="0">
                <a:ln>
                  <a:noFill/>
                </a:ln>
                <a:solidFill>
                  <a:srgbClr val="EAA700"/>
                </a:solidFill>
                <a:effectLst/>
                <a:uLnTx/>
                <a:uFillTx/>
                <a:latin typeface="UTM Avo" panose="02040603050506020204" pitchFamily="18" charset="0"/>
                <a:ea typeface="字魂59号-创粗黑"/>
                <a:cs typeface="Times New Roman" panose="02020603050405020304" pitchFamily="18" charset="0"/>
              </a:rPr>
              <a:t>. Tìm truyện về lòng nhân hậu.</a:t>
            </a:r>
            <a:endParaRPr kumimoji="0" lang="en-US" sz="3500" b="1" i="0" u="none" strike="noStrike" kern="1200" cap="none" spc="0" normalizeH="0" baseline="0" noProof="0" dirty="0">
              <a:ln>
                <a:noFill/>
              </a:ln>
              <a:solidFill>
                <a:srgbClr val="EAA700"/>
              </a:solidFill>
              <a:effectLst/>
              <a:uLnTx/>
              <a:uFillTx/>
              <a:latin typeface="UTM Avo" panose="02040603050506020204" pitchFamily="18" charset="0"/>
              <a:ea typeface="字魂59号-创粗黑"/>
              <a:cs typeface="Times New Roman" panose="02020603050405020304" pitchFamily="18" charset="0"/>
            </a:endParaRPr>
          </a:p>
        </p:txBody>
      </p:sp>
      <p:sp>
        <p:nvSpPr>
          <p:cNvPr id="21" name="Rectangle 20"/>
          <p:cNvSpPr/>
          <p:nvPr/>
        </p:nvSpPr>
        <p:spPr>
          <a:xfrm>
            <a:off x="5778786" y="1653535"/>
            <a:ext cx="3554274" cy="1077218"/>
          </a:xfrm>
          <a:prstGeom prst="rect">
            <a:avLst/>
          </a:prstGeom>
          <a:noFill/>
        </p:spPr>
        <p:txBody>
          <a:bodyPr wrap="square" lIns="91440" tIns="45720" rIns="91440" bIns="45720">
            <a:spAutoFit/>
          </a:bodyPr>
          <a:lstStyle/>
          <a:p>
            <a:pPr algn="ctr"/>
            <a:r>
              <a:rPr lang="en-US" sz="3200" b="1" cap="none" spc="0" dirty="0" err="1">
                <a:ln w="0"/>
                <a:solidFill>
                  <a:srgbClr val="002060"/>
                </a:solidFill>
                <a:latin typeface="Times New Roman" panose="02020603050405020304" pitchFamily="18" charset="0"/>
                <a:cs typeface="Times New Roman" panose="02020603050405020304" pitchFamily="18" charset="0"/>
              </a:rPr>
              <a:t>Truyện</a:t>
            </a:r>
            <a:r>
              <a:rPr lang="en-US" sz="3200" b="1" cap="none" spc="0" dirty="0">
                <a:ln w="0"/>
                <a:solidFill>
                  <a:srgbClr val="002060"/>
                </a:solidFill>
                <a:latin typeface="Times New Roman" panose="02020603050405020304" pitchFamily="18" charset="0"/>
                <a:cs typeface="Times New Roman" panose="02020603050405020304" pitchFamily="18" charset="0"/>
              </a:rPr>
              <a:t> </a:t>
            </a:r>
            <a:r>
              <a:rPr lang="en-US" sz="3200" b="1" cap="none" spc="0" dirty="0" err="1">
                <a:ln w="0"/>
                <a:solidFill>
                  <a:srgbClr val="002060"/>
                </a:solidFill>
                <a:latin typeface="Times New Roman" panose="02020603050405020304" pitchFamily="18" charset="0"/>
                <a:cs typeface="Times New Roman" panose="02020603050405020304" pitchFamily="18" charset="0"/>
              </a:rPr>
              <a:t>về</a:t>
            </a:r>
            <a:r>
              <a:rPr lang="en-US" sz="3200" b="1" cap="none" spc="0" dirty="0">
                <a:ln w="0"/>
                <a:solidFill>
                  <a:srgbClr val="002060"/>
                </a:solidFill>
                <a:latin typeface="Times New Roman" panose="02020603050405020304" pitchFamily="18" charset="0"/>
                <a:cs typeface="Times New Roman" panose="02020603050405020304" pitchFamily="18" charset="0"/>
              </a:rPr>
              <a:t> </a:t>
            </a:r>
            <a:r>
              <a:rPr lang="en-US" sz="3200" b="1" cap="none" spc="0" dirty="0" err="1">
                <a:ln w="0"/>
                <a:solidFill>
                  <a:srgbClr val="002060"/>
                </a:solidFill>
                <a:latin typeface="Times New Roman" panose="02020603050405020304" pitchFamily="18" charset="0"/>
                <a:cs typeface="Times New Roman" panose="02020603050405020304" pitchFamily="18" charset="0"/>
              </a:rPr>
              <a:t>gương</a:t>
            </a:r>
            <a:r>
              <a:rPr lang="en-US" sz="3200" b="1" cap="none" spc="0" dirty="0">
                <a:ln w="0"/>
                <a:solidFill>
                  <a:srgbClr val="002060"/>
                </a:solidFill>
                <a:latin typeface="Times New Roman" panose="02020603050405020304" pitchFamily="18" charset="0"/>
                <a:cs typeface="Times New Roman" panose="02020603050405020304" pitchFamily="18" charset="0"/>
              </a:rPr>
              <a:t> </a:t>
            </a:r>
            <a:r>
              <a:rPr lang="en-US" sz="3200" b="1" cap="none" spc="0" dirty="0" err="1">
                <a:ln w="0"/>
                <a:solidFill>
                  <a:srgbClr val="002060"/>
                </a:solidFill>
                <a:latin typeface="Times New Roman" panose="02020603050405020304" pitchFamily="18" charset="0"/>
                <a:cs typeface="Times New Roman" panose="02020603050405020304" pitchFamily="18" charset="0"/>
              </a:rPr>
              <a:t>người</a:t>
            </a:r>
            <a:r>
              <a:rPr lang="en-US" sz="3200" b="1" cap="none" spc="0" dirty="0">
                <a:ln w="0"/>
                <a:solidFill>
                  <a:srgbClr val="002060"/>
                </a:solidFill>
                <a:latin typeface="Times New Roman" panose="02020603050405020304" pitchFamily="18" charset="0"/>
                <a:cs typeface="Times New Roman" panose="02020603050405020304" pitchFamily="18" charset="0"/>
              </a:rPr>
              <a:t> </a:t>
            </a:r>
            <a:r>
              <a:rPr lang="vi-VN" sz="3200" b="1" cap="none" spc="0" dirty="0" smtClean="0">
                <a:ln w="0"/>
                <a:solidFill>
                  <a:srgbClr val="002060"/>
                </a:solidFill>
                <a:latin typeface="Times New Roman" panose="02020603050405020304" pitchFamily="18" charset="0"/>
                <a:cs typeface="Times New Roman" panose="02020603050405020304" pitchFamily="18" charset="0"/>
              </a:rPr>
              <a:t>tốt.</a:t>
            </a:r>
            <a:endParaRPr lang="en-US" sz="3200" b="1" cap="none" spc="0" dirty="0">
              <a:ln w="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057" y="1657608"/>
            <a:ext cx="3565086" cy="2673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Rectangle 22"/>
          <p:cNvSpPr/>
          <p:nvPr/>
        </p:nvSpPr>
        <p:spPr>
          <a:xfrm>
            <a:off x="1295400" y="4953000"/>
            <a:ext cx="4876800" cy="954107"/>
          </a:xfrm>
          <a:prstGeom prst="rect">
            <a:avLst/>
          </a:prstGeom>
          <a:noFill/>
        </p:spPr>
        <p:txBody>
          <a:bodyPr wrap="square" lIns="91440" tIns="45720" rIns="91440" bIns="45720">
            <a:spAutoFit/>
          </a:bodyPr>
          <a:lstStyle/>
          <a:p>
            <a:pPr algn="ctr"/>
            <a:r>
              <a:rPr lang="en-US" sz="2800" b="1" dirty="0" err="1">
                <a:ln w="0"/>
                <a:solidFill>
                  <a:schemeClr val="accent6">
                    <a:lumMod val="75000"/>
                  </a:schemeClr>
                </a:solidFill>
                <a:latin typeface="Times New Roman" panose="02020603050405020304" pitchFamily="18" charset="0"/>
                <a:cs typeface="Times New Roman" panose="02020603050405020304" pitchFamily="18" charset="0"/>
              </a:rPr>
              <a:t>Sách</a:t>
            </a:r>
            <a:r>
              <a:rPr lang="en-US" sz="2800" b="1" dirty="0">
                <a:ln w="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ln w="0"/>
                <a:solidFill>
                  <a:schemeClr val="accent6">
                    <a:lumMod val="75000"/>
                  </a:schemeClr>
                </a:solidFill>
                <a:latin typeface="Times New Roman" panose="02020603050405020304" pitchFamily="18" charset="0"/>
                <a:cs typeface="Times New Roman" panose="02020603050405020304" pitchFamily="18" charset="0"/>
              </a:rPr>
              <a:t>báo</a:t>
            </a:r>
            <a:r>
              <a:rPr lang="en-US" sz="2800" b="1" dirty="0">
                <a:ln w="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ln w="0"/>
                <a:solidFill>
                  <a:schemeClr val="accent6">
                    <a:lumMod val="75000"/>
                  </a:schemeClr>
                </a:solidFill>
                <a:latin typeface="Times New Roman" panose="02020603050405020304" pitchFamily="18" charset="0"/>
                <a:cs typeface="Times New Roman" panose="02020603050405020304" pitchFamily="18" charset="0"/>
              </a:rPr>
              <a:t>truyền</a:t>
            </a:r>
            <a:r>
              <a:rPr lang="en-US" sz="2800" b="1" dirty="0">
                <a:ln w="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ln w="0"/>
                <a:solidFill>
                  <a:schemeClr val="accent6">
                    <a:lumMod val="75000"/>
                  </a:schemeClr>
                </a:solidFill>
                <a:latin typeface="Times New Roman" panose="02020603050405020304" pitchFamily="18" charset="0"/>
                <a:cs typeface="Times New Roman" panose="02020603050405020304" pitchFamily="18" charset="0"/>
              </a:rPr>
              <a:t>hình</a:t>
            </a:r>
            <a:r>
              <a:rPr lang="en-US" sz="2800" b="1" dirty="0">
                <a:ln w="0"/>
                <a:solidFill>
                  <a:schemeClr val="accent6">
                    <a:lumMod val="75000"/>
                  </a:schemeClr>
                </a:solidFill>
                <a:latin typeface="Times New Roman" panose="02020603050405020304" pitchFamily="18" charset="0"/>
                <a:cs typeface="Times New Roman" panose="02020603050405020304" pitchFamily="18" charset="0"/>
              </a:rPr>
              <a:t>, </a:t>
            </a:r>
            <a:endParaRPr lang="vi-VN" sz="2800" b="1" dirty="0" smtClean="0">
              <a:ln w="0"/>
              <a:solidFill>
                <a:schemeClr val="accent6">
                  <a:lumMod val="75000"/>
                </a:schemeClr>
              </a:solidFill>
              <a:latin typeface="Times New Roman" panose="02020603050405020304" pitchFamily="18" charset="0"/>
              <a:cs typeface="Times New Roman" panose="02020603050405020304" pitchFamily="18" charset="0"/>
            </a:endParaRPr>
          </a:p>
          <a:p>
            <a:pPr algn="ctr"/>
            <a:r>
              <a:rPr lang="en-US" sz="2800" b="1" dirty="0" smtClean="0">
                <a:ln w="0"/>
                <a:solidFill>
                  <a:schemeClr val="accent6">
                    <a:lumMod val="75000"/>
                  </a:schemeClr>
                </a:solidFill>
                <a:latin typeface="Times New Roman" panose="02020603050405020304" pitchFamily="18" charset="0"/>
                <a:cs typeface="Times New Roman" panose="02020603050405020304" pitchFamily="18" charset="0"/>
              </a:rPr>
              <a:t>in-</a:t>
            </a:r>
            <a:r>
              <a:rPr lang="en-US" sz="2800" b="1" dirty="0" err="1" smtClean="0">
                <a:ln w="0"/>
                <a:solidFill>
                  <a:schemeClr val="accent6">
                    <a:lumMod val="75000"/>
                  </a:schemeClr>
                </a:solidFill>
                <a:latin typeface="Times New Roman" panose="02020603050405020304" pitchFamily="18" charset="0"/>
                <a:cs typeface="Times New Roman" panose="02020603050405020304" pitchFamily="18" charset="0"/>
              </a:rPr>
              <a:t>tơ</a:t>
            </a:r>
            <a:r>
              <a:rPr lang="en-US" sz="2800" b="1" dirty="0" smtClean="0">
                <a:ln w="0"/>
                <a:solidFill>
                  <a:schemeClr val="accent6">
                    <a:lumMod val="75000"/>
                  </a:schemeClr>
                </a:solidFill>
                <a:latin typeface="Times New Roman" panose="02020603050405020304" pitchFamily="18" charset="0"/>
                <a:cs typeface="Times New Roman" panose="02020603050405020304" pitchFamily="18" charset="0"/>
              </a:rPr>
              <a:t>-</a:t>
            </a:r>
            <a:r>
              <a:rPr lang="en-US" sz="2800" b="1" dirty="0" err="1" smtClean="0">
                <a:ln w="0"/>
                <a:solidFill>
                  <a:schemeClr val="accent6">
                    <a:lumMod val="75000"/>
                  </a:schemeClr>
                </a:solidFill>
                <a:latin typeface="Times New Roman" panose="02020603050405020304" pitchFamily="18" charset="0"/>
                <a:cs typeface="Times New Roman" panose="02020603050405020304" pitchFamily="18" charset="0"/>
              </a:rPr>
              <a:t>nét</a:t>
            </a:r>
            <a:r>
              <a:rPr lang="en-US" sz="2800" b="1" dirty="0" smtClean="0">
                <a:ln w="0"/>
                <a:solidFill>
                  <a:schemeClr val="accent6">
                    <a:lumMod val="75000"/>
                  </a:schemeClr>
                </a:solidFill>
                <a:latin typeface="Times New Roman" panose="02020603050405020304" pitchFamily="18" charset="0"/>
                <a:cs typeface="Times New Roman" panose="02020603050405020304" pitchFamily="18" charset="0"/>
              </a:rPr>
              <a:t>,</a:t>
            </a:r>
            <a:r>
              <a:rPr lang="vi-VN" sz="2800" b="1" dirty="0" smtClean="0">
                <a:ln w="0"/>
                <a:solidFill>
                  <a:schemeClr val="accent6">
                    <a:lumMod val="75000"/>
                  </a:schemeClr>
                </a:solidFill>
                <a:latin typeface="Times New Roman" panose="02020603050405020304" pitchFamily="18" charset="0"/>
                <a:cs typeface="Times New Roman" panose="02020603050405020304" pitchFamily="18" charset="0"/>
              </a:rPr>
              <a:t> người thân kể lại</a:t>
            </a:r>
            <a:r>
              <a:rPr lang="en-US" sz="2800" b="1" dirty="0" smtClean="0">
                <a:ln w="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a:ln w="0"/>
                <a:solidFill>
                  <a:schemeClr val="accent6">
                    <a:lumMod val="75000"/>
                  </a:schemeClr>
                </a:solidFill>
                <a:latin typeface="Times New Roman" panose="02020603050405020304" pitchFamily="18" charset="0"/>
                <a:cs typeface="Times New Roman" panose="02020603050405020304" pitchFamily="18" charset="0"/>
              </a:rPr>
              <a:t>…</a:t>
            </a:r>
          </a:p>
        </p:txBody>
      </p:sp>
      <p:pic>
        <p:nvPicPr>
          <p:cNvPr id="2050" name="Picture 2" descr="Nuôi con thời 4.0 - Kỳ 3: Dạy con thành người tử tế rồi mới mong thành tà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7891" y="2949156"/>
            <a:ext cx="4639670" cy="26272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24800" y="5060037"/>
            <a:ext cx="4267199" cy="1900196"/>
          </a:xfrm>
          <a:prstGeom prst="rect">
            <a:avLst/>
          </a:prstGeom>
        </p:spPr>
      </p:pic>
    </p:spTree>
    <p:extLst>
      <p:ext uri="{BB962C8B-B14F-4D97-AF65-F5344CB8AC3E}">
        <p14:creationId xmlns:p14="http://schemas.microsoft.com/office/powerpoint/2010/main" val="2575782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 calcmode="lin" valueType="num">
                                          <p:cBhvr>
                                            <p:cTn id="9" dur="750" fill="hold"/>
                                            <p:tgtEl>
                                              <p:spTgt spid="26"/>
                                            </p:tgtEl>
                                            <p:attrNameLst>
                                              <p:attrName>style.rotation</p:attrName>
                                            </p:attrNameLst>
                                          </p:cBhvr>
                                          <p:tavLst>
                                            <p:tav tm="0">
                                              <p:val>
                                                <p:fltVal val="90"/>
                                              </p:val>
                                            </p:tav>
                                            <p:tav tm="100000">
                                              <p:val>
                                                <p:fltVal val="0"/>
                                              </p:val>
                                            </p:tav>
                                          </p:tavLst>
                                        </p:anim>
                                        <p:animEffect transition="in" filter="fade">
                                          <p:cBhvr>
                                            <p:cTn id="10" dur="750"/>
                                            <p:tgtEl>
                                              <p:spTgt spid="26"/>
                                            </p:tgtEl>
                                          </p:cBhvr>
                                        </p:animEffect>
                                      </p:childTnLst>
                                    </p:cTn>
                                  </p:par>
                                </p:childTnLst>
                              </p:cTn>
                            </p:par>
                            <p:par>
                              <p:cTn id="11" fill="hold">
                                <p:stCondLst>
                                  <p:cond delay="750"/>
                                </p:stCondLst>
                                <p:childTnLst>
                                  <p:par>
                                    <p:cTn id="12" presetID="2" presetClass="entr" presetSubtype="2" fill="hold" nodeType="afterEffect" p14:presetBounceEnd="58667">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14:bounceEnd="58667">
                                          <p:cBhvr additive="base">
                                            <p:cTn id="14" dur="750" fill="hold"/>
                                            <p:tgtEl>
                                              <p:spTgt spid="10"/>
                                            </p:tgtEl>
                                            <p:attrNameLst>
                                              <p:attrName>ppt_x</p:attrName>
                                            </p:attrNameLst>
                                          </p:cBhvr>
                                          <p:tavLst>
                                            <p:tav tm="0">
                                              <p:val>
                                                <p:strVal val="1+#ppt_w/2"/>
                                              </p:val>
                                            </p:tav>
                                            <p:tav tm="100000">
                                              <p:val>
                                                <p:strVal val="#ppt_x"/>
                                              </p:val>
                                            </p:tav>
                                          </p:tavLst>
                                        </p:anim>
                                        <p:anim calcmode="lin" valueType="num" p14:bounceEnd="58667">
                                          <p:cBhvr additive="base">
                                            <p:cTn id="15" dur="7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p:stCondLst>
                                  <p:cond delay="500"/>
                                </p:stCondLst>
                                <p:childTnLst>
                                  <p:par>
                                    <p:cTn id="27" presetID="6" presetClass="entr" presetSubtype="16"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ircle(i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wipe(down)">
                                          <p:cBhvr>
                                            <p:cTn id="34" dur="5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0" grpId="0"/>
          <p:bldP spid="21" grpId="0"/>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 calcmode="lin" valueType="num">
                                          <p:cBhvr>
                                            <p:cTn id="9" dur="750" fill="hold"/>
                                            <p:tgtEl>
                                              <p:spTgt spid="26"/>
                                            </p:tgtEl>
                                            <p:attrNameLst>
                                              <p:attrName>style.rotation</p:attrName>
                                            </p:attrNameLst>
                                          </p:cBhvr>
                                          <p:tavLst>
                                            <p:tav tm="0">
                                              <p:val>
                                                <p:fltVal val="90"/>
                                              </p:val>
                                            </p:tav>
                                            <p:tav tm="100000">
                                              <p:val>
                                                <p:fltVal val="0"/>
                                              </p:val>
                                            </p:tav>
                                          </p:tavLst>
                                        </p:anim>
                                        <p:animEffect transition="in" filter="fade">
                                          <p:cBhvr>
                                            <p:cTn id="10" dur="750"/>
                                            <p:tgtEl>
                                              <p:spTgt spid="26"/>
                                            </p:tgtEl>
                                          </p:cBhvr>
                                        </p:animEffect>
                                      </p:childTnLst>
                                    </p:cTn>
                                  </p:par>
                                </p:childTnLst>
                              </p:cTn>
                            </p:par>
                            <p:par>
                              <p:cTn id="11" fill="hold">
                                <p:stCondLst>
                                  <p:cond delay="750"/>
                                </p:stCondLst>
                                <p:childTnLst>
                                  <p:par>
                                    <p:cTn id="12" presetID="2" presetClass="entr" presetSubtype="2"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750" fill="hold"/>
                                            <p:tgtEl>
                                              <p:spTgt spid="10"/>
                                            </p:tgtEl>
                                            <p:attrNameLst>
                                              <p:attrName>ppt_x</p:attrName>
                                            </p:attrNameLst>
                                          </p:cBhvr>
                                          <p:tavLst>
                                            <p:tav tm="0">
                                              <p:val>
                                                <p:strVal val="1+#ppt_w/2"/>
                                              </p:val>
                                            </p:tav>
                                            <p:tav tm="100000">
                                              <p:val>
                                                <p:strVal val="#ppt_x"/>
                                              </p:val>
                                            </p:tav>
                                          </p:tavLst>
                                        </p:anim>
                                        <p:anim calcmode="lin" valueType="num">
                                          <p:cBhvr additive="base">
                                            <p:cTn id="15" dur="7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p:stCondLst>
                                  <p:cond delay="500"/>
                                </p:stCondLst>
                                <p:childTnLst>
                                  <p:par>
                                    <p:cTn id="27" presetID="6" presetClass="entr" presetSubtype="16"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ircle(i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wipe(down)">
                                          <p:cBhvr>
                                            <p:cTn id="34" dur="5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0" grpId="0"/>
          <p:bldP spid="21" grpId="0"/>
          <p:bldP spid="2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VL - Bóng Mát Tâm Hồn- Tấm Lòng Bao Dung Và Nhân Á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3790" y="131506"/>
            <a:ext cx="11724420" cy="6594987"/>
          </a:xfrm>
          <a:prstGeom prst="rect">
            <a:avLst/>
          </a:prstGeom>
        </p:spPr>
      </p:pic>
    </p:spTree>
    <p:extLst>
      <p:ext uri="{BB962C8B-B14F-4D97-AF65-F5344CB8AC3E}">
        <p14:creationId xmlns:p14="http://schemas.microsoft.com/office/powerpoint/2010/main" val="3890368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0000"/>
            <a:lum/>
          </a:blip>
          <a:srcRect/>
          <a:stretch>
            <a:fillRect/>
          </a:stretch>
        </a:blipFill>
        <a:effectLst/>
      </p:bgPr>
    </p:bg>
    <p:spTree>
      <p:nvGrpSpPr>
        <p:cNvPr id="1" name=""/>
        <p:cNvGrpSpPr/>
        <p:nvPr/>
      </p:nvGrpSpPr>
      <p:grpSpPr>
        <a:xfrm>
          <a:off x="0" y="0"/>
          <a:ext cx="0" cy="0"/>
          <a:chOff x="0" y="0"/>
          <a:chExt cx="0" cy="0"/>
        </a:xfrm>
      </p:grpSpPr>
      <p:sp>
        <p:nvSpPr>
          <p:cNvPr id="26" name="矩形 25"/>
          <p:cNvSpPr/>
          <p:nvPr/>
        </p:nvSpPr>
        <p:spPr>
          <a:xfrm rot="21050091" flipV="1">
            <a:off x="1657221" y="636760"/>
            <a:ext cx="8074279" cy="6255604"/>
          </a:xfrm>
          <a:prstGeom prst="rect">
            <a:avLst/>
          </a:prstGeom>
          <a:solidFill>
            <a:srgbClr val="FFF9E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nvGrpSpPr>
          <p:cNvPr id="10" name="组合 9">
            <a:extLst>
              <a:ext uri="{FF2B5EF4-FFF2-40B4-BE49-F238E27FC236}">
                <a16:creationId xmlns:a16="http://schemas.microsoft.com/office/drawing/2014/main" id="{DCCE4400-57A0-436F-B7C5-3CBAD1597186}"/>
              </a:ext>
            </a:extLst>
          </p:cNvPr>
          <p:cNvGrpSpPr/>
          <p:nvPr/>
        </p:nvGrpSpPr>
        <p:grpSpPr>
          <a:xfrm>
            <a:off x="509486" y="170497"/>
            <a:ext cx="9567993" cy="1240143"/>
            <a:chOff x="5241571" y="1491632"/>
            <a:chExt cx="5581914" cy="1144150"/>
          </a:xfrm>
          <a:effectLst>
            <a:outerShdw blurRad="50800" dist="38100" dir="5400000" algn="t" rotWithShape="0">
              <a:prstClr val="black">
                <a:alpha val="40000"/>
              </a:prstClr>
            </a:outerShdw>
          </a:effectLst>
        </p:grpSpPr>
        <p:sp>
          <p:nvSpPr>
            <p:cNvPr id="11" name="MH_SubTitle_1">
              <a:extLst>
                <a:ext uri="{FF2B5EF4-FFF2-40B4-BE49-F238E27FC236}">
                  <a16:creationId xmlns:a16="http://schemas.microsoft.com/office/drawing/2014/main" id="{1D125116-2A04-4F4B-9F69-76974C5F360C}"/>
                </a:ext>
              </a:extLst>
            </p:cNvPr>
            <p:cNvSpPr/>
            <p:nvPr>
              <p:custDataLst>
                <p:tags r:id="rId1"/>
              </p:custDataLst>
            </p:nvPr>
          </p:nvSpPr>
          <p:spPr>
            <a:xfrm>
              <a:off x="5669533" y="1563023"/>
              <a:ext cx="4686547"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5856" tIns="0" rIns="0" bIns="0" anchor="ct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MH_Other_1">
              <a:extLst>
                <a:ext uri="{FF2B5EF4-FFF2-40B4-BE49-F238E27FC236}">
                  <a16:creationId xmlns:a16="http://schemas.microsoft.com/office/drawing/2014/main" id="{EF67E47E-433B-4491-9835-8ED78F23BE2F}"/>
                </a:ext>
              </a:extLst>
            </p:cNvPr>
            <p:cNvSpPr/>
            <p:nvPr>
              <p:custDataLst>
                <p:tags r:id="rId2"/>
              </p:custDataLst>
            </p:nvPr>
          </p:nvSpPr>
          <p:spPr>
            <a:xfrm>
              <a:off x="5241571" y="1491632"/>
              <a:ext cx="658397" cy="866252"/>
            </a:xfrm>
            <a:prstGeom prst="ellipse">
              <a:avLst/>
            </a:prstGeom>
            <a:gradFill>
              <a:gsLst>
                <a:gs pos="0">
                  <a:srgbClr val="83B07B"/>
                </a:gs>
                <a:gs pos="51000">
                  <a:srgbClr val="41977C"/>
                </a:gs>
                <a:gs pos="100000">
                  <a:srgbClr val="008B8F"/>
                </a:gs>
              </a:gsLst>
              <a:lin ang="5400000" scaled="1"/>
            </a:gradFill>
            <a:ln w="57150" cap="flat" cmpd="sng" algn="ctr">
              <a:solidFill>
                <a:schemeClr val="bg1"/>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199" b="0" i="1"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矩形 12">
              <a:extLst>
                <a:ext uri="{FF2B5EF4-FFF2-40B4-BE49-F238E27FC236}">
                  <a16:creationId xmlns:a16="http://schemas.microsoft.com/office/drawing/2014/main" id="{F953D702-DA6F-4E12-96CD-D548CD86F11B}"/>
                </a:ext>
              </a:extLst>
            </p:cNvPr>
            <p:cNvSpPr/>
            <p:nvPr/>
          </p:nvSpPr>
          <p:spPr>
            <a:xfrm>
              <a:off x="6190805" y="2079986"/>
              <a:ext cx="4632680" cy="555796"/>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900" b="1" i="0" u="none" strike="noStrike" kern="1200" cap="none" spc="0" normalizeH="0" baseline="0" noProof="0" dirty="0">
                <a:ln>
                  <a:noFill/>
                </a:ln>
                <a:gradFill>
                  <a:gsLst>
                    <a:gs pos="0">
                      <a:srgbClr val="83B07B"/>
                    </a:gs>
                    <a:gs pos="51000">
                      <a:srgbClr val="41977C"/>
                    </a:gs>
                    <a:gs pos="100000">
                      <a:srgbClr val="008B8F"/>
                    </a:gs>
                  </a:gsLst>
                  <a:lin ang="5400000" scaled="1"/>
                </a:gra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0" name="Rectangle 19"/>
          <p:cNvSpPr/>
          <p:nvPr/>
        </p:nvSpPr>
        <p:spPr>
          <a:xfrm>
            <a:off x="1475467" y="295930"/>
            <a:ext cx="7568419" cy="63094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smtClean="0">
                <a:ln>
                  <a:noFill/>
                </a:ln>
                <a:solidFill>
                  <a:srgbClr val="EAA700"/>
                </a:solidFill>
                <a:effectLst/>
                <a:uLnTx/>
                <a:uFillTx/>
                <a:latin typeface="UTM Avo" panose="02040603050506020204" pitchFamily="18" charset="0"/>
                <a:ea typeface="字魂59号-创粗黑"/>
                <a:cs typeface="Times New Roman" panose="02020603050405020304" pitchFamily="18" charset="0"/>
              </a:rPr>
              <a:t> </a:t>
            </a:r>
            <a:r>
              <a:rPr kumimoji="0" lang="vi-VN" sz="3500" b="1" i="0" u="none" strike="noStrike" kern="1200" cap="none" spc="0" normalizeH="0" baseline="0" noProof="0" dirty="0">
                <a:ln>
                  <a:noFill/>
                </a:ln>
                <a:solidFill>
                  <a:srgbClr val="EAA700"/>
                </a:solidFill>
                <a:effectLst/>
                <a:uLnTx/>
                <a:uFillTx/>
                <a:latin typeface="UTM Avo" panose="02040603050506020204" pitchFamily="18" charset="0"/>
                <a:ea typeface="字魂59号-创粗黑"/>
                <a:cs typeface="Times New Roman" panose="02020603050405020304" pitchFamily="18" charset="0"/>
              </a:rPr>
              <a:t>2</a:t>
            </a:r>
            <a:r>
              <a:rPr kumimoji="0" lang="vi-VN" sz="3500" b="1" i="0" u="none" strike="noStrike" kern="1200" cap="none" spc="0" normalizeH="0" baseline="0" noProof="0" dirty="0" smtClean="0">
                <a:ln>
                  <a:noFill/>
                </a:ln>
                <a:solidFill>
                  <a:srgbClr val="EAA700"/>
                </a:solidFill>
                <a:effectLst/>
                <a:uLnTx/>
                <a:uFillTx/>
                <a:latin typeface="UTM Avo" panose="02040603050506020204" pitchFamily="18" charset="0"/>
                <a:ea typeface="字魂59号-创粗黑"/>
                <a:cs typeface="Times New Roman" panose="02020603050405020304" pitchFamily="18" charset="0"/>
              </a:rPr>
              <a:t>. Tìm truyện về lòng nhân hậu.</a:t>
            </a:r>
            <a:endParaRPr kumimoji="0" lang="en-US" sz="3500" b="1" i="0" u="none" strike="noStrike" kern="1200" cap="none" spc="0" normalizeH="0" baseline="0" noProof="0" dirty="0">
              <a:ln>
                <a:noFill/>
              </a:ln>
              <a:solidFill>
                <a:srgbClr val="EAA700"/>
              </a:solidFill>
              <a:effectLst/>
              <a:uLnTx/>
              <a:uFillTx/>
              <a:latin typeface="UTM Avo" panose="02040603050506020204" pitchFamily="18" charset="0"/>
              <a:ea typeface="字魂59号-创粗黑"/>
              <a:cs typeface="Times New Roman" panose="02020603050405020304" pitchFamily="18" charset="0"/>
            </a:endParaRP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4375" t="500" r="14375" b="1"/>
          <a:stretch/>
        </p:blipFill>
        <p:spPr>
          <a:xfrm>
            <a:off x="1905000" y="1298013"/>
            <a:ext cx="3145702" cy="43929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Rectangle 14"/>
          <p:cNvSpPr/>
          <p:nvPr/>
        </p:nvSpPr>
        <p:spPr>
          <a:xfrm rot="21228518">
            <a:off x="2022285" y="5688141"/>
            <a:ext cx="3554275" cy="954107"/>
          </a:xfrm>
          <a:prstGeom prst="rect">
            <a:avLst/>
          </a:prstGeom>
          <a:noFill/>
        </p:spPr>
        <p:txBody>
          <a:bodyPr wrap="square" lIns="91440" tIns="45720" rIns="91440" bIns="45720">
            <a:spAutoFit/>
          </a:bodyPr>
          <a:lstStyle/>
          <a:p>
            <a:pPr algn="ctr"/>
            <a:r>
              <a:rPr lang="en-US" sz="2800" b="1" dirty="0" err="1">
                <a:ln w="0"/>
                <a:solidFill>
                  <a:srgbClr val="002060"/>
                </a:solidFill>
                <a:latin typeface="Times New Roman" panose="02020603050405020304" pitchFamily="18" charset="0"/>
                <a:cs typeface="Times New Roman" panose="02020603050405020304" pitchFamily="18" charset="0"/>
              </a:rPr>
              <a:t>Sách</a:t>
            </a:r>
            <a:r>
              <a:rPr lang="en-US" sz="2800" b="1" dirty="0">
                <a:ln w="0"/>
                <a:solidFill>
                  <a:srgbClr val="002060"/>
                </a:solidFill>
                <a:latin typeface="Times New Roman" panose="02020603050405020304" pitchFamily="18" charset="0"/>
                <a:cs typeface="Times New Roman" panose="02020603050405020304" pitchFamily="18" charset="0"/>
              </a:rPr>
              <a:t> </a:t>
            </a:r>
            <a:r>
              <a:rPr lang="en-US" sz="2800" b="1" dirty="0" err="1">
                <a:ln w="0"/>
                <a:solidFill>
                  <a:srgbClr val="002060"/>
                </a:solidFill>
                <a:latin typeface="Times New Roman" panose="02020603050405020304" pitchFamily="18" charset="0"/>
                <a:cs typeface="Times New Roman" panose="02020603050405020304" pitchFamily="18" charset="0"/>
              </a:rPr>
              <a:t>Truyện</a:t>
            </a:r>
            <a:r>
              <a:rPr lang="en-US" sz="2800" b="1" dirty="0">
                <a:ln w="0"/>
                <a:solidFill>
                  <a:srgbClr val="002060"/>
                </a:solidFill>
                <a:latin typeface="Times New Roman" panose="02020603050405020304" pitchFamily="18" charset="0"/>
                <a:cs typeface="Times New Roman" panose="02020603050405020304" pitchFamily="18" charset="0"/>
              </a:rPr>
              <a:t> </a:t>
            </a:r>
            <a:endParaRPr lang="vi-VN" sz="2800" b="1" dirty="0" smtClean="0">
              <a:ln w="0"/>
              <a:solidFill>
                <a:srgbClr val="002060"/>
              </a:solidFill>
              <a:latin typeface="Times New Roman" panose="02020603050405020304" pitchFamily="18" charset="0"/>
              <a:cs typeface="Times New Roman" panose="02020603050405020304" pitchFamily="18" charset="0"/>
            </a:endParaRPr>
          </a:p>
          <a:p>
            <a:pPr algn="ctr"/>
            <a:r>
              <a:rPr lang="en-US" sz="2800" b="1" dirty="0" err="1" smtClean="0">
                <a:ln w="0"/>
                <a:solidFill>
                  <a:srgbClr val="002060"/>
                </a:solidFill>
                <a:latin typeface="Times New Roman" panose="02020603050405020304" pitchFamily="18" charset="0"/>
                <a:cs typeface="Times New Roman" panose="02020603050405020304" pitchFamily="18" charset="0"/>
              </a:rPr>
              <a:t>đọc</a:t>
            </a:r>
            <a:r>
              <a:rPr lang="en-US" sz="2800" b="1" dirty="0" smtClean="0">
                <a:ln w="0"/>
                <a:solidFill>
                  <a:srgbClr val="002060"/>
                </a:solidFill>
                <a:latin typeface="Times New Roman" panose="02020603050405020304" pitchFamily="18" charset="0"/>
                <a:cs typeface="Times New Roman" panose="02020603050405020304" pitchFamily="18" charset="0"/>
              </a:rPr>
              <a:t> </a:t>
            </a:r>
            <a:r>
              <a:rPr lang="en-US" sz="2800" b="1" dirty="0" err="1" smtClean="0">
                <a:ln w="0"/>
                <a:solidFill>
                  <a:srgbClr val="002060"/>
                </a:solidFill>
                <a:latin typeface="Times New Roman" panose="02020603050405020304" pitchFamily="18" charset="0"/>
                <a:cs typeface="Times New Roman" panose="02020603050405020304" pitchFamily="18" charset="0"/>
              </a:rPr>
              <a:t>lớp</a:t>
            </a:r>
            <a:r>
              <a:rPr lang="en-US" sz="2800" b="1" dirty="0" smtClean="0">
                <a:ln w="0"/>
                <a:solidFill>
                  <a:srgbClr val="002060"/>
                </a:solidFill>
                <a:latin typeface="Times New Roman" panose="02020603050405020304" pitchFamily="18" charset="0"/>
                <a:cs typeface="Times New Roman" panose="02020603050405020304" pitchFamily="18" charset="0"/>
              </a:rPr>
              <a:t> </a:t>
            </a:r>
            <a:r>
              <a:rPr lang="en-US" sz="2800" b="1" dirty="0">
                <a:ln w="0"/>
                <a:solidFill>
                  <a:srgbClr val="002060"/>
                </a:solidFill>
                <a:latin typeface="Times New Roman" panose="02020603050405020304" pitchFamily="18" charset="0"/>
                <a:cs typeface="Times New Roman" panose="02020603050405020304" pitchFamily="18" charset="0"/>
              </a:rPr>
              <a:t>4</a:t>
            </a:r>
          </a:p>
        </p:txBody>
      </p:sp>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15278" r="15556"/>
          <a:stretch/>
        </p:blipFill>
        <p:spPr>
          <a:xfrm rot="21137698">
            <a:off x="5906471" y="1139165"/>
            <a:ext cx="3125603" cy="4518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0233" y="5824079"/>
            <a:ext cx="2540379" cy="1131238"/>
          </a:xfrm>
          <a:prstGeom prst="rect">
            <a:avLst/>
          </a:prstGeom>
        </p:spPr>
      </p:pic>
      <p:sp>
        <p:nvSpPr>
          <p:cNvPr id="18" name="Rectangle 17"/>
          <p:cNvSpPr/>
          <p:nvPr/>
        </p:nvSpPr>
        <p:spPr>
          <a:xfrm rot="21049166">
            <a:off x="5773674" y="5655524"/>
            <a:ext cx="4744525" cy="769441"/>
          </a:xfrm>
          <a:prstGeom prst="rect">
            <a:avLst/>
          </a:prstGeom>
          <a:noFill/>
        </p:spPr>
        <p:txBody>
          <a:bodyPr wrap="square" lIns="91440" tIns="45720" rIns="91440" bIns="45720">
            <a:spAutoFit/>
          </a:bodyPr>
          <a:lstStyle/>
          <a:p>
            <a:pPr algn="ctr"/>
            <a:r>
              <a:rPr lang="en-US" sz="2200" b="1" dirty="0" err="1">
                <a:ln w="0"/>
                <a:solidFill>
                  <a:srgbClr val="002060"/>
                </a:solidFill>
                <a:latin typeface="Times New Roman" panose="02020603050405020304" pitchFamily="18" charset="0"/>
                <a:cs typeface="Times New Roman" panose="02020603050405020304" pitchFamily="18" charset="0"/>
              </a:rPr>
              <a:t>Truyện</a:t>
            </a:r>
            <a:r>
              <a:rPr lang="en-US" sz="2200" b="1" dirty="0">
                <a:ln w="0"/>
                <a:solidFill>
                  <a:srgbClr val="002060"/>
                </a:solidFill>
                <a:latin typeface="Times New Roman" panose="02020603050405020304" pitchFamily="18" charset="0"/>
                <a:cs typeface="Times New Roman" panose="02020603050405020304" pitchFamily="18" charset="0"/>
              </a:rPr>
              <a:t> </a:t>
            </a:r>
            <a:r>
              <a:rPr lang="en-US" sz="2200" b="1" dirty="0" err="1">
                <a:ln w="0"/>
                <a:solidFill>
                  <a:srgbClr val="002060"/>
                </a:solidFill>
                <a:latin typeface="Times New Roman" panose="02020603050405020304" pitchFamily="18" charset="0"/>
                <a:cs typeface="Times New Roman" panose="02020603050405020304" pitchFamily="18" charset="0"/>
              </a:rPr>
              <a:t>Những</a:t>
            </a:r>
            <a:r>
              <a:rPr lang="en-US" sz="2200" b="1" dirty="0">
                <a:ln w="0"/>
                <a:solidFill>
                  <a:srgbClr val="002060"/>
                </a:solidFill>
                <a:latin typeface="Times New Roman" panose="02020603050405020304" pitchFamily="18" charset="0"/>
                <a:cs typeface="Times New Roman" panose="02020603050405020304" pitchFamily="18" charset="0"/>
              </a:rPr>
              <a:t> </a:t>
            </a:r>
            <a:r>
              <a:rPr lang="en-US" sz="2200" b="1" dirty="0" err="1">
                <a:ln w="0"/>
                <a:solidFill>
                  <a:srgbClr val="002060"/>
                </a:solidFill>
                <a:latin typeface="Times New Roman" panose="02020603050405020304" pitchFamily="18" charset="0"/>
                <a:cs typeface="Times New Roman" panose="02020603050405020304" pitchFamily="18" charset="0"/>
              </a:rPr>
              <a:t>tấm</a:t>
            </a:r>
            <a:r>
              <a:rPr lang="en-US" sz="2200" b="1" dirty="0">
                <a:ln w="0"/>
                <a:solidFill>
                  <a:srgbClr val="002060"/>
                </a:solidFill>
                <a:latin typeface="Times New Roman" panose="02020603050405020304" pitchFamily="18" charset="0"/>
                <a:cs typeface="Times New Roman" panose="02020603050405020304" pitchFamily="18" charset="0"/>
              </a:rPr>
              <a:t> </a:t>
            </a:r>
            <a:r>
              <a:rPr lang="en-US" sz="2200" b="1" dirty="0" err="1">
                <a:ln w="0"/>
                <a:solidFill>
                  <a:srgbClr val="002060"/>
                </a:solidFill>
                <a:latin typeface="Times New Roman" panose="02020603050405020304" pitchFamily="18" charset="0"/>
                <a:cs typeface="Times New Roman" panose="02020603050405020304" pitchFamily="18" charset="0"/>
              </a:rPr>
              <a:t>lòng</a:t>
            </a:r>
            <a:r>
              <a:rPr lang="en-US" sz="2200" b="1" dirty="0">
                <a:ln w="0"/>
                <a:solidFill>
                  <a:srgbClr val="002060"/>
                </a:solidFill>
                <a:latin typeface="Times New Roman" panose="02020603050405020304" pitchFamily="18" charset="0"/>
                <a:cs typeface="Times New Roman" panose="02020603050405020304" pitchFamily="18" charset="0"/>
              </a:rPr>
              <a:t> </a:t>
            </a:r>
          </a:p>
          <a:p>
            <a:pPr algn="ctr"/>
            <a:r>
              <a:rPr lang="en-US" sz="2200" b="1" dirty="0" err="1">
                <a:ln w="0"/>
                <a:solidFill>
                  <a:srgbClr val="002060"/>
                </a:solidFill>
                <a:latin typeface="Times New Roman" panose="02020603050405020304" pitchFamily="18" charset="0"/>
                <a:cs typeface="Times New Roman" panose="02020603050405020304" pitchFamily="18" charset="0"/>
              </a:rPr>
              <a:t>cao</a:t>
            </a:r>
            <a:r>
              <a:rPr lang="en-US" sz="2200" b="1" dirty="0">
                <a:ln w="0"/>
                <a:solidFill>
                  <a:srgbClr val="002060"/>
                </a:solidFill>
                <a:latin typeface="Times New Roman" panose="02020603050405020304" pitchFamily="18" charset="0"/>
                <a:cs typeface="Times New Roman" panose="02020603050405020304" pitchFamily="18" charset="0"/>
              </a:rPr>
              <a:t> </a:t>
            </a:r>
            <a:r>
              <a:rPr lang="en-US" sz="2200" b="1" dirty="0" err="1">
                <a:ln w="0"/>
                <a:solidFill>
                  <a:srgbClr val="002060"/>
                </a:solidFill>
                <a:latin typeface="Times New Roman" panose="02020603050405020304" pitchFamily="18" charset="0"/>
                <a:cs typeface="Times New Roman" panose="02020603050405020304" pitchFamily="18" charset="0"/>
              </a:rPr>
              <a:t>cả</a:t>
            </a:r>
            <a:r>
              <a:rPr lang="en-US" sz="2200" b="1" dirty="0">
                <a:ln w="0"/>
                <a:solidFill>
                  <a:srgbClr val="002060"/>
                </a:solidFill>
                <a:latin typeface="Times New Roman" panose="02020603050405020304" pitchFamily="18" charset="0"/>
                <a:cs typeface="Times New Roman" panose="02020603050405020304" pitchFamily="18" charset="0"/>
              </a:rPr>
              <a:t> </a:t>
            </a:r>
            <a:r>
              <a:rPr lang="en-US" sz="2200" b="1" dirty="0" err="1">
                <a:ln w="0"/>
                <a:solidFill>
                  <a:srgbClr val="002060"/>
                </a:solidFill>
                <a:latin typeface="Times New Roman" panose="02020603050405020304" pitchFamily="18" charset="0"/>
                <a:cs typeface="Times New Roman" panose="02020603050405020304" pitchFamily="18" charset="0"/>
              </a:rPr>
              <a:t>của</a:t>
            </a:r>
            <a:r>
              <a:rPr lang="en-US" sz="2200" b="1" dirty="0">
                <a:ln w="0"/>
                <a:solidFill>
                  <a:srgbClr val="002060"/>
                </a:solidFill>
                <a:latin typeface="Times New Roman" panose="02020603050405020304" pitchFamily="18" charset="0"/>
                <a:cs typeface="Times New Roman" panose="02020603050405020304" pitchFamily="18" charset="0"/>
              </a:rPr>
              <a:t> A-mi-xi</a:t>
            </a:r>
          </a:p>
        </p:txBody>
      </p:sp>
    </p:spTree>
    <p:extLst>
      <p:ext uri="{BB962C8B-B14F-4D97-AF65-F5344CB8AC3E}">
        <p14:creationId xmlns:p14="http://schemas.microsoft.com/office/powerpoint/2010/main" val="311524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 calcmode="lin" valueType="num">
                                          <p:cBhvr>
                                            <p:cTn id="9" dur="750" fill="hold"/>
                                            <p:tgtEl>
                                              <p:spTgt spid="26"/>
                                            </p:tgtEl>
                                            <p:attrNameLst>
                                              <p:attrName>style.rotation</p:attrName>
                                            </p:attrNameLst>
                                          </p:cBhvr>
                                          <p:tavLst>
                                            <p:tav tm="0">
                                              <p:val>
                                                <p:fltVal val="90"/>
                                              </p:val>
                                            </p:tav>
                                            <p:tav tm="100000">
                                              <p:val>
                                                <p:fltVal val="0"/>
                                              </p:val>
                                            </p:tav>
                                          </p:tavLst>
                                        </p:anim>
                                        <p:animEffect transition="in" filter="fade">
                                          <p:cBhvr>
                                            <p:cTn id="10" dur="750"/>
                                            <p:tgtEl>
                                              <p:spTgt spid="26"/>
                                            </p:tgtEl>
                                          </p:cBhvr>
                                        </p:animEffect>
                                      </p:childTnLst>
                                    </p:cTn>
                                  </p:par>
                                </p:childTnLst>
                              </p:cTn>
                            </p:par>
                            <p:par>
                              <p:cTn id="11" fill="hold">
                                <p:stCondLst>
                                  <p:cond delay="750"/>
                                </p:stCondLst>
                                <p:childTnLst>
                                  <p:par>
                                    <p:cTn id="12" presetID="2" presetClass="entr" presetSubtype="2" fill="hold" nodeType="afterEffect" p14:presetBounceEnd="58667">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14:bounceEnd="58667">
                                          <p:cBhvr additive="base">
                                            <p:cTn id="14" dur="750" fill="hold"/>
                                            <p:tgtEl>
                                              <p:spTgt spid="10"/>
                                            </p:tgtEl>
                                            <p:attrNameLst>
                                              <p:attrName>ppt_x</p:attrName>
                                            </p:attrNameLst>
                                          </p:cBhvr>
                                          <p:tavLst>
                                            <p:tav tm="0">
                                              <p:val>
                                                <p:strVal val="1+#ppt_w/2"/>
                                              </p:val>
                                            </p:tav>
                                            <p:tav tm="100000">
                                              <p:val>
                                                <p:strVal val="#ppt_x"/>
                                              </p:val>
                                            </p:tav>
                                          </p:tavLst>
                                        </p:anim>
                                        <p:anim calcmode="lin" valueType="num" p14:bounceEnd="58667">
                                          <p:cBhvr additive="base">
                                            <p:cTn id="15" dur="750" fill="hold"/>
                                            <p:tgtEl>
                                              <p:spTgt spid="10"/>
                                            </p:tgtEl>
                                            <p:attrNameLst>
                                              <p:attrName>ppt_y</p:attrName>
                                            </p:attrNameLst>
                                          </p:cBhvr>
                                          <p:tavLst>
                                            <p:tav tm="0">
                                              <p:val>
                                                <p:strVal val="#ppt_y"/>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500"/>
                                </p:stCondLst>
                                <p:childTnLst>
                                  <p:par>
                                    <p:cTn id="22" presetID="18" presetClass="entr" presetSubtype="1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strips(downLeft)">
                                          <p:cBhvr>
                                            <p:cTn id="24" dur="50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55"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strVal val="#ppt_w*0.70"/>
                                              </p:val>
                                            </p:tav>
                                            <p:tav tm="100000">
                                              <p:val>
                                                <p:strVal val="#ppt_w"/>
                                              </p:val>
                                            </p:tav>
                                          </p:tavLst>
                                        </p:anim>
                                        <p:anim calcmode="lin" valueType="num">
                                          <p:cBhvr>
                                            <p:cTn id="31" dur="500" fill="hold"/>
                                            <p:tgtEl>
                                              <p:spTgt spid="16"/>
                                            </p:tgtEl>
                                            <p:attrNameLst>
                                              <p:attrName>ppt_h</p:attrName>
                                            </p:attrNameLst>
                                          </p:cBhvr>
                                          <p:tavLst>
                                            <p:tav tm="0">
                                              <p:val>
                                                <p:strVal val="#ppt_h"/>
                                              </p:val>
                                            </p:tav>
                                            <p:tav tm="100000">
                                              <p:val>
                                                <p:strVal val="#ppt_h"/>
                                              </p:val>
                                            </p:tav>
                                          </p:tavLst>
                                        </p:anim>
                                        <p:animEffect transition="in" filter="fade">
                                          <p:cBhvr>
                                            <p:cTn id="32" dur="500"/>
                                            <p:tgtEl>
                                              <p:spTgt spid="16"/>
                                            </p:tgtEl>
                                          </p:cBhvr>
                                        </p:animEffect>
                                      </p:childTnLst>
                                    </p:cTn>
                                  </p:par>
                                  <p:par>
                                    <p:cTn id="33" presetID="6" presetClass="entr" presetSubtype="16" fill="hold" nodeType="withEffect">
                                      <p:stCondLst>
                                        <p:cond delay="0"/>
                                      </p:stCondLst>
                                      <p:childTnLst>
                                        <p:set>
                                          <p:cBhvr>
                                            <p:cTn id="34" dur="1" fill="hold">
                                              <p:stCondLst>
                                                <p:cond delay="0"/>
                                              </p:stCondLst>
                                            </p:cTn>
                                            <p:tgtEl>
                                              <p:spTgt spid="18">
                                                <p:txEl>
                                                  <p:pRg st="1" end="1"/>
                                                </p:txEl>
                                              </p:spTgt>
                                            </p:tgtEl>
                                            <p:attrNameLst>
                                              <p:attrName>style.visibility</p:attrName>
                                            </p:attrNameLst>
                                          </p:cBhvr>
                                          <p:to>
                                            <p:strVal val="visible"/>
                                          </p:to>
                                        </p:set>
                                        <p:animEffect transition="in" filter="circle(in)">
                                          <p:cBhvr>
                                            <p:cTn id="35" dur="2000"/>
                                            <p:tgtEl>
                                              <p:spTgt spid="18">
                                                <p:txEl>
                                                  <p:pRg st="1" end="1"/>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18">
                                                <p:txEl>
                                                  <p:pRg st="0" end="0"/>
                                                </p:txEl>
                                              </p:spTgt>
                                            </p:tgtEl>
                                            <p:attrNameLst>
                                              <p:attrName>style.visibility</p:attrName>
                                            </p:attrNameLst>
                                          </p:cBhvr>
                                          <p:to>
                                            <p:strVal val="visible"/>
                                          </p:to>
                                        </p:set>
                                        <p:animEffect transition="in" filter="circle(in)">
                                          <p:cBhvr>
                                            <p:cTn id="38" dur="2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0"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 calcmode="lin" valueType="num">
                                          <p:cBhvr>
                                            <p:cTn id="9" dur="750" fill="hold"/>
                                            <p:tgtEl>
                                              <p:spTgt spid="26"/>
                                            </p:tgtEl>
                                            <p:attrNameLst>
                                              <p:attrName>style.rotation</p:attrName>
                                            </p:attrNameLst>
                                          </p:cBhvr>
                                          <p:tavLst>
                                            <p:tav tm="0">
                                              <p:val>
                                                <p:fltVal val="90"/>
                                              </p:val>
                                            </p:tav>
                                            <p:tav tm="100000">
                                              <p:val>
                                                <p:fltVal val="0"/>
                                              </p:val>
                                            </p:tav>
                                          </p:tavLst>
                                        </p:anim>
                                        <p:animEffect transition="in" filter="fade">
                                          <p:cBhvr>
                                            <p:cTn id="10" dur="750"/>
                                            <p:tgtEl>
                                              <p:spTgt spid="26"/>
                                            </p:tgtEl>
                                          </p:cBhvr>
                                        </p:animEffect>
                                      </p:childTnLst>
                                    </p:cTn>
                                  </p:par>
                                </p:childTnLst>
                              </p:cTn>
                            </p:par>
                            <p:par>
                              <p:cTn id="11" fill="hold">
                                <p:stCondLst>
                                  <p:cond delay="750"/>
                                </p:stCondLst>
                                <p:childTnLst>
                                  <p:par>
                                    <p:cTn id="12" presetID="2" presetClass="entr" presetSubtype="2"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750" fill="hold"/>
                                            <p:tgtEl>
                                              <p:spTgt spid="10"/>
                                            </p:tgtEl>
                                            <p:attrNameLst>
                                              <p:attrName>ppt_x</p:attrName>
                                            </p:attrNameLst>
                                          </p:cBhvr>
                                          <p:tavLst>
                                            <p:tav tm="0">
                                              <p:val>
                                                <p:strVal val="1+#ppt_w/2"/>
                                              </p:val>
                                            </p:tav>
                                            <p:tav tm="100000">
                                              <p:val>
                                                <p:strVal val="#ppt_x"/>
                                              </p:val>
                                            </p:tav>
                                          </p:tavLst>
                                        </p:anim>
                                        <p:anim calcmode="lin" valueType="num">
                                          <p:cBhvr additive="base">
                                            <p:cTn id="15" dur="750" fill="hold"/>
                                            <p:tgtEl>
                                              <p:spTgt spid="10"/>
                                            </p:tgtEl>
                                            <p:attrNameLst>
                                              <p:attrName>ppt_y</p:attrName>
                                            </p:attrNameLst>
                                          </p:cBhvr>
                                          <p:tavLst>
                                            <p:tav tm="0">
                                              <p:val>
                                                <p:strVal val="#ppt_y"/>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500"/>
                                </p:stCondLst>
                                <p:childTnLst>
                                  <p:par>
                                    <p:cTn id="22" presetID="18" presetClass="entr" presetSubtype="1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strips(downLeft)">
                                          <p:cBhvr>
                                            <p:cTn id="24" dur="50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55"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strVal val="#ppt_w*0.70"/>
                                              </p:val>
                                            </p:tav>
                                            <p:tav tm="100000">
                                              <p:val>
                                                <p:strVal val="#ppt_w"/>
                                              </p:val>
                                            </p:tav>
                                          </p:tavLst>
                                        </p:anim>
                                        <p:anim calcmode="lin" valueType="num">
                                          <p:cBhvr>
                                            <p:cTn id="31" dur="500" fill="hold"/>
                                            <p:tgtEl>
                                              <p:spTgt spid="16"/>
                                            </p:tgtEl>
                                            <p:attrNameLst>
                                              <p:attrName>ppt_h</p:attrName>
                                            </p:attrNameLst>
                                          </p:cBhvr>
                                          <p:tavLst>
                                            <p:tav tm="0">
                                              <p:val>
                                                <p:strVal val="#ppt_h"/>
                                              </p:val>
                                            </p:tav>
                                            <p:tav tm="100000">
                                              <p:val>
                                                <p:strVal val="#ppt_h"/>
                                              </p:val>
                                            </p:tav>
                                          </p:tavLst>
                                        </p:anim>
                                        <p:animEffect transition="in" filter="fade">
                                          <p:cBhvr>
                                            <p:cTn id="32" dur="500"/>
                                            <p:tgtEl>
                                              <p:spTgt spid="16"/>
                                            </p:tgtEl>
                                          </p:cBhvr>
                                        </p:animEffect>
                                      </p:childTnLst>
                                    </p:cTn>
                                  </p:par>
                                  <p:par>
                                    <p:cTn id="33" presetID="6" presetClass="entr" presetSubtype="16" fill="hold" nodeType="withEffect">
                                      <p:stCondLst>
                                        <p:cond delay="0"/>
                                      </p:stCondLst>
                                      <p:childTnLst>
                                        <p:set>
                                          <p:cBhvr>
                                            <p:cTn id="34" dur="1" fill="hold">
                                              <p:stCondLst>
                                                <p:cond delay="0"/>
                                              </p:stCondLst>
                                            </p:cTn>
                                            <p:tgtEl>
                                              <p:spTgt spid="18">
                                                <p:txEl>
                                                  <p:pRg st="1" end="1"/>
                                                </p:txEl>
                                              </p:spTgt>
                                            </p:tgtEl>
                                            <p:attrNameLst>
                                              <p:attrName>style.visibility</p:attrName>
                                            </p:attrNameLst>
                                          </p:cBhvr>
                                          <p:to>
                                            <p:strVal val="visible"/>
                                          </p:to>
                                        </p:set>
                                        <p:animEffect transition="in" filter="circle(in)">
                                          <p:cBhvr>
                                            <p:cTn id="35" dur="2000"/>
                                            <p:tgtEl>
                                              <p:spTgt spid="18">
                                                <p:txEl>
                                                  <p:pRg st="1" end="1"/>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18">
                                                <p:txEl>
                                                  <p:pRg st="0" end="0"/>
                                                </p:txEl>
                                              </p:spTgt>
                                            </p:tgtEl>
                                            <p:attrNameLst>
                                              <p:attrName>style.visibility</p:attrName>
                                            </p:attrNameLst>
                                          </p:cBhvr>
                                          <p:to>
                                            <p:strVal val="visible"/>
                                          </p:to>
                                        </p:set>
                                        <p:animEffect transition="in" filter="circle(in)">
                                          <p:cBhvr>
                                            <p:cTn id="38" dur="2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0" grpId="0"/>
          <p:bldP spid="1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22" name="组合 21"/>
          <p:cNvGrpSpPr/>
          <p:nvPr/>
        </p:nvGrpSpPr>
        <p:grpSpPr>
          <a:xfrm>
            <a:off x="752079" y="436903"/>
            <a:ext cx="9525000" cy="5791189"/>
            <a:chOff x="872575" y="1000462"/>
            <a:chExt cx="8652425" cy="5313753"/>
          </a:xfrm>
        </p:grpSpPr>
        <p:grpSp>
          <p:nvGrpSpPr>
            <p:cNvPr id="23" name="组合 22"/>
            <p:cNvGrpSpPr/>
            <p:nvPr/>
          </p:nvGrpSpPr>
          <p:grpSpPr>
            <a:xfrm>
              <a:off x="1220964" y="2210239"/>
              <a:ext cx="8304036" cy="4103976"/>
              <a:chOff x="1828800" y="932842"/>
              <a:chExt cx="11798143" cy="5379459"/>
            </a:xfrm>
            <a:effectLst>
              <a:outerShdw blurRad="50800" dist="38100" dir="5400000" algn="t" rotWithShape="0">
                <a:prstClr val="black">
                  <a:alpha val="40000"/>
                </a:prstClr>
              </a:outerShdw>
            </a:effectLst>
          </p:grpSpPr>
          <p:sp>
            <p:nvSpPr>
              <p:cNvPr id="27" name="圆角矩形 26"/>
              <p:cNvSpPr/>
              <p:nvPr/>
            </p:nvSpPr>
            <p:spPr>
              <a:xfrm flipV="1">
                <a:off x="1828800" y="932842"/>
                <a:ext cx="11798143" cy="5379459"/>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圆角矩形 28"/>
              <p:cNvSpPr/>
              <p:nvPr/>
            </p:nvSpPr>
            <p:spPr>
              <a:xfrm flipV="1">
                <a:off x="1930550" y="1007532"/>
                <a:ext cx="11511705" cy="5218499"/>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6" name="图片 25">
              <a:extLst>
                <a:ext uri="{FF2B5EF4-FFF2-40B4-BE49-F238E27FC236}">
                  <a16:creationId xmlns:a16="http://schemas.microsoft.com/office/drawing/2014/main"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35" name="图片 34">
            <a:extLst>
              <a:ext uri="{FF2B5EF4-FFF2-40B4-BE49-F238E27FC236}">
                <a16:creationId xmlns:a16="http://schemas.microsoft.com/office/drawing/2014/main" id="{84AAB19D-F985-4FCB-B287-53FA43C213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0226" y="4850993"/>
            <a:ext cx="2811382" cy="1878999"/>
          </a:xfrm>
          <a:prstGeom prst="rect">
            <a:avLst/>
          </a:prstGeom>
        </p:spPr>
      </p:pic>
      <p:grpSp>
        <p:nvGrpSpPr>
          <p:cNvPr id="30" name="组合 29"/>
          <p:cNvGrpSpPr/>
          <p:nvPr/>
        </p:nvGrpSpPr>
        <p:grpSpPr>
          <a:xfrm>
            <a:off x="3403816" y="404993"/>
            <a:ext cx="4495800" cy="911170"/>
            <a:chOff x="3382652" y="686792"/>
            <a:chExt cx="5249261" cy="711285"/>
          </a:xfrm>
        </p:grpSpPr>
        <p:sp>
          <p:nvSpPr>
            <p:cNvPr id="38" name="圆角矩形 37"/>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矩形 38">
              <a:extLst>
                <a:ext uri="{FF2B5EF4-FFF2-40B4-BE49-F238E27FC236}">
                  <a16:creationId xmlns:a16="http://schemas.microsoft.com/office/drawing/2014/main" id="{F953D702-DA6F-4E12-96CD-D548CD86F11B}"/>
                </a:ext>
              </a:extLst>
            </p:cNvPr>
            <p:cNvSpPr/>
            <p:nvPr/>
          </p:nvSpPr>
          <p:spPr>
            <a:xfrm>
              <a:off x="3506138" y="686792"/>
              <a:ext cx="4764096" cy="711285"/>
            </a:xfrm>
            <a:prstGeom prst="rect">
              <a:avLst/>
            </a:prstGeom>
          </p:spPr>
          <p:txBody>
            <a:bodyPr wrap="square">
              <a:spAutoFit/>
              <a:scene3d>
                <a:camera prst="orthographicFront"/>
                <a:lightRig rig="threePt" dir="t"/>
              </a:scene3d>
              <a:sp3d contourW="12700"/>
            </a:bodyPr>
            <a:lstStyle/>
            <a:p>
              <a:pPr>
                <a:lnSpc>
                  <a:spcPct val="120000"/>
                </a:lnSpc>
              </a:pPr>
              <a:endParaRPr lang="zh-CN" altLang="en-US" sz="3599"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36" name="图片 8">
            <a:extLst>
              <a:ext uri="{FF2B5EF4-FFF2-40B4-BE49-F238E27FC236}">
                <a16:creationId xmlns:a16="http://schemas.microsoft.com/office/drawing/2014/main" id="{102E2558-3E33-4415-8D70-18CC8DB3DBE9}"/>
              </a:ext>
            </a:extLst>
          </p:cNvPr>
          <p:cNvPicPr>
            <a:picLocks noChangeAspect="1"/>
          </p:cNvPicPr>
          <p:nvPr/>
        </p:nvPicPr>
        <p:blipFill>
          <a:blip r:embed="rId6"/>
          <a:stretch>
            <a:fillRect/>
          </a:stretch>
        </p:blipFill>
        <p:spPr>
          <a:xfrm>
            <a:off x="3171099" y="1370193"/>
            <a:ext cx="1234800" cy="409801"/>
          </a:xfrm>
          <a:prstGeom prst="rect">
            <a:avLst/>
          </a:prstGeom>
        </p:spPr>
      </p:pic>
      <p:sp>
        <p:nvSpPr>
          <p:cNvPr id="37" name="Rectangle 36"/>
          <p:cNvSpPr/>
          <p:nvPr/>
        </p:nvSpPr>
        <p:spPr>
          <a:xfrm>
            <a:off x="3787917" y="436903"/>
            <a:ext cx="5984176" cy="784830"/>
          </a:xfrm>
          <a:prstGeom prst="rect">
            <a:avLst/>
          </a:prstGeom>
        </p:spPr>
        <p:txBody>
          <a:bodyPr wrap="square">
            <a:spAutoFit/>
          </a:bodyPr>
          <a:lstStyle/>
          <a:p>
            <a:r>
              <a:rPr lang="vi-VN" sz="4500" b="1" dirty="0" smtClean="0">
                <a:solidFill>
                  <a:schemeClr val="bg1"/>
                </a:solidFill>
                <a:latin typeface="UTM Avo" panose="02040603050506020204" pitchFamily="18" charset="0"/>
                <a:cs typeface="Times New Roman" panose="02020603050405020304" pitchFamily="18" charset="0"/>
              </a:rPr>
              <a:t>3.</a:t>
            </a:r>
            <a:r>
              <a:rPr lang="en-US" sz="4500" b="1" dirty="0" err="1" smtClean="0">
                <a:solidFill>
                  <a:schemeClr val="bg1"/>
                </a:solidFill>
                <a:latin typeface="UTM Avo" panose="02040603050506020204" pitchFamily="18" charset="0"/>
                <a:cs typeface="Times New Roman" panose="02020603050405020304" pitchFamily="18" charset="0"/>
              </a:rPr>
              <a:t>Kể</a:t>
            </a:r>
            <a:r>
              <a:rPr lang="en-US" sz="4500" b="1" dirty="0" smtClean="0">
                <a:solidFill>
                  <a:schemeClr val="bg1"/>
                </a:solidFill>
                <a:latin typeface="UTM Avo" panose="02040603050506020204" pitchFamily="18" charset="0"/>
                <a:cs typeface="Times New Roman" panose="02020603050405020304" pitchFamily="18" charset="0"/>
              </a:rPr>
              <a:t> </a:t>
            </a:r>
            <a:r>
              <a:rPr lang="en-US" sz="4500" b="1" dirty="0" err="1">
                <a:solidFill>
                  <a:schemeClr val="bg1"/>
                </a:solidFill>
                <a:latin typeface="UTM Avo" panose="02040603050506020204" pitchFamily="18" charset="0"/>
                <a:cs typeface="Times New Roman" panose="02020603050405020304" pitchFamily="18" charset="0"/>
              </a:rPr>
              <a:t>chuyện</a:t>
            </a:r>
            <a:endParaRPr lang="en-US" sz="4500" b="1" dirty="0">
              <a:solidFill>
                <a:schemeClr val="bg1"/>
              </a:solidFill>
              <a:latin typeface="UTM Avo" panose="02040603050506020204" pitchFamily="18" charset="0"/>
              <a:cs typeface="Times New Roman" panose="02020603050405020304" pitchFamily="18" charset="0"/>
            </a:endParaRPr>
          </a:p>
        </p:txBody>
      </p:sp>
      <p:sp>
        <p:nvSpPr>
          <p:cNvPr id="40" name="Rectangle 39"/>
          <p:cNvSpPr/>
          <p:nvPr/>
        </p:nvSpPr>
        <p:spPr>
          <a:xfrm>
            <a:off x="1440304" y="1834024"/>
            <a:ext cx="7074431" cy="769441"/>
          </a:xfrm>
          <a:prstGeom prst="rect">
            <a:avLst/>
          </a:prstGeom>
          <a:noFill/>
        </p:spPr>
        <p:txBody>
          <a:bodyPr wrap="square" lIns="91440" tIns="45720" rIns="91440" bIns="45720">
            <a:spAutoFit/>
          </a:bodyPr>
          <a:lstStyle/>
          <a:p>
            <a:pPr algn="ctr"/>
            <a:r>
              <a:rPr lang="en-US" sz="4400" b="0" cap="none" spc="0" dirty="0" smtClean="0">
                <a:ln w="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3500" b="0" cap="none" spc="0" dirty="0" err="1">
                <a:ln w="0"/>
                <a:solidFill>
                  <a:schemeClr val="accent6">
                    <a:lumMod val="50000"/>
                  </a:schemeClr>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rPr>
              <a:t>Giới</a:t>
            </a:r>
            <a:r>
              <a:rPr lang="en-US" sz="3500" b="0" cap="none" spc="0" dirty="0">
                <a:ln w="0"/>
                <a:solidFill>
                  <a:schemeClr val="accent6">
                    <a:lumMod val="50000"/>
                  </a:schemeClr>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rPr>
              <a:t> </a:t>
            </a:r>
            <a:r>
              <a:rPr lang="en-US" sz="3500" b="0" cap="none" spc="0" dirty="0" err="1">
                <a:ln w="0"/>
                <a:solidFill>
                  <a:schemeClr val="accent6">
                    <a:lumMod val="50000"/>
                  </a:schemeClr>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rPr>
              <a:t>thiệu</a:t>
            </a:r>
            <a:r>
              <a:rPr lang="en-US" sz="3500" b="0" cap="none" spc="0" dirty="0">
                <a:ln w="0"/>
                <a:solidFill>
                  <a:schemeClr val="accent6">
                    <a:lumMod val="50000"/>
                  </a:schemeClr>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rPr>
              <a:t> </a:t>
            </a:r>
            <a:r>
              <a:rPr lang="en-US" sz="3500" b="0" cap="none" spc="0" dirty="0" err="1">
                <a:ln w="0"/>
                <a:solidFill>
                  <a:schemeClr val="accent6">
                    <a:lumMod val="50000"/>
                  </a:schemeClr>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rPr>
              <a:t>câu</a:t>
            </a:r>
            <a:r>
              <a:rPr lang="en-US" sz="3500" b="0" cap="none" spc="0" dirty="0">
                <a:ln w="0"/>
                <a:solidFill>
                  <a:schemeClr val="accent6">
                    <a:lumMod val="50000"/>
                  </a:schemeClr>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rPr>
              <a:t> </a:t>
            </a:r>
            <a:r>
              <a:rPr lang="en-US" sz="3500" b="0" cap="none" spc="0" dirty="0" err="1">
                <a:ln w="0"/>
                <a:solidFill>
                  <a:schemeClr val="accent6">
                    <a:lumMod val="50000"/>
                  </a:schemeClr>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rPr>
              <a:t>chuyện</a:t>
            </a:r>
            <a:endParaRPr lang="en-US" sz="3500" b="0" cap="none" spc="0" dirty="0">
              <a:ln w="0"/>
              <a:solidFill>
                <a:schemeClr val="accent6">
                  <a:lumMod val="50000"/>
                </a:schemeClr>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endParaRPr>
          </a:p>
        </p:txBody>
      </p:sp>
      <p:sp>
        <p:nvSpPr>
          <p:cNvPr id="41" name="Rectangle 40"/>
          <p:cNvSpPr/>
          <p:nvPr/>
        </p:nvSpPr>
        <p:spPr>
          <a:xfrm>
            <a:off x="2544922" y="2800195"/>
            <a:ext cx="5989478" cy="630942"/>
          </a:xfrm>
          <a:prstGeom prst="rect">
            <a:avLst/>
          </a:prstGeom>
          <a:noFill/>
        </p:spPr>
        <p:txBody>
          <a:bodyPr wrap="square" lIns="91440" tIns="45720" rIns="91440" bIns="45720">
            <a:spAutoFit/>
          </a:bodyPr>
          <a:lstStyle/>
          <a:p>
            <a:pPr algn="ctr"/>
            <a:r>
              <a:rPr lang="en-US" sz="3500" b="1" cap="none" spc="0" dirty="0" smtClean="0">
                <a:ln w="0"/>
                <a:solidFill>
                  <a:schemeClr val="accent6">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b="1" cap="none" spc="0" dirty="0" err="1">
                <a:ln w="0"/>
                <a:solidFill>
                  <a:schemeClr val="accent6">
                    <a:lumMod val="50000"/>
                  </a:schemeClr>
                </a:solidFill>
                <a:latin typeface="Times New Roman" panose="02020603050405020304" pitchFamily="18" charset="0"/>
                <a:cs typeface="Times New Roman" panose="02020603050405020304" pitchFamily="18" charset="0"/>
              </a:rPr>
              <a:t>Nêu</a:t>
            </a:r>
            <a:r>
              <a:rPr lang="en-US" sz="35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cap="none" spc="0" dirty="0" err="1">
                <a:ln w="0"/>
                <a:solidFill>
                  <a:schemeClr val="accent6">
                    <a:lumMod val="50000"/>
                  </a:schemeClr>
                </a:solidFill>
                <a:latin typeface="Times New Roman" panose="02020603050405020304" pitchFamily="18" charset="0"/>
                <a:cs typeface="Times New Roman" panose="02020603050405020304" pitchFamily="18" charset="0"/>
              </a:rPr>
              <a:t>tên</a:t>
            </a:r>
            <a:r>
              <a:rPr lang="en-US" sz="35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cap="none" spc="0" dirty="0" err="1">
                <a:ln w="0"/>
                <a:solidFill>
                  <a:schemeClr val="accent6">
                    <a:lumMod val="50000"/>
                  </a:schemeClr>
                </a:solidFill>
                <a:latin typeface="Times New Roman" panose="02020603050405020304" pitchFamily="18" charset="0"/>
                <a:cs typeface="Times New Roman" panose="02020603050405020304" pitchFamily="18" charset="0"/>
              </a:rPr>
              <a:t>câu</a:t>
            </a:r>
            <a:r>
              <a:rPr lang="en-US" sz="35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cap="none" spc="0" dirty="0" err="1">
                <a:ln w="0"/>
                <a:solidFill>
                  <a:schemeClr val="accent6">
                    <a:lumMod val="50000"/>
                  </a:schemeClr>
                </a:solidFill>
                <a:latin typeface="Times New Roman" panose="02020603050405020304" pitchFamily="18" charset="0"/>
                <a:cs typeface="Times New Roman" panose="02020603050405020304" pitchFamily="18" charset="0"/>
              </a:rPr>
              <a:t>chuyện</a:t>
            </a:r>
            <a:endParaRPr lang="en-US" sz="3500" b="1" cap="none" spc="0" dirty="0">
              <a:ln w="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3467760" y="3972172"/>
            <a:ext cx="6314165" cy="1708160"/>
          </a:xfrm>
          <a:prstGeom prst="rect">
            <a:avLst/>
          </a:prstGeom>
          <a:noFill/>
        </p:spPr>
        <p:txBody>
          <a:bodyPr wrap="square" lIns="91440" tIns="45720" rIns="91440" bIns="45720">
            <a:spAutoFit/>
          </a:bodyPr>
          <a:lstStyle/>
          <a:p>
            <a:pPr algn="ctr">
              <a:lnSpc>
                <a:spcPct val="150000"/>
              </a:lnSpc>
            </a:pPr>
            <a:r>
              <a:rPr lang="en-US" sz="3500" b="1" dirty="0" smtClean="0">
                <a:ln w="0"/>
                <a:solidFill>
                  <a:schemeClr val="accent6">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b="1" dirty="0">
                <a:ln w="0"/>
                <a:solidFill>
                  <a:schemeClr val="accent6">
                    <a:lumMod val="50000"/>
                  </a:schemeClr>
                </a:solidFill>
                <a:latin typeface="Times New Roman" panose="02020603050405020304" pitchFamily="18" charset="0"/>
                <a:cs typeface="Times New Roman" panose="02020603050405020304" pitchFamily="18" charset="0"/>
              </a:rPr>
              <a:t>Cho </a:t>
            </a:r>
            <a:r>
              <a:rPr lang="en-US" sz="3500" b="1" dirty="0" err="1">
                <a:ln w="0"/>
                <a:solidFill>
                  <a:schemeClr val="accent6">
                    <a:lumMod val="50000"/>
                  </a:schemeClr>
                </a:solidFill>
                <a:latin typeface="Times New Roman" panose="02020603050405020304" pitchFamily="18" charset="0"/>
                <a:cs typeface="Times New Roman" panose="02020603050405020304" pitchFamily="18" charset="0"/>
              </a:rPr>
              <a:t>biết</a:t>
            </a:r>
            <a:r>
              <a:rPr lang="en-US" sz="3500" b="1"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dirty="0" err="1">
                <a:ln w="0"/>
                <a:solidFill>
                  <a:schemeClr val="accent6">
                    <a:lumMod val="50000"/>
                  </a:schemeClr>
                </a:solidFill>
                <a:latin typeface="Times New Roman" panose="02020603050405020304" pitchFamily="18" charset="0"/>
                <a:cs typeface="Times New Roman" panose="02020603050405020304" pitchFamily="18" charset="0"/>
              </a:rPr>
              <a:t>em</a:t>
            </a:r>
            <a:r>
              <a:rPr lang="en-US" sz="3500" b="1"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dirty="0" err="1">
                <a:ln w="0"/>
                <a:solidFill>
                  <a:schemeClr val="accent6">
                    <a:lumMod val="50000"/>
                  </a:schemeClr>
                </a:solidFill>
                <a:latin typeface="Times New Roman" panose="02020603050405020304" pitchFamily="18" charset="0"/>
                <a:cs typeface="Times New Roman" panose="02020603050405020304" pitchFamily="18" charset="0"/>
              </a:rPr>
              <a:t>đã</a:t>
            </a:r>
            <a:r>
              <a:rPr lang="en-US" sz="3500" b="1"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dirty="0" err="1">
                <a:ln w="0"/>
                <a:solidFill>
                  <a:schemeClr val="accent6">
                    <a:lumMod val="50000"/>
                  </a:schemeClr>
                </a:solidFill>
                <a:latin typeface="Times New Roman" panose="02020603050405020304" pitchFamily="18" charset="0"/>
                <a:cs typeface="Times New Roman" panose="02020603050405020304" pitchFamily="18" charset="0"/>
              </a:rPr>
              <a:t>đọc</a:t>
            </a:r>
            <a:r>
              <a:rPr lang="en-US" sz="3500" b="1"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dirty="0" err="1">
                <a:ln w="0"/>
                <a:solidFill>
                  <a:schemeClr val="accent6">
                    <a:lumMod val="50000"/>
                  </a:schemeClr>
                </a:solidFill>
                <a:latin typeface="Times New Roman" panose="02020603050405020304" pitchFamily="18" charset="0"/>
                <a:cs typeface="Times New Roman" panose="02020603050405020304" pitchFamily="18" charset="0"/>
              </a:rPr>
              <a:t>hoặc</a:t>
            </a:r>
            <a:r>
              <a:rPr lang="en-US" sz="3500" b="1"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dirty="0" err="1">
                <a:ln w="0"/>
                <a:solidFill>
                  <a:schemeClr val="accent6">
                    <a:lumMod val="50000"/>
                  </a:schemeClr>
                </a:solidFill>
                <a:latin typeface="Times New Roman" panose="02020603050405020304" pitchFamily="18" charset="0"/>
                <a:cs typeface="Times New Roman" panose="02020603050405020304" pitchFamily="18" charset="0"/>
              </a:rPr>
              <a:t>đã</a:t>
            </a:r>
            <a:r>
              <a:rPr lang="en-US" sz="3500" b="1"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dirty="0" err="1">
                <a:ln w="0"/>
                <a:solidFill>
                  <a:schemeClr val="accent6">
                    <a:lumMod val="50000"/>
                  </a:schemeClr>
                </a:solidFill>
                <a:latin typeface="Times New Roman" panose="02020603050405020304" pitchFamily="18" charset="0"/>
                <a:cs typeface="Times New Roman" panose="02020603050405020304" pitchFamily="18" charset="0"/>
              </a:rPr>
              <a:t>nghe</a:t>
            </a:r>
            <a:r>
              <a:rPr lang="en-US" sz="3500" b="1" dirty="0">
                <a:ln w="0"/>
                <a:solidFill>
                  <a:schemeClr val="accent6">
                    <a:lumMod val="50000"/>
                  </a:schemeClr>
                </a:solidFill>
                <a:latin typeface="Times New Roman" panose="02020603050405020304" pitchFamily="18" charset="0"/>
                <a:cs typeface="Times New Roman" panose="02020603050405020304" pitchFamily="18" charset="0"/>
              </a:rPr>
              <a:t> ở </a:t>
            </a:r>
            <a:r>
              <a:rPr lang="en-US" sz="3500" b="1" dirty="0" err="1">
                <a:ln w="0"/>
                <a:solidFill>
                  <a:schemeClr val="accent6">
                    <a:lumMod val="50000"/>
                  </a:schemeClr>
                </a:solidFill>
                <a:latin typeface="Times New Roman" panose="02020603050405020304" pitchFamily="18" charset="0"/>
                <a:cs typeface="Times New Roman" panose="02020603050405020304" pitchFamily="18" charset="0"/>
              </a:rPr>
              <a:t>đâu</a:t>
            </a:r>
            <a:r>
              <a:rPr lang="en-US" sz="3500" b="1"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dirty="0" err="1">
                <a:ln w="0"/>
                <a:solidFill>
                  <a:schemeClr val="accent6">
                    <a:lumMod val="50000"/>
                  </a:schemeClr>
                </a:solidFill>
                <a:latin typeface="Times New Roman" panose="02020603050405020304" pitchFamily="18" charset="0"/>
                <a:cs typeface="Times New Roman" panose="02020603050405020304" pitchFamily="18" charset="0"/>
              </a:rPr>
              <a:t>vào</a:t>
            </a:r>
            <a:r>
              <a:rPr lang="en-US" sz="3500" b="1"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dirty="0" err="1">
                <a:ln w="0"/>
                <a:solidFill>
                  <a:schemeClr val="accent6">
                    <a:lumMod val="50000"/>
                  </a:schemeClr>
                </a:solidFill>
                <a:latin typeface="Times New Roman" panose="02020603050405020304" pitchFamily="18" charset="0"/>
                <a:cs typeface="Times New Roman" panose="02020603050405020304" pitchFamily="18" charset="0"/>
              </a:rPr>
              <a:t>dịp</a:t>
            </a:r>
            <a:r>
              <a:rPr lang="en-US" sz="3500" b="1"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dirty="0" err="1">
                <a:ln w="0"/>
                <a:solidFill>
                  <a:schemeClr val="accent6">
                    <a:lumMod val="50000"/>
                  </a:schemeClr>
                </a:solidFill>
                <a:latin typeface="Times New Roman" panose="02020603050405020304" pitchFamily="18" charset="0"/>
                <a:cs typeface="Times New Roman" panose="02020603050405020304" pitchFamily="18" charset="0"/>
              </a:rPr>
              <a:t>nào</a:t>
            </a:r>
            <a:endParaRPr lang="en-US" sz="3500" b="1" cap="none" spc="0" dirty="0">
              <a:ln w="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4" name="图片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15284" y="2516105"/>
            <a:ext cx="2868664" cy="4245631"/>
          </a:xfrm>
          <a:prstGeom prst="rect">
            <a:avLst/>
          </a:prstGeom>
        </p:spPr>
      </p:pic>
    </p:spTree>
    <p:extLst>
      <p:ext uri="{BB962C8B-B14F-4D97-AF65-F5344CB8AC3E}">
        <p14:creationId xmlns:p14="http://schemas.microsoft.com/office/powerpoint/2010/main" val="101508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1000"/>
                                        <p:tgtEl>
                                          <p:spTgt spid="30"/>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1500" fill="hold"/>
                                        <p:tgtEl>
                                          <p:spTgt spid="35"/>
                                        </p:tgtEl>
                                        <p:attrNameLst>
                                          <p:attrName>ppt_x</p:attrName>
                                        </p:attrNameLst>
                                      </p:cBhvr>
                                      <p:tavLst>
                                        <p:tav tm="0">
                                          <p:val>
                                            <p:strVal val="1+#ppt_w/2"/>
                                          </p:val>
                                        </p:tav>
                                        <p:tav tm="100000">
                                          <p:val>
                                            <p:strVal val="#ppt_x"/>
                                          </p:val>
                                        </p:tav>
                                      </p:tavLst>
                                    </p:anim>
                                    <p:anim calcmode="lin" valueType="num">
                                      <p:cBhvr additive="base">
                                        <p:cTn id="18" dur="1500" fill="hold"/>
                                        <p:tgtEl>
                                          <p:spTgt spid="35"/>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anim calcmode="lin" valueType="num">
                                      <p:cBhvr>
                                        <p:cTn id="22" dur="500" fill="hold"/>
                                        <p:tgtEl>
                                          <p:spTgt spid="36"/>
                                        </p:tgtEl>
                                        <p:attrNameLst>
                                          <p:attrName>ppt_x</p:attrName>
                                        </p:attrNameLst>
                                      </p:cBhvr>
                                      <p:tavLst>
                                        <p:tav tm="0">
                                          <p:val>
                                            <p:strVal val="#ppt_x"/>
                                          </p:val>
                                        </p:tav>
                                        <p:tav tm="100000">
                                          <p:val>
                                            <p:strVal val="#ppt_x"/>
                                          </p:val>
                                        </p:tav>
                                      </p:tavLst>
                                    </p:anim>
                                    <p:anim calcmode="lin" valueType="num">
                                      <p:cBhvr>
                                        <p:cTn id="23" dur="500" fill="hold"/>
                                        <p:tgtEl>
                                          <p:spTgt spid="36"/>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down)">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down)">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00"/>
                                        <p:tgtEl>
                                          <p:spTgt spid="42"/>
                                        </p:tgtEl>
                                      </p:cBhvr>
                                    </p:animEffect>
                                  </p:childTnLst>
                                </p:cTn>
                              </p:par>
                            </p:childTnLst>
                          </p:cTn>
                        </p:par>
                        <p:par>
                          <p:cTn id="42" fill="hold">
                            <p:stCondLst>
                              <p:cond delay="500"/>
                            </p:stCondLst>
                            <p:childTnLst>
                              <p:par>
                                <p:cTn id="43" presetID="2" presetClass="entr" presetSubtype="2"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 calcmode="lin" valueType="num">
                                      <p:cBhvr additive="base">
                                        <p:cTn id="45" dur="1000" fill="hold"/>
                                        <p:tgtEl>
                                          <p:spTgt spid="44"/>
                                        </p:tgtEl>
                                        <p:attrNameLst>
                                          <p:attrName>ppt_x</p:attrName>
                                        </p:attrNameLst>
                                      </p:cBhvr>
                                      <p:tavLst>
                                        <p:tav tm="0">
                                          <p:val>
                                            <p:strVal val="1+#ppt_w/2"/>
                                          </p:val>
                                        </p:tav>
                                        <p:tav tm="100000">
                                          <p:val>
                                            <p:strVal val="#ppt_x"/>
                                          </p:val>
                                        </p:tav>
                                      </p:tavLst>
                                    </p:anim>
                                    <p:anim calcmode="lin" valueType="num">
                                      <p:cBhvr additive="base">
                                        <p:cTn id="46" dur="10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22" name="组合 21"/>
          <p:cNvGrpSpPr/>
          <p:nvPr/>
        </p:nvGrpSpPr>
        <p:grpSpPr>
          <a:xfrm>
            <a:off x="752079" y="436903"/>
            <a:ext cx="9525000" cy="5791189"/>
            <a:chOff x="872575" y="1000462"/>
            <a:chExt cx="8652425" cy="5313753"/>
          </a:xfrm>
        </p:grpSpPr>
        <p:grpSp>
          <p:nvGrpSpPr>
            <p:cNvPr id="23" name="组合 22"/>
            <p:cNvGrpSpPr/>
            <p:nvPr/>
          </p:nvGrpSpPr>
          <p:grpSpPr>
            <a:xfrm>
              <a:off x="1220964" y="2210239"/>
              <a:ext cx="8304036" cy="4103976"/>
              <a:chOff x="1828800" y="932842"/>
              <a:chExt cx="11798143" cy="5379459"/>
            </a:xfrm>
            <a:effectLst>
              <a:outerShdw blurRad="50800" dist="38100" dir="5400000" algn="t" rotWithShape="0">
                <a:prstClr val="black">
                  <a:alpha val="40000"/>
                </a:prstClr>
              </a:outerShdw>
            </a:effectLst>
          </p:grpSpPr>
          <p:sp>
            <p:nvSpPr>
              <p:cNvPr id="27" name="圆角矩形 26"/>
              <p:cNvSpPr/>
              <p:nvPr/>
            </p:nvSpPr>
            <p:spPr>
              <a:xfrm flipV="1">
                <a:off x="1828800" y="932842"/>
                <a:ext cx="11798143" cy="5379459"/>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9" name="圆角矩形 28"/>
              <p:cNvSpPr/>
              <p:nvPr/>
            </p:nvSpPr>
            <p:spPr>
              <a:xfrm flipV="1">
                <a:off x="1930550" y="1007532"/>
                <a:ext cx="11511705" cy="5218499"/>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6" name="图片 25">
              <a:extLst>
                <a:ext uri="{FF2B5EF4-FFF2-40B4-BE49-F238E27FC236}">
                  <a16:creationId xmlns:a16="http://schemas.microsoft.com/office/drawing/2014/main"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35" name="图片 34">
            <a:extLst>
              <a:ext uri="{FF2B5EF4-FFF2-40B4-BE49-F238E27FC236}">
                <a16:creationId xmlns:a16="http://schemas.microsoft.com/office/drawing/2014/main" id="{84AAB19D-F985-4FCB-B287-53FA43C213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0226" y="4850993"/>
            <a:ext cx="2811382" cy="1878999"/>
          </a:xfrm>
          <a:prstGeom prst="rect">
            <a:avLst/>
          </a:prstGeom>
        </p:spPr>
      </p:pic>
      <p:grpSp>
        <p:nvGrpSpPr>
          <p:cNvPr id="30" name="组合 29"/>
          <p:cNvGrpSpPr/>
          <p:nvPr/>
        </p:nvGrpSpPr>
        <p:grpSpPr>
          <a:xfrm>
            <a:off x="3403816" y="404993"/>
            <a:ext cx="4495800" cy="911170"/>
            <a:chOff x="3382652" y="686792"/>
            <a:chExt cx="5249261" cy="711285"/>
          </a:xfrm>
        </p:grpSpPr>
        <p:sp>
          <p:nvSpPr>
            <p:cNvPr id="38" name="圆角矩形 37"/>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矩形 38">
              <a:extLst>
                <a:ext uri="{FF2B5EF4-FFF2-40B4-BE49-F238E27FC236}">
                  <a16:creationId xmlns:a16="http://schemas.microsoft.com/office/drawing/2014/main" id="{F953D702-DA6F-4E12-96CD-D548CD86F11B}"/>
                </a:ext>
              </a:extLst>
            </p:cNvPr>
            <p:cNvSpPr/>
            <p:nvPr/>
          </p:nvSpPr>
          <p:spPr>
            <a:xfrm>
              <a:off x="3506138" y="686792"/>
              <a:ext cx="4764096" cy="71128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3599"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36" name="图片 8">
            <a:extLst>
              <a:ext uri="{FF2B5EF4-FFF2-40B4-BE49-F238E27FC236}">
                <a16:creationId xmlns:a16="http://schemas.microsoft.com/office/drawing/2014/main" id="{102E2558-3E33-4415-8D70-18CC8DB3DBE9}"/>
              </a:ext>
            </a:extLst>
          </p:cNvPr>
          <p:cNvPicPr>
            <a:picLocks noChangeAspect="1"/>
          </p:cNvPicPr>
          <p:nvPr/>
        </p:nvPicPr>
        <p:blipFill>
          <a:blip r:embed="rId6"/>
          <a:stretch>
            <a:fillRect/>
          </a:stretch>
        </p:blipFill>
        <p:spPr>
          <a:xfrm>
            <a:off x="3171099" y="1370193"/>
            <a:ext cx="1234800" cy="409801"/>
          </a:xfrm>
          <a:prstGeom prst="rect">
            <a:avLst/>
          </a:prstGeom>
        </p:spPr>
      </p:pic>
      <p:sp>
        <p:nvSpPr>
          <p:cNvPr id="37" name="Rectangle 36"/>
          <p:cNvSpPr/>
          <p:nvPr/>
        </p:nvSpPr>
        <p:spPr>
          <a:xfrm>
            <a:off x="3787917" y="436903"/>
            <a:ext cx="5984176"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smtClean="0">
                <a:ln>
                  <a:noFill/>
                </a:ln>
                <a:solidFill>
                  <a:prstClr val="white"/>
                </a:solidFill>
                <a:effectLst/>
                <a:uLnTx/>
                <a:uFillTx/>
                <a:latin typeface="UTM Avo" panose="02040603050506020204" pitchFamily="18" charset="0"/>
                <a:ea typeface="字魂59号-创粗黑"/>
                <a:cs typeface="Times New Roman" panose="02020603050405020304" pitchFamily="18" charset="0"/>
              </a:rPr>
              <a:t>3.</a:t>
            </a:r>
            <a:r>
              <a:rPr kumimoji="0" lang="en-US" sz="4500" b="1" i="0" u="none" strike="noStrike" kern="1200" cap="none" spc="0" normalizeH="0" baseline="0" noProof="0" dirty="0" err="1" smtClean="0">
                <a:ln>
                  <a:noFill/>
                </a:ln>
                <a:solidFill>
                  <a:prstClr val="white"/>
                </a:solidFill>
                <a:effectLst/>
                <a:uLnTx/>
                <a:uFillTx/>
                <a:latin typeface="UTM Avo" panose="02040603050506020204" pitchFamily="18" charset="0"/>
                <a:ea typeface="字魂59号-创粗黑"/>
                <a:cs typeface="Times New Roman" panose="02020603050405020304" pitchFamily="18" charset="0"/>
              </a:rPr>
              <a:t>Kể</a:t>
            </a:r>
            <a:r>
              <a:rPr kumimoji="0" lang="en-US" sz="4500" b="1" i="0" u="none" strike="noStrike" kern="1200" cap="none" spc="0" normalizeH="0" baseline="0" noProof="0" dirty="0" smtClean="0">
                <a:ln>
                  <a:noFill/>
                </a:ln>
                <a:solidFill>
                  <a:prstClr val="white"/>
                </a:solidFill>
                <a:effectLst/>
                <a:uLnTx/>
                <a:uFillTx/>
                <a:latin typeface="UTM Avo" panose="02040603050506020204" pitchFamily="18" charset="0"/>
                <a:ea typeface="字魂59号-创粗黑"/>
                <a:cs typeface="Times New Roman" panose="02020603050405020304" pitchFamily="18" charset="0"/>
              </a:rPr>
              <a:t> </a:t>
            </a:r>
            <a:r>
              <a:rPr kumimoji="0" lang="en-US" sz="4500" b="1" i="0" u="none" strike="noStrike" kern="1200" cap="none" spc="0" normalizeH="0" baseline="0" noProof="0" dirty="0" err="1">
                <a:ln>
                  <a:noFill/>
                </a:ln>
                <a:solidFill>
                  <a:prstClr val="white"/>
                </a:solidFill>
                <a:effectLst/>
                <a:uLnTx/>
                <a:uFillTx/>
                <a:latin typeface="UTM Avo" panose="02040603050506020204" pitchFamily="18" charset="0"/>
                <a:ea typeface="字魂59号-创粗黑"/>
                <a:cs typeface="Times New Roman" panose="02020603050405020304" pitchFamily="18" charset="0"/>
              </a:rPr>
              <a:t>chuyện</a:t>
            </a:r>
            <a:endParaRPr kumimoji="0" lang="en-US" sz="4500" b="1" i="0" u="none" strike="noStrike" kern="1200" cap="none" spc="0" normalizeH="0" baseline="0" noProof="0" dirty="0">
              <a:ln>
                <a:noFill/>
              </a:ln>
              <a:solidFill>
                <a:prstClr val="white"/>
              </a:solidFill>
              <a:effectLst/>
              <a:uLnTx/>
              <a:uFillTx/>
              <a:latin typeface="UTM Avo" panose="02040603050506020204" pitchFamily="18" charset="0"/>
              <a:ea typeface="字魂59号-创粗黑"/>
              <a:cs typeface="Times New Roman" panose="02020603050405020304" pitchFamily="18" charset="0"/>
            </a:endParaRPr>
          </a:p>
        </p:txBody>
      </p:sp>
      <p:pic>
        <p:nvPicPr>
          <p:cNvPr id="44" name="图片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21153" y="2546974"/>
            <a:ext cx="2868664" cy="4245631"/>
          </a:xfrm>
          <a:prstGeom prst="rect">
            <a:avLst/>
          </a:prstGeom>
        </p:spPr>
      </p:pic>
      <p:sp>
        <p:nvSpPr>
          <p:cNvPr id="17" name="Rectangle 16"/>
          <p:cNvSpPr/>
          <p:nvPr/>
        </p:nvSpPr>
        <p:spPr>
          <a:xfrm>
            <a:off x="3525596" y="2133600"/>
            <a:ext cx="3773790" cy="707886"/>
          </a:xfrm>
          <a:prstGeom prst="rect">
            <a:avLst/>
          </a:prstGeom>
          <a:noFill/>
        </p:spPr>
        <p:txBody>
          <a:bodyPr wrap="none" lIns="91440" tIns="45720" rIns="91440" bIns="45720">
            <a:spAutoFit/>
          </a:bodyPr>
          <a:lstStyle/>
          <a:p>
            <a:pPr algn="ctr"/>
            <a:r>
              <a:rPr lang="en-US" sz="28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n w="0"/>
                <a:solidFill>
                  <a:schemeClr val="accent6">
                    <a:lumMod val="50000"/>
                  </a:schemeClr>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rPr>
              <a:t>Kể</a:t>
            </a:r>
            <a:r>
              <a:rPr lang="en-US" sz="4000" dirty="0">
                <a:ln w="0"/>
                <a:solidFill>
                  <a:schemeClr val="accent6">
                    <a:lumMod val="50000"/>
                  </a:schemeClr>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rPr>
              <a:t> </a:t>
            </a:r>
            <a:r>
              <a:rPr lang="en-US" sz="4000" dirty="0" err="1">
                <a:ln w="0"/>
                <a:solidFill>
                  <a:schemeClr val="accent6">
                    <a:lumMod val="50000"/>
                  </a:schemeClr>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rPr>
              <a:t>thành</a:t>
            </a:r>
            <a:r>
              <a:rPr lang="en-US" sz="4000" dirty="0">
                <a:ln w="0"/>
                <a:solidFill>
                  <a:schemeClr val="accent6">
                    <a:lumMod val="50000"/>
                  </a:schemeClr>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rPr>
              <a:t> </a:t>
            </a:r>
            <a:r>
              <a:rPr lang="en-US" sz="4000" dirty="0" err="1">
                <a:ln w="0"/>
                <a:solidFill>
                  <a:schemeClr val="accent6">
                    <a:lumMod val="50000"/>
                  </a:schemeClr>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rPr>
              <a:t>lời</a:t>
            </a:r>
            <a:endParaRPr lang="en-US" sz="4000" dirty="0">
              <a:ln w="0"/>
              <a:solidFill>
                <a:schemeClr val="accent6">
                  <a:lumMod val="50000"/>
                </a:schemeClr>
              </a:solidFill>
              <a:effectLst>
                <a:outerShdw blurRad="38100" dist="19050" dir="2700000" algn="tl" rotWithShape="0">
                  <a:schemeClr val="dk1">
                    <a:alpha val="40000"/>
                  </a:schemeClr>
                </a:outerShdw>
              </a:effectLst>
              <a:latin typeface="UTM Neutra" panose="02040603050506020204" pitchFamily="18" charset="0"/>
              <a:cs typeface="Times New Roman" panose="02020603050405020304" pitchFamily="18" charset="0"/>
            </a:endParaRPr>
          </a:p>
        </p:txBody>
      </p:sp>
      <p:sp>
        <p:nvSpPr>
          <p:cNvPr id="18" name="Rectangle 17"/>
          <p:cNvSpPr/>
          <p:nvPr/>
        </p:nvSpPr>
        <p:spPr>
          <a:xfrm>
            <a:off x="4443159" y="3087030"/>
            <a:ext cx="4075155" cy="630942"/>
          </a:xfrm>
          <a:prstGeom prst="rect">
            <a:avLst/>
          </a:prstGeom>
          <a:noFill/>
        </p:spPr>
        <p:txBody>
          <a:bodyPr wrap="none" lIns="91440" tIns="45720" rIns="91440" bIns="45720">
            <a:spAutoFit/>
          </a:bodyPr>
          <a:lstStyle/>
          <a:p>
            <a:pPr algn="ctr"/>
            <a:r>
              <a:rPr lang="en-US" sz="3500" b="1" dirty="0" smtClean="0">
                <a:ln w="0"/>
                <a:solidFill>
                  <a:schemeClr val="accent6">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500" b="1" cap="none" spc="0" dirty="0" err="1">
                <a:ln w="0"/>
                <a:solidFill>
                  <a:schemeClr val="accent6">
                    <a:lumMod val="50000"/>
                  </a:schemeClr>
                </a:solidFill>
                <a:latin typeface="Times New Roman" panose="02020603050405020304" pitchFamily="18" charset="0"/>
                <a:cs typeface="Times New Roman" panose="02020603050405020304" pitchFamily="18" charset="0"/>
              </a:rPr>
              <a:t>Mở</a:t>
            </a:r>
            <a:r>
              <a:rPr lang="en-US" sz="35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cap="none" spc="0" dirty="0" err="1">
                <a:ln w="0"/>
                <a:solidFill>
                  <a:schemeClr val="accent6">
                    <a:lumMod val="50000"/>
                  </a:schemeClr>
                </a:solidFill>
                <a:latin typeface="Times New Roman" panose="02020603050405020304" pitchFamily="18" charset="0"/>
                <a:cs typeface="Times New Roman" panose="02020603050405020304" pitchFamily="18" charset="0"/>
              </a:rPr>
              <a:t>đầu</a:t>
            </a:r>
            <a:r>
              <a:rPr lang="en-US" sz="35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cap="none" spc="0" dirty="0" err="1">
                <a:ln w="0"/>
                <a:solidFill>
                  <a:schemeClr val="accent6">
                    <a:lumMod val="50000"/>
                  </a:schemeClr>
                </a:solidFill>
                <a:latin typeface="Times New Roman" panose="02020603050405020304" pitchFamily="18" charset="0"/>
                <a:cs typeface="Times New Roman" panose="02020603050405020304" pitchFamily="18" charset="0"/>
              </a:rPr>
              <a:t>câu</a:t>
            </a:r>
            <a:r>
              <a:rPr lang="en-US" sz="35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cap="none" spc="0" dirty="0" err="1" smtClean="0">
                <a:ln w="0"/>
                <a:solidFill>
                  <a:schemeClr val="accent6">
                    <a:lumMod val="50000"/>
                  </a:schemeClr>
                </a:solidFill>
                <a:latin typeface="Times New Roman" panose="02020603050405020304" pitchFamily="18" charset="0"/>
                <a:cs typeface="Times New Roman" panose="02020603050405020304" pitchFamily="18" charset="0"/>
              </a:rPr>
              <a:t>chuyện</a:t>
            </a:r>
            <a:endParaRPr lang="en-US" sz="3500" b="1" cap="none" spc="0" dirty="0">
              <a:ln w="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451174" y="4091198"/>
            <a:ext cx="5073826" cy="630942"/>
          </a:xfrm>
          <a:prstGeom prst="rect">
            <a:avLst/>
          </a:prstGeom>
          <a:noFill/>
        </p:spPr>
        <p:txBody>
          <a:bodyPr wrap="none" lIns="91440" tIns="45720" rIns="91440" bIns="45720">
            <a:spAutoFit/>
          </a:bodyPr>
          <a:lstStyle/>
          <a:p>
            <a:pPr algn="ctr"/>
            <a:r>
              <a:rPr lang="en-US" sz="3500" b="1" dirty="0" err="1" smtClean="0">
                <a:ln w="0"/>
                <a:solidFill>
                  <a:schemeClr val="accent6">
                    <a:lumMod val="50000"/>
                  </a:schemeClr>
                </a:solidFill>
                <a:latin typeface="Times New Roman" panose="02020603050405020304" pitchFamily="18" charset="0"/>
                <a:cs typeface="Times New Roman" panose="02020603050405020304" pitchFamily="18" charset="0"/>
              </a:rPr>
              <a:t>Diễn</a:t>
            </a:r>
            <a:r>
              <a:rPr lang="en-US" sz="3500" b="1" dirty="0" smtClean="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dirty="0" err="1">
                <a:ln w="0"/>
                <a:solidFill>
                  <a:schemeClr val="accent6">
                    <a:lumMod val="50000"/>
                  </a:schemeClr>
                </a:solidFill>
                <a:latin typeface="Times New Roman" panose="02020603050405020304" pitchFamily="18" charset="0"/>
                <a:cs typeface="Times New Roman" panose="02020603050405020304" pitchFamily="18" charset="0"/>
              </a:rPr>
              <a:t>biến</a:t>
            </a:r>
            <a:r>
              <a:rPr lang="en-US" sz="3500" b="1"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dirty="0" err="1">
                <a:ln w="0"/>
                <a:solidFill>
                  <a:schemeClr val="accent6">
                    <a:lumMod val="50000"/>
                  </a:schemeClr>
                </a:solidFill>
                <a:latin typeface="Times New Roman" panose="02020603050405020304" pitchFamily="18" charset="0"/>
                <a:cs typeface="Times New Roman" panose="02020603050405020304" pitchFamily="18" charset="0"/>
              </a:rPr>
              <a:t>của</a:t>
            </a:r>
            <a:r>
              <a:rPr lang="en-US" sz="3500" b="1"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dirty="0" err="1" smtClean="0">
                <a:ln w="0"/>
                <a:solidFill>
                  <a:schemeClr val="accent6">
                    <a:lumMod val="50000"/>
                  </a:schemeClr>
                </a:solidFill>
                <a:latin typeface="Times New Roman" panose="02020603050405020304" pitchFamily="18" charset="0"/>
                <a:cs typeface="Times New Roman" panose="02020603050405020304" pitchFamily="18" charset="0"/>
              </a:rPr>
              <a:t>câu</a:t>
            </a:r>
            <a:r>
              <a:rPr lang="en-US" sz="3500" b="1" dirty="0" smtClean="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dirty="0" err="1">
                <a:ln w="0"/>
                <a:solidFill>
                  <a:schemeClr val="accent6">
                    <a:lumMod val="50000"/>
                  </a:schemeClr>
                </a:solidFill>
                <a:latin typeface="Times New Roman" panose="02020603050405020304" pitchFamily="18" charset="0"/>
                <a:cs typeface="Times New Roman" panose="02020603050405020304" pitchFamily="18" charset="0"/>
              </a:rPr>
              <a:t>chuyện</a:t>
            </a:r>
            <a:endParaRPr lang="en-US" sz="3500" b="1" dirty="0">
              <a:ln w="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4520155" y="5095366"/>
            <a:ext cx="4112023" cy="630942"/>
          </a:xfrm>
          <a:prstGeom prst="rect">
            <a:avLst/>
          </a:prstGeom>
          <a:noFill/>
        </p:spPr>
        <p:txBody>
          <a:bodyPr wrap="none" lIns="91440" tIns="45720" rIns="91440" bIns="45720">
            <a:spAutoFit/>
          </a:bodyPr>
          <a:lstStyle/>
          <a:p>
            <a:pPr algn="ctr"/>
            <a:r>
              <a:rPr lang="en-US" sz="3500" b="1" cap="none" spc="0" dirty="0" err="1" smtClean="0">
                <a:ln w="0"/>
                <a:solidFill>
                  <a:schemeClr val="accent6">
                    <a:lumMod val="50000"/>
                  </a:schemeClr>
                </a:solidFill>
                <a:latin typeface="Times New Roman" panose="02020603050405020304" pitchFamily="18" charset="0"/>
                <a:cs typeface="Times New Roman" panose="02020603050405020304" pitchFamily="18" charset="0"/>
              </a:rPr>
              <a:t>Kết</a:t>
            </a:r>
            <a:r>
              <a:rPr lang="en-US" sz="3500" b="1" cap="none" spc="0" dirty="0" smtClean="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cap="none" spc="0" dirty="0" err="1">
                <a:ln w="0"/>
                <a:solidFill>
                  <a:schemeClr val="accent6">
                    <a:lumMod val="50000"/>
                  </a:schemeClr>
                </a:solidFill>
                <a:latin typeface="Times New Roman" panose="02020603050405020304" pitchFamily="18" charset="0"/>
                <a:cs typeface="Times New Roman" panose="02020603050405020304" pitchFamily="18" charset="0"/>
              </a:rPr>
              <a:t>thúc</a:t>
            </a:r>
            <a:r>
              <a:rPr lang="en-US" sz="35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cap="none" spc="0" dirty="0" err="1">
                <a:ln w="0"/>
                <a:solidFill>
                  <a:schemeClr val="accent6">
                    <a:lumMod val="50000"/>
                  </a:schemeClr>
                </a:solidFill>
                <a:latin typeface="Times New Roman" panose="02020603050405020304" pitchFamily="18" charset="0"/>
                <a:cs typeface="Times New Roman" panose="02020603050405020304" pitchFamily="18" charset="0"/>
              </a:rPr>
              <a:t>câu</a:t>
            </a:r>
            <a:r>
              <a:rPr lang="en-US" sz="35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3500" b="1" cap="none" spc="0" dirty="0" err="1">
                <a:ln w="0"/>
                <a:solidFill>
                  <a:schemeClr val="accent6">
                    <a:lumMod val="50000"/>
                  </a:schemeClr>
                </a:solidFill>
                <a:latin typeface="Times New Roman" panose="02020603050405020304" pitchFamily="18" charset="0"/>
                <a:cs typeface="Times New Roman" panose="02020603050405020304" pitchFamily="18" charset="0"/>
              </a:rPr>
              <a:t>chuyện</a:t>
            </a:r>
            <a:endParaRPr lang="en-US" sz="3500" b="1" cap="none" spc="0" dirty="0">
              <a:ln w="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1062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1000"/>
                                        <p:tgtEl>
                                          <p:spTgt spid="30"/>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1500" fill="hold"/>
                                        <p:tgtEl>
                                          <p:spTgt spid="35"/>
                                        </p:tgtEl>
                                        <p:attrNameLst>
                                          <p:attrName>ppt_x</p:attrName>
                                        </p:attrNameLst>
                                      </p:cBhvr>
                                      <p:tavLst>
                                        <p:tav tm="0">
                                          <p:val>
                                            <p:strVal val="1+#ppt_w/2"/>
                                          </p:val>
                                        </p:tav>
                                        <p:tav tm="100000">
                                          <p:val>
                                            <p:strVal val="#ppt_x"/>
                                          </p:val>
                                        </p:tav>
                                      </p:tavLst>
                                    </p:anim>
                                    <p:anim calcmode="lin" valueType="num">
                                      <p:cBhvr additive="base">
                                        <p:cTn id="18" dur="1500" fill="hold"/>
                                        <p:tgtEl>
                                          <p:spTgt spid="35"/>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anim calcmode="lin" valueType="num">
                                      <p:cBhvr>
                                        <p:cTn id="22" dur="500" fill="hold"/>
                                        <p:tgtEl>
                                          <p:spTgt spid="36"/>
                                        </p:tgtEl>
                                        <p:attrNameLst>
                                          <p:attrName>ppt_x</p:attrName>
                                        </p:attrNameLst>
                                      </p:cBhvr>
                                      <p:tavLst>
                                        <p:tav tm="0">
                                          <p:val>
                                            <p:strVal val="#ppt_x"/>
                                          </p:val>
                                        </p:tav>
                                        <p:tav tm="100000">
                                          <p:val>
                                            <p:strVal val="#ppt_x"/>
                                          </p:val>
                                        </p:tav>
                                      </p:tavLst>
                                    </p:anim>
                                    <p:anim calcmode="lin" valueType="num">
                                      <p:cBhvr>
                                        <p:cTn id="23" dur="500" fill="hold"/>
                                        <p:tgtEl>
                                          <p:spTgt spid="36"/>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down)">
                                      <p:cBhvr>
                                        <p:cTn id="26" dur="500"/>
                                        <p:tgtEl>
                                          <p:spTgt spid="37"/>
                                        </p:tgtEl>
                                      </p:cBhvr>
                                    </p:animEffect>
                                  </p:childTnLst>
                                </p:cTn>
                              </p:par>
                            </p:childTnLst>
                          </p:cTn>
                        </p:par>
                        <p:par>
                          <p:cTn id="27" fill="hold">
                            <p:stCondLst>
                              <p:cond delay="3500"/>
                            </p:stCondLst>
                            <p:childTnLst>
                              <p:par>
                                <p:cTn id="28" presetID="2" presetClass="entr" presetSubtype="2" fill="hold" nodeType="after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1000" fill="hold"/>
                                        <p:tgtEl>
                                          <p:spTgt spid="44"/>
                                        </p:tgtEl>
                                        <p:attrNameLst>
                                          <p:attrName>ppt_x</p:attrName>
                                        </p:attrNameLst>
                                      </p:cBhvr>
                                      <p:tavLst>
                                        <p:tav tm="0">
                                          <p:val>
                                            <p:strVal val="1+#ppt_w/2"/>
                                          </p:val>
                                        </p:tav>
                                        <p:tav tm="100000">
                                          <p:val>
                                            <p:strVal val="#ppt_x"/>
                                          </p:val>
                                        </p:tav>
                                      </p:tavLst>
                                    </p:anim>
                                    <p:anim calcmode="lin" valueType="num">
                                      <p:cBhvr additive="base">
                                        <p:cTn id="31" dur="1000" fill="hold"/>
                                        <p:tgtEl>
                                          <p:spTgt spid="44"/>
                                        </p:tgtEl>
                                        <p:attrNameLst>
                                          <p:attrName>ppt_y</p:attrName>
                                        </p:attrNameLst>
                                      </p:cBhvr>
                                      <p:tavLst>
                                        <p:tav tm="0">
                                          <p:val>
                                            <p:strVal val="#ppt_y"/>
                                          </p:val>
                                        </p:tav>
                                        <p:tav tm="100000">
                                          <p:val>
                                            <p:strVal val="#ppt_y"/>
                                          </p:val>
                                        </p:tav>
                                      </p:tavLst>
                                    </p:anim>
                                  </p:childTnLst>
                                </p:cTn>
                              </p:par>
                              <p:par>
                                <p:cTn id="32" presetID="2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anim calcmode="lin" valueType="num">
                                      <p:cBhvr>
                                        <p:cTn id="40" dur="500" fill="hold"/>
                                        <p:tgtEl>
                                          <p:spTgt spid="18"/>
                                        </p:tgtEl>
                                        <p:attrNameLst>
                                          <p:attrName>ppt_x</p:attrName>
                                        </p:attrNameLst>
                                      </p:cBhvr>
                                      <p:tavLst>
                                        <p:tav tm="0">
                                          <p:val>
                                            <p:strVal val="#ppt_x"/>
                                          </p:val>
                                        </p:tav>
                                        <p:tav tm="100000">
                                          <p:val>
                                            <p:strVal val="#ppt_x"/>
                                          </p:val>
                                        </p:tav>
                                      </p:tavLst>
                                    </p:anim>
                                    <p:anim calcmode="lin" valueType="num">
                                      <p:cBhvr>
                                        <p:cTn id="4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anim calcmode="lin" valueType="num">
                                      <p:cBhvr>
                                        <p:cTn id="47" dur="500" fill="hold"/>
                                        <p:tgtEl>
                                          <p:spTgt spid="20"/>
                                        </p:tgtEl>
                                        <p:attrNameLst>
                                          <p:attrName>ppt_x</p:attrName>
                                        </p:attrNameLst>
                                      </p:cBhvr>
                                      <p:tavLst>
                                        <p:tav tm="0">
                                          <p:val>
                                            <p:strVal val="#ppt_x"/>
                                          </p:val>
                                        </p:tav>
                                        <p:tav tm="100000">
                                          <p:val>
                                            <p:strVal val="#ppt_x"/>
                                          </p:val>
                                        </p:tav>
                                      </p:tavLst>
                                    </p:anim>
                                    <p:anim calcmode="lin" valueType="num">
                                      <p:cBhvr>
                                        <p:cTn id="4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anim calcmode="lin" valueType="num">
                                      <p:cBhvr>
                                        <p:cTn id="54" dur="500" fill="hold"/>
                                        <p:tgtEl>
                                          <p:spTgt spid="21"/>
                                        </p:tgtEl>
                                        <p:attrNameLst>
                                          <p:attrName>ppt_x</p:attrName>
                                        </p:attrNameLst>
                                      </p:cBhvr>
                                      <p:tavLst>
                                        <p:tav tm="0">
                                          <p:val>
                                            <p:strVal val="#ppt_x"/>
                                          </p:val>
                                        </p:tav>
                                        <p:tav tm="100000">
                                          <p:val>
                                            <p:strVal val="#ppt_x"/>
                                          </p:val>
                                        </p:tav>
                                      </p:tavLst>
                                    </p:anim>
                                    <p:anim calcmode="lin" valueType="num">
                                      <p:cBhvr>
                                        <p:cTn id="55"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7" grpId="0"/>
      <p:bldP spid="18"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04800" y="76200"/>
            <a:ext cx="11635451" cy="6248400"/>
            <a:chOff x="1828800" y="932844"/>
            <a:chExt cx="9948894"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2" name="Flowchart: Preparation 2"/>
          <p:cNvSpPr/>
          <p:nvPr/>
        </p:nvSpPr>
        <p:spPr>
          <a:xfrm>
            <a:off x="92871" y="403028"/>
            <a:ext cx="12251529" cy="5886450"/>
          </a:xfrm>
          <a:custGeom>
            <a:avLst/>
            <a:gdLst>
              <a:gd name="connsiteX0" fmla="*/ 0 w 10000"/>
              <a:gd name="connsiteY0" fmla="*/ 5000 h 10000"/>
              <a:gd name="connsiteX1" fmla="*/ 2000 w 10000"/>
              <a:gd name="connsiteY1" fmla="*/ 0 h 10000"/>
              <a:gd name="connsiteX2" fmla="*/ 8000 w 10000"/>
              <a:gd name="connsiteY2" fmla="*/ 0 h 10000"/>
              <a:gd name="connsiteX3" fmla="*/ 10000 w 10000"/>
              <a:gd name="connsiteY3" fmla="*/ 5000 h 10000"/>
              <a:gd name="connsiteX4" fmla="*/ 8000 w 10000"/>
              <a:gd name="connsiteY4" fmla="*/ 10000 h 10000"/>
              <a:gd name="connsiteX5" fmla="*/ 2000 w 10000"/>
              <a:gd name="connsiteY5" fmla="*/ 10000 h 10000"/>
              <a:gd name="connsiteX6" fmla="*/ 0 w 10000"/>
              <a:gd name="connsiteY6" fmla="*/ 5000 h 10000"/>
              <a:gd name="connsiteX0" fmla="*/ 0 w 9547"/>
              <a:gd name="connsiteY0" fmla="*/ 5000 h 10000"/>
              <a:gd name="connsiteX1" fmla="*/ 2000 w 9547"/>
              <a:gd name="connsiteY1" fmla="*/ 0 h 10000"/>
              <a:gd name="connsiteX2" fmla="*/ 8000 w 9547"/>
              <a:gd name="connsiteY2" fmla="*/ 0 h 10000"/>
              <a:gd name="connsiteX3" fmla="*/ 9547 w 9547"/>
              <a:gd name="connsiteY3" fmla="*/ 4957 h 10000"/>
              <a:gd name="connsiteX4" fmla="*/ 8000 w 9547"/>
              <a:gd name="connsiteY4" fmla="*/ 10000 h 10000"/>
              <a:gd name="connsiteX5" fmla="*/ 2000 w 9547"/>
              <a:gd name="connsiteY5" fmla="*/ 10000 h 10000"/>
              <a:gd name="connsiteX6" fmla="*/ 0 w 9547"/>
              <a:gd name="connsiteY6" fmla="*/ 5000 h 10000"/>
              <a:gd name="connsiteX0" fmla="*/ 0 w 9870"/>
              <a:gd name="connsiteY0" fmla="*/ 5000 h 10000"/>
              <a:gd name="connsiteX1" fmla="*/ 2095 w 9870"/>
              <a:gd name="connsiteY1" fmla="*/ 0 h 10000"/>
              <a:gd name="connsiteX2" fmla="*/ 8380 w 9870"/>
              <a:gd name="connsiteY2" fmla="*/ 0 h 10000"/>
              <a:gd name="connsiteX3" fmla="*/ 9870 w 9870"/>
              <a:gd name="connsiteY3" fmla="*/ 4742 h 10000"/>
              <a:gd name="connsiteX4" fmla="*/ 8380 w 9870"/>
              <a:gd name="connsiteY4" fmla="*/ 10000 h 10000"/>
              <a:gd name="connsiteX5" fmla="*/ 2095 w 9870"/>
              <a:gd name="connsiteY5" fmla="*/ 10000 h 10000"/>
              <a:gd name="connsiteX6" fmla="*/ 0 w 9870"/>
              <a:gd name="connsiteY6" fmla="*/ 5000 h 10000"/>
              <a:gd name="connsiteX0" fmla="*/ 0 w 10000"/>
              <a:gd name="connsiteY0" fmla="*/ 5000 h 10000"/>
              <a:gd name="connsiteX1" fmla="*/ 2123 w 10000"/>
              <a:gd name="connsiteY1" fmla="*/ 0 h 10000"/>
              <a:gd name="connsiteX2" fmla="*/ 8490 w 10000"/>
              <a:gd name="connsiteY2" fmla="*/ 0 h 10000"/>
              <a:gd name="connsiteX3" fmla="*/ 10000 w 10000"/>
              <a:gd name="connsiteY3" fmla="*/ 4742 h 10000"/>
              <a:gd name="connsiteX4" fmla="*/ 8490 w 10000"/>
              <a:gd name="connsiteY4" fmla="*/ 10000 h 10000"/>
              <a:gd name="connsiteX5" fmla="*/ 2123 w 10000"/>
              <a:gd name="connsiteY5" fmla="*/ 10000 h 10000"/>
              <a:gd name="connsiteX6" fmla="*/ 0 w 10000"/>
              <a:gd name="connsiteY6" fmla="*/ 5000 h 10000"/>
              <a:gd name="connsiteX0" fmla="*/ 0 w 10000"/>
              <a:gd name="connsiteY0" fmla="*/ 5000 h 10000"/>
              <a:gd name="connsiteX1" fmla="*/ 2123 w 10000"/>
              <a:gd name="connsiteY1" fmla="*/ 0 h 10000"/>
              <a:gd name="connsiteX2" fmla="*/ 8490 w 10000"/>
              <a:gd name="connsiteY2" fmla="*/ 0 h 10000"/>
              <a:gd name="connsiteX3" fmla="*/ 10000 w 10000"/>
              <a:gd name="connsiteY3" fmla="*/ 4742 h 10000"/>
              <a:gd name="connsiteX4" fmla="*/ 8490 w 10000"/>
              <a:gd name="connsiteY4" fmla="*/ 10000 h 10000"/>
              <a:gd name="connsiteX5" fmla="*/ 2123 w 10000"/>
              <a:gd name="connsiteY5" fmla="*/ 10000 h 10000"/>
              <a:gd name="connsiteX6" fmla="*/ 0 w 10000"/>
              <a:gd name="connsiteY6" fmla="*/ 5000 h 10000"/>
              <a:gd name="connsiteX0" fmla="*/ 0 w 10015"/>
              <a:gd name="connsiteY0" fmla="*/ 5000 h 10000"/>
              <a:gd name="connsiteX1" fmla="*/ 2123 w 10015"/>
              <a:gd name="connsiteY1" fmla="*/ 0 h 10000"/>
              <a:gd name="connsiteX2" fmla="*/ 8490 w 10015"/>
              <a:gd name="connsiteY2" fmla="*/ 0 h 10000"/>
              <a:gd name="connsiteX3" fmla="*/ 9235 w 10015"/>
              <a:gd name="connsiteY3" fmla="*/ 2237 h 10000"/>
              <a:gd name="connsiteX4" fmla="*/ 10000 w 10015"/>
              <a:gd name="connsiteY4" fmla="*/ 4742 h 10000"/>
              <a:gd name="connsiteX5" fmla="*/ 8490 w 10015"/>
              <a:gd name="connsiteY5" fmla="*/ 10000 h 10000"/>
              <a:gd name="connsiteX6" fmla="*/ 2123 w 10015"/>
              <a:gd name="connsiteY6" fmla="*/ 10000 h 10000"/>
              <a:gd name="connsiteX7" fmla="*/ 0 w 10015"/>
              <a:gd name="connsiteY7" fmla="*/ 5000 h 10000"/>
              <a:gd name="connsiteX0" fmla="*/ 0 w 10023"/>
              <a:gd name="connsiteY0" fmla="*/ 5000 h 10000"/>
              <a:gd name="connsiteX1" fmla="*/ 2123 w 10023"/>
              <a:gd name="connsiteY1" fmla="*/ 0 h 10000"/>
              <a:gd name="connsiteX2" fmla="*/ 8490 w 10023"/>
              <a:gd name="connsiteY2" fmla="*/ 0 h 10000"/>
              <a:gd name="connsiteX3" fmla="*/ 9235 w 10023"/>
              <a:gd name="connsiteY3" fmla="*/ 2237 h 10000"/>
              <a:gd name="connsiteX4" fmla="*/ 10000 w 10023"/>
              <a:gd name="connsiteY4" fmla="*/ 4742 h 10000"/>
              <a:gd name="connsiteX5" fmla="*/ 8490 w 10023"/>
              <a:gd name="connsiteY5" fmla="*/ 10000 h 10000"/>
              <a:gd name="connsiteX6" fmla="*/ 2123 w 10023"/>
              <a:gd name="connsiteY6" fmla="*/ 10000 h 10000"/>
              <a:gd name="connsiteX7" fmla="*/ 0 w 10023"/>
              <a:gd name="connsiteY7" fmla="*/ 5000 h 10000"/>
              <a:gd name="connsiteX0" fmla="*/ 0 w 10023"/>
              <a:gd name="connsiteY0" fmla="*/ 5000 h 10000"/>
              <a:gd name="connsiteX1" fmla="*/ 2123 w 10023"/>
              <a:gd name="connsiteY1" fmla="*/ 0 h 10000"/>
              <a:gd name="connsiteX2" fmla="*/ 8490 w 10023"/>
              <a:gd name="connsiteY2" fmla="*/ 0 h 10000"/>
              <a:gd name="connsiteX3" fmla="*/ 9235 w 10023"/>
              <a:gd name="connsiteY3" fmla="*/ 2237 h 10000"/>
              <a:gd name="connsiteX4" fmla="*/ 10000 w 10023"/>
              <a:gd name="connsiteY4" fmla="*/ 4742 h 10000"/>
              <a:gd name="connsiteX5" fmla="*/ 9278 w 10023"/>
              <a:gd name="connsiteY5" fmla="*/ 7011 h 10000"/>
              <a:gd name="connsiteX6" fmla="*/ 8490 w 10023"/>
              <a:gd name="connsiteY6" fmla="*/ 10000 h 10000"/>
              <a:gd name="connsiteX7" fmla="*/ 2123 w 10023"/>
              <a:gd name="connsiteY7" fmla="*/ 10000 h 10000"/>
              <a:gd name="connsiteX8" fmla="*/ 0 w 10023"/>
              <a:gd name="connsiteY8" fmla="*/ 5000 h 10000"/>
              <a:gd name="connsiteX0" fmla="*/ 0 w 10023"/>
              <a:gd name="connsiteY0" fmla="*/ 5000 h 10000"/>
              <a:gd name="connsiteX1" fmla="*/ 2123 w 10023"/>
              <a:gd name="connsiteY1" fmla="*/ 0 h 10000"/>
              <a:gd name="connsiteX2" fmla="*/ 8490 w 10023"/>
              <a:gd name="connsiteY2" fmla="*/ 0 h 10000"/>
              <a:gd name="connsiteX3" fmla="*/ 9235 w 10023"/>
              <a:gd name="connsiteY3" fmla="*/ 2237 h 10000"/>
              <a:gd name="connsiteX4" fmla="*/ 10000 w 10023"/>
              <a:gd name="connsiteY4" fmla="*/ 4742 h 10000"/>
              <a:gd name="connsiteX5" fmla="*/ 9278 w 10023"/>
              <a:gd name="connsiteY5" fmla="*/ 7011 h 10000"/>
              <a:gd name="connsiteX6" fmla="*/ 8490 w 10023"/>
              <a:gd name="connsiteY6" fmla="*/ 10000 h 10000"/>
              <a:gd name="connsiteX7" fmla="*/ 2123 w 10023"/>
              <a:gd name="connsiteY7" fmla="*/ 10000 h 10000"/>
              <a:gd name="connsiteX8" fmla="*/ 0 w 10023"/>
              <a:gd name="connsiteY8" fmla="*/ 5000 h 10000"/>
              <a:gd name="connsiteX0" fmla="*/ 0 w 9133"/>
              <a:gd name="connsiteY0" fmla="*/ 5111 h 10000"/>
              <a:gd name="connsiteX1" fmla="*/ 1233 w 9133"/>
              <a:gd name="connsiteY1" fmla="*/ 0 h 10000"/>
              <a:gd name="connsiteX2" fmla="*/ 7600 w 9133"/>
              <a:gd name="connsiteY2" fmla="*/ 0 h 10000"/>
              <a:gd name="connsiteX3" fmla="*/ 8345 w 9133"/>
              <a:gd name="connsiteY3" fmla="*/ 2237 h 10000"/>
              <a:gd name="connsiteX4" fmla="*/ 9110 w 9133"/>
              <a:gd name="connsiteY4" fmla="*/ 4742 h 10000"/>
              <a:gd name="connsiteX5" fmla="*/ 8388 w 9133"/>
              <a:gd name="connsiteY5" fmla="*/ 7011 h 10000"/>
              <a:gd name="connsiteX6" fmla="*/ 7600 w 9133"/>
              <a:gd name="connsiteY6" fmla="*/ 10000 h 10000"/>
              <a:gd name="connsiteX7" fmla="*/ 1233 w 9133"/>
              <a:gd name="connsiteY7" fmla="*/ 10000 h 10000"/>
              <a:gd name="connsiteX8" fmla="*/ 0 w 9133"/>
              <a:gd name="connsiteY8" fmla="*/ 5111 h 10000"/>
              <a:gd name="connsiteX0" fmla="*/ 0 w 9939"/>
              <a:gd name="connsiteY0" fmla="*/ 4667 h 10000"/>
              <a:gd name="connsiteX1" fmla="*/ 1288 w 9939"/>
              <a:gd name="connsiteY1" fmla="*/ 0 h 10000"/>
              <a:gd name="connsiteX2" fmla="*/ 8259 w 9939"/>
              <a:gd name="connsiteY2" fmla="*/ 0 h 10000"/>
              <a:gd name="connsiteX3" fmla="*/ 9075 w 9939"/>
              <a:gd name="connsiteY3" fmla="*/ 2237 h 10000"/>
              <a:gd name="connsiteX4" fmla="*/ 9913 w 9939"/>
              <a:gd name="connsiteY4" fmla="*/ 4742 h 10000"/>
              <a:gd name="connsiteX5" fmla="*/ 9122 w 9939"/>
              <a:gd name="connsiteY5" fmla="*/ 7011 h 10000"/>
              <a:gd name="connsiteX6" fmla="*/ 8259 w 9939"/>
              <a:gd name="connsiteY6" fmla="*/ 10000 h 10000"/>
              <a:gd name="connsiteX7" fmla="*/ 1288 w 9939"/>
              <a:gd name="connsiteY7" fmla="*/ 10000 h 10000"/>
              <a:gd name="connsiteX8" fmla="*/ 0 w 9939"/>
              <a:gd name="connsiteY8" fmla="*/ 4667 h 10000"/>
              <a:gd name="connsiteX0" fmla="*/ 0 w 10000"/>
              <a:gd name="connsiteY0" fmla="*/ 4667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667 h 10000"/>
              <a:gd name="connsiteX0" fmla="*/ 0 w 10000"/>
              <a:gd name="connsiteY0" fmla="*/ 4667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667 h 10000"/>
              <a:gd name="connsiteX0" fmla="*/ 0 w 10000"/>
              <a:gd name="connsiteY0" fmla="*/ 4667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667 h 10000"/>
              <a:gd name="connsiteX0" fmla="*/ 0 w 10000"/>
              <a:gd name="connsiteY0" fmla="*/ 4723 h 10000"/>
              <a:gd name="connsiteX1" fmla="*/ 1296 w 10000"/>
              <a:gd name="connsiteY1" fmla="*/ 0 h 10000"/>
              <a:gd name="connsiteX2" fmla="*/ 8310 w 10000"/>
              <a:gd name="connsiteY2" fmla="*/ 0 h 10000"/>
              <a:gd name="connsiteX3" fmla="*/ 9131 w 10000"/>
              <a:gd name="connsiteY3" fmla="*/ 2237 h 10000"/>
              <a:gd name="connsiteX4" fmla="*/ 9974 w 10000"/>
              <a:gd name="connsiteY4" fmla="*/ 4742 h 10000"/>
              <a:gd name="connsiteX5" fmla="*/ 9178 w 10000"/>
              <a:gd name="connsiteY5" fmla="*/ 7011 h 10000"/>
              <a:gd name="connsiteX6" fmla="*/ 8310 w 10000"/>
              <a:gd name="connsiteY6" fmla="*/ 10000 h 10000"/>
              <a:gd name="connsiteX7" fmla="*/ 1296 w 10000"/>
              <a:gd name="connsiteY7" fmla="*/ 10000 h 10000"/>
              <a:gd name="connsiteX8" fmla="*/ 0 w 10000"/>
              <a:gd name="connsiteY8" fmla="*/ 4723 h 10000"/>
              <a:gd name="connsiteX0" fmla="*/ 2 w 10002"/>
              <a:gd name="connsiteY0" fmla="*/ 4723 h 10000"/>
              <a:gd name="connsiteX1" fmla="*/ 982 w 10002"/>
              <a:gd name="connsiteY1" fmla="*/ 1056 h 10000"/>
              <a:gd name="connsiteX2" fmla="*/ 1298 w 10002"/>
              <a:gd name="connsiteY2" fmla="*/ 0 h 10000"/>
              <a:gd name="connsiteX3" fmla="*/ 8312 w 10002"/>
              <a:gd name="connsiteY3" fmla="*/ 0 h 10000"/>
              <a:gd name="connsiteX4" fmla="*/ 9133 w 10002"/>
              <a:gd name="connsiteY4" fmla="*/ 2237 h 10000"/>
              <a:gd name="connsiteX5" fmla="*/ 9976 w 10002"/>
              <a:gd name="connsiteY5" fmla="*/ 4742 h 10000"/>
              <a:gd name="connsiteX6" fmla="*/ 9180 w 10002"/>
              <a:gd name="connsiteY6" fmla="*/ 7011 h 10000"/>
              <a:gd name="connsiteX7" fmla="*/ 8312 w 10002"/>
              <a:gd name="connsiteY7" fmla="*/ 10000 h 10000"/>
              <a:gd name="connsiteX8" fmla="*/ 1298 w 10002"/>
              <a:gd name="connsiteY8" fmla="*/ 10000 h 10000"/>
              <a:gd name="connsiteX9" fmla="*/ 2 w 10002"/>
              <a:gd name="connsiteY9" fmla="*/ 4723 h 10000"/>
              <a:gd name="connsiteX0" fmla="*/ 4 w 10004"/>
              <a:gd name="connsiteY0" fmla="*/ 4723 h 10000"/>
              <a:gd name="connsiteX1" fmla="*/ 642 w 10004"/>
              <a:gd name="connsiteY1" fmla="*/ 1056 h 10000"/>
              <a:gd name="connsiteX2" fmla="*/ 1300 w 10004"/>
              <a:gd name="connsiteY2" fmla="*/ 0 h 10000"/>
              <a:gd name="connsiteX3" fmla="*/ 8314 w 10004"/>
              <a:gd name="connsiteY3" fmla="*/ 0 h 10000"/>
              <a:gd name="connsiteX4" fmla="*/ 9135 w 10004"/>
              <a:gd name="connsiteY4" fmla="*/ 2237 h 10000"/>
              <a:gd name="connsiteX5" fmla="*/ 9978 w 10004"/>
              <a:gd name="connsiteY5" fmla="*/ 4742 h 10000"/>
              <a:gd name="connsiteX6" fmla="*/ 9182 w 10004"/>
              <a:gd name="connsiteY6" fmla="*/ 7011 h 10000"/>
              <a:gd name="connsiteX7" fmla="*/ 8314 w 10004"/>
              <a:gd name="connsiteY7" fmla="*/ 10000 h 10000"/>
              <a:gd name="connsiteX8" fmla="*/ 1300 w 10004"/>
              <a:gd name="connsiteY8" fmla="*/ 10000 h 10000"/>
              <a:gd name="connsiteX9" fmla="*/ 4 w 10004"/>
              <a:gd name="connsiteY9" fmla="*/ 4723 h 10000"/>
              <a:gd name="connsiteX0" fmla="*/ 4 w 10004"/>
              <a:gd name="connsiteY0" fmla="*/ 4723 h 10000"/>
              <a:gd name="connsiteX1" fmla="*/ 642 w 10004"/>
              <a:gd name="connsiteY1" fmla="*/ 1056 h 10000"/>
              <a:gd name="connsiteX2" fmla="*/ 1300 w 10004"/>
              <a:gd name="connsiteY2" fmla="*/ 0 h 10000"/>
              <a:gd name="connsiteX3" fmla="*/ 8314 w 10004"/>
              <a:gd name="connsiteY3" fmla="*/ 0 h 10000"/>
              <a:gd name="connsiteX4" fmla="*/ 9135 w 10004"/>
              <a:gd name="connsiteY4" fmla="*/ 2237 h 10000"/>
              <a:gd name="connsiteX5" fmla="*/ 9978 w 10004"/>
              <a:gd name="connsiteY5" fmla="*/ 4742 h 10000"/>
              <a:gd name="connsiteX6" fmla="*/ 9182 w 10004"/>
              <a:gd name="connsiteY6" fmla="*/ 7011 h 10000"/>
              <a:gd name="connsiteX7" fmla="*/ 8314 w 10004"/>
              <a:gd name="connsiteY7" fmla="*/ 10000 h 10000"/>
              <a:gd name="connsiteX8" fmla="*/ 1300 w 10004"/>
              <a:gd name="connsiteY8" fmla="*/ 10000 h 10000"/>
              <a:gd name="connsiteX9" fmla="*/ 4 w 10004"/>
              <a:gd name="connsiteY9" fmla="*/ 4723 h 10000"/>
              <a:gd name="connsiteX0" fmla="*/ 8 w 10008"/>
              <a:gd name="connsiteY0" fmla="*/ 4723 h 10000"/>
              <a:gd name="connsiteX1" fmla="*/ 646 w 10008"/>
              <a:gd name="connsiteY1" fmla="*/ 1056 h 10000"/>
              <a:gd name="connsiteX2" fmla="*/ 1304 w 10008"/>
              <a:gd name="connsiteY2" fmla="*/ 0 h 10000"/>
              <a:gd name="connsiteX3" fmla="*/ 8318 w 10008"/>
              <a:gd name="connsiteY3" fmla="*/ 0 h 10000"/>
              <a:gd name="connsiteX4" fmla="*/ 9139 w 10008"/>
              <a:gd name="connsiteY4" fmla="*/ 2237 h 10000"/>
              <a:gd name="connsiteX5" fmla="*/ 9982 w 10008"/>
              <a:gd name="connsiteY5" fmla="*/ 4742 h 10000"/>
              <a:gd name="connsiteX6" fmla="*/ 9186 w 10008"/>
              <a:gd name="connsiteY6" fmla="*/ 7011 h 10000"/>
              <a:gd name="connsiteX7" fmla="*/ 8318 w 10008"/>
              <a:gd name="connsiteY7" fmla="*/ 10000 h 10000"/>
              <a:gd name="connsiteX8" fmla="*/ 1304 w 10008"/>
              <a:gd name="connsiteY8" fmla="*/ 10000 h 10000"/>
              <a:gd name="connsiteX9" fmla="*/ 8 w 10008"/>
              <a:gd name="connsiteY9" fmla="*/ 4723 h 10000"/>
              <a:gd name="connsiteX0" fmla="*/ 8 w 10008"/>
              <a:gd name="connsiteY0" fmla="*/ 4723 h 10000"/>
              <a:gd name="connsiteX1" fmla="*/ 646 w 10008"/>
              <a:gd name="connsiteY1" fmla="*/ 1056 h 10000"/>
              <a:gd name="connsiteX2" fmla="*/ 1304 w 10008"/>
              <a:gd name="connsiteY2" fmla="*/ 0 h 10000"/>
              <a:gd name="connsiteX3" fmla="*/ 8318 w 10008"/>
              <a:gd name="connsiteY3" fmla="*/ 0 h 10000"/>
              <a:gd name="connsiteX4" fmla="*/ 9139 w 10008"/>
              <a:gd name="connsiteY4" fmla="*/ 2237 h 10000"/>
              <a:gd name="connsiteX5" fmla="*/ 9982 w 10008"/>
              <a:gd name="connsiteY5" fmla="*/ 4742 h 10000"/>
              <a:gd name="connsiteX6" fmla="*/ 9186 w 10008"/>
              <a:gd name="connsiteY6" fmla="*/ 7011 h 10000"/>
              <a:gd name="connsiteX7" fmla="*/ 8318 w 10008"/>
              <a:gd name="connsiteY7" fmla="*/ 10000 h 10000"/>
              <a:gd name="connsiteX8" fmla="*/ 1304 w 10008"/>
              <a:gd name="connsiteY8" fmla="*/ 10000 h 10000"/>
              <a:gd name="connsiteX9" fmla="*/ 397 w 10008"/>
              <a:gd name="connsiteY9" fmla="*/ 8222 h 10000"/>
              <a:gd name="connsiteX10" fmla="*/ 8 w 10008"/>
              <a:gd name="connsiteY10" fmla="*/ 4723 h 10000"/>
              <a:gd name="connsiteX0" fmla="*/ 8 w 10008"/>
              <a:gd name="connsiteY0" fmla="*/ 4723 h 10000"/>
              <a:gd name="connsiteX1" fmla="*/ 646 w 10008"/>
              <a:gd name="connsiteY1" fmla="*/ 1056 h 10000"/>
              <a:gd name="connsiteX2" fmla="*/ 1304 w 10008"/>
              <a:gd name="connsiteY2" fmla="*/ 0 h 10000"/>
              <a:gd name="connsiteX3" fmla="*/ 8318 w 10008"/>
              <a:gd name="connsiteY3" fmla="*/ 0 h 10000"/>
              <a:gd name="connsiteX4" fmla="*/ 9139 w 10008"/>
              <a:gd name="connsiteY4" fmla="*/ 2237 h 10000"/>
              <a:gd name="connsiteX5" fmla="*/ 9982 w 10008"/>
              <a:gd name="connsiteY5" fmla="*/ 4742 h 10000"/>
              <a:gd name="connsiteX6" fmla="*/ 9186 w 10008"/>
              <a:gd name="connsiteY6" fmla="*/ 7011 h 10000"/>
              <a:gd name="connsiteX7" fmla="*/ 8318 w 10008"/>
              <a:gd name="connsiteY7" fmla="*/ 10000 h 10000"/>
              <a:gd name="connsiteX8" fmla="*/ 1304 w 10008"/>
              <a:gd name="connsiteY8" fmla="*/ 10000 h 10000"/>
              <a:gd name="connsiteX9" fmla="*/ 397 w 10008"/>
              <a:gd name="connsiteY9" fmla="*/ 8222 h 10000"/>
              <a:gd name="connsiteX10" fmla="*/ 8 w 10008"/>
              <a:gd name="connsiteY10" fmla="*/ 472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8" h="10000">
                <a:moveTo>
                  <a:pt x="8" y="4723"/>
                </a:moveTo>
                <a:cubicBezTo>
                  <a:pt x="-45" y="3232"/>
                  <a:pt x="134" y="2371"/>
                  <a:pt x="646" y="1056"/>
                </a:cubicBezTo>
                <a:cubicBezTo>
                  <a:pt x="551" y="880"/>
                  <a:pt x="82" y="176"/>
                  <a:pt x="1304" y="0"/>
                </a:cubicBezTo>
                <a:lnTo>
                  <a:pt x="8318" y="0"/>
                </a:lnTo>
                <a:cubicBezTo>
                  <a:pt x="9624" y="373"/>
                  <a:pt x="8861" y="1447"/>
                  <a:pt x="9139" y="2237"/>
                </a:cubicBezTo>
                <a:cubicBezTo>
                  <a:pt x="9705" y="2425"/>
                  <a:pt x="10119" y="3448"/>
                  <a:pt x="9982" y="4742"/>
                </a:cubicBezTo>
                <a:cubicBezTo>
                  <a:pt x="9989" y="5588"/>
                  <a:pt x="9752" y="6479"/>
                  <a:pt x="9186" y="7011"/>
                </a:cubicBezTo>
                <a:cubicBezTo>
                  <a:pt x="8908" y="7887"/>
                  <a:pt x="9632" y="9552"/>
                  <a:pt x="8318" y="10000"/>
                </a:cubicBezTo>
                <a:lnTo>
                  <a:pt x="1304" y="10000"/>
                </a:lnTo>
                <a:cubicBezTo>
                  <a:pt x="1121" y="9231"/>
                  <a:pt x="580" y="8991"/>
                  <a:pt x="397" y="8222"/>
                </a:cubicBezTo>
                <a:cubicBezTo>
                  <a:pt x="485" y="6167"/>
                  <a:pt x="138" y="5889"/>
                  <a:pt x="8" y="47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38324" y="5026389"/>
            <a:ext cx="9600541" cy="78063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138325" y="3231582"/>
            <a:ext cx="9600541" cy="172558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138325" y="2463299"/>
            <a:ext cx="9600541" cy="73763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497724" y="1359485"/>
            <a:ext cx="6095999" cy="3623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007210" y="995532"/>
            <a:ext cx="1843314" cy="30140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131997" y="914976"/>
            <a:ext cx="9809019" cy="4893647"/>
          </a:xfrm>
          <a:prstGeom prst="rect">
            <a:avLst/>
          </a:prstGeom>
        </p:spPr>
        <p:txBody>
          <a:bodyPr wrap="square">
            <a:spAutoFit/>
          </a:bodyPr>
          <a:lstStyle/>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Em xin kể câu chuyện có tên là </a:t>
            </a:r>
            <a:r>
              <a:rPr lang="vi-VN" sz="2400" i="1">
                <a:solidFill>
                  <a:srgbClr val="002060"/>
                </a:solidFill>
                <a:latin typeface="Times New Roman" panose="02020603050405020304" pitchFamily="18" charset="0"/>
                <a:cs typeface="Times New Roman" panose="02020603050405020304" pitchFamily="18" charset="0"/>
              </a:rPr>
              <a:t>Chiếc áo rách</a:t>
            </a:r>
            <a:r>
              <a:rPr lang="vi-VN" sz="2400">
                <a:solidFill>
                  <a:srgbClr val="002060"/>
                </a:solidFill>
                <a:latin typeface="Times New Roman" panose="02020603050405020304" pitchFamily="18" charset="0"/>
                <a:cs typeface="Times New Roman" panose="02020603050405020304" pitchFamily="18" charset="0"/>
              </a:rPr>
              <a:t>. Đây là một câu chuyện rất cảm động em đọc được trên báo Thiếu niên Tiền phong số Tết Trung thu vừa qua. Sau đây là toàn bộ câu chuyện:</a:t>
            </a:r>
          </a:p>
          <a:p>
            <a:pPr algn="ctr"/>
            <a:r>
              <a:rPr lang="vi-VN" sz="2400" b="1">
                <a:solidFill>
                  <a:srgbClr val="002060"/>
                </a:solidFill>
                <a:latin typeface="Times New Roman" panose="02020603050405020304" pitchFamily="18" charset="0"/>
                <a:cs typeface="Times New Roman" panose="02020603050405020304" pitchFamily="18" charset="0"/>
              </a:rPr>
              <a:t>Chiếc áo rách </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Một buổi học, bạn Lan đến lớp mặc chiếc áo rách. Mấy bạn xúm đến trêu chọc. Lan đỏ mặt rồi ngồi khóc.</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Hôm sau, Lan không đến lớp. Buổi chiều, cả tổ đến thăm Lan. Mẹ Lan đi chợ xa bán bánh vẫn chưa về. Lan đang ngồi cắt những tàu lá chuối để tối mẹ về gói bánh. Các bạn hiểu hoàn cảnh gia đình Lan, hối hận vì sự trêu đùa vô ý hôm trước. Cô giáo và cả lớp mua một tấm áo mới tặng Lan. Cô đến thăm, ngồi gói bánh và trò chuyện cùng mẹ Lan, rồi giảng bài cho Lan.</a:t>
            </a:r>
          </a:p>
          <a:p>
            <a:r>
              <a:rPr lang="en-US" sz="2400">
                <a:solidFill>
                  <a:srgbClr val="002060"/>
                </a:solidFill>
                <a:latin typeface="Times New Roman" panose="02020603050405020304" pitchFamily="18" charset="0"/>
                <a:cs typeface="Times New Roman" panose="02020603050405020304" pitchFamily="18" charset="0"/>
              </a:rPr>
              <a:t>	</a:t>
            </a:r>
            <a:r>
              <a:rPr lang="vi-VN" sz="2400">
                <a:solidFill>
                  <a:srgbClr val="002060"/>
                </a:solidFill>
                <a:latin typeface="Times New Roman" panose="02020603050405020304" pitchFamily="18" charset="0"/>
                <a:cs typeface="Times New Roman" panose="02020603050405020304" pitchFamily="18" charset="0"/>
              </a:rPr>
              <a:t>Lan cảm động về tình cảm của cô giáo và các bạn đối với mình. Sáng hôm sau, Lan lại cùng các bạn tới trường.</a:t>
            </a:r>
          </a:p>
        </p:txBody>
      </p:sp>
      <p:sp>
        <p:nvSpPr>
          <p:cNvPr id="35" name="Rectangle 34"/>
          <p:cNvSpPr/>
          <p:nvPr/>
        </p:nvSpPr>
        <p:spPr>
          <a:xfrm>
            <a:off x="3876075" y="0"/>
            <a:ext cx="2801257" cy="858567"/>
          </a:xfrm>
          <a:prstGeom prst="rect">
            <a:avLst/>
          </a:prstGeom>
          <a:solidFill>
            <a:srgbClr val="9ED8D8"/>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w="0"/>
                <a:solidFill>
                  <a:schemeClr val="accent6">
                    <a:lumMod val="50000"/>
                  </a:schemeClr>
                </a:solidFill>
                <a:effectLst>
                  <a:outerShdw blurRad="38100" dist="19050" dir="2700000" algn="tl" rotWithShape="0">
                    <a:schemeClr val="dk1">
                      <a:alpha val="40000"/>
                    </a:schemeClr>
                  </a:outerShdw>
                </a:effectLst>
                <a:latin typeface="UTM Isadora" panose="02040603050506020204" pitchFamily="18" charset="0"/>
                <a:cs typeface="Times New Roman" panose="02020603050405020304" pitchFamily="18" charset="0"/>
              </a:rPr>
              <a:t>Tên câu chuyện</a:t>
            </a:r>
          </a:p>
        </p:txBody>
      </p:sp>
      <p:sp>
        <p:nvSpPr>
          <p:cNvPr id="36" name="Rectangle 35"/>
          <p:cNvSpPr/>
          <p:nvPr/>
        </p:nvSpPr>
        <p:spPr>
          <a:xfrm>
            <a:off x="4355442" y="6423"/>
            <a:ext cx="1714062" cy="858567"/>
          </a:xfrm>
          <a:prstGeom prst="rect">
            <a:avLst/>
          </a:prstGeom>
          <a:solidFill>
            <a:srgbClr val="9ED8D8"/>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w="0"/>
                <a:solidFill>
                  <a:schemeClr val="accent6">
                    <a:lumMod val="50000"/>
                  </a:schemeClr>
                </a:solidFill>
                <a:effectLst>
                  <a:outerShdw blurRad="38100" dist="19050" dir="2700000" algn="tl" rotWithShape="0">
                    <a:schemeClr val="dk1">
                      <a:alpha val="40000"/>
                    </a:schemeClr>
                  </a:outerShdw>
                </a:effectLst>
                <a:latin typeface="UTM Isadora" panose="02040603050506020204" pitchFamily="18" charset="0"/>
                <a:cs typeface="Times New Roman" panose="02020603050405020304" pitchFamily="18" charset="0"/>
              </a:rPr>
              <a:t>Mở đầu</a:t>
            </a:r>
          </a:p>
        </p:txBody>
      </p:sp>
      <p:sp>
        <p:nvSpPr>
          <p:cNvPr id="37" name="Rectangle 36"/>
          <p:cNvSpPr/>
          <p:nvPr/>
        </p:nvSpPr>
        <p:spPr>
          <a:xfrm>
            <a:off x="4137742" y="-79715"/>
            <a:ext cx="1924056" cy="858567"/>
          </a:xfrm>
          <a:prstGeom prst="rect">
            <a:avLst/>
          </a:prstGeom>
          <a:solidFill>
            <a:srgbClr val="9ED8D8"/>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w="0"/>
                <a:solidFill>
                  <a:schemeClr val="accent6">
                    <a:lumMod val="50000"/>
                  </a:schemeClr>
                </a:solidFill>
                <a:effectLst>
                  <a:outerShdw blurRad="38100" dist="19050" dir="2700000" algn="tl" rotWithShape="0">
                    <a:schemeClr val="dk1">
                      <a:alpha val="40000"/>
                    </a:schemeClr>
                  </a:outerShdw>
                </a:effectLst>
                <a:latin typeface="UTM Isadora" panose="02040603050506020204" pitchFamily="18" charset="0"/>
                <a:cs typeface="Times New Roman" panose="02020603050405020304" pitchFamily="18" charset="0"/>
              </a:rPr>
              <a:t>Diễn biến</a:t>
            </a: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9755" y="4838775"/>
            <a:ext cx="1682425" cy="2036431"/>
          </a:xfrm>
          <a:prstGeom prst="rect">
            <a:avLst/>
          </a:prstGeom>
        </p:spPr>
      </p:pic>
      <p:sp>
        <p:nvSpPr>
          <p:cNvPr id="38" name="Rectangle 37"/>
          <p:cNvSpPr/>
          <p:nvPr/>
        </p:nvSpPr>
        <p:spPr>
          <a:xfrm>
            <a:off x="4290142" y="72685"/>
            <a:ext cx="1924056" cy="858567"/>
          </a:xfrm>
          <a:prstGeom prst="rect">
            <a:avLst/>
          </a:prstGeom>
          <a:solidFill>
            <a:srgbClr val="9ED8D8"/>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smtClean="0">
                <a:ln w="0"/>
                <a:solidFill>
                  <a:schemeClr val="accent6">
                    <a:lumMod val="50000"/>
                  </a:schemeClr>
                </a:solidFill>
                <a:effectLst>
                  <a:outerShdw blurRad="38100" dist="19050" dir="2700000" algn="tl" rotWithShape="0">
                    <a:schemeClr val="dk1">
                      <a:alpha val="40000"/>
                    </a:schemeClr>
                  </a:outerShdw>
                </a:effectLst>
                <a:latin typeface="UTM Isadora" panose="02040603050506020204" pitchFamily="18" charset="0"/>
                <a:cs typeface="Times New Roman" panose="02020603050405020304" pitchFamily="18" charset="0"/>
              </a:rPr>
              <a:t>Kết thúc</a:t>
            </a:r>
            <a:endParaRPr lang="en-US" sz="2800" b="1" dirty="0">
              <a:ln w="0"/>
              <a:solidFill>
                <a:schemeClr val="accent6">
                  <a:lumMod val="50000"/>
                </a:schemeClr>
              </a:solidFill>
              <a:effectLst>
                <a:outerShdw blurRad="38100" dist="19050" dir="2700000" algn="tl" rotWithShape="0">
                  <a:schemeClr val="dk1">
                    <a:alpha val="40000"/>
                  </a:schemeClr>
                </a:outerShdw>
              </a:effectLst>
              <a:latin typeface="UTM Isador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234464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iterate type="wd">
                                    <p:tmPct val="10000"/>
                                  </p:iterate>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down)">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dissolve">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1" nodeType="clickEffect">
                                  <p:stCondLst>
                                    <p:cond delay="0"/>
                                  </p:stCondLst>
                                  <p:childTnLst>
                                    <p:animEffect transition="out" filter="wipe(down)">
                                      <p:cBhvr>
                                        <p:cTn id="35" dur="500"/>
                                        <p:tgtEl>
                                          <p:spTgt spid="35"/>
                                        </p:tgtEl>
                                      </p:cBhvr>
                                    </p:animEffect>
                                    <p:set>
                                      <p:cBhvr>
                                        <p:cTn id="36" dur="1" fill="hold">
                                          <p:stCondLst>
                                            <p:cond delay="499"/>
                                          </p:stCondLst>
                                        </p:cTn>
                                        <p:tgtEl>
                                          <p:spTgt spid="3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dissolv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down)">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dissolv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grpId="1" nodeType="clickEffect">
                                  <p:stCondLst>
                                    <p:cond delay="0"/>
                                  </p:stCondLst>
                                  <p:childTnLst>
                                    <p:animEffect transition="out" filter="dissolv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par>
                                <p:cTn id="57" presetID="22" presetClass="entr" presetSubtype="4"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down)">
                                      <p:cBhvr>
                                        <p:cTn id="59" dur="500"/>
                                        <p:tgtEl>
                                          <p:spTgt spid="37"/>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dissolve">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xit" presetSubtype="0" fill="hold" grpId="1" nodeType="clickEffect">
                                  <p:stCondLst>
                                    <p:cond delay="0"/>
                                  </p:stCondLst>
                                  <p:childTnLst>
                                    <p:animEffect transition="out" filter="fade">
                                      <p:cBhvr>
                                        <p:cTn id="68" dur="500"/>
                                        <p:tgtEl>
                                          <p:spTgt spid="37"/>
                                        </p:tgtEl>
                                      </p:cBhvr>
                                    </p:animEffect>
                                    <p:anim calcmode="lin" valueType="num">
                                      <p:cBhvr>
                                        <p:cTn id="69" dur="500"/>
                                        <p:tgtEl>
                                          <p:spTgt spid="37"/>
                                        </p:tgtEl>
                                        <p:attrNameLst>
                                          <p:attrName>ppt_x</p:attrName>
                                        </p:attrNameLst>
                                      </p:cBhvr>
                                      <p:tavLst>
                                        <p:tav tm="0">
                                          <p:val>
                                            <p:strVal val="ppt_x"/>
                                          </p:val>
                                        </p:tav>
                                        <p:tav tm="100000">
                                          <p:val>
                                            <p:strVal val="ppt_x"/>
                                          </p:val>
                                        </p:tav>
                                      </p:tavLst>
                                    </p:anim>
                                    <p:anim calcmode="lin" valueType="num">
                                      <p:cBhvr>
                                        <p:cTn id="70" dur="500"/>
                                        <p:tgtEl>
                                          <p:spTgt spid="37"/>
                                        </p:tgtEl>
                                        <p:attrNameLst>
                                          <p:attrName>ppt_y</p:attrName>
                                        </p:attrNameLst>
                                      </p:cBhvr>
                                      <p:tavLst>
                                        <p:tav tm="0">
                                          <p:val>
                                            <p:strVal val="ppt_y"/>
                                          </p:val>
                                        </p:tav>
                                        <p:tav tm="100000">
                                          <p:val>
                                            <p:strVal val="ppt_y+.1"/>
                                          </p:val>
                                        </p:tav>
                                      </p:tavLst>
                                    </p:anim>
                                    <p:set>
                                      <p:cBhvr>
                                        <p:cTn id="71" dur="1" fill="hold">
                                          <p:stCondLst>
                                            <p:cond delay="499"/>
                                          </p:stCondLst>
                                        </p:cTn>
                                        <p:tgtEl>
                                          <p:spTgt spid="3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dissolve">
                                      <p:cBhvr>
                                        <p:cTn id="76" dur="500"/>
                                        <p:tgtEl>
                                          <p:spTgt spid="25"/>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down)">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xit" presetSubtype="0" fill="hold" grpId="1" nodeType="clickEffect">
                                  <p:stCondLst>
                                    <p:cond delay="0"/>
                                  </p:stCondLst>
                                  <p:childTnLst>
                                    <p:animEffect transition="out" filter="fade">
                                      <p:cBhvr>
                                        <p:cTn id="83" dur="500"/>
                                        <p:tgtEl>
                                          <p:spTgt spid="38"/>
                                        </p:tgtEl>
                                      </p:cBhvr>
                                    </p:animEffect>
                                    <p:anim calcmode="lin" valueType="num">
                                      <p:cBhvr>
                                        <p:cTn id="84" dur="500"/>
                                        <p:tgtEl>
                                          <p:spTgt spid="38"/>
                                        </p:tgtEl>
                                        <p:attrNameLst>
                                          <p:attrName>ppt_x</p:attrName>
                                        </p:attrNameLst>
                                      </p:cBhvr>
                                      <p:tavLst>
                                        <p:tav tm="0">
                                          <p:val>
                                            <p:strVal val="ppt_x"/>
                                          </p:val>
                                        </p:tav>
                                        <p:tav tm="100000">
                                          <p:val>
                                            <p:strVal val="ppt_x"/>
                                          </p:val>
                                        </p:tav>
                                      </p:tavLst>
                                    </p:anim>
                                    <p:anim calcmode="lin" valueType="num">
                                      <p:cBhvr>
                                        <p:cTn id="85" dur="500"/>
                                        <p:tgtEl>
                                          <p:spTgt spid="38"/>
                                        </p:tgtEl>
                                        <p:attrNameLst>
                                          <p:attrName>ppt_y</p:attrName>
                                        </p:attrNameLst>
                                      </p:cBhvr>
                                      <p:tavLst>
                                        <p:tav tm="0">
                                          <p:val>
                                            <p:strVal val="ppt_y"/>
                                          </p:val>
                                        </p:tav>
                                        <p:tav tm="100000">
                                          <p:val>
                                            <p:strVal val="ppt_y+.1"/>
                                          </p:val>
                                        </p:tav>
                                      </p:tavLst>
                                    </p:anim>
                                    <p:set>
                                      <p:cBhvr>
                                        <p:cTn id="86"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31" grpId="0" animBg="1"/>
      <p:bldP spid="33" grpId="0" animBg="1"/>
      <p:bldP spid="34" grpId="0"/>
      <p:bldP spid="35" grpId="0" animBg="1"/>
      <p:bldP spid="35" grpId="1" animBg="1"/>
      <p:bldP spid="36" grpId="0" animBg="1"/>
      <p:bldP spid="36" grpId="1" animBg="1"/>
      <p:bldP spid="37" grpId="0" animBg="1"/>
      <p:bldP spid="37" grpId="1" animBg="1"/>
      <p:bldP spid="38" grpId="0" animBg="1"/>
      <p:bldP spid="3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23" name="组合 22"/>
          <p:cNvGrpSpPr/>
          <p:nvPr/>
        </p:nvGrpSpPr>
        <p:grpSpPr>
          <a:xfrm>
            <a:off x="653957" y="1120866"/>
            <a:ext cx="9683143" cy="5089394"/>
            <a:chOff x="1828800" y="932842"/>
            <a:chExt cx="12772509" cy="4993542"/>
          </a:xfrm>
          <a:effectLst>
            <a:outerShdw blurRad="50800" dist="38100" dir="5400000" algn="t" rotWithShape="0">
              <a:prstClr val="black">
                <a:alpha val="40000"/>
              </a:prstClr>
            </a:outerShdw>
          </a:effectLst>
        </p:grpSpPr>
        <p:sp>
          <p:nvSpPr>
            <p:cNvPr id="36" name="圆角矩形 35"/>
            <p:cNvSpPr/>
            <p:nvPr/>
          </p:nvSpPr>
          <p:spPr>
            <a:xfrm flipV="1">
              <a:off x="1828800" y="932842"/>
              <a:ext cx="12772509" cy="4993542"/>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圆角矩形 36"/>
            <p:cNvSpPr/>
            <p:nvPr/>
          </p:nvSpPr>
          <p:spPr>
            <a:xfrm flipV="1">
              <a:off x="1930550" y="1007532"/>
              <a:ext cx="12569383" cy="4844129"/>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4" name="Pentagon 43"/>
          <p:cNvSpPr/>
          <p:nvPr/>
        </p:nvSpPr>
        <p:spPr>
          <a:xfrm>
            <a:off x="775730" y="1144454"/>
            <a:ext cx="9206901" cy="864000"/>
          </a:xfrm>
          <a:prstGeom prst="homePlate">
            <a:avLst/>
          </a:prstGeom>
          <a:solidFill>
            <a:schemeClr val="accent2">
              <a:lumMod val="20000"/>
              <a:lumOff val="80000"/>
            </a:schemeClr>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Trước</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kể</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phải</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giới</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thiệu</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a:t>
            </a:r>
            <a:endPar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8" name="Pentagon 47"/>
          <p:cNvSpPr/>
          <p:nvPr/>
        </p:nvSpPr>
        <p:spPr>
          <a:xfrm>
            <a:off x="859101" y="2367039"/>
            <a:ext cx="9206901" cy="864000"/>
          </a:xfrm>
          <a:prstGeom prst="homePlate">
            <a:avLst/>
          </a:prstGeom>
          <a:solidFill>
            <a:schemeClr val="accent2">
              <a:lumMod val="20000"/>
              <a:lumOff val="80000"/>
            </a:schemeClr>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Kể</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chuyện</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mở</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đầu</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diễn</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kết</a:t>
            </a:r>
            <a:r>
              <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thúc</a:t>
            </a:r>
            <a:endParaRPr lang="en-US" sz="32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9" name="Pentagon 48"/>
          <p:cNvSpPr/>
          <p:nvPr/>
        </p:nvSpPr>
        <p:spPr>
          <a:xfrm>
            <a:off x="653957" y="3485648"/>
            <a:ext cx="9206902" cy="864000"/>
          </a:xfrm>
          <a:prstGeom prst="homePlate">
            <a:avLst/>
          </a:prstGeom>
          <a:solidFill>
            <a:schemeClr val="accent2">
              <a:lumMod val="20000"/>
              <a:lumOff val="80000"/>
            </a:schemeClr>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Nếu truyện dài, chọn 1-2 đoạn để kể</a:t>
            </a:r>
          </a:p>
        </p:txBody>
      </p:sp>
      <p:sp>
        <p:nvSpPr>
          <p:cNvPr id="50" name="Pentagon 49"/>
          <p:cNvSpPr/>
          <p:nvPr/>
        </p:nvSpPr>
        <p:spPr>
          <a:xfrm>
            <a:off x="775728" y="4846685"/>
            <a:ext cx="9206903" cy="864000"/>
          </a:xfrm>
          <a:prstGeom prst="homePlate">
            <a:avLst/>
          </a:prstGeom>
          <a:solidFill>
            <a:schemeClr val="accent2">
              <a:lumMod val="20000"/>
              <a:lumOff val="80000"/>
            </a:schemeClr>
          </a:solidFill>
          <a:ln>
            <a:noFill/>
          </a:ln>
          <a:effectLst>
            <a:outerShdw blurRad="50800" dist="38100" dir="18900000" sx="103000" sy="103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 ý giọng điệu, cử chỉ khi kể chuyện</a:t>
            </a:r>
          </a:p>
        </p:txBody>
      </p:sp>
      <p:pic>
        <p:nvPicPr>
          <p:cNvPr id="52"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9507" y="-385825"/>
            <a:ext cx="3280691" cy="3146785"/>
          </a:xfrm>
          <a:prstGeom prst="rect">
            <a:avLst/>
          </a:prstGeom>
        </p:spPr>
      </p:pic>
      <p:sp>
        <p:nvSpPr>
          <p:cNvPr id="47" name="Rectangle 46"/>
          <p:cNvSpPr/>
          <p:nvPr/>
        </p:nvSpPr>
        <p:spPr>
          <a:xfrm rot="1376431">
            <a:off x="9151533" y="371105"/>
            <a:ext cx="2749471" cy="1323439"/>
          </a:xfrm>
          <a:prstGeom prst="rect">
            <a:avLst/>
          </a:prstGeom>
          <a:noFill/>
        </p:spPr>
        <p:txBody>
          <a:bodyPr wrap="none" lIns="91440" tIns="45720" rIns="91440" bIns="45720">
            <a:spAutoFit/>
          </a:bodyPr>
          <a:lstStyle/>
          <a:p>
            <a:pPr algn="ctr"/>
            <a:r>
              <a:rPr lang="vi-VN" sz="8000" b="0" cap="none" spc="0" dirty="0" smtClean="0">
                <a:ln w="0"/>
                <a:solidFill>
                  <a:srgbClr val="EAA700"/>
                </a:solidFill>
                <a:effectLst>
                  <a:outerShdw blurRad="38100" dist="19050" dir="2700000" algn="tl" rotWithShape="0">
                    <a:schemeClr val="dk1">
                      <a:alpha val="40000"/>
                    </a:schemeClr>
                  </a:outerShdw>
                </a:effectLst>
                <a:latin typeface="UTM Androgyne" panose="02040603050506020204" pitchFamily="18" charset="0"/>
                <a:cs typeface="Times New Roman" panose="02020603050405020304" pitchFamily="18" charset="0"/>
              </a:rPr>
              <a:t>Lưu ý</a:t>
            </a:r>
            <a:endParaRPr lang="en-US" sz="8000" b="0" cap="none" spc="0" dirty="0">
              <a:ln w="0"/>
              <a:solidFill>
                <a:srgbClr val="EAA700"/>
              </a:solidFill>
              <a:effectLst>
                <a:outerShdw blurRad="38100" dist="19050" dir="2700000" algn="tl" rotWithShape="0">
                  <a:schemeClr val="dk1">
                    <a:alpha val="40000"/>
                  </a:schemeClr>
                </a:outerShdw>
              </a:effectLst>
              <a:latin typeface="UTM Avo" panose="02040603050506020204" pitchFamily="18" charset="0"/>
              <a:cs typeface="Times New Roman" panose="02020603050405020304" pitchFamily="18" charset="0"/>
            </a:endParaRPr>
          </a:p>
        </p:txBody>
      </p:sp>
      <p:pic>
        <p:nvPicPr>
          <p:cNvPr id="53" name="图片 25">
            <a:extLst>
              <a:ext uri="{FF2B5EF4-FFF2-40B4-BE49-F238E27FC236}">
                <a16:creationId xmlns:a16="http://schemas.microsoft.com/office/drawing/2014/main" id="{7A2060F1-955B-4EA4-BDE4-2B419FD19A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2" y="46287"/>
            <a:ext cx="2057399" cy="2149159"/>
          </a:xfrm>
          <a:prstGeom prst="rect">
            <a:avLst/>
          </a:prstGeom>
        </p:spPr>
      </p:pic>
      <p:pic>
        <p:nvPicPr>
          <p:cNvPr id="38" name="图片 37">
            <a:extLst>
              <a:ext uri="{FF2B5EF4-FFF2-40B4-BE49-F238E27FC236}">
                <a16:creationId xmlns:a16="http://schemas.microsoft.com/office/drawing/2014/main" id="{84AAB19D-F985-4FCB-B287-53FA43C213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5499" y="4977808"/>
            <a:ext cx="2053667" cy="1372577"/>
          </a:xfrm>
          <a:prstGeom prst="rect">
            <a:avLst/>
          </a:prstGeom>
        </p:spPr>
      </p:pic>
    </p:spTree>
    <p:extLst>
      <p:ext uri="{BB962C8B-B14F-4D97-AF65-F5344CB8AC3E}">
        <p14:creationId xmlns:p14="http://schemas.microsoft.com/office/powerpoint/2010/main" val="475263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500" fill="hold"/>
                                        <p:tgtEl>
                                          <p:spTgt spid="38"/>
                                        </p:tgtEl>
                                        <p:attrNameLst>
                                          <p:attrName>ppt_x</p:attrName>
                                        </p:attrNameLst>
                                      </p:cBhvr>
                                      <p:tavLst>
                                        <p:tav tm="0">
                                          <p:val>
                                            <p:strVal val="1+#ppt_w/2"/>
                                          </p:val>
                                        </p:tav>
                                        <p:tav tm="100000">
                                          <p:val>
                                            <p:strVal val="#ppt_x"/>
                                          </p:val>
                                        </p:tav>
                                      </p:tavLst>
                                    </p:anim>
                                    <p:anim calcmode="lin" valueType="num">
                                      <p:cBhvr additive="base">
                                        <p:cTn id="8" dur="1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anim calcmode="lin" valueType="num">
                                      <p:cBhvr>
                                        <p:cTn id="14" dur="500" fill="hold"/>
                                        <p:tgtEl>
                                          <p:spTgt spid="44"/>
                                        </p:tgtEl>
                                        <p:attrNameLst>
                                          <p:attrName>ppt_x</p:attrName>
                                        </p:attrNameLst>
                                      </p:cBhvr>
                                      <p:tavLst>
                                        <p:tav tm="0">
                                          <p:val>
                                            <p:strVal val="#ppt_x"/>
                                          </p:val>
                                        </p:tav>
                                        <p:tav tm="100000">
                                          <p:val>
                                            <p:strVal val="#ppt_x"/>
                                          </p:val>
                                        </p:tav>
                                      </p:tavLst>
                                    </p:anim>
                                    <p:anim calcmode="lin" valueType="num">
                                      <p:cBhvr>
                                        <p:cTn id="15"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anim calcmode="lin" valueType="num">
                                      <p:cBhvr>
                                        <p:cTn id="21" dur="500" fill="hold"/>
                                        <p:tgtEl>
                                          <p:spTgt spid="48"/>
                                        </p:tgtEl>
                                        <p:attrNameLst>
                                          <p:attrName>ppt_x</p:attrName>
                                        </p:attrNameLst>
                                      </p:cBhvr>
                                      <p:tavLst>
                                        <p:tav tm="0">
                                          <p:val>
                                            <p:strVal val="#ppt_x"/>
                                          </p:val>
                                        </p:tav>
                                        <p:tav tm="100000">
                                          <p:val>
                                            <p:strVal val="#ppt_x"/>
                                          </p:val>
                                        </p:tav>
                                      </p:tavLst>
                                    </p:anim>
                                    <p:anim calcmode="lin" valueType="num">
                                      <p:cBhvr>
                                        <p:cTn id="22"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anim calcmode="lin" valueType="num">
                                      <p:cBhvr>
                                        <p:cTn id="28" dur="500" fill="hold"/>
                                        <p:tgtEl>
                                          <p:spTgt spid="49"/>
                                        </p:tgtEl>
                                        <p:attrNameLst>
                                          <p:attrName>ppt_x</p:attrName>
                                        </p:attrNameLst>
                                      </p:cBhvr>
                                      <p:tavLst>
                                        <p:tav tm="0">
                                          <p:val>
                                            <p:strVal val="#ppt_x"/>
                                          </p:val>
                                        </p:tav>
                                        <p:tav tm="100000">
                                          <p:val>
                                            <p:strVal val="#ppt_x"/>
                                          </p:val>
                                        </p:tav>
                                      </p:tavLst>
                                    </p:anim>
                                    <p:anim calcmode="lin" valueType="num">
                                      <p:cBhvr>
                                        <p:cTn id="29" dur="5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anim calcmode="lin" valueType="num">
                                      <p:cBhvr>
                                        <p:cTn id="35" dur="500" fill="hold"/>
                                        <p:tgtEl>
                                          <p:spTgt spid="50"/>
                                        </p:tgtEl>
                                        <p:attrNameLst>
                                          <p:attrName>ppt_x</p:attrName>
                                        </p:attrNameLst>
                                      </p:cBhvr>
                                      <p:tavLst>
                                        <p:tav tm="0">
                                          <p:val>
                                            <p:strVal val="#ppt_x"/>
                                          </p:val>
                                        </p:tav>
                                        <p:tav tm="100000">
                                          <p:val>
                                            <p:strVal val="#ppt_x"/>
                                          </p:val>
                                        </p:tav>
                                      </p:tavLst>
                                    </p:anim>
                                    <p:anim calcmode="lin" valueType="num">
                                      <p:cBhvr>
                                        <p:cTn id="36" dur="5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8" grpId="0" animBg="1"/>
      <p:bldP spid="49" grpId="0" animBg="1"/>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2698"/>
            <a:ext cx="12192000" cy="4813300"/>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8200" y="-2224267"/>
            <a:ext cx="12192000" cy="6858000"/>
          </a:xfrm>
          <a:prstGeom prst="rect">
            <a:avLst/>
          </a:prstGeom>
        </p:spPr>
      </p:pic>
      <p:grpSp>
        <p:nvGrpSpPr>
          <p:cNvPr id="9" name="组合 8">
            <a:extLst>
              <a:ext uri="{FF2B5EF4-FFF2-40B4-BE49-F238E27FC236}">
                <a16:creationId xmlns:a16="http://schemas.microsoft.com/office/drawing/2014/main" id="{DCCE4400-57A0-436F-B7C5-3CBAD1597186}"/>
              </a:ext>
            </a:extLst>
          </p:cNvPr>
          <p:cNvGrpSpPr/>
          <p:nvPr/>
        </p:nvGrpSpPr>
        <p:grpSpPr>
          <a:xfrm>
            <a:off x="1280652" y="1722033"/>
            <a:ext cx="8802147" cy="2079883"/>
            <a:chOff x="5162258" y="1920865"/>
            <a:chExt cx="6855867" cy="937007"/>
          </a:xfrm>
          <a:effectLst>
            <a:outerShdw blurRad="50800" dist="38100" dir="5400000" algn="t" rotWithShape="0">
              <a:prstClr val="black">
                <a:alpha val="40000"/>
              </a:prstClr>
            </a:outerShdw>
          </a:effectLst>
        </p:grpSpPr>
        <p:sp>
          <p:nvSpPr>
            <p:cNvPr id="10" name="MH_SubTitle_1">
              <a:extLst>
                <a:ext uri="{FF2B5EF4-FFF2-40B4-BE49-F238E27FC236}">
                  <a16:creationId xmlns:a16="http://schemas.microsoft.com/office/drawing/2014/main" id="{1D125116-2A04-4F4B-9F69-76974C5F360C}"/>
                </a:ext>
              </a:extLst>
            </p:cNvPr>
            <p:cNvSpPr/>
            <p:nvPr>
              <p:custDataLst>
                <p:tags r:id="rId1"/>
              </p:custDataLst>
            </p:nvPr>
          </p:nvSpPr>
          <p:spPr>
            <a:xfrm>
              <a:off x="6282705" y="1933458"/>
              <a:ext cx="5735420" cy="923510"/>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MH_Other_1">
              <a:extLst>
                <a:ext uri="{FF2B5EF4-FFF2-40B4-BE49-F238E27FC236}">
                  <a16:creationId xmlns:a16="http://schemas.microsoft.com/office/drawing/2014/main" id="{EF67E47E-433B-4491-9835-8ED78F23BE2F}"/>
                </a:ext>
              </a:extLst>
            </p:cNvPr>
            <p:cNvSpPr/>
            <p:nvPr>
              <p:custDataLst>
                <p:tags r:id="rId2"/>
              </p:custDataLst>
            </p:nvPr>
          </p:nvSpPr>
          <p:spPr>
            <a:xfrm>
              <a:off x="5162258" y="1920865"/>
              <a:ext cx="1658780" cy="937007"/>
            </a:xfrm>
            <a:prstGeom prst="ellipse">
              <a:avLst/>
            </a:prstGeom>
            <a:solidFill>
              <a:schemeClr val="bg1"/>
            </a:solidFill>
            <a:ln w="57150" cap="flat" cmpd="sng" algn="ctr">
              <a:solidFill>
                <a:srgbClr val="F2DC8E"/>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0" i="1" u="none" strike="noStrike" kern="0" cap="none" spc="0" normalizeH="0" baseline="0" noProof="0" dirty="0">
                <a:ln>
                  <a:noFill/>
                </a:ln>
                <a:solidFill>
                  <a:srgbClr val="2E907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8" name="图片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3454" y="4478177"/>
            <a:ext cx="3860800" cy="2286000"/>
          </a:xfrm>
          <a:prstGeom prst="rect">
            <a:avLst/>
          </a:prstGeom>
        </p:spPr>
      </p:pic>
      <p:sp>
        <p:nvSpPr>
          <p:cNvPr id="15" name="Rectangle 14"/>
          <p:cNvSpPr/>
          <p:nvPr/>
        </p:nvSpPr>
        <p:spPr>
          <a:xfrm>
            <a:off x="2719177" y="2422374"/>
            <a:ext cx="8013809" cy="754053"/>
          </a:xfrm>
          <a:prstGeom prst="rect">
            <a:avLst/>
          </a:prstGeom>
        </p:spPr>
        <p:txBody>
          <a:bodyPr wrap="square">
            <a:spAutoFit/>
          </a:bodyPr>
          <a:lstStyle/>
          <a:p>
            <a:pPr algn="ctr"/>
            <a:r>
              <a:rPr lang="vi-VN" sz="4300" b="1" dirty="0" smtClean="0">
                <a:ln w="22225">
                  <a:solidFill>
                    <a:schemeClr val="accent2"/>
                  </a:solidFill>
                  <a:prstDash val="solid"/>
                </a:ln>
                <a:solidFill>
                  <a:schemeClr val="accent2">
                    <a:lumMod val="40000"/>
                    <a:lumOff val="60000"/>
                  </a:schemeClr>
                </a:solidFill>
                <a:latin typeface="UTM Avo" panose="02040603050506020204" pitchFamily="18" charset="0"/>
                <a:cs typeface="Times New Roman" panose="02020603050405020304" pitchFamily="18" charset="0"/>
              </a:rPr>
              <a:t>THỰC HÀNH KỂ CHUYỆN</a:t>
            </a:r>
            <a:endParaRPr lang="en-US" sz="4300" b="1" dirty="0">
              <a:ln w="22225">
                <a:solidFill>
                  <a:schemeClr val="accent2"/>
                </a:solidFill>
                <a:prstDash val="solid"/>
              </a:ln>
              <a:solidFill>
                <a:schemeClr val="accent2">
                  <a:lumMod val="40000"/>
                  <a:lumOff val="60000"/>
                </a:schemeClr>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966716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1000"/>
                                        <p:tgtEl>
                                          <p:spTgt spid="27"/>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2" presetClass="entr" presetSubtype="4"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ppt_x"/>
                                          </p:val>
                                        </p:tav>
                                        <p:tav tm="100000">
                                          <p:val>
                                            <p:strVal val="#ppt_x"/>
                                          </p:val>
                                        </p:tav>
                                      </p:tavLst>
                                    </p:anim>
                                    <p:anim calcmode="lin" valueType="num">
                                      <p:cBhvr additive="base">
                                        <p:cTn id="44" dur="1000" fill="hold"/>
                                        <p:tgtEl>
                                          <p:spTgt spid="9"/>
                                        </p:tgtEl>
                                        <p:attrNameLst>
                                          <p:attrName>ppt_y</p:attrName>
                                        </p:attrNameLst>
                                      </p:cBhvr>
                                      <p:tavLst>
                                        <p:tav tm="0">
                                          <p:val>
                                            <p:strVal val="1+#ppt_h/2"/>
                                          </p:val>
                                        </p:tav>
                                        <p:tav tm="100000">
                                          <p:val>
                                            <p:strVal val="#ppt_y"/>
                                          </p:val>
                                        </p:tav>
                                      </p:tavLst>
                                    </p:anim>
                                  </p:childTnLst>
                                </p:cTn>
                              </p:par>
                            </p:childTnLst>
                          </p:cTn>
                        </p:par>
                        <p:par>
                          <p:cTn id="45" fill="hold">
                            <p:stCondLst>
                              <p:cond delay="7000"/>
                            </p:stCondLst>
                            <p:childTnLst>
                              <p:par>
                                <p:cTn id="46" presetID="42" presetClass="entr" presetSubtype="0"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par>
                                <p:cTn id="51" presetID="2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19">
            <a:extLst>
              <a:ext uri="{FF2B5EF4-FFF2-40B4-BE49-F238E27FC236}">
                <a16:creationId xmlns:a16="http://schemas.microsoft.com/office/drawing/2014/main" id="{DCCE4400-57A0-436F-B7C5-3CBAD1597186}"/>
              </a:ext>
            </a:extLst>
          </p:cNvPr>
          <p:cNvGrpSpPr/>
          <p:nvPr/>
        </p:nvGrpSpPr>
        <p:grpSpPr>
          <a:xfrm>
            <a:off x="0" y="381000"/>
            <a:ext cx="13884716" cy="11474983"/>
            <a:chOff x="5502013" y="1088331"/>
            <a:chExt cx="5321472" cy="1559919"/>
          </a:xfrm>
          <a:effectLst>
            <a:outerShdw blurRad="50800" dist="38100" dir="5400000" algn="t" rotWithShape="0">
              <a:prstClr val="black">
                <a:alpha val="40000"/>
              </a:prstClr>
            </a:outerShdw>
          </a:effectLst>
        </p:grpSpPr>
        <p:sp>
          <p:nvSpPr>
            <p:cNvPr id="8" name="MH_SubTitle_1">
              <a:extLst>
                <a:ext uri="{FF2B5EF4-FFF2-40B4-BE49-F238E27FC236}">
                  <a16:creationId xmlns:a16="http://schemas.microsoft.com/office/drawing/2014/main" id="{1D125116-2A04-4F4B-9F69-76974C5F360C}"/>
                </a:ext>
              </a:extLst>
            </p:cNvPr>
            <p:cNvSpPr/>
            <p:nvPr>
              <p:custDataLst>
                <p:tags r:id="rId1"/>
              </p:custDataLst>
            </p:nvPr>
          </p:nvSpPr>
          <p:spPr>
            <a:xfrm>
              <a:off x="5502013" y="1088331"/>
              <a:ext cx="4686547"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a:lnSpc>
                  <a:spcPct val="130000"/>
                </a:lnSpc>
                <a:defRPr/>
              </a:pPr>
              <a:endParaRPr lang="zh-CN" altLang="en-US" sz="1400" kern="0" dirty="0">
                <a:solidFill>
                  <a:srgbClr val="4D4D4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矩形 22">
              <a:extLst>
                <a:ext uri="{FF2B5EF4-FFF2-40B4-BE49-F238E27FC236}">
                  <a16:creationId xmlns:a16="http://schemas.microsoft.com/office/drawing/2014/main" id="{F953D702-DA6F-4E12-96CD-D548CD86F11B}"/>
                </a:ext>
              </a:extLst>
            </p:cNvPr>
            <p:cNvSpPr/>
            <p:nvPr/>
          </p:nvSpPr>
          <p:spPr>
            <a:xfrm>
              <a:off x="6190805" y="2079986"/>
              <a:ext cx="4632680" cy="568264"/>
            </a:xfrm>
            <a:prstGeom prst="rect">
              <a:avLst/>
            </a:prstGeom>
          </p:spPr>
          <p:txBody>
            <a:bodyPr wrap="square">
              <a:spAutoFit/>
              <a:scene3d>
                <a:camera prst="orthographicFront"/>
                <a:lightRig rig="threePt" dir="t"/>
              </a:scene3d>
              <a:sp3d contourW="12700"/>
            </a:bodyPr>
            <a:lstStyle/>
            <a:p>
              <a:pPr>
                <a:lnSpc>
                  <a:spcPct val="120000"/>
                </a:lnSpc>
              </a:pPr>
              <a:endParaRPr lang="zh-CN" altLang="en-US" sz="1900" b="1" dirty="0">
                <a:solidFill>
                  <a:srgbClr val="12735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 name="Rectangle 3"/>
          <p:cNvSpPr/>
          <p:nvPr/>
        </p:nvSpPr>
        <p:spPr>
          <a:xfrm>
            <a:off x="990600" y="1447800"/>
            <a:ext cx="9829800" cy="4324261"/>
          </a:xfrm>
          <a:prstGeom prst="rect">
            <a:avLst/>
          </a:prstGeom>
        </p:spPr>
        <p:txBody>
          <a:bodyPr wrap="square">
            <a:spAutoFit/>
          </a:bodyPr>
          <a:lstStyle/>
          <a:p>
            <a:pPr algn="just">
              <a:spcAft>
                <a:spcPts val="0"/>
              </a:spcAft>
            </a:pPr>
            <a:r>
              <a:rPr lang="nl-NL" sz="2500" b="1" dirty="0" smtClean="0">
                <a:latin typeface="UTM Avo" panose="02040603050506020204" pitchFamily="18" charset="0"/>
                <a:ea typeface="Times New Roman" panose="02020603050405020304" pitchFamily="18" charset="0"/>
              </a:rPr>
              <a:t>1</a:t>
            </a:r>
            <a:r>
              <a:rPr lang="nl-NL" sz="2500" b="1" dirty="0">
                <a:latin typeface="UTM Avo" panose="02040603050506020204" pitchFamily="18" charset="0"/>
                <a:ea typeface="Times New Roman" panose="02020603050405020304" pitchFamily="18" charset="0"/>
              </a:rPr>
              <a:t>. Kiến thức</a:t>
            </a:r>
            <a:endParaRPr lang="en-US" sz="2500" dirty="0">
              <a:latin typeface="UTM Avo" panose="02040603050506020204" pitchFamily="18" charset="0"/>
              <a:ea typeface="Times New Roman" panose="02020603050405020304" pitchFamily="18" charset="0"/>
            </a:endParaRPr>
          </a:p>
          <a:p>
            <a:pPr algn="just">
              <a:spcAft>
                <a:spcPts val="0"/>
              </a:spcAft>
            </a:pPr>
            <a:r>
              <a:rPr lang="nl-NL" sz="2500" dirty="0">
                <a:latin typeface="UTM Avo" panose="02040603050506020204" pitchFamily="18" charset="0"/>
                <a:ea typeface="Times New Roman" panose="02020603050405020304" pitchFamily="18" charset="0"/>
              </a:rPr>
              <a:t>- Hiểu nội dung và ý nghĩa câu chuyện mình kể</a:t>
            </a:r>
            <a:endParaRPr lang="en-US" sz="2500" dirty="0">
              <a:latin typeface="UTM Avo" panose="02040603050506020204" pitchFamily="18" charset="0"/>
              <a:ea typeface="Times New Roman" panose="02020603050405020304" pitchFamily="18" charset="0"/>
            </a:endParaRPr>
          </a:p>
          <a:p>
            <a:pPr>
              <a:spcAft>
                <a:spcPts val="0"/>
              </a:spcAft>
            </a:pPr>
            <a:r>
              <a:rPr lang="nl-NL" sz="2500" b="1" dirty="0">
                <a:latin typeface="UTM Avo" panose="02040603050506020204" pitchFamily="18" charset="0"/>
                <a:ea typeface="Times New Roman" panose="02020603050405020304" pitchFamily="18" charset="0"/>
              </a:rPr>
              <a:t>2. Kĩ </a:t>
            </a:r>
            <a:r>
              <a:rPr lang="nl-NL" sz="2500" b="1" dirty="0" smtClean="0">
                <a:latin typeface="UTM Avo" panose="02040603050506020204" pitchFamily="18" charset="0"/>
                <a:ea typeface="Times New Roman" panose="02020603050405020304" pitchFamily="18" charset="0"/>
              </a:rPr>
              <a:t>năng: </a:t>
            </a:r>
          </a:p>
          <a:p>
            <a:pPr>
              <a:spcAft>
                <a:spcPts val="0"/>
              </a:spcAft>
            </a:pPr>
            <a:r>
              <a:rPr lang="nl-NL" sz="2500" dirty="0" smtClean="0">
                <a:latin typeface="UTM Avo" panose="02040603050506020204" pitchFamily="18" charset="0"/>
                <a:ea typeface="Times New Roman" panose="02020603050405020304" pitchFamily="18" charset="0"/>
              </a:rPr>
              <a:t>Kể được câu chuyện (mẫu chuyện, đoạn truyện) đã nghe, đã đọc có nhân vật, có ý nghĩa, nói về lòng nhân hậu (theo gợi ý ở SGK)</a:t>
            </a:r>
            <a:endParaRPr lang="en-US" sz="2500" dirty="0">
              <a:latin typeface="UTM Avo" panose="02040603050506020204" pitchFamily="18" charset="0"/>
              <a:ea typeface="Times New Roman" panose="02020603050405020304" pitchFamily="18" charset="0"/>
            </a:endParaRPr>
          </a:p>
          <a:p>
            <a:pPr>
              <a:spcAft>
                <a:spcPts val="0"/>
              </a:spcAft>
            </a:pPr>
            <a:r>
              <a:rPr lang="nl-NL" sz="2500" b="1" dirty="0" smtClean="0">
                <a:latin typeface="UTM Avo" panose="02040603050506020204" pitchFamily="18" charset="0"/>
                <a:ea typeface="Times New Roman" panose="02020603050405020304" pitchFamily="18" charset="0"/>
              </a:rPr>
              <a:t>3</a:t>
            </a:r>
            <a:r>
              <a:rPr lang="nl-NL" sz="2500" b="1" dirty="0">
                <a:latin typeface="UTM Avo" panose="02040603050506020204" pitchFamily="18" charset="0"/>
                <a:ea typeface="Times New Roman" panose="02020603050405020304" pitchFamily="18" charset="0"/>
              </a:rPr>
              <a:t>. Phẩm chất</a:t>
            </a:r>
            <a:endParaRPr lang="en-US" sz="2500" dirty="0">
              <a:latin typeface="UTM Avo" panose="02040603050506020204" pitchFamily="18" charset="0"/>
              <a:ea typeface="Times New Roman" panose="02020603050405020304" pitchFamily="18" charset="0"/>
            </a:endParaRPr>
          </a:p>
          <a:p>
            <a:pPr algn="just">
              <a:spcAft>
                <a:spcPts val="0"/>
              </a:spcAft>
            </a:pPr>
            <a:r>
              <a:rPr lang="nl-NL" sz="2500" dirty="0">
                <a:latin typeface="UTM Avo" panose="02040603050506020204" pitchFamily="18" charset="0"/>
                <a:ea typeface="Times New Roman" panose="02020603050405020304" pitchFamily="18" charset="0"/>
              </a:rPr>
              <a:t>- GD HS lòng nhân hậu, yêu thương con người</a:t>
            </a:r>
            <a:endParaRPr lang="en-US" sz="2500" dirty="0">
              <a:latin typeface="UTM Avo" panose="02040603050506020204" pitchFamily="18" charset="0"/>
              <a:ea typeface="Times New Roman" panose="02020603050405020304" pitchFamily="18" charset="0"/>
            </a:endParaRPr>
          </a:p>
          <a:p>
            <a:pPr algn="just">
              <a:spcAft>
                <a:spcPts val="0"/>
              </a:spcAft>
            </a:pPr>
            <a:r>
              <a:rPr lang="nl-NL" sz="2500" b="1" dirty="0">
                <a:latin typeface="UTM Avo" panose="02040603050506020204" pitchFamily="18" charset="0"/>
                <a:ea typeface="Times New Roman" panose="02020603050405020304" pitchFamily="18" charset="0"/>
              </a:rPr>
              <a:t>4. Góp phần bồi dưỡng các năng lực</a:t>
            </a:r>
            <a:endParaRPr lang="en-US" sz="2500" dirty="0">
              <a:latin typeface="UTM Avo" panose="02040603050506020204" pitchFamily="18" charset="0"/>
              <a:ea typeface="Times New Roman" panose="02020603050405020304" pitchFamily="18" charset="0"/>
            </a:endParaRPr>
          </a:p>
          <a:p>
            <a:pPr algn="just">
              <a:spcAft>
                <a:spcPts val="0"/>
              </a:spcAft>
            </a:pPr>
            <a:r>
              <a:rPr lang="nl-NL" sz="2500" dirty="0">
                <a:latin typeface="UTM Avo" panose="02040603050506020204" pitchFamily="18" charset="0"/>
                <a:ea typeface="Times New Roman" panose="02020603050405020304" pitchFamily="18" charset="0"/>
              </a:rPr>
              <a:t>- NL giao tiếp và hợp tác, NL sáng tạo, NL ngôn ngữ, NL thẩm mĩ.</a:t>
            </a:r>
            <a:endParaRPr lang="en-US" sz="2500" dirty="0">
              <a:effectLst/>
              <a:latin typeface="UTM Avo" panose="02040603050506020204" pitchFamily="18" charset="0"/>
              <a:ea typeface="Times New Roman" panose="02020603050405020304" pitchFamily="18" charset="0"/>
            </a:endParaRPr>
          </a:p>
        </p:txBody>
      </p:sp>
      <p:sp>
        <p:nvSpPr>
          <p:cNvPr id="5" name="Rectangle 4"/>
          <p:cNvSpPr/>
          <p:nvPr/>
        </p:nvSpPr>
        <p:spPr>
          <a:xfrm>
            <a:off x="2514600" y="625214"/>
            <a:ext cx="6189515" cy="1015663"/>
          </a:xfrm>
          <a:prstGeom prst="rect">
            <a:avLst/>
          </a:prstGeom>
        </p:spPr>
        <p:txBody>
          <a:bodyPr wrap="none">
            <a:spAutoFit/>
          </a:bodyPr>
          <a:lstStyle/>
          <a:p>
            <a:pPr algn="ctr"/>
            <a:r>
              <a:rPr lang="en-US" sz="6000" b="1" dirty="0" smtClean="0">
                <a:ln w="22225">
                  <a:solidFill>
                    <a:schemeClr val="accent2"/>
                  </a:solidFill>
                  <a:prstDash val="solid"/>
                </a:ln>
                <a:solidFill>
                  <a:schemeClr val="accent2">
                    <a:lumMod val="40000"/>
                    <a:lumOff val="60000"/>
                  </a:schemeClr>
                </a:solidFill>
                <a:latin typeface="UVF Souci Sans" panose="02080506020201020203" pitchFamily="18" charset="0"/>
              </a:rPr>
              <a:t>YÊU CẦU CẦN ĐẠT</a:t>
            </a:r>
            <a:endParaRPr lang="en-US" sz="6000" b="1" dirty="0">
              <a:ln w="22225">
                <a:solidFill>
                  <a:schemeClr val="accent2"/>
                </a:solidFill>
                <a:prstDash val="solid"/>
              </a:ln>
              <a:solidFill>
                <a:schemeClr val="accent2">
                  <a:lumMod val="40000"/>
                  <a:lumOff val="60000"/>
                </a:schemeClr>
              </a:solidFill>
              <a:latin typeface="UVF Souci Sans" panose="02080506020201020203" pitchFamily="18" charset="0"/>
            </a:endParaRPr>
          </a:p>
        </p:txBody>
      </p:sp>
    </p:spTree>
    <p:extLst>
      <p:ext uri="{BB962C8B-B14F-4D97-AF65-F5344CB8AC3E}">
        <p14:creationId xmlns:p14="http://schemas.microsoft.com/office/powerpoint/2010/main" val="2233490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58667">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8667">
                                          <p:cBhvr additive="base">
                                            <p:cTn id="7" dur="750" fill="hold"/>
                                            <p:tgtEl>
                                              <p:spTgt spid="7"/>
                                            </p:tgtEl>
                                            <p:attrNameLst>
                                              <p:attrName>ppt_x</p:attrName>
                                            </p:attrNameLst>
                                          </p:cBhvr>
                                          <p:tavLst>
                                            <p:tav tm="0">
                                              <p:val>
                                                <p:strVal val="1+#ppt_w/2"/>
                                              </p:val>
                                            </p:tav>
                                            <p:tav tm="100000">
                                              <p:val>
                                                <p:strVal val="#ppt_x"/>
                                              </p:val>
                                            </p:tav>
                                          </p:tavLst>
                                        </p:anim>
                                        <p:anim calcmode="lin" valueType="num" p14:bounceEnd="58667">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28" name="组合 13"/>
          <p:cNvGrpSpPr/>
          <p:nvPr/>
        </p:nvGrpSpPr>
        <p:grpSpPr>
          <a:xfrm>
            <a:off x="407760" y="1457103"/>
            <a:ext cx="10666875" cy="5073123"/>
            <a:chOff x="1828799" y="932841"/>
            <a:chExt cx="12496559" cy="4349828"/>
          </a:xfrm>
          <a:effectLst>
            <a:outerShdw blurRad="50800" dist="38100" dir="5400000" algn="t" rotWithShape="0">
              <a:prstClr val="black">
                <a:alpha val="40000"/>
              </a:prstClr>
            </a:outerShdw>
          </a:effectLst>
        </p:grpSpPr>
        <p:sp>
          <p:nvSpPr>
            <p:cNvPr id="32" name="圆角矩形 22"/>
            <p:cNvSpPr/>
            <p:nvPr/>
          </p:nvSpPr>
          <p:spPr>
            <a:xfrm flipV="1">
              <a:off x="1828799" y="932841"/>
              <a:ext cx="12496559" cy="4349828"/>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圆角矩形 25"/>
            <p:cNvSpPr/>
            <p:nvPr/>
          </p:nvSpPr>
          <p:spPr>
            <a:xfrm flipV="1">
              <a:off x="1930550" y="1007533"/>
              <a:ext cx="12193166" cy="421967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5" name="组合 24"/>
          <p:cNvGrpSpPr/>
          <p:nvPr/>
        </p:nvGrpSpPr>
        <p:grpSpPr>
          <a:xfrm>
            <a:off x="1806608" y="248517"/>
            <a:ext cx="9695054" cy="1159833"/>
            <a:chOff x="6177812" y="271799"/>
            <a:chExt cx="6262802" cy="953970"/>
          </a:xfrm>
        </p:grpSpPr>
        <p:sp>
          <p:nvSpPr>
            <p:cNvPr id="26" name="圆角矩形 25"/>
            <p:cNvSpPr/>
            <p:nvPr/>
          </p:nvSpPr>
          <p:spPr>
            <a:xfrm flipV="1">
              <a:off x="6177812" y="271799"/>
              <a:ext cx="6262802"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矩形 26">
              <a:extLst>
                <a:ext uri="{FF2B5EF4-FFF2-40B4-BE49-F238E27FC236}">
                  <a16:creationId xmlns:a16="http://schemas.microsoft.com/office/drawing/2014/main" id="{F953D702-DA6F-4E12-96CD-D548CD86F11B}"/>
                </a:ext>
              </a:extLst>
            </p:cNvPr>
            <p:cNvSpPr/>
            <p:nvPr/>
          </p:nvSpPr>
          <p:spPr>
            <a:xfrm>
              <a:off x="6324600" y="425550"/>
              <a:ext cx="5867400" cy="800219"/>
            </a:xfrm>
            <a:prstGeom prst="rect">
              <a:avLst/>
            </a:prstGeom>
          </p:spPr>
          <p:txBody>
            <a:bodyPr wrap="square">
              <a:spAutoFit/>
              <a:scene3d>
                <a:camera prst="orthographicFront"/>
                <a:lightRig rig="threePt" dir="t"/>
              </a:scene3d>
              <a:sp3d contourW="12700"/>
            </a:bodyPr>
            <a:lstStyle/>
            <a:p>
              <a:pPr>
                <a:lnSpc>
                  <a:spcPct val="120000"/>
                </a:lnSpc>
              </a:pPr>
              <a:endParaRPr lang="zh-CN" altLang="en-US" sz="4000"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5494" y="4054499"/>
            <a:ext cx="2568573" cy="2715672"/>
          </a:xfrm>
          <a:prstGeom prst="rect">
            <a:avLst/>
          </a:prstGeom>
        </p:spPr>
      </p:pic>
      <p:sp>
        <p:nvSpPr>
          <p:cNvPr id="11" name="Rectangle 10"/>
          <p:cNvSpPr/>
          <p:nvPr/>
        </p:nvSpPr>
        <p:spPr>
          <a:xfrm>
            <a:off x="2136524" y="324331"/>
            <a:ext cx="8697637" cy="677108"/>
          </a:xfrm>
          <a:prstGeom prst="rect">
            <a:avLst/>
          </a:prstGeom>
        </p:spPr>
        <p:txBody>
          <a:bodyPr wrap="none">
            <a:spAutoFit/>
          </a:bodyPr>
          <a:lstStyle/>
          <a:p>
            <a:r>
              <a:rPr lang="vi-VN" sz="3800" b="1" dirty="0" smtClean="0">
                <a:solidFill>
                  <a:schemeClr val="bg1"/>
                </a:solidFill>
                <a:latin typeface="UTM Avo" panose="02040603050506020204" pitchFamily="18" charset="0"/>
                <a:cs typeface="Times New Roman" panose="02020603050405020304" pitchFamily="18" charset="0"/>
              </a:rPr>
              <a:t>4. T</a:t>
            </a:r>
            <a:r>
              <a:rPr lang="en-US" sz="3800" b="1" dirty="0" err="1" smtClean="0">
                <a:solidFill>
                  <a:schemeClr val="bg1"/>
                </a:solidFill>
                <a:latin typeface="UTM Avo" panose="02040603050506020204" pitchFamily="18" charset="0"/>
                <a:cs typeface="Times New Roman" panose="02020603050405020304" pitchFamily="18" charset="0"/>
              </a:rPr>
              <a:t>rao</a:t>
            </a:r>
            <a:r>
              <a:rPr lang="en-US" sz="3800" b="1" dirty="0" smtClean="0">
                <a:solidFill>
                  <a:schemeClr val="bg1"/>
                </a:solidFill>
                <a:latin typeface="UTM Avo" panose="02040603050506020204" pitchFamily="18" charset="0"/>
                <a:cs typeface="Times New Roman" panose="02020603050405020304" pitchFamily="18" charset="0"/>
              </a:rPr>
              <a:t> </a:t>
            </a:r>
            <a:r>
              <a:rPr lang="en-US" sz="3800" b="1" dirty="0" err="1">
                <a:solidFill>
                  <a:schemeClr val="bg1"/>
                </a:solidFill>
                <a:latin typeface="UTM Avo" panose="02040603050506020204" pitchFamily="18" charset="0"/>
                <a:cs typeface="Times New Roman" panose="02020603050405020304" pitchFamily="18" charset="0"/>
              </a:rPr>
              <a:t>đổi</a:t>
            </a:r>
            <a:r>
              <a:rPr lang="en-US" sz="3800" b="1" dirty="0">
                <a:solidFill>
                  <a:schemeClr val="bg1"/>
                </a:solidFill>
                <a:latin typeface="UTM Avo" panose="02040603050506020204" pitchFamily="18" charset="0"/>
                <a:cs typeface="Times New Roman" panose="02020603050405020304" pitchFamily="18" charset="0"/>
              </a:rPr>
              <a:t> </a:t>
            </a:r>
            <a:r>
              <a:rPr lang="en-US" sz="3800" b="1" dirty="0" err="1">
                <a:solidFill>
                  <a:schemeClr val="bg1"/>
                </a:solidFill>
                <a:latin typeface="UTM Avo" panose="02040603050506020204" pitchFamily="18" charset="0"/>
                <a:cs typeface="Times New Roman" panose="02020603050405020304" pitchFamily="18" charset="0"/>
              </a:rPr>
              <a:t>về</a:t>
            </a:r>
            <a:r>
              <a:rPr lang="en-US" sz="3800" b="1" dirty="0">
                <a:solidFill>
                  <a:schemeClr val="bg1"/>
                </a:solidFill>
                <a:latin typeface="UTM Avo" panose="02040603050506020204" pitchFamily="18" charset="0"/>
                <a:cs typeface="Times New Roman" panose="02020603050405020304" pitchFamily="18" charset="0"/>
              </a:rPr>
              <a:t> ý </a:t>
            </a:r>
            <a:r>
              <a:rPr lang="en-US" sz="3800" b="1" dirty="0" err="1">
                <a:solidFill>
                  <a:schemeClr val="bg1"/>
                </a:solidFill>
                <a:latin typeface="UTM Avo" panose="02040603050506020204" pitchFamily="18" charset="0"/>
                <a:cs typeface="Times New Roman" panose="02020603050405020304" pitchFamily="18" charset="0"/>
              </a:rPr>
              <a:t>nghĩa</a:t>
            </a:r>
            <a:r>
              <a:rPr lang="en-US" sz="3800" b="1" dirty="0">
                <a:solidFill>
                  <a:schemeClr val="bg1"/>
                </a:solidFill>
                <a:latin typeface="UTM Avo" panose="02040603050506020204" pitchFamily="18" charset="0"/>
                <a:cs typeface="Times New Roman" panose="02020603050405020304" pitchFamily="18" charset="0"/>
              </a:rPr>
              <a:t> </a:t>
            </a:r>
            <a:r>
              <a:rPr lang="en-US" sz="3800" b="1" dirty="0" err="1">
                <a:solidFill>
                  <a:schemeClr val="bg1"/>
                </a:solidFill>
                <a:latin typeface="UTM Avo" panose="02040603050506020204" pitchFamily="18" charset="0"/>
                <a:cs typeface="Times New Roman" panose="02020603050405020304" pitchFamily="18" charset="0"/>
              </a:rPr>
              <a:t>câu</a:t>
            </a:r>
            <a:r>
              <a:rPr lang="en-US" sz="3800" b="1" dirty="0">
                <a:solidFill>
                  <a:schemeClr val="bg1"/>
                </a:solidFill>
                <a:latin typeface="UTM Avo" panose="02040603050506020204" pitchFamily="18" charset="0"/>
                <a:cs typeface="Times New Roman" panose="02020603050405020304" pitchFamily="18" charset="0"/>
              </a:rPr>
              <a:t> </a:t>
            </a:r>
            <a:r>
              <a:rPr lang="en-US" sz="3800" b="1" dirty="0" err="1">
                <a:solidFill>
                  <a:schemeClr val="bg1"/>
                </a:solidFill>
                <a:latin typeface="UTM Avo" panose="02040603050506020204" pitchFamily="18" charset="0"/>
                <a:cs typeface="Times New Roman" panose="02020603050405020304" pitchFamily="18" charset="0"/>
              </a:rPr>
              <a:t>chuyện</a:t>
            </a:r>
            <a:endParaRPr lang="en-US" sz="3800" b="1" dirty="0">
              <a:solidFill>
                <a:schemeClr val="bg1"/>
              </a:solidFill>
              <a:latin typeface="UTM Avo" panose="02040603050506020204" pitchFamily="18" charset="0"/>
              <a:cs typeface="Times New Roman" panose="02020603050405020304" pitchFamily="18" charset="0"/>
            </a:endParaRPr>
          </a:p>
        </p:txBody>
      </p:sp>
      <p:sp>
        <p:nvSpPr>
          <p:cNvPr id="12" name="Rectangle 11"/>
          <p:cNvSpPr/>
          <p:nvPr/>
        </p:nvSpPr>
        <p:spPr>
          <a:xfrm>
            <a:off x="954474" y="1769212"/>
            <a:ext cx="10044250" cy="1323439"/>
          </a:xfrm>
          <a:prstGeom prst="rect">
            <a:avLst/>
          </a:prstGeom>
          <a:noFill/>
        </p:spPr>
        <p:txBody>
          <a:bodyPr wrap="square" lIns="91440" tIns="45720" rIns="91440" bIns="45720">
            <a:spAutoFit/>
          </a:bodyPr>
          <a:lstStyle/>
          <a:p>
            <a:pPr algn="ct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Bạn</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thích</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nhất</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chi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tiết</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nào</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trong</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câu</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chuyện</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1634694" y="2972198"/>
            <a:ext cx="8469858" cy="1323439"/>
          </a:xfrm>
          <a:prstGeom prst="rect">
            <a:avLst/>
          </a:prstGeom>
          <a:noFill/>
        </p:spPr>
        <p:txBody>
          <a:bodyPr wrap="square" lIns="91440" tIns="45720" rIns="91440" bIns="45720">
            <a:spAutoFit/>
          </a:bodyPr>
          <a:lstStyle/>
          <a:p>
            <a:pPr algn="ct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Chi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tiết</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nào</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trong</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câu</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chuyện</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làm</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bạn</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cảm</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động</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nhất</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1828731" y="4346610"/>
            <a:ext cx="7705679" cy="1323439"/>
          </a:xfrm>
          <a:prstGeom prst="rect">
            <a:avLst/>
          </a:prstGeom>
          <a:noFill/>
        </p:spPr>
        <p:txBody>
          <a:bodyPr wrap="square" lIns="91440" tIns="45720" rIns="91440" bIns="45720">
            <a:spAutoFit/>
          </a:bodyPr>
          <a:lstStyle/>
          <a:p>
            <a:pPr algn="ct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Vì</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sao</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bạn</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yêu</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thích</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nhân</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vật</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trong</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truyện</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16" name="Rectangle 15"/>
          <p:cNvSpPr/>
          <p:nvPr/>
        </p:nvSpPr>
        <p:spPr>
          <a:xfrm>
            <a:off x="561565" y="5760352"/>
            <a:ext cx="10079918" cy="707886"/>
          </a:xfrm>
          <a:prstGeom prst="rect">
            <a:avLst/>
          </a:prstGeom>
          <a:noFill/>
        </p:spPr>
        <p:txBody>
          <a:bodyPr wrap="square" lIns="91440" tIns="45720" rIns="91440" bIns="45720">
            <a:spAutoFit/>
          </a:bodyPr>
          <a:lstStyle/>
          <a:p>
            <a:pPr algn="ct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Câu</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chuyện</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muốn</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nói</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với</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bạn</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điều</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 </a:t>
            </a:r>
            <a:r>
              <a:rPr lang="en-US" sz="4000" b="1" cap="none" spc="0" dirty="0" err="1">
                <a:ln w="0"/>
                <a:solidFill>
                  <a:schemeClr val="accent6">
                    <a:lumMod val="50000"/>
                  </a:schemeClr>
                </a:solidFill>
                <a:latin typeface="Times New Roman" panose="02020603050405020304" pitchFamily="18" charset="0"/>
                <a:cs typeface="Times New Roman" panose="02020603050405020304" pitchFamily="18" charset="0"/>
              </a:rPr>
              <a:t>gì</a:t>
            </a:r>
            <a:r>
              <a:rPr lang="en-US" sz="4000" b="1" cap="none" spc="0" dirty="0">
                <a:ln w="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17" name="Rectangle 16"/>
          <p:cNvSpPr/>
          <p:nvPr/>
        </p:nvSpPr>
        <p:spPr>
          <a:xfrm rot="663886">
            <a:off x="1377816" y="3089288"/>
            <a:ext cx="857585" cy="630942"/>
          </a:xfrm>
          <a:prstGeom prst="rect">
            <a:avLst/>
          </a:prstGeom>
          <a:noFill/>
        </p:spPr>
        <p:txBody>
          <a:bodyPr wrap="square" lIns="91440" tIns="45720" rIns="91440" bIns="45720">
            <a:spAutoFit/>
          </a:bodyPr>
          <a:lstStyle/>
          <a:p>
            <a:pPr algn="ctr"/>
            <a:r>
              <a:rPr lang="en-US" sz="3500" b="1" cap="none" spc="0" dirty="0">
                <a:ln w="0"/>
                <a:solidFill>
                  <a:srgbClr val="FFC000"/>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18" name="Rectangle 17"/>
          <p:cNvSpPr/>
          <p:nvPr/>
        </p:nvSpPr>
        <p:spPr>
          <a:xfrm rot="663886">
            <a:off x="1240610" y="1920482"/>
            <a:ext cx="857585" cy="630942"/>
          </a:xfrm>
          <a:prstGeom prst="rect">
            <a:avLst/>
          </a:prstGeom>
          <a:noFill/>
        </p:spPr>
        <p:txBody>
          <a:bodyPr wrap="square" lIns="91440" tIns="45720" rIns="91440" bIns="45720">
            <a:spAutoFit/>
          </a:bodyPr>
          <a:lstStyle/>
          <a:p>
            <a:pPr algn="ctr"/>
            <a:r>
              <a:rPr lang="en-US" sz="3500" b="1" cap="none" spc="0" dirty="0">
                <a:ln w="0"/>
                <a:solidFill>
                  <a:srgbClr val="FFC000"/>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2" name="Rectangle 21"/>
          <p:cNvSpPr/>
          <p:nvPr/>
        </p:nvSpPr>
        <p:spPr>
          <a:xfrm rot="663886">
            <a:off x="1721976" y="4420758"/>
            <a:ext cx="857585" cy="630942"/>
          </a:xfrm>
          <a:prstGeom prst="rect">
            <a:avLst/>
          </a:prstGeom>
          <a:noFill/>
        </p:spPr>
        <p:txBody>
          <a:bodyPr wrap="square" lIns="91440" tIns="45720" rIns="91440" bIns="45720">
            <a:spAutoFit/>
          </a:bodyPr>
          <a:lstStyle/>
          <a:p>
            <a:pPr algn="ctr"/>
            <a:r>
              <a:rPr lang="en-US" sz="3500" b="1" cap="none" spc="0" dirty="0">
                <a:ln w="0"/>
                <a:solidFill>
                  <a:srgbClr val="FFC000"/>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3" name="Rectangle 22"/>
          <p:cNvSpPr/>
          <p:nvPr/>
        </p:nvSpPr>
        <p:spPr>
          <a:xfrm rot="663886">
            <a:off x="576495" y="5833720"/>
            <a:ext cx="857585" cy="630942"/>
          </a:xfrm>
          <a:prstGeom prst="rect">
            <a:avLst/>
          </a:prstGeom>
          <a:noFill/>
        </p:spPr>
        <p:txBody>
          <a:bodyPr wrap="square" lIns="91440" tIns="45720" rIns="91440" bIns="45720">
            <a:spAutoFit/>
          </a:bodyPr>
          <a:lstStyle/>
          <a:p>
            <a:pPr algn="ctr"/>
            <a:r>
              <a:rPr lang="en-US" sz="3500" b="1" cap="none" spc="0" dirty="0">
                <a:ln w="0"/>
                <a:solidFill>
                  <a:srgbClr val="FFC000"/>
                </a:solidFill>
                <a:effectLst>
                  <a:outerShdw blurRad="50800" dist="38100" dir="10800000" algn="r" rotWithShape="0">
                    <a:prstClr val="black">
                      <a:alpha val="40000"/>
                    </a:prstClr>
                  </a:outerShdw>
                </a:effectLst>
                <a:latin typeface="Times New Roman" panose="02020603050405020304" pitchFamily="18" charset="0"/>
                <a:cs typeface="Times New Roman" panose="02020603050405020304" pitchFamily="18" charset="0"/>
              </a:rPr>
              <a:t>?</a:t>
            </a:r>
          </a:p>
        </p:txBody>
      </p:sp>
      <p:pic>
        <p:nvPicPr>
          <p:cNvPr id="34" name="图片 14">
            <a:extLst>
              <a:ext uri="{FF2B5EF4-FFF2-40B4-BE49-F238E27FC236}">
                <a16:creationId xmlns:a16="http://schemas.microsoft.com/office/drawing/2014/main" id="{7A2060F1-955B-4EA4-BDE4-2B419FD19A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643" y="-389244"/>
            <a:ext cx="2370234" cy="2516406"/>
          </a:xfrm>
          <a:prstGeom prst="rect">
            <a:avLst/>
          </a:prstGeom>
        </p:spPr>
      </p:pic>
    </p:spTree>
    <p:extLst>
      <p:ext uri="{BB962C8B-B14F-4D97-AF65-F5344CB8AC3E}">
        <p14:creationId xmlns:p14="http://schemas.microsoft.com/office/powerpoint/2010/main" val="1015899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1000"/>
                                        <p:tgtEl>
                                          <p:spTgt spid="2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par>
                          <p:cTn id="18" fill="hold">
                            <p:stCondLst>
                              <p:cond delay="2500"/>
                            </p:stCondLst>
                            <p:childTnLst>
                              <p:par>
                                <p:cTn id="19" presetID="22" presetClass="entr" presetSubtype="4"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17" grpId="0"/>
      <p:bldP spid="18"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7054" y="4155751"/>
            <a:ext cx="3860800" cy="2286000"/>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52400"/>
            <a:ext cx="12192000" cy="4813300"/>
          </a:xfrm>
          <a:prstGeom prst="rect">
            <a:avLst/>
          </a:prstGeom>
        </p:spPr>
      </p:pic>
      <p:grpSp>
        <p:nvGrpSpPr>
          <p:cNvPr id="9" name="组合 8">
            <a:extLst>
              <a:ext uri="{FF2B5EF4-FFF2-40B4-BE49-F238E27FC236}">
                <a16:creationId xmlns:a16="http://schemas.microsoft.com/office/drawing/2014/main" id="{DCCE4400-57A0-436F-B7C5-3CBAD1597186}"/>
              </a:ext>
            </a:extLst>
          </p:cNvPr>
          <p:cNvGrpSpPr/>
          <p:nvPr/>
        </p:nvGrpSpPr>
        <p:grpSpPr>
          <a:xfrm>
            <a:off x="1066800" y="290462"/>
            <a:ext cx="8802147" cy="2079883"/>
            <a:chOff x="5162258" y="1920865"/>
            <a:chExt cx="6855867" cy="937007"/>
          </a:xfrm>
          <a:effectLst>
            <a:outerShdw blurRad="50800" dist="38100" dir="5400000" algn="t" rotWithShape="0">
              <a:prstClr val="black">
                <a:alpha val="40000"/>
              </a:prstClr>
            </a:outerShdw>
          </a:effectLst>
        </p:grpSpPr>
        <p:sp>
          <p:nvSpPr>
            <p:cNvPr id="10" name="MH_SubTitle_1">
              <a:extLst>
                <a:ext uri="{FF2B5EF4-FFF2-40B4-BE49-F238E27FC236}">
                  <a16:creationId xmlns:a16="http://schemas.microsoft.com/office/drawing/2014/main" id="{1D125116-2A04-4F4B-9F69-76974C5F360C}"/>
                </a:ext>
              </a:extLst>
            </p:cNvPr>
            <p:cNvSpPr/>
            <p:nvPr>
              <p:custDataLst>
                <p:tags r:id="rId1"/>
              </p:custDataLst>
            </p:nvPr>
          </p:nvSpPr>
          <p:spPr>
            <a:xfrm>
              <a:off x="6282705" y="1933458"/>
              <a:ext cx="5735420" cy="923510"/>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MH_Other_1">
              <a:extLst>
                <a:ext uri="{FF2B5EF4-FFF2-40B4-BE49-F238E27FC236}">
                  <a16:creationId xmlns:a16="http://schemas.microsoft.com/office/drawing/2014/main" id="{EF67E47E-433B-4491-9835-8ED78F23BE2F}"/>
                </a:ext>
              </a:extLst>
            </p:cNvPr>
            <p:cNvSpPr/>
            <p:nvPr>
              <p:custDataLst>
                <p:tags r:id="rId2"/>
              </p:custDataLst>
            </p:nvPr>
          </p:nvSpPr>
          <p:spPr>
            <a:xfrm>
              <a:off x="5162258" y="1920865"/>
              <a:ext cx="1658780" cy="937007"/>
            </a:xfrm>
            <a:prstGeom prst="ellipse">
              <a:avLst/>
            </a:prstGeom>
            <a:solidFill>
              <a:schemeClr val="bg1"/>
            </a:solidFill>
            <a:ln w="57150" cap="flat" cmpd="sng" algn="ctr">
              <a:solidFill>
                <a:srgbClr val="F2DC8E"/>
              </a:solid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0" i="1" u="none" strike="noStrike" kern="0" cap="none" spc="0" normalizeH="0" baseline="0" noProof="0" dirty="0">
                <a:ln>
                  <a:noFill/>
                </a:ln>
                <a:solidFill>
                  <a:srgbClr val="2E907D"/>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8" name="图片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3454" y="4478177"/>
            <a:ext cx="3860800" cy="2286000"/>
          </a:xfrm>
          <a:prstGeom prst="rect">
            <a:avLst/>
          </a:prstGeom>
        </p:spPr>
      </p:pic>
      <p:sp>
        <p:nvSpPr>
          <p:cNvPr id="15" name="Rectangle 14"/>
          <p:cNvSpPr/>
          <p:nvPr/>
        </p:nvSpPr>
        <p:spPr>
          <a:xfrm>
            <a:off x="2306949" y="981513"/>
            <a:ext cx="8013809" cy="8617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w="22225">
                  <a:solidFill>
                    <a:srgbClr val="C0504D"/>
                  </a:solidFill>
                  <a:prstDash val="solid"/>
                </a:ln>
                <a:solidFill>
                  <a:srgbClr val="C0504D">
                    <a:lumMod val="40000"/>
                    <a:lumOff val="60000"/>
                  </a:srgbClr>
                </a:solidFill>
                <a:effectLst/>
                <a:uLnTx/>
                <a:uFillTx/>
                <a:latin typeface="UTM Avo" panose="02040603050506020204" pitchFamily="18" charset="0"/>
                <a:ea typeface="字魂59号-创粗黑"/>
                <a:cs typeface="Times New Roman" panose="02020603050405020304" pitchFamily="18" charset="0"/>
              </a:rPr>
              <a:t>CỦNG CỐ - DẶN DÒ</a:t>
            </a:r>
            <a:endParaRPr kumimoji="0" lang="en-US" sz="5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UTM Avo" panose="02040603050506020204" pitchFamily="18" charset="0"/>
              <a:ea typeface="字魂59号-创粗黑"/>
              <a:cs typeface="Times New Roman" panose="02020603050405020304" pitchFamily="18" charset="0"/>
            </a:endParaRPr>
          </a:p>
        </p:txBody>
      </p:sp>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1323" y="-2016600"/>
            <a:ext cx="12192000" cy="6858000"/>
          </a:xfrm>
          <a:prstGeom prst="rect">
            <a:avLst/>
          </a:prstGeom>
        </p:spPr>
      </p:pic>
      <p:sp>
        <p:nvSpPr>
          <p:cNvPr id="2" name="TextBox 1"/>
          <p:cNvSpPr txBox="1"/>
          <p:nvPr/>
        </p:nvSpPr>
        <p:spPr>
          <a:xfrm>
            <a:off x="2505325" y="2514600"/>
            <a:ext cx="5038475" cy="2667000"/>
          </a:xfrm>
          <a:prstGeom prst="rect">
            <a:avLst/>
          </a:prstGeom>
          <a:noFill/>
        </p:spPr>
        <p:txBody>
          <a:bodyPr wrap="square" rtlCol="0">
            <a:spAutoFit/>
          </a:bodyPr>
          <a:lstStyle/>
          <a:p>
            <a:endParaRPr lang="en-US" dirty="0"/>
          </a:p>
        </p:txBody>
      </p:sp>
      <p:sp>
        <p:nvSpPr>
          <p:cNvPr id="16" name="Rectangle 15"/>
          <p:cNvSpPr/>
          <p:nvPr/>
        </p:nvSpPr>
        <p:spPr>
          <a:xfrm>
            <a:off x="1734258" y="2684446"/>
            <a:ext cx="7634654" cy="2062103"/>
          </a:xfrm>
          <a:prstGeom prst="rect">
            <a:avLst/>
          </a:prstGeom>
        </p:spPr>
        <p:txBody>
          <a:bodyPr wrap="square">
            <a:spAutoFit/>
          </a:bodyPr>
          <a:lstStyle/>
          <a:p>
            <a:pPr algn="ctr"/>
            <a:r>
              <a:rPr lang="vi-VN" sz="3200" b="1" dirty="0" smtClean="0">
                <a:solidFill>
                  <a:schemeClr val="bg1"/>
                </a:solidFill>
                <a:latin typeface="UTM Avo" panose="02040603050506020204" pitchFamily="18" charset="0"/>
                <a:cs typeface="Times New Roman" panose="02020603050405020304" pitchFamily="18" charset="0"/>
              </a:rPr>
              <a:t>Em hãy tìm đọc và kể các câu chuyện về lòng nhân hậu cho </a:t>
            </a:r>
          </a:p>
          <a:p>
            <a:pPr algn="ctr"/>
            <a:r>
              <a:rPr lang="vi-VN" sz="3200" b="1" dirty="0" smtClean="0">
                <a:solidFill>
                  <a:schemeClr val="bg1"/>
                </a:solidFill>
                <a:latin typeface="UTM Avo" panose="02040603050506020204" pitchFamily="18" charset="0"/>
                <a:cs typeface="Times New Roman" panose="02020603050405020304" pitchFamily="18" charset="0"/>
              </a:rPr>
              <a:t>những người thân trong gia đình nghe.</a:t>
            </a:r>
            <a:endParaRPr lang="en-US" sz="3200" b="1" dirty="0">
              <a:solidFill>
                <a:schemeClr val="bg1"/>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198731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1000"/>
                                        <p:tgtEl>
                                          <p:spTgt spid="27"/>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2" presetClass="entr" presetSubtype="4"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ppt_x"/>
                                          </p:val>
                                        </p:tav>
                                        <p:tav tm="100000">
                                          <p:val>
                                            <p:strVal val="#ppt_x"/>
                                          </p:val>
                                        </p:tav>
                                      </p:tavLst>
                                    </p:anim>
                                    <p:anim calcmode="lin" valueType="num">
                                      <p:cBhvr additive="base">
                                        <p:cTn id="44" dur="1000" fill="hold"/>
                                        <p:tgtEl>
                                          <p:spTgt spid="9"/>
                                        </p:tgtEl>
                                        <p:attrNameLst>
                                          <p:attrName>ppt_y</p:attrName>
                                        </p:attrNameLst>
                                      </p:cBhvr>
                                      <p:tavLst>
                                        <p:tav tm="0">
                                          <p:val>
                                            <p:strVal val="1+#ppt_h/2"/>
                                          </p:val>
                                        </p:tav>
                                        <p:tav tm="100000">
                                          <p:val>
                                            <p:strVal val="#ppt_y"/>
                                          </p:val>
                                        </p:tav>
                                      </p:tavLst>
                                    </p:anim>
                                  </p:childTnLst>
                                </p:cTn>
                              </p:par>
                            </p:childTnLst>
                          </p:cTn>
                        </p:par>
                        <p:par>
                          <p:cTn id="45" fill="hold">
                            <p:stCondLst>
                              <p:cond delay="7000"/>
                            </p:stCondLst>
                            <p:childTnLst>
                              <p:par>
                                <p:cTn id="46" presetID="42" presetClass="entr" presetSubtype="0"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par>
                                <p:cTn id="51" presetID="2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par>
                          <p:cTn id="54" fill="hold">
                            <p:stCondLst>
                              <p:cond delay="8000"/>
                            </p:stCondLst>
                            <p:childTnLst>
                              <p:par>
                                <p:cTn id="55" presetID="22" presetClass="entr" presetSubtype="4"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200" y="3962401"/>
            <a:ext cx="1925303" cy="132715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6199" y="2819400"/>
            <a:ext cx="3860800" cy="2286000"/>
          </a:xfrm>
          <a:prstGeom prst="rect">
            <a:avLst/>
          </a:prstGeom>
        </p:spPr>
      </p:pic>
      <p:pic>
        <p:nvPicPr>
          <p:cNvPr id="67" name="图片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698"/>
            <a:ext cx="12192000" cy="4813300"/>
          </a:xfrm>
          <a:prstGeom prst="rect">
            <a:avLst/>
          </a:prstGeom>
        </p:spPr>
      </p:pic>
      <p:pic>
        <p:nvPicPr>
          <p:cNvPr id="76" name="图片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854" y="-3306332"/>
            <a:ext cx="12192000" cy="6858000"/>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0600" y="1981200"/>
            <a:ext cx="828675" cy="501874"/>
          </a:xfrm>
          <a:prstGeom prst="rect">
            <a:avLst/>
          </a:prstGeom>
        </p:spPr>
      </p:pic>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200" y="1981200"/>
            <a:ext cx="787825" cy="501874"/>
          </a:xfrm>
          <a:prstGeom prst="rect">
            <a:avLst/>
          </a:prstGeom>
        </p:spPr>
      </p:pic>
      <p:sp>
        <p:nvSpPr>
          <p:cNvPr id="69" name="文本框 68"/>
          <p:cNvSpPr txBox="1"/>
          <p:nvPr/>
        </p:nvSpPr>
        <p:spPr>
          <a:xfrm>
            <a:off x="7987997" y="4292024"/>
            <a:ext cx="686406" cy="584775"/>
          </a:xfrm>
          <a:prstGeom prst="rect">
            <a:avLst/>
          </a:prstGeom>
          <a:noFill/>
        </p:spPr>
        <p:txBody>
          <a:bodyPr wrap="none" rtlCol="0">
            <a:spAutoFit/>
          </a:bodyPr>
          <a:lstStyle/>
          <a:p>
            <a:r>
              <a:rPr lang="zh-CN" altLang="en-US" sz="3200" b="1" spc="700" dirty="0">
                <a:solidFill>
                  <a:srgbClr val="F2DC8E"/>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a:t>
            </a:r>
          </a:p>
        </p:txBody>
      </p:sp>
      <p:pic>
        <p:nvPicPr>
          <p:cNvPr id="71" name="图片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24125" y="3126236"/>
            <a:ext cx="913221" cy="1116997"/>
          </a:xfrm>
          <a:prstGeom prst="rect">
            <a:avLst/>
          </a:prstGeom>
        </p:spPr>
      </p:pic>
      <p:pic>
        <p:nvPicPr>
          <p:cNvPr id="72"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9793" y="3977118"/>
            <a:ext cx="1925303" cy="1327150"/>
          </a:xfrm>
          <a:prstGeom prst="rect">
            <a:avLst/>
          </a:prstGeom>
        </p:spPr>
      </p:pic>
      <p:pic>
        <p:nvPicPr>
          <p:cNvPr id="73"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6199" y="2819400"/>
            <a:ext cx="3860800" cy="2286000"/>
          </a:xfrm>
          <a:prstGeom prst="rect">
            <a:avLst/>
          </a:prstGeom>
        </p:spPr>
      </p:pic>
      <p:pic>
        <p:nvPicPr>
          <p:cNvPr id="74"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0600" y="1981200"/>
            <a:ext cx="828675" cy="501874"/>
          </a:xfrm>
          <a:prstGeom prst="rect">
            <a:avLst/>
          </a:prstGeom>
        </p:spPr>
      </p:pic>
      <p:pic>
        <p:nvPicPr>
          <p:cNvPr id="75"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62200" y="1981200"/>
            <a:ext cx="787825" cy="501874"/>
          </a:xfrm>
          <a:prstGeom prst="rect">
            <a:avLst/>
          </a:prstGeom>
        </p:spPr>
      </p:pic>
      <p:pic>
        <p:nvPicPr>
          <p:cNvPr id="77" name="图片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93718" y="3140953"/>
            <a:ext cx="913221" cy="1116997"/>
          </a:xfrm>
          <a:prstGeom prst="rect">
            <a:avLst/>
          </a:prstGeom>
        </p:spPr>
      </p:pic>
      <p:sp>
        <p:nvSpPr>
          <p:cNvPr id="78" name="TextBox 77"/>
          <p:cNvSpPr txBox="1"/>
          <p:nvPr/>
        </p:nvSpPr>
        <p:spPr>
          <a:xfrm>
            <a:off x="1523475" y="1303011"/>
            <a:ext cx="8916449" cy="2862322"/>
          </a:xfrm>
          <a:prstGeom prst="rect">
            <a:avLst/>
          </a:prstGeom>
          <a:noFill/>
        </p:spPr>
        <p:txBody>
          <a:bodyPr wrap="square" rtlCol="0">
            <a:spAutoFit/>
          </a:bodyPr>
          <a:lstStyle/>
          <a:p>
            <a:pPr algn="ctr"/>
            <a:r>
              <a:rPr lang="vi-VN" sz="9000" b="1" dirty="0" smtClean="0">
                <a:ln w="234950">
                  <a:solidFill>
                    <a:schemeClr val="bg1"/>
                  </a:solidFill>
                  <a:prstDash val="solid"/>
                </a:ln>
                <a:solidFill>
                  <a:schemeClr val="accent2">
                    <a:lumMod val="40000"/>
                    <a:lumOff val="60000"/>
                  </a:schemeClr>
                </a:solidFill>
                <a:latin typeface="UVF Souci Sans" panose="02080506020201020203" pitchFamily="18" charset="0"/>
              </a:rPr>
              <a:t>CHÚC CÁC EM </a:t>
            </a:r>
          </a:p>
          <a:p>
            <a:pPr algn="ctr"/>
            <a:r>
              <a:rPr lang="vi-VN" sz="9000" b="1" dirty="0" smtClean="0">
                <a:ln w="234950">
                  <a:solidFill>
                    <a:schemeClr val="bg1"/>
                  </a:solidFill>
                  <a:prstDash val="solid"/>
                </a:ln>
                <a:solidFill>
                  <a:schemeClr val="accent2">
                    <a:lumMod val="40000"/>
                    <a:lumOff val="60000"/>
                  </a:schemeClr>
                </a:solidFill>
                <a:latin typeface="UVF Souci Sans" panose="02080506020201020203" pitchFamily="18" charset="0"/>
              </a:rPr>
              <a:t>HỌC TỐT</a:t>
            </a:r>
            <a:endParaRPr lang="en-US" sz="9000" b="1" dirty="0">
              <a:ln w="234950">
                <a:solidFill>
                  <a:schemeClr val="bg1"/>
                </a:solidFill>
                <a:prstDash val="solid"/>
              </a:ln>
              <a:solidFill>
                <a:schemeClr val="accent2">
                  <a:lumMod val="40000"/>
                  <a:lumOff val="60000"/>
                </a:schemeClr>
              </a:solidFill>
              <a:latin typeface="UVF Souci Sans" panose="02080506020201020203" pitchFamily="18" charset="0"/>
            </a:endParaRPr>
          </a:p>
        </p:txBody>
      </p:sp>
      <p:sp>
        <p:nvSpPr>
          <p:cNvPr id="79" name="TextBox 78"/>
          <p:cNvSpPr txBox="1"/>
          <p:nvPr/>
        </p:nvSpPr>
        <p:spPr>
          <a:xfrm>
            <a:off x="1533152" y="1292165"/>
            <a:ext cx="8916449" cy="2862322"/>
          </a:xfrm>
          <a:prstGeom prst="rect">
            <a:avLst/>
          </a:prstGeom>
          <a:noFill/>
        </p:spPr>
        <p:txBody>
          <a:bodyPr wrap="square" rtlCol="0">
            <a:spAutoFit/>
          </a:bodyPr>
          <a:lstStyle/>
          <a:p>
            <a:pPr algn="ctr"/>
            <a:r>
              <a:rPr lang="vi-VN" sz="9000" b="1" dirty="0" smtClean="0">
                <a:ln w="22225">
                  <a:solidFill>
                    <a:schemeClr val="accent2"/>
                  </a:solidFill>
                  <a:prstDash val="solid"/>
                </a:ln>
                <a:solidFill>
                  <a:schemeClr val="accent2">
                    <a:lumMod val="40000"/>
                    <a:lumOff val="60000"/>
                  </a:schemeClr>
                </a:solidFill>
                <a:latin typeface="UVF Souci Sans" panose="02080506020201020203" pitchFamily="18" charset="0"/>
              </a:rPr>
              <a:t>CHÚC CÁC EM </a:t>
            </a:r>
          </a:p>
          <a:p>
            <a:pPr algn="ctr"/>
            <a:r>
              <a:rPr lang="vi-VN" sz="9000" b="1" dirty="0" smtClean="0">
                <a:ln w="22225">
                  <a:solidFill>
                    <a:schemeClr val="accent2"/>
                  </a:solidFill>
                  <a:prstDash val="solid"/>
                </a:ln>
                <a:solidFill>
                  <a:schemeClr val="accent2">
                    <a:lumMod val="40000"/>
                    <a:lumOff val="60000"/>
                  </a:schemeClr>
                </a:solidFill>
                <a:latin typeface="UVF Souci Sans" panose="02080506020201020203" pitchFamily="18" charset="0"/>
              </a:rPr>
              <a:t>HỌC TỐT</a:t>
            </a:r>
            <a:endParaRPr lang="en-US" sz="9000" b="1" dirty="0">
              <a:ln w="22225">
                <a:solidFill>
                  <a:schemeClr val="accent2"/>
                </a:solidFill>
                <a:prstDash val="solid"/>
              </a:ln>
              <a:solidFill>
                <a:schemeClr val="accent2">
                  <a:lumMod val="40000"/>
                  <a:lumOff val="60000"/>
                </a:schemeClr>
              </a:solidFill>
              <a:latin typeface="UVF Souci Sans" panose="02080506020201020203" pitchFamily="18" charset="0"/>
            </a:endParaRPr>
          </a:p>
        </p:txBody>
      </p:sp>
      <p:pic>
        <p:nvPicPr>
          <p:cNvPr id="80" name="图片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02026" y="3802391"/>
            <a:ext cx="6617148" cy="2946635"/>
          </a:xfrm>
          <a:prstGeom prst="rect">
            <a:avLst/>
          </a:prstGeom>
        </p:spPr>
      </p:pic>
      <p:pic>
        <p:nvPicPr>
          <p:cNvPr id="81" name="图片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22874" y="5164529"/>
            <a:ext cx="2614861" cy="1429801"/>
          </a:xfrm>
          <a:prstGeom prst="rect">
            <a:avLst/>
          </a:prstGeom>
        </p:spPr>
      </p:pic>
    </p:spTree>
    <p:extLst>
      <p:ext uri="{BB962C8B-B14F-4D97-AF65-F5344CB8AC3E}">
        <p14:creationId xmlns:p14="http://schemas.microsoft.com/office/powerpoint/2010/main" val="36307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right)">
                                      <p:cBhvr>
                                        <p:cTn id="11" dur="1000"/>
                                        <p:tgtEl>
                                          <p:spTgt spid="76"/>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fade">
                                      <p:cBhvr>
                                        <p:cTn id="42" dur="1000"/>
                                        <p:tgtEl>
                                          <p:spTgt spid="73"/>
                                        </p:tgtEl>
                                      </p:cBhvr>
                                    </p:animEffect>
                                    <p:anim calcmode="lin" valueType="num">
                                      <p:cBhvr>
                                        <p:cTn id="43" dur="1000" fill="hold"/>
                                        <p:tgtEl>
                                          <p:spTgt spid="73"/>
                                        </p:tgtEl>
                                        <p:attrNameLst>
                                          <p:attrName>ppt_x</p:attrName>
                                        </p:attrNameLst>
                                      </p:cBhvr>
                                      <p:tavLst>
                                        <p:tav tm="0">
                                          <p:val>
                                            <p:strVal val="#ppt_x"/>
                                          </p:val>
                                        </p:tav>
                                        <p:tav tm="100000">
                                          <p:val>
                                            <p:strVal val="#ppt_x"/>
                                          </p:val>
                                        </p:tav>
                                      </p:tavLst>
                                    </p:anim>
                                    <p:anim calcmode="lin" valueType="num">
                                      <p:cBhvr>
                                        <p:cTn id="44" dur="1000" fill="hold"/>
                                        <p:tgtEl>
                                          <p:spTgt spid="7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fade">
                                      <p:cBhvr>
                                        <p:cTn id="47" dur="1000"/>
                                        <p:tgtEl>
                                          <p:spTgt spid="72"/>
                                        </p:tgtEl>
                                      </p:cBhvr>
                                    </p:animEffect>
                                    <p:anim calcmode="lin" valueType="num">
                                      <p:cBhvr>
                                        <p:cTn id="48" dur="1000" fill="hold"/>
                                        <p:tgtEl>
                                          <p:spTgt spid="72"/>
                                        </p:tgtEl>
                                        <p:attrNameLst>
                                          <p:attrName>ppt_x</p:attrName>
                                        </p:attrNameLst>
                                      </p:cBhvr>
                                      <p:tavLst>
                                        <p:tav tm="0">
                                          <p:val>
                                            <p:strVal val="#ppt_x"/>
                                          </p:val>
                                        </p:tav>
                                        <p:tav tm="100000">
                                          <p:val>
                                            <p:strVal val="#ppt_x"/>
                                          </p:val>
                                        </p:tav>
                                      </p:tavLst>
                                    </p:anim>
                                    <p:anim calcmode="lin" valueType="num">
                                      <p:cBhvr>
                                        <p:cTn id="4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circle(in)">
                                      <p:cBhvr>
                                        <p:cTn id="54" dur="2000"/>
                                        <p:tgtEl>
                                          <p:spTgt spid="78"/>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79"/>
                                        </p:tgtEl>
                                        <p:attrNameLst>
                                          <p:attrName>style.visibility</p:attrName>
                                        </p:attrNameLst>
                                      </p:cBhvr>
                                      <p:to>
                                        <p:strVal val="visible"/>
                                      </p:to>
                                    </p:set>
                                    <p:animEffect transition="in" filter="circle(in)">
                                      <p:cBhvr>
                                        <p:cTn id="57" dur="2000"/>
                                        <p:tgtEl>
                                          <p:spTgt spid="79"/>
                                        </p:tgtEl>
                                      </p:cBhvr>
                                    </p:animEffect>
                                  </p:childTnLst>
                                </p:cTn>
                              </p:par>
                              <p:par>
                                <p:cTn id="58" presetID="26" presetClass="emph" presetSubtype="0" fill="hold" grpId="1" nodeType="withEffect">
                                  <p:stCondLst>
                                    <p:cond delay="0"/>
                                  </p:stCondLst>
                                  <p:childTnLst>
                                    <p:animEffect transition="out" filter="fade">
                                      <p:cBhvr>
                                        <p:cTn id="59" dur="500" tmFilter="0, 0; .2, .5; .8, .5; 1, 0"/>
                                        <p:tgtEl>
                                          <p:spTgt spid="78"/>
                                        </p:tgtEl>
                                      </p:cBhvr>
                                    </p:animEffect>
                                    <p:animScale>
                                      <p:cBhvr>
                                        <p:cTn id="60" dur="250" autoRev="1" fill="hold"/>
                                        <p:tgtEl>
                                          <p:spTgt spid="78"/>
                                        </p:tgtEl>
                                      </p:cBhvr>
                                      <p:by x="105000" y="105000"/>
                                    </p:animScale>
                                  </p:childTnLst>
                                </p:cTn>
                              </p:par>
                              <p:par>
                                <p:cTn id="61" presetID="26" presetClass="emph" presetSubtype="0" fill="hold" grpId="1" nodeType="withEffect">
                                  <p:stCondLst>
                                    <p:cond delay="0"/>
                                  </p:stCondLst>
                                  <p:childTnLst>
                                    <p:animEffect transition="out" filter="fade">
                                      <p:cBhvr>
                                        <p:cTn id="62" dur="500" tmFilter="0, 0; .2, .5; .8, .5; 1, 0"/>
                                        <p:tgtEl>
                                          <p:spTgt spid="79"/>
                                        </p:tgtEl>
                                      </p:cBhvr>
                                    </p:animEffect>
                                    <p:animScale>
                                      <p:cBhvr>
                                        <p:cTn id="63" dur="250" autoRev="1" fill="hold"/>
                                        <p:tgtEl>
                                          <p:spTgt spid="79"/>
                                        </p:tgtEl>
                                      </p:cBhvr>
                                      <p:by x="105000" y="105000"/>
                                    </p:animScale>
                                  </p:childTnLst>
                                </p:cTn>
                              </p:par>
                              <p:par>
                                <p:cTn id="64" presetID="2" presetClass="entr" presetSubtype="2" fill="hold" nodeType="withEffect">
                                  <p:stCondLst>
                                    <p:cond delay="0"/>
                                  </p:stCondLst>
                                  <p:childTnLst>
                                    <p:set>
                                      <p:cBhvr>
                                        <p:cTn id="65" dur="1" fill="hold">
                                          <p:stCondLst>
                                            <p:cond delay="0"/>
                                          </p:stCondLst>
                                        </p:cTn>
                                        <p:tgtEl>
                                          <p:spTgt spid="80"/>
                                        </p:tgtEl>
                                        <p:attrNameLst>
                                          <p:attrName>style.visibility</p:attrName>
                                        </p:attrNameLst>
                                      </p:cBhvr>
                                      <p:to>
                                        <p:strVal val="visible"/>
                                      </p:to>
                                    </p:set>
                                    <p:anim calcmode="lin" valueType="num">
                                      <p:cBhvr additive="base">
                                        <p:cTn id="66" dur="1500" fill="hold"/>
                                        <p:tgtEl>
                                          <p:spTgt spid="80"/>
                                        </p:tgtEl>
                                        <p:attrNameLst>
                                          <p:attrName>ppt_x</p:attrName>
                                        </p:attrNameLst>
                                      </p:cBhvr>
                                      <p:tavLst>
                                        <p:tav tm="0">
                                          <p:val>
                                            <p:strVal val="1+#ppt_w/2"/>
                                          </p:val>
                                        </p:tav>
                                        <p:tav tm="100000">
                                          <p:val>
                                            <p:strVal val="#ppt_x"/>
                                          </p:val>
                                        </p:tav>
                                      </p:tavLst>
                                    </p:anim>
                                    <p:anim calcmode="lin" valueType="num">
                                      <p:cBhvr additive="base">
                                        <p:cTn id="67" dur="1500" fill="hold"/>
                                        <p:tgtEl>
                                          <p:spTgt spid="80"/>
                                        </p:tgtEl>
                                        <p:attrNameLst>
                                          <p:attrName>ppt_y</p:attrName>
                                        </p:attrNameLst>
                                      </p:cBhvr>
                                      <p:tavLst>
                                        <p:tav tm="0">
                                          <p:val>
                                            <p:strVal val="#ppt_y"/>
                                          </p:val>
                                        </p:tav>
                                        <p:tav tm="100000">
                                          <p:val>
                                            <p:strVal val="#ppt_y"/>
                                          </p:val>
                                        </p:tav>
                                      </p:tavLst>
                                    </p:anim>
                                  </p:childTnLst>
                                </p:cTn>
                              </p:par>
                            </p:childTnLst>
                          </p:cTn>
                        </p:par>
                        <p:par>
                          <p:cTn id="68" fill="hold">
                            <p:stCondLst>
                              <p:cond delay="2000"/>
                            </p:stCondLst>
                            <p:childTnLst>
                              <p:par>
                                <p:cTn id="69" presetID="2" presetClass="entr" presetSubtype="8" fill="hold" nodeType="afterEffect">
                                  <p:stCondLst>
                                    <p:cond delay="0"/>
                                  </p:stCondLst>
                                  <p:childTnLst>
                                    <p:set>
                                      <p:cBhvr>
                                        <p:cTn id="70" dur="1" fill="hold">
                                          <p:stCondLst>
                                            <p:cond delay="0"/>
                                          </p:stCondLst>
                                        </p:cTn>
                                        <p:tgtEl>
                                          <p:spTgt spid="81"/>
                                        </p:tgtEl>
                                        <p:attrNameLst>
                                          <p:attrName>style.visibility</p:attrName>
                                        </p:attrNameLst>
                                      </p:cBhvr>
                                      <p:to>
                                        <p:strVal val="visible"/>
                                      </p:to>
                                    </p:set>
                                    <p:anim calcmode="lin" valueType="num">
                                      <p:cBhvr additive="base">
                                        <p:cTn id="71" dur="1500" fill="hold"/>
                                        <p:tgtEl>
                                          <p:spTgt spid="81"/>
                                        </p:tgtEl>
                                        <p:attrNameLst>
                                          <p:attrName>ppt_x</p:attrName>
                                        </p:attrNameLst>
                                      </p:cBhvr>
                                      <p:tavLst>
                                        <p:tav tm="0">
                                          <p:val>
                                            <p:strVal val="0-#ppt_w/2"/>
                                          </p:val>
                                        </p:tav>
                                        <p:tav tm="100000">
                                          <p:val>
                                            <p:strVal val="#ppt_x"/>
                                          </p:val>
                                        </p:tav>
                                      </p:tavLst>
                                    </p:anim>
                                    <p:anim calcmode="lin" valueType="num">
                                      <p:cBhvr additive="base">
                                        <p:cTn id="72" dur="150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8" grpId="1"/>
      <p:bldP spid="79" grpId="0"/>
      <p:bldP spid="7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1">
            <a:alphaModFix amt="70000"/>
            <a:lum/>
          </a:blip>
          <a:srcRect/>
          <a:stretch>
            <a:fillRect/>
          </a:stretch>
        </a:blipFill>
        <a:effectLst/>
      </p:bgPr>
    </p:bg>
    <p:spTree>
      <p:nvGrpSpPr>
        <p:cNvPr id="1" name=""/>
        <p:cNvGrpSpPr/>
        <p:nvPr/>
      </p:nvGrpSpPr>
      <p:grpSpPr>
        <a:xfrm>
          <a:off x="0" y="0"/>
          <a:ext cx="0" cy="0"/>
          <a:chOff x="0" y="0"/>
          <a:chExt cx="0" cy="0"/>
        </a:xfrm>
      </p:grpSpPr>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图片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6" name="图片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16865" y="2378986"/>
            <a:ext cx="3280691" cy="3146785"/>
          </a:xfrm>
          <a:prstGeom prst="rect">
            <a:avLst/>
          </a:prstGeom>
        </p:spPr>
      </p:pic>
      <p:pic>
        <p:nvPicPr>
          <p:cNvPr id="27" name="图片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61055" y="5298752"/>
            <a:ext cx="1925303" cy="1327150"/>
          </a:xfrm>
          <a:prstGeom prst="rect">
            <a:avLst/>
          </a:prstGeom>
        </p:spPr>
      </p:pic>
      <p:pic>
        <p:nvPicPr>
          <p:cNvPr id="28" name="图片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91454" y="975749"/>
            <a:ext cx="3860800" cy="2286000"/>
          </a:xfrm>
          <a:prstGeom prst="rect">
            <a:avLst/>
          </a:prstGeom>
        </p:spPr>
      </p:pic>
      <p:pic>
        <p:nvPicPr>
          <p:cNvPr id="29" name="图片 2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4300" y="-211849"/>
            <a:ext cx="12192000" cy="4813300"/>
          </a:xfrm>
          <a:prstGeom prst="rect">
            <a:avLst/>
          </a:prstGeom>
        </p:spPr>
      </p:pic>
      <p:grpSp>
        <p:nvGrpSpPr>
          <p:cNvPr id="20" name="组合 19">
            <a:extLst>
              <a:ext uri="{FF2B5EF4-FFF2-40B4-BE49-F238E27FC236}">
                <a16:creationId xmlns:a16="http://schemas.microsoft.com/office/drawing/2014/main" id="{DCCE4400-57A0-436F-B7C5-3CBAD1597186}"/>
              </a:ext>
            </a:extLst>
          </p:cNvPr>
          <p:cNvGrpSpPr/>
          <p:nvPr/>
        </p:nvGrpSpPr>
        <p:grpSpPr>
          <a:xfrm>
            <a:off x="1160439" y="2233516"/>
            <a:ext cx="11260161" cy="1668679"/>
            <a:chOff x="5309748" y="1088331"/>
            <a:chExt cx="5513737" cy="1559919"/>
          </a:xfrm>
          <a:effectLst>
            <a:outerShdw blurRad="50800" dist="38100" dir="5400000" algn="t" rotWithShape="0">
              <a:prstClr val="black">
                <a:alpha val="40000"/>
              </a:prstClr>
            </a:outerShdw>
          </a:effectLst>
        </p:grpSpPr>
        <p:sp>
          <p:nvSpPr>
            <p:cNvPr id="21" name="MH_SubTitle_1">
              <a:extLst>
                <a:ext uri="{FF2B5EF4-FFF2-40B4-BE49-F238E27FC236}">
                  <a16:creationId xmlns:a16="http://schemas.microsoft.com/office/drawing/2014/main" id="{1D125116-2A04-4F4B-9F69-76974C5F360C}"/>
                </a:ext>
              </a:extLst>
            </p:cNvPr>
            <p:cNvSpPr/>
            <p:nvPr>
              <p:custDataLst>
                <p:tags r:id="rId7"/>
              </p:custDataLst>
            </p:nvPr>
          </p:nvSpPr>
          <p:spPr>
            <a:xfrm>
              <a:off x="5502013" y="1088331"/>
              <a:ext cx="4686547"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a:lnSpc>
                  <a:spcPct val="130000"/>
                </a:lnSpc>
                <a:defRPr/>
              </a:pPr>
              <a:endParaRPr lang="zh-CN" altLang="en-US" sz="1400" kern="0" dirty="0">
                <a:solidFill>
                  <a:srgbClr val="4D4D4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MH_Other_1">
              <a:extLst>
                <a:ext uri="{FF2B5EF4-FFF2-40B4-BE49-F238E27FC236}">
                  <a16:creationId xmlns:a16="http://schemas.microsoft.com/office/drawing/2014/main" id="{EF67E47E-433B-4491-9835-8ED78F23BE2F}"/>
                </a:ext>
              </a:extLst>
            </p:cNvPr>
            <p:cNvSpPr/>
            <p:nvPr>
              <p:custDataLst>
                <p:tags r:id="rId8"/>
              </p:custDataLst>
            </p:nvPr>
          </p:nvSpPr>
          <p:spPr>
            <a:xfrm>
              <a:off x="5309748" y="1090536"/>
              <a:ext cx="394149" cy="763586"/>
            </a:xfrm>
            <a:prstGeom prst="ellipse">
              <a:avLst/>
            </a:prstGeom>
            <a:solidFill>
              <a:schemeClr val="bg1"/>
            </a:solidFill>
            <a:ln w="57150" cap="flat" cmpd="sng" algn="ctr">
              <a:solidFill>
                <a:srgbClr val="F2DC8E"/>
              </a:solidFill>
              <a:prstDash val="solid"/>
            </a:ln>
            <a:effectLst/>
          </p:spPr>
          <p:txBody>
            <a:bodyPr anchor="ctr"/>
            <a:lstStyle/>
            <a:p>
              <a:pPr>
                <a:defRPr/>
              </a:pPr>
              <a:r>
                <a:rPr lang="en-US" altLang="zh-CN" sz="3200" i="1" kern="0" dirty="0">
                  <a:solidFill>
                    <a:srgbClr val="2E907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1</a:t>
              </a:r>
            </a:p>
          </p:txBody>
        </p:sp>
        <p:sp>
          <p:nvSpPr>
            <p:cNvPr id="23" name="矩形 22">
              <a:extLst>
                <a:ext uri="{FF2B5EF4-FFF2-40B4-BE49-F238E27FC236}">
                  <a16:creationId xmlns:a16="http://schemas.microsoft.com/office/drawing/2014/main" id="{F953D702-DA6F-4E12-96CD-D548CD86F11B}"/>
                </a:ext>
              </a:extLst>
            </p:cNvPr>
            <p:cNvSpPr/>
            <p:nvPr/>
          </p:nvSpPr>
          <p:spPr>
            <a:xfrm>
              <a:off x="6190805" y="2079986"/>
              <a:ext cx="4632680" cy="568264"/>
            </a:xfrm>
            <a:prstGeom prst="rect">
              <a:avLst/>
            </a:prstGeom>
          </p:spPr>
          <p:txBody>
            <a:bodyPr wrap="square">
              <a:spAutoFit/>
              <a:scene3d>
                <a:camera prst="orthographicFront"/>
                <a:lightRig rig="threePt" dir="t"/>
              </a:scene3d>
              <a:sp3d contourW="12700"/>
            </a:bodyPr>
            <a:lstStyle/>
            <a:p>
              <a:pPr>
                <a:lnSpc>
                  <a:spcPct val="120000"/>
                </a:lnSpc>
              </a:pPr>
              <a:endParaRPr lang="zh-CN" altLang="en-US" sz="1900" b="1" dirty="0">
                <a:solidFill>
                  <a:srgbClr val="12735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37" name="组合 36">
            <a:extLst>
              <a:ext uri="{FF2B5EF4-FFF2-40B4-BE49-F238E27FC236}">
                <a16:creationId xmlns:a16="http://schemas.microsoft.com/office/drawing/2014/main" id="{DCCE4400-57A0-436F-B7C5-3CBAD1597186}"/>
              </a:ext>
            </a:extLst>
          </p:cNvPr>
          <p:cNvGrpSpPr/>
          <p:nvPr/>
        </p:nvGrpSpPr>
        <p:grpSpPr>
          <a:xfrm>
            <a:off x="1944239" y="3359436"/>
            <a:ext cx="8326970" cy="937740"/>
            <a:chOff x="5191429" y="1956707"/>
            <a:chExt cx="3899499" cy="763587"/>
          </a:xfrm>
          <a:effectLst>
            <a:outerShdw blurRad="50800" dist="38100" dir="5400000" algn="t" rotWithShape="0">
              <a:prstClr val="black">
                <a:alpha val="40000"/>
              </a:prstClr>
            </a:outerShdw>
          </a:effectLst>
        </p:grpSpPr>
        <p:sp>
          <p:nvSpPr>
            <p:cNvPr id="38" name="MH_SubTitle_1">
              <a:extLst>
                <a:ext uri="{FF2B5EF4-FFF2-40B4-BE49-F238E27FC236}">
                  <a16:creationId xmlns:a16="http://schemas.microsoft.com/office/drawing/2014/main" id="{1D125116-2A04-4F4B-9F69-76974C5F360C}"/>
                </a:ext>
              </a:extLst>
            </p:cNvPr>
            <p:cNvSpPr/>
            <p:nvPr>
              <p:custDataLst>
                <p:tags r:id="rId5"/>
              </p:custDataLst>
            </p:nvPr>
          </p:nvSpPr>
          <p:spPr>
            <a:xfrm>
              <a:off x="5412937" y="1956707"/>
              <a:ext cx="3171013"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a:lnSpc>
                  <a:spcPct val="130000"/>
                </a:lnSpc>
                <a:defRPr/>
              </a:pPr>
              <a:endParaRPr lang="zh-CN" altLang="en-US" sz="3000" kern="0" dirty="0">
                <a:solidFill>
                  <a:srgbClr val="4D4D4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MH_Other_1">
              <a:extLst>
                <a:ext uri="{FF2B5EF4-FFF2-40B4-BE49-F238E27FC236}">
                  <a16:creationId xmlns:a16="http://schemas.microsoft.com/office/drawing/2014/main" id="{EF67E47E-433B-4491-9835-8ED78F23BE2F}"/>
                </a:ext>
              </a:extLst>
            </p:cNvPr>
            <p:cNvSpPr/>
            <p:nvPr>
              <p:custDataLst>
                <p:tags r:id="rId6"/>
              </p:custDataLst>
            </p:nvPr>
          </p:nvSpPr>
          <p:spPr>
            <a:xfrm>
              <a:off x="5191429" y="1992323"/>
              <a:ext cx="387646" cy="692356"/>
            </a:xfrm>
            <a:prstGeom prst="ellipse">
              <a:avLst/>
            </a:prstGeom>
            <a:solidFill>
              <a:schemeClr val="bg1"/>
            </a:solidFill>
            <a:ln w="57150" cap="flat" cmpd="sng" algn="ctr">
              <a:solidFill>
                <a:srgbClr val="F2DC8E"/>
              </a:solidFill>
              <a:prstDash val="solid"/>
            </a:ln>
            <a:effectLst/>
          </p:spPr>
          <p:txBody>
            <a:bodyPr anchor="ctr"/>
            <a:lstStyle/>
            <a:p>
              <a:pPr>
                <a:defRPr/>
              </a:pPr>
              <a:r>
                <a:rPr lang="en-US" altLang="zh-CN" sz="3000" i="1" kern="0" dirty="0">
                  <a:solidFill>
                    <a:srgbClr val="2E907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2</a:t>
              </a:r>
            </a:p>
          </p:txBody>
        </p:sp>
        <p:sp>
          <p:nvSpPr>
            <p:cNvPr id="40" name="矩形 39">
              <a:extLst>
                <a:ext uri="{FF2B5EF4-FFF2-40B4-BE49-F238E27FC236}">
                  <a16:creationId xmlns:a16="http://schemas.microsoft.com/office/drawing/2014/main" id="{F953D702-DA6F-4E12-96CD-D548CD86F11B}"/>
                </a:ext>
              </a:extLst>
            </p:cNvPr>
            <p:cNvSpPr/>
            <p:nvPr/>
          </p:nvSpPr>
          <p:spPr>
            <a:xfrm>
              <a:off x="6377924" y="2055500"/>
              <a:ext cx="2713004" cy="526297"/>
            </a:xfrm>
            <a:prstGeom prst="rect">
              <a:avLst/>
            </a:prstGeom>
          </p:spPr>
          <p:txBody>
            <a:bodyPr wrap="square">
              <a:spAutoFit/>
              <a:scene3d>
                <a:camera prst="orthographicFront"/>
                <a:lightRig rig="threePt" dir="t"/>
              </a:scene3d>
              <a:sp3d contourW="12700"/>
            </a:bodyPr>
            <a:lstStyle/>
            <a:p>
              <a:pPr>
                <a:lnSpc>
                  <a:spcPct val="120000"/>
                </a:lnSpc>
              </a:pPr>
              <a:endParaRPr lang="zh-CN" altLang="en-US" sz="3000" b="1" dirty="0">
                <a:solidFill>
                  <a:srgbClr val="12735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1" name="组合 40">
            <a:extLst>
              <a:ext uri="{FF2B5EF4-FFF2-40B4-BE49-F238E27FC236}">
                <a16:creationId xmlns:a16="http://schemas.microsoft.com/office/drawing/2014/main" id="{DCCE4400-57A0-436F-B7C5-3CBAD1597186}"/>
              </a:ext>
            </a:extLst>
          </p:cNvPr>
          <p:cNvGrpSpPr/>
          <p:nvPr/>
        </p:nvGrpSpPr>
        <p:grpSpPr>
          <a:xfrm>
            <a:off x="2247699" y="4542933"/>
            <a:ext cx="6652432" cy="815612"/>
            <a:chOff x="5377747" y="1963739"/>
            <a:chExt cx="5243668" cy="780330"/>
          </a:xfrm>
          <a:effectLst>
            <a:outerShdw blurRad="50800" dist="38100" dir="5400000" algn="t" rotWithShape="0">
              <a:prstClr val="black">
                <a:alpha val="40000"/>
              </a:prstClr>
            </a:outerShdw>
          </a:effectLst>
        </p:grpSpPr>
        <p:sp>
          <p:nvSpPr>
            <p:cNvPr id="42" name="MH_SubTitle_1">
              <a:extLst>
                <a:ext uri="{FF2B5EF4-FFF2-40B4-BE49-F238E27FC236}">
                  <a16:creationId xmlns:a16="http://schemas.microsoft.com/office/drawing/2014/main" id="{1D125116-2A04-4F4B-9F69-76974C5F360C}"/>
                </a:ext>
              </a:extLst>
            </p:cNvPr>
            <p:cNvSpPr/>
            <p:nvPr>
              <p:custDataLst>
                <p:tags r:id="rId3"/>
              </p:custDataLst>
            </p:nvPr>
          </p:nvSpPr>
          <p:spPr>
            <a:xfrm>
              <a:off x="5934868" y="1963739"/>
              <a:ext cx="4686547" cy="763587"/>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a:lnSpc>
                  <a:spcPct val="130000"/>
                </a:lnSpc>
                <a:defRPr/>
              </a:pPr>
              <a:endParaRPr lang="zh-CN" altLang="en-US" sz="3000" kern="0" dirty="0">
                <a:solidFill>
                  <a:srgbClr val="4D4D4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MH_Other_1">
              <a:extLst>
                <a:ext uri="{FF2B5EF4-FFF2-40B4-BE49-F238E27FC236}">
                  <a16:creationId xmlns:a16="http://schemas.microsoft.com/office/drawing/2014/main" id="{EF67E47E-433B-4491-9835-8ED78F23BE2F}"/>
                </a:ext>
              </a:extLst>
            </p:cNvPr>
            <p:cNvSpPr/>
            <p:nvPr>
              <p:custDataLst>
                <p:tags r:id="rId4"/>
              </p:custDataLst>
            </p:nvPr>
          </p:nvSpPr>
          <p:spPr>
            <a:xfrm>
              <a:off x="5377747" y="1980482"/>
              <a:ext cx="762001" cy="763587"/>
            </a:xfrm>
            <a:prstGeom prst="ellipse">
              <a:avLst/>
            </a:prstGeom>
            <a:solidFill>
              <a:schemeClr val="bg1"/>
            </a:solidFill>
            <a:ln w="57150" cap="flat" cmpd="sng" algn="ctr">
              <a:solidFill>
                <a:srgbClr val="F2DC8E"/>
              </a:solidFill>
              <a:prstDash val="solid"/>
            </a:ln>
            <a:effectLst/>
          </p:spPr>
          <p:txBody>
            <a:bodyPr anchor="ctr"/>
            <a:lstStyle/>
            <a:p>
              <a:pPr algn="ctr">
                <a:defRPr/>
              </a:pPr>
              <a:r>
                <a:rPr lang="en-US" altLang="zh-CN" sz="3000" i="1" kern="0" dirty="0">
                  <a:solidFill>
                    <a:srgbClr val="2E907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3</a:t>
              </a:r>
            </a:p>
          </p:txBody>
        </p:sp>
        <p:sp>
          <p:nvSpPr>
            <p:cNvPr id="44" name="矩形 43">
              <a:extLst>
                <a:ext uri="{FF2B5EF4-FFF2-40B4-BE49-F238E27FC236}">
                  <a16:creationId xmlns:a16="http://schemas.microsoft.com/office/drawing/2014/main" id="{F953D702-DA6F-4E12-96CD-D548CD86F11B}"/>
                </a:ext>
              </a:extLst>
            </p:cNvPr>
            <p:cNvSpPr/>
            <p:nvPr/>
          </p:nvSpPr>
          <p:spPr>
            <a:xfrm>
              <a:off x="6417927" y="2073085"/>
              <a:ext cx="3985062" cy="618372"/>
            </a:xfrm>
            <a:prstGeom prst="rect">
              <a:avLst/>
            </a:prstGeom>
          </p:spPr>
          <p:txBody>
            <a:bodyPr wrap="square">
              <a:spAutoFit/>
              <a:scene3d>
                <a:camera prst="orthographicFront"/>
                <a:lightRig rig="threePt" dir="t"/>
              </a:scene3d>
              <a:sp3d contourW="12700"/>
            </a:bodyPr>
            <a:lstStyle/>
            <a:p>
              <a:pPr>
                <a:lnSpc>
                  <a:spcPct val="120000"/>
                </a:lnSpc>
              </a:pPr>
              <a:endParaRPr lang="zh-CN" altLang="en-US" sz="3000" b="1" dirty="0">
                <a:solidFill>
                  <a:srgbClr val="12735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9" name="组合 48">
            <a:extLst>
              <a:ext uri="{FF2B5EF4-FFF2-40B4-BE49-F238E27FC236}">
                <a16:creationId xmlns:a16="http://schemas.microsoft.com/office/drawing/2014/main" id="{DCCE4400-57A0-436F-B7C5-3CBAD1597186}"/>
              </a:ext>
            </a:extLst>
          </p:cNvPr>
          <p:cNvGrpSpPr/>
          <p:nvPr/>
        </p:nvGrpSpPr>
        <p:grpSpPr>
          <a:xfrm>
            <a:off x="2548248" y="5523027"/>
            <a:ext cx="12014295" cy="925550"/>
            <a:chOff x="384992" y="2054463"/>
            <a:chExt cx="8741729" cy="1227209"/>
          </a:xfrm>
          <a:effectLst>
            <a:outerShdw blurRad="50800" dist="38100" dir="5400000" algn="t" rotWithShape="0">
              <a:prstClr val="black">
                <a:alpha val="40000"/>
              </a:prstClr>
            </a:outerShdw>
          </a:effectLst>
        </p:grpSpPr>
        <p:sp>
          <p:nvSpPr>
            <p:cNvPr id="50" name="MH_SubTitle_1">
              <a:extLst>
                <a:ext uri="{FF2B5EF4-FFF2-40B4-BE49-F238E27FC236}">
                  <a16:creationId xmlns:a16="http://schemas.microsoft.com/office/drawing/2014/main" id="{1D125116-2A04-4F4B-9F69-76974C5F360C}"/>
                </a:ext>
              </a:extLst>
            </p:cNvPr>
            <p:cNvSpPr/>
            <p:nvPr>
              <p:custDataLst>
                <p:tags r:id="rId1"/>
              </p:custDataLst>
            </p:nvPr>
          </p:nvSpPr>
          <p:spPr>
            <a:xfrm>
              <a:off x="812363" y="2232501"/>
              <a:ext cx="5354617" cy="938976"/>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a:lnSpc>
                  <a:spcPct val="130000"/>
                </a:lnSpc>
                <a:defRPr/>
              </a:pPr>
              <a:endParaRPr lang="zh-CN" altLang="en-US" sz="1400" kern="0" dirty="0">
                <a:solidFill>
                  <a:srgbClr val="4D4D4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 name="MH_Other_1">
              <a:extLst>
                <a:ext uri="{FF2B5EF4-FFF2-40B4-BE49-F238E27FC236}">
                  <a16:creationId xmlns:a16="http://schemas.microsoft.com/office/drawing/2014/main" id="{EF67E47E-433B-4491-9835-8ED78F23BE2F}"/>
                </a:ext>
              </a:extLst>
            </p:cNvPr>
            <p:cNvSpPr/>
            <p:nvPr>
              <p:custDataLst>
                <p:tags r:id="rId2"/>
              </p:custDataLst>
            </p:nvPr>
          </p:nvSpPr>
          <p:spPr>
            <a:xfrm>
              <a:off x="384992" y="2182246"/>
              <a:ext cx="682579" cy="1099426"/>
            </a:xfrm>
            <a:prstGeom prst="ellipse">
              <a:avLst/>
            </a:prstGeom>
            <a:solidFill>
              <a:schemeClr val="bg1"/>
            </a:solidFill>
            <a:ln w="57150" cap="flat" cmpd="sng" algn="ctr">
              <a:solidFill>
                <a:srgbClr val="F2DC8E"/>
              </a:solidFill>
              <a:prstDash val="solid"/>
            </a:ln>
            <a:effectLst/>
          </p:spPr>
          <p:txBody>
            <a:bodyPr anchor="ctr"/>
            <a:lstStyle/>
            <a:p>
              <a:pPr>
                <a:defRPr/>
              </a:pPr>
              <a:r>
                <a:rPr lang="en-US" altLang="zh-CN" sz="3200" i="1" kern="0" dirty="0">
                  <a:solidFill>
                    <a:srgbClr val="2E907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4</a:t>
              </a:r>
            </a:p>
          </p:txBody>
        </p:sp>
        <p:sp>
          <p:nvSpPr>
            <p:cNvPr id="52" name="矩形 51">
              <a:extLst>
                <a:ext uri="{FF2B5EF4-FFF2-40B4-BE49-F238E27FC236}">
                  <a16:creationId xmlns:a16="http://schemas.microsoft.com/office/drawing/2014/main" id="{F953D702-DA6F-4E12-96CD-D548CD86F11B}"/>
                </a:ext>
              </a:extLst>
            </p:cNvPr>
            <p:cNvSpPr/>
            <p:nvPr/>
          </p:nvSpPr>
          <p:spPr>
            <a:xfrm>
              <a:off x="6413717" y="2054463"/>
              <a:ext cx="2713004" cy="578382"/>
            </a:xfrm>
            <a:prstGeom prst="rect">
              <a:avLst/>
            </a:prstGeom>
          </p:spPr>
          <p:txBody>
            <a:bodyPr wrap="square">
              <a:spAutoFit/>
              <a:scene3d>
                <a:camera prst="orthographicFront"/>
                <a:lightRig rig="threePt" dir="t"/>
              </a:scene3d>
              <a:sp3d contourW="12700"/>
            </a:bodyPr>
            <a:lstStyle/>
            <a:p>
              <a:pPr>
                <a:lnSpc>
                  <a:spcPct val="120000"/>
                </a:lnSpc>
              </a:pPr>
              <a:endParaRPr lang="zh-CN" altLang="en-US" sz="2000" b="1" dirty="0">
                <a:solidFill>
                  <a:srgbClr val="12735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32" name="图片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0327" y="-174469"/>
            <a:ext cx="3860800" cy="2286000"/>
          </a:xfrm>
          <a:prstGeom prst="rect">
            <a:avLst/>
          </a:prstGeom>
        </p:spPr>
      </p:pic>
      <p:sp>
        <p:nvSpPr>
          <p:cNvPr id="3" name="Rectangle 2"/>
          <p:cNvSpPr/>
          <p:nvPr/>
        </p:nvSpPr>
        <p:spPr>
          <a:xfrm>
            <a:off x="3808776" y="974228"/>
            <a:ext cx="3857146" cy="1169551"/>
          </a:xfrm>
          <a:prstGeom prst="rect">
            <a:avLst/>
          </a:prstGeom>
        </p:spPr>
        <p:txBody>
          <a:bodyPr wrap="none">
            <a:spAutoFit/>
          </a:bodyPr>
          <a:lstStyle/>
          <a:p>
            <a:r>
              <a:rPr lang="en-US" sz="7000" b="1" dirty="0" smtClean="0">
                <a:ln w="234950">
                  <a:solidFill>
                    <a:schemeClr val="bg1"/>
                  </a:solidFill>
                  <a:prstDash val="solid"/>
                </a:ln>
                <a:solidFill>
                  <a:schemeClr val="accent2">
                    <a:lumMod val="40000"/>
                    <a:lumOff val="60000"/>
                  </a:schemeClr>
                </a:solidFill>
                <a:latin typeface="UVF Souci Sans" panose="02080506020201020203" pitchFamily="18" charset="0"/>
              </a:rPr>
              <a:t>NỘI DUNG</a:t>
            </a:r>
            <a:endParaRPr lang="en-US" sz="7000" dirty="0"/>
          </a:p>
        </p:txBody>
      </p:sp>
      <p:pic>
        <p:nvPicPr>
          <p:cNvPr id="30" name="图片 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80281" y="-4079875"/>
            <a:ext cx="12192000" cy="6858000"/>
          </a:xfrm>
          <a:prstGeom prst="rect">
            <a:avLst/>
          </a:prstGeom>
        </p:spPr>
      </p:pic>
      <p:sp>
        <p:nvSpPr>
          <p:cNvPr id="2" name="Rectangle 1"/>
          <p:cNvSpPr/>
          <p:nvPr/>
        </p:nvSpPr>
        <p:spPr>
          <a:xfrm>
            <a:off x="3839055" y="974228"/>
            <a:ext cx="3857146" cy="1169551"/>
          </a:xfrm>
          <a:prstGeom prst="rect">
            <a:avLst/>
          </a:prstGeom>
        </p:spPr>
        <p:txBody>
          <a:bodyPr wrap="none">
            <a:spAutoFit/>
          </a:bodyPr>
          <a:lstStyle/>
          <a:p>
            <a:r>
              <a:rPr lang="en-US" sz="7000" b="1" dirty="0" smtClean="0">
                <a:ln w="22225">
                  <a:solidFill>
                    <a:schemeClr val="accent2"/>
                  </a:solidFill>
                  <a:prstDash val="solid"/>
                </a:ln>
                <a:solidFill>
                  <a:schemeClr val="accent2">
                    <a:lumMod val="40000"/>
                    <a:lumOff val="60000"/>
                  </a:schemeClr>
                </a:solidFill>
                <a:latin typeface="UVF Souci Sans" panose="02080506020201020203" pitchFamily="18" charset="0"/>
              </a:rPr>
              <a:t>NỘI DUNG</a:t>
            </a:r>
            <a:endParaRPr lang="en-US" sz="7000" dirty="0"/>
          </a:p>
        </p:txBody>
      </p:sp>
      <p:sp>
        <p:nvSpPr>
          <p:cNvPr id="31" name="Rectangle 30"/>
          <p:cNvSpPr/>
          <p:nvPr/>
        </p:nvSpPr>
        <p:spPr>
          <a:xfrm>
            <a:off x="2008170" y="2326457"/>
            <a:ext cx="8486619" cy="553998"/>
          </a:xfrm>
          <a:prstGeom prst="rect">
            <a:avLst/>
          </a:prstGeom>
        </p:spPr>
        <p:txBody>
          <a:bodyPr wrap="none">
            <a:spAutoFit/>
          </a:bodyPr>
          <a:lstStyle/>
          <a:p>
            <a:r>
              <a:rPr lang="en-US" sz="3000" b="1" dirty="0" smtClean="0">
                <a:solidFill>
                  <a:srgbClr val="EAA700"/>
                </a:solidFill>
                <a:latin typeface="UTM Avo" panose="02040603050506020204" pitchFamily="18" charset="0"/>
                <a:cs typeface="Times New Roman" panose="02020603050405020304" pitchFamily="18" charset="0"/>
              </a:rPr>
              <a:t> </a:t>
            </a:r>
            <a:r>
              <a:rPr lang="en-US" sz="3000" b="1" dirty="0" err="1">
                <a:solidFill>
                  <a:srgbClr val="EAA700"/>
                </a:solidFill>
                <a:latin typeface="UTM Avo" panose="02040603050506020204" pitchFamily="18" charset="0"/>
                <a:cs typeface="Times New Roman" panose="02020603050405020304" pitchFamily="18" charset="0"/>
              </a:rPr>
              <a:t>Nêu</a:t>
            </a:r>
            <a:r>
              <a:rPr lang="en-US" sz="3000" b="1" dirty="0">
                <a:solidFill>
                  <a:srgbClr val="EAA700"/>
                </a:solidFill>
                <a:latin typeface="UTM Avo" panose="02040603050506020204" pitchFamily="18" charset="0"/>
                <a:cs typeface="Times New Roman" panose="02020603050405020304" pitchFamily="18" charset="0"/>
              </a:rPr>
              <a:t> </a:t>
            </a:r>
            <a:r>
              <a:rPr lang="en-US" sz="3000" b="1" dirty="0" err="1">
                <a:solidFill>
                  <a:srgbClr val="EAA700"/>
                </a:solidFill>
                <a:latin typeface="UTM Avo" panose="02040603050506020204" pitchFamily="18" charset="0"/>
                <a:cs typeface="Times New Roman" panose="02020603050405020304" pitchFamily="18" charset="0"/>
              </a:rPr>
              <a:t>một</a:t>
            </a:r>
            <a:r>
              <a:rPr lang="en-US" sz="3000" b="1" dirty="0">
                <a:solidFill>
                  <a:srgbClr val="EAA700"/>
                </a:solidFill>
                <a:latin typeface="UTM Avo" panose="02040603050506020204" pitchFamily="18" charset="0"/>
                <a:cs typeface="Times New Roman" panose="02020603050405020304" pitchFamily="18" charset="0"/>
              </a:rPr>
              <a:t> </a:t>
            </a:r>
            <a:r>
              <a:rPr lang="en-US" sz="3000" b="1" dirty="0" err="1">
                <a:solidFill>
                  <a:srgbClr val="EAA700"/>
                </a:solidFill>
                <a:latin typeface="UTM Avo" panose="02040603050506020204" pitchFamily="18" charset="0"/>
                <a:cs typeface="Times New Roman" panose="02020603050405020304" pitchFamily="18" charset="0"/>
              </a:rPr>
              <a:t>số</a:t>
            </a:r>
            <a:r>
              <a:rPr lang="en-US" sz="3000" b="1" dirty="0">
                <a:solidFill>
                  <a:srgbClr val="EAA700"/>
                </a:solidFill>
                <a:latin typeface="UTM Avo" panose="02040603050506020204" pitchFamily="18" charset="0"/>
                <a:cs typeface="Times New Roman" panose="02020603050405020304" pitchFamily="18" charset="0"/>
              </a:rPr>
              <a:t> </a:t>
            </a:r>
            <a:r>
              <a:rPr lang="en-US" sz="3000" b="1" dirty="0" err="1">
                <a:solidFill>
                  <a:srgbClr val="EAA700"/>
                </a:solidFill>
                <a:latin typeface="UTM Avo" panose="02040603050506020204" pitchFamily="18" charset="0"/>
                <a:cs typeface="Times New Roman" panose="02020603050405020304" pitchFamily="18" charset="0"/>
              </a:rPr>
              <a:t>biểu</a:t>
            </a:r>
            <a:r>
              <a:rPr lang="en-US" sz="3000" b="1" dirty="0">
                <a:solidFill>
                  <a:srgbClr val="EAA700"/>
                </a:solidFill>
                <a:latin typeface="UTM Avo" panose="02040603050506020204" pitchFamily="18" charset="0"/>
                <a:cs typeface="Times New Roman" panose="02020603050405020304" pitchFamily="18" charset="0"/>
              </a:rPr>
              <a:t> </a:t>
            </a:r>
            <a:r>
              <a:rPr lang="en-US" sz="3000" b="1" dirty="0" err="1">
                <a:solidFill>
                  <a:srgbClr val="EAA700"/>
                </a:solidFill>
                <a:latin typeface="UTM Avo" panose="02040603050506020204" pitchFamily="18" charset="0"/>
                <a:cs typeface="Times New Roman" panose="02020603050405020304" pitchFamily="18" charset="0"/>
              </a:rPr>
              <a:t>hiện</a:t>
            </a:r>
            <a:r>
              <a:rPr lang="en-US" sz="3000" b="1" dirty="0">
                <a:solidFill>
                  <a:srgbClr val="EAA700"/>
                </a:solidFill>
                <a:latin typeface="UTM Avo" panose="02040603050506020204" pitchFamily="18" charset="0"/>
                <a:cs typeface="Times New Roman" panose="02020603050405020304" pitchFamily="18" charset="0"/>
              </a:rPr>
              <a:t> </a:t>
            </a:r>
            <a:r>
              <a:rPr lang="en-US" sz="3000" b="1" dirty="0" err="1">
                <a:solidFill>
                  <a:srgbClr val="EAA700"/>
                </a:solidFill>
                <a:latin typeface="UTM Avo" panose="02040603050506020204" pitchFamily="18" charset="0"/>
                <a:cs typeface="Times New Roman" panose="02020603050405020304" pitchFamily="18" charset="0"/>
              </a:rPr>
              <a:t>của</a:t>
            </a:r>
            <a:r>
              <a:rPr lang="en-US" sz="3000" b="1" dirty="0">
                <a:solidFill>
                  <a:srgbClr val="EAA700"/>
                </a:solidFill>
                <a:latin typeface="UTM Avo" panose="02040603050506020204" pitchFamily="18" charset="0"/>
                <a:cs typeface="Times New Roman" panose="02020603050405020304" pitchFamily="18" charset="0"/>
              </a:rPr>
              <a:t> </a:t>
            </a:r>
            <a:r>
              <a:rPr lang="en-US" sz="3000" b="1" dirty="0" err="1">
                <a:solidFill>
                  <a:srgbClr val="EAA700"/>
                </a:solidFill>
                <a:latin typeface="UTM Avo" panose="02040603050506020204" pitchFamily="18" charset="0"/>
                <a:cs typeface="Times New Roman" panose="02020603050405020304" pitchFamily="18" charset="0"/>
              </a:rPr>
              <a:t>lòng</a:t>
            </a:r>
            <a:r>
              <a:rPr lang="en-US" sz="3000" b="1" dirty="0">
                <a:solidFill>
                  <a:srgbClr val="EAA700"/>
                </a:solidFill>
                <a:latin typeface="UTM Avo" panose="02040603050506020204" pitchFamily="18" charset="0"/>
                <a:cs typeface="Times New Roman" panose="02020603050405020304" pitchFamily="18" charset="0"/>
              </a:rPr>
              <a:t> </a:t>
            </a:r>
            <a:r>
              <a:rPr lang="en-US" sz="3000" b="1" dirty="0" err="1" smtClean="0">
                <a:solidFill>
                  <a:srgbClr val="EAA700"/>
                </a:solidFill>
                <a:latin typeface="UTM Avo" panose="02040603050506020204" pitchFamily="18" charset="0"/>
                <a:cs typeface="Times New Roman" panose="02020603050405020304" pitchFamily="18" charset="0"/>
              </a:rPr>
              <a:t>nhân</a:t>
            </a:r>
            <a:r>
              <a:rPr lang="en-US" sz="3000" b="1" dirty="0" smtClean="0">
                <a:solidFill>
                  <a:srgbClr val="EAA700"/>
                </a:solidFill>
                <a:latin typeface="UTM Avo" panose="02040603050506020204" pitchFamily="18" charset="0"/>
                <a:cs typeface="Times New Roman" panose="02020603050405020304" pitchFamily="18" charset="0"/>
              </a:rPr>
              <a:t> </a:t>
            </a:r>
            <a:r>
              <a:rPr lang="en-US" sz="3000" b="1" dirty="0" err="1" smtClean="0">
                <a:solidFill>
                  <a:srgbClr val="EAA700"/>
                </a:solidFill>
                <a:latin typeface="UTM Avo" panose="02040603050506020204" pitchFamily="18" charset="0"/>
                <a:cs typeface="Times New Roman" panose="02020603050405020304" pitchFamily="18" charset="0"/>
              </a:rPr>
              <a:t>hậu</a:t>
            </a:r>
            <a:r>
              <a:rPr lang="en-US" sz="3000" b="1" dirty="0" smtClean="0">
                <a:solidFill>
                  <a:srgbClr val="EAA700"/>
                </a:solidFill>
                <a:latin typeface="UTM Avo" panose="02040603050506020204" pitchFamily="18" charset="0"/>
                <a:cs typeface="Times New Roman" panose="02020603050405020304" pitchFamily="18" charset="0"/>
              </a:rPr>
              <a:t>.</a:t>
            </a:r>
            <a:endParaRPr lang="en-US" sz="3000" b="1" dirty="0">
              <a:solidFill>
                <a:srgbClr val="EAA700"/>
              </a:solidFill>
              <a:latin typeface="UTM Avo" panose="02040603050506020204" pitchFamily="18" charset="0"/>
              <a:cs typeface="Times New Roman" panose="02020603050405020304" pitchFamily="18" charset="0"/>
            </a:endParaRPr>
          </a:p>
        </p:txBody>
      </p:sp>
      <p:sp>
        <p:nvSpPr>
          <p:cNvPr id="34" name="Rectangle 33"/>
          <p:cNvSpPr/>
          <p:nvPr/>
        </p:nvSpPr>
        <p:spPr>
          <a:xfrm>
            <a:off x="3099853" y="3573094"/>
            <a:ext cx="5914504" cy="553998"/>
          </a:xfrm>
          <a:prstGeom prst="rect">
            <a:avLst/>
          </a:prstGeom>
        </p:spPr>
        <p:txBody>
          <a:bodyPr wrap="none">
            <a:spAutoFit/>
          </a:bodyPr>
          <a:lstStyle/>
          <a:p>
            <a:r>
              <a:rPr lang="vi-VN" sz="3000" b="1" dirty="0" smtClean="0">
                <a:solidFill>
                  <a:srgbClr val="EAA700"/>
                </a:solidFill>
                <a:latin typeface="UTM Avo" panose="02040603050506020204" pitchFamily="18" charset="0"/>
                <a:cs typeface="Times New Roman" panose="02020603050405020304" pitchFamily="18" charset="0"/>
              </a:rPr>
              <a:t>Tìm truyện về lòng nhân hậu</a:t>
            </a:r>
            <a:r>
              <a:rPr lang="vi-VN" sz="3000" b="1" dirty="0" smtClean="0">
                <a:solidFill>
                  <a:srgbClr val="EAA700"/>
                </a:solidFill>
                <a:latin typeface="UTM Androgyne" panose="02040603050506020204" pitchFamily="18" charset="0"/>
                <a:cs typeface="Times New Roman" panose="02020603050405020304" pitchFamily="18" charset="0"/>
              </a:rPr>
              <a:t>.</a:t>
            </a:r>
            <a:endParaRPr lang="en-US" sz="3000" b="1" dirty="0">
              <a:solidFill>
                <a:srgbClr val="EAA700"/>
              </a:solidFill>
              <a:latin typeface="UTM Avo" panose="02040603050506020204" pitchFamily="18" charset="0"/>
              <a:cs typeface="Times New Roman" panose="02020603050405020304" pitchFamily="18" charset="0"/>
            </a:endParaRPr>
          </a:p>
        </p:txBody>
      </p:sp>
      <p:sp>
        <p:nvSpPr>
          <p:cNvPr id="35" name="Rectangle 34"/>
          <p:cNvSpPr/>
          <p:nvPr/>
        </p:nvSpPr>
        <p:spPr>
          <a:xfrm>
            <a:off x="3994507" y="4723044"/>
            <a:ext cx="2395207" cy="553998"/>
          </a:xfrm>
          <a:prstGeom prst="rect">
            <a:avLst/>
          </a:prstGeom>
        </p:spPr>
        <p:txBody>
          <a:bodyPr wrap="none">
            <a:spAutoFit/>
          </a:bodyPr>
          <a:lstStyle/>
          <a:p>
            <a:r>
              <a:rPr lang="vi-VN" sz="3000" b="1" dirty="0" smtClean="0">
                <a:solidFill>
                  <a:srgbClr val="EAA700"/>
                </a:solidFill>
                <a:latin typeface="UTM Avo" panose="02040603050506020204" pitchFamily="18" charset="0"/>
                <a:cs typeface="Times New Roman" panose="02020603050405020304" pitchFamily="18" charset="0"/>
              </a:rPr>
              <a:t>Kể chuyện</a:t>
            </a:r>
            <a:r>
              <a:rPr lang="en-US" sz="3000" b="1" dirty="0" smtClean="0">
                <a:solidFill>
                  <a:srgbClr val="EAA700"/>
                </a:solidFill>
                <a:latin typeface="UTM Avo" panose="02040603050506020204" pitchFamily="18" charset="0"/>
                <a:cs typeface="Times New Roman" panose="02020603050405020304" pitchFamily="18" charset="0"/>
              </a:rPr>
              <a:t>.</a:t>
            </a:r>
            <a:endParaRPr lang="en-US" sz="3000" b="1" dirty="0">
              <a:solidFill>
                <a:srgbClr val="EAA700"/>
              </a:solidFill>
              <a:latin typeface="UTM Avo" panose="02040603050506020204" pitchFamily="18" charset="0"/>
              <a:cs typeface="Times New Roman" panose="02020603050405020304" pitchFamily="18" charset="0"/>
            </a:endParaRPr>
          </a:p>
        </p:txBody>
      </p:sp>
      <p:sp>
        <p:nvSpPr>
          <p:cNvPr id="36" name="Rectangle 35"/>
          <p:cNvSpPr/>
          <p:nvPr/>
        </p:nvSpPr>
        <p:spPr>
          <a:xfrm>
            <a:off x="3808776" y="5704880"/>
            <a:ext cx="5836534" cy="553998"/>
          </a:xfrm>
          <a:prstGeom prst="rect">
            <a:avLst/>
          </a:prstGeom>
        </p:spPr>
        <p:txBody>
          <a:bodyPr wrap="none">
            <a:spAutoFit/>
          </a:bodyPr>
          <a:lstStyle/>
          <a:p>
            <a:r>
              <a:rPr lang="vi-VN" sz="3000" b="1" dirty="0" smtClean="0">
                <a:solidFill>
                  <a:srgbClr val="EAA700"/>
                </a:solidFill>
                <a:latin typeface="UTM Avo" panose="02040603050506020204" pitchFamily="18" charset="0"/>
                <a:cs typeface="Times New Roman" panose="02020603050405020304" pitchFamily="18" charset="0"/>
              </a:rPr>
              <a:t>Trao đổi ý nghĩa câu chuyện</a:t>
            </a:r>
            <a:endParaRPr lang="en-US" sz="3000" b="1" dirty="0">
              <a:solidFill>
                <a:srgbClr val="EAA7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5734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2" fill="hold" nodeType="afterEffect" p14:presetBounceEnd="58667">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14:bounceEnd="58667">
                                          <p:cBhvr additive="base">
                                            <p:cTn id="21" dur="750" fill="hold"/>
                                            <p:tgtEl>
                                              <p:spTgt spid="20"/>
                                            </p:tgtEl>
                                            <p:attrNameLst>
                                              <p:attrName>ppt_x</p:attrName>
                                            </p:attrNameLst>
                                          </p:cBhvr>
                                          <p:tavLst>
                                            <p:tav tm="0">
                                              <p:val>
                                                <p:strVal val="1+#ppt_w/2"/>
                                              </p:val>
                                            </p:tav>
                                            <p:tav tm="100000">
                                              <p:val>
                                                <p:strVal val="#ppt_x"/>
                                              </p:val>
                                            </p:tav>
                                          </p:tavLst>
                                        </p:anim>
                                        <p:anim calcmode="lin" valueType="num" p14:bounceEnd="58667">
                                          <p:cBhvr additive="base">
                                            <p:cTn id="22" dur="750" fill="hold"/>
                                            <p:tgtEl>
                                              <p:spTgt spid="20"/>
                                            </p:tgtEl>
                                            <p:attrNameLst>
                                              <p:attrName>ppt_y</p:attrName>
                                            </p:attrNameLst>
                                          </p:cBhvr>
                                          <p:tavLst>
                                            <p:tav tm="0">
                                              <p:val>
                                                <p:strVal val="#ppt_y"/>
                                              </p:val>
                                            </p:tav>
                                            <p:tav tm="100000">
                                              <p:val>
                                                <p:strVal val="#ppt_y"/>
                                              </p:val>
                                            </p:tav>
                                          </p:tavLst>
                                        </p:anim>
                                      </p:childTnLst>
                                    </p:cTn>
                                  </p:par>
                                </p:childTnLst>
                              </p:cTn>
                            </p:par>
                            <p:par>
                              <p:cTn id="23" fill="hold">
                                <p:stCondLst>
                                  <p:cond delay="2750"/>
                                </p:stCondLst>
                                <p:childTnLst>
                                  <p:par>
                                    <p:cTn id="24" presetID="2" presetClass="entr" presetSubtype="2" fill="hold" nodeType="afterEffect" p14:presetBounceEnd="58667">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14:bounceEnd="58667">
                                          <p:cBhvr additive="base">
                                            <p:cTn id="26" dur="750" fill="hold"/>
                                            <p:tgtEl>
                                              <p:spTgt spid="37"/>
                                            </p:tgtEl>
                                            <p:attrNameLst>
                                              <p:attrName>ppt_x</p:attrName>
                                            </p:attrNameLst>
                                          </p:cBhvr>
                                          <p:tavLst>
                                            <p:tav tm="0">
                                              <p:val>
                                                <p:strVal val="1+#ppt_w/2"/>
                                              </p:val>
                                            </p:tav>
                                            <p:tav tm="100000">
                                              <p:val>
                                                <p:strVal val="#ppt_x"/>
                                              </p:val>
                                            </p:tav>
                                          </p:tavLst>
                                        </p:anim>
                                        <p:anim calcmode="lin" valueType="num" p14:bounceEnd="58667">
                                          <p:cBhvr additive="base">
                                            <p:cTn id="27" dur="750" fill="hold"/>
                                            <p:tgtEl>
                                              <p:spTgt spid="37"/>
                                            </p:tgtEl>
                                            <p:attrNameLst>
                                              <p:attrName>ppt_y</p:attrName>
                                            </p:attrNameLst>
                                          </p:cBhvr>
                                          <p:tavLst>
                                            <p:tav tm="0">
                                              <p:val>
                                                <p:strVal val="#ppt_y"/>
                                              </p:val>
                                            </p:tav>
                                            <p:tav tm="100000">
                                              <p:val>
                                                <p:strVal val="#ppt_y"/>
                                              </p:val>
                                            </p:tav>
                                          </p:tavLst>
                                        </p:anim>
                                      </p:childTnLst>
                                    </p:cTn>
                                  </p:par>
                                </p:childTnLst>
                              </p:cTn>
                            </p:par>
                            <p:par>
                              <p:cTn id="28" fill="hold">
                                <p:stCondLst>
                                  <p:cond delay="3500"/>
                                </p:stCondLst>
                                <p:childTnLst>
                                  <p:par>
                                    <p:cTn id="29" presetID="2" presetClass="entr" presetSubtype="2" fill="hold" nodeType="afterEffect" p14:presetBounceEnd="58667">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14:bounceEnd="58667">
                                          <p:cBhvr additive="base">
                                            <p:cTn id="31" dur="750" fill="hold"/>
                                            <p:tgtEl>
                                              <p:spTgt spid="41"/>
                                            </p:tgtEl>
                                            <p:attrNameLst>
                                              <p:attrName>ppt_x</p:attrName>
                                            </p:attrNameLst>
                                          </p:cBhvr>
                                          <p:tavLst>
                                            <p:tav tm="0">
                                              <p:val>
                                                <p:strVal val="1+#ppt_w/2"/>
                                              </p:val>
                                            </p:tav>
                                            <p:tav tm="100000">
                                              <p:val>
                                                <p:strVal val="#ppt_x"/>
                                              </p:val>
                                            </p:tav>
                                          </p:tavLst>
                                        </p:anim>
                                        <p:anim calcmode="lin" valueType="num" p14:bounceEnd="58667">
                                          <p:cBhvr additive="base">
                                            <p:cTn id="32" dur="750" fill="hold"/>
                                            <p:tgtEl>
                                              <p:spTgt spid="41"/>
                                            </p:tgtEl>
                                            <p:attrNameLst>
                                              <p:attrName>ppt_y</p:attrName>
                                            </p:attrNameLst>
                                          </p:cBhvr>
                                          <p:tavLst>
                                            <p:tav tm="0">
                                              <p:val>
                                                <p:strVal val="#ppt_y"/>
                                              </p:val>
                                            </p:tav>
                                            <p:tav tm="100000">
                                              <p:val>
                                                <p:strVal val="#ppt_y"/>
                                              </p:val>
                                            </p:tav>
                                          </p:tavLst>
                                        </p:anim>
                                      </p:childTnLst>
                                    </p:cTn>
                                  </p:par>
                                </p:childTnLst>
                              </p:cTn>
                            </p:par>
                            <p:par>
                              <p:cTn id="33" fill="hold">
                                <p:stCondLst>
                                  <p:cond delay="4250"/>
                                </p:stCondLst>
                                <p:childTnLst>
                                  <p:par>
                                    <p:cTn id="34" presetID="2" presetClass="entr" presetSubtype="2" fill="hold" nodeType="afterEffect" p14:presetBounceEnd="58667">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14:bounceEnd="58667">
                                          <p:cBhvr additive="base">
                                            <p:cTn id="36" dur="750" fill="hold"/>
                                            <p:tgtEl>
                                              <p:spTgt spid="49"/>
                                            </p:tgtEl>
                                            <p:attrNameLst>
                                              <p:attrName>ppt_x</p:attrName>
                                            </p:attrNameLst>
                                          </p:cBhvr>
                                          <p:tavLst>
                                            <p:tav tm="0">
                                              <p:val>
                                                <p:strVal val="1+#ppt_w/2"/>
                                              </p:val>
                                            </p:tav>
                                            <p:tav tm="100000">
                                              <p:val>
                                                <p:strVal val="#ppt_x"/>
                                              </p:val>
                                            </p:tav>
                                          </p:tavLst>
                                        </p:anim>
                                        <p:anim calcmode="lin" valueType="num" p14:bounceEnd="58667">
                                          <p:cBhvr additive="base">
                                            <p:cTn id="37" dur="750" fill="hold"/>
                                            <p:tgtEl>
                                              <p:spTgt spid="49"/>
                                            </p:tgtEl>
                                            <p:attrNameLst>
                                              <p:attrName>ppt_y</p:attrName>
                                            </p:attrNameLst>
                                          </p:cBhvr>
                                          <p:tavLst>
                                            <p:tav tm="0">
                                              <p:val>
                                                <p:strVal val="#ppt_y"/>
                                              </p:val>
                                            </p:tav>
                                            <p:tav tm="100000">
                                              <p:val>
                                                <p:strVal val="#ppt_y"/>
                                              </p:val>
                                            </p:tav>
                                          </p:tavLst>
                                        </p:anim>
                                      </p:childTnLst>
                                    </p:cTn>
                                  </p:par>
                                </p:childTnLst>
                              </p:cTn>
                            </p:par>
                            <p:par>
                              <p:cTn id="38" fill="hold">
                                <p:stCondLst>
                                  <p:cond delay="5000"/>
                                </p:stCondLst>
                                <p:childTnLst>
                                  <p:par>
                                    <p:cTn id="39" presetID="14" presetClass="entr" presetSubtype="1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randombar(horizontal)">
                                          <p:cBhvr>
                                            <p:cTn id="41" dur="500"/>
                                            <p:tgtEl>
                                              <p:spTgt spid="24"/>
                                            </p:tgtEl>
                                          </p:cBhvr>
                                        </p:animEffect>
                                      </p:childTnLst>
                                    </p:cTn>
                                  </p:par>
                                </p:childTnLst>
                              </p:cTn>
                            </p:par>
                            <p:par>
                              <p:cTn id="42" fill="hold">
                                <p:stCondLst>
                                  <p:cond delay="5500"/>
                                </p:stCondLst>
                                <p:childTnLst>
                                  <p:par>
                                    <p:cTn id="43" presetID="42"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cTn>
                                  </p:par>
                                </p:childTnLst>
                              </p:cTn>
                            </p:par>
                            <p:par>
                              <p:cTn id="48" fill="hold">
                                <p:stCondLst>
                                  <p:cond delay="6500"/>
                                </p:stCondLst>
                                <p:childTnLst>
                                  <p:par>
                                    <p:cTn id="49" presetID="42"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childTnLst>
                              </p:cTn>
                            </p:par>
                            <p:par>
                              <p:cTn id="54" fill="hold">
                                <p:stCondLst>
                                  <p:cond delay="7500"/>
                                </p:stCondLst>
                                <p:childTnLst>
                                  <p:par>
                                    <p:cTn id="55" presetID="42" presetClass="entr" presetSubtype="0"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par>
                              <p:cTn id="60" fill="hold">
                                <p:stCondLst>
                                  <p:cond delay="8500"/>
                                </p:stCondLst>
                                <p:childTnLst>
                                  <p:par>
                                    <p:cTn id="61" presetID="42" presetClass="entr" presetSubtype="0" fill="hold"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1000"/>
                                            <p:tgtEl>
                                              <p:spTgt spid="32"/>
                                            </p:tgtEl>
                                          </p:cBhvr>
                                        </p:animEffect>
                                        <p:anim calcmode="lin" valueType="num">
                                          <p:cBhvr>
                                            <p:cTn id="64" dur="1000" fill="hold"/>
                                            <p:tgtEl>
                                              <p:spTgt spid="32"/>
                                            </p:tgtEl>
                                            <p:attrNameLst>
                                              <p:attrName>ppt_x</p:attrName>
                                            </p:attrNameLst>
                                          </p:cBhvr>
                                          <p:tavLst>
                                            <p:tav tm="0">
                                              <p:val>
                                                <p:strVal val="#ppt_x"/>
                                              </p:val>
                                            </p:tav>
                                            <p:tav tm="100000">
                                              <p:val>
                                                <p:strVal val="#ppt_x"/>
                                              </p:val>
                                            </p:tav>
                                          </p:tavLst>
                                        </p:anim>
                                        <p:anim calcmode="lin" valueType="num">
                                          <p:cBhvr>
                                            <p:cTn id="6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p:cTn id="70" dur="500" fill="hold"/>
                                            <p:tgtEl>
                                              <p:spTgt spid="31"/>
                                            </p:tgtEl>
                                            <p:attrNameLst>
                                              <p:attrName>ppt_w</p:attrName>
                                            </p:attrNameLst>
                                          </p:cBhvr>
                                          <p:tavLst>
                                            <p:tav tm="0">
                                              <p:val>
                                                <p:fltVal val="0"/>
                                              </p:val>
                                            </p:tav>
                                            <p:tav tm="100000">
                                              <p:val>
                                                <p:strVal val="#ppt_w"/>
                                              </p:val>
                                            </p:tav>
                                          </p:tavLst>
                                        </p:anim>
                                        <p:anim calcmode="lin" valueType="num">
                                          <p:cBhvr>
                                            <p:cTn id="71" dur="500" fill="hold"/>
                                            <p:tgtEl>
                                              <p:spTgt spid="31"/>
                                            </p:tgtEl>
                                            <p:attrNameLst>
                                              <p:attrName>ppt_h</p:attrName>
                                            </p:attrNameLst>
                                          </p:cBhvr>
                                          <p:tavLst>
                                            <p:tav tm="0">
                                              <p:val>
                                                <p:fltVal val="0"/>
                                              </p:val>
                                            </p:tav>
                                            <p:tav tm="100000">
                                              <p:val>
                                                <p:strVal val="#ppt_h"/>
                                              </p:val>
                                            </p:tav>
                                          </p:tavLst>
                                        </p:anim>
                                        <p:animEffect transition="in" filter="fade">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barn(inVertical)">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animEffect transition="in" filter="fade">
                                          <p:cBhvr>
                                            <p:cTn id="84" dur="500"/>
                                            <p:tgtEl>
                                              <p:spTgt spid="35"/>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500" fill="hold"/>
                                            <p:tgtEl>
                                              <p:spTgt spid="36"/>
                                            </p:tgtEl>
                                            <p:attrNameLst>
                                              <p:attrName>ppt_w</p:attrName>
                                            </p:attrNameLst>
                                          </p:cBhvr>
                                          <p:tavLst>
                                            <p:tav tm="0">
                                              <p:val>
                                                <p:fltVal val="0"/>
                                              </p:val>
                                            </p:tav>
                                            <p:tav tm="100000">
                                              <p:val>
                                                <p:strVal val="#ppt_w"/>
                                              </p:val>
                                            </p:tav>
                                          </p:tavLst>
                                        </p:anim>
                                        <p:anim calcmode="lin" valueType="num">
                                          <p:cBhvr>
                                            <p:cTn id="90" dur="500" fill="hold"/>
                                            <p:tgtEl>
                                              <p:spTgt spid="36"/>
                                            </p:tgtEl>
                                            <p:attrNameLst>
                                              <p:attrName>ppt_h</p:attrName>
                                            </p:attrNameLst>
                                          </p:cBhvr>
                                          <p:tavLst>
                                            <p:tav tm="0">
                                              <p:val>
                                                <p:fltVal val="0"/>
                                              </p:val>
                                            </p:tav>
                                            <p:tav tm="100000">
                                              <p:val>
                                                <p:strVal val="#ppt_h"/>
                                              </p:val>
                                            </p:tav>
                                          </p:tavLst>
                                        </p:anim>
                                        <p:animEffect transition="in" filter="fade">
                                          <p:cBhvr>
                                            <p:cTn id="9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2"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750" fill="hold"/>
                                            <p:tgtEl>
                                              <p:spTgt spid="20"/>
                                            </p:tgtEl>
                                            <p:attrNameLst>
                                              <p:attrName>ppt_x</p:attrName>
                                            </p:attrNameLst>
                                          </p:cBhvr>
                                          <p:tavLst>
                                            <p:tav tm="0">
                                              <p:val>
                                                <p:strVal val="1+#ppt_w/2"/>
                                              </p:val>
                                            </p:tav>
                                            <p:tav tm="100000">
                                              <p:val>
                                                <p:strVal val="#ppt_x"/>
                                              </p:val>
                                            </p:tav>
                                          </p:tavLst>
                                        </p:anim>
                                        <p:anim calcmode="lin" valueType="num">
                                          <p:cBhvr additive="base">
                                            <p:cTn id="22" dur="750" fill="hold"/>
                                            <p:tgtEl>
                                              <p:spTgt spid="20"/>
                                            </p:tgtEl>
                                            <p:attrNameLst>
                                              <p:attrName>ppt_y</p:attrName>
                                            </p:attrNameLst>
                                          </p:cBhvr>
                                          <p:tavLst>
                                            <p:tav tm="0">
                                              <p:val>
                                                <p:strVal val="#ppt_y"/>
                                              </p:val>
                                            </p:tav>
                                            <p:tav tm="100000">
                                              <p:val>
                                                <p:strVal val="#ppt_y"/>
                                              </p:val>
                                            </p:tav>
                                          </p:tavLst>
                                        </p:anim>
                                      </p:childTnLst>
                                    </p:cTn>
                                  </p:par>
                                </p:childTnLst>
                              </p:cTn>
                            </p:par>
                            <p:par>
                              <p:cTn id="23" fill="hold">
                                <p:stCondLst>
                                  <p:cond delay="2750"/>
                                </p:stCondLst>
                                <p:childTnLst>
                                  <p:par>
                                    <p:cTn id="24" presetID="2" presetClass="entr" presetSubtype="2"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750" fill="hold"/>
                                            <p:tgtEl>
                                              <p:spTgt spid="37"/>
                                            </p:tgtEl>
                                            <p:attrNameLst>
                                              <p:attrName>ppt_x</p:attrName>
                                            </p:attrNameLst>
                                          </p:cBhvr>
                                          <p:tavLst>
                                            <p:tav tm="0">
                                              <p:val>
                                                <p:strVal val="1+#ppt_w/2"/>
                                              </p:val>
                                            </p:tav>
                                            <p:tav tm="100000">
                                              <p:val>
                                                <p:strVal val="#ppt_x"/>
                                              </p:val>
                                            </p:tav>
                                          </p:tavLst>
                                        </p:anim>
                                        <p:anim calcmode="lin" valueType="num">
                                          <p:cBhvr additive="base">
                                            <p:cTn id="27" dur="750" fill="hold"/>
                                            <p:tgtEl>
                                              <p:spTgt spid="37"/>
                                            </p:tgtEl>
                                            <p:attrNameLst>
                                              <p:attrName>ppt_y</p:attrName>
                                            </p:attrNameLst>
                                          </p:cBhvr>
                                          <p:tavLst>
                                            <p:tav tm="0">
                                              <p:val>
                                                <p:strVal val="#ppt_y"/>
                                              </p:val>
                                            </p:tav>
                                            <p:tav tm="100000">
                                              <p:val>
                                                <p:strVal val="#ppt_y"/>
                                              </p:val>
                                            </p:tav>
                                          </p:tavLst>
                                        </p:anim>
                                      </p:childTnLst>
                                    </p:cTn>
                                  </p:par>
                                </p:childTnLst>
                              </p:cTn>
                            </p:par>
                            <p:par>
                              <p:cTn id="28" fill="hold">
                                <p:stCondLst>
                                  <p:cond delay="3500"/>
                                </p:stCondLst>
                                <p:childTnLst>
                                  <p:par>
                                    <p:cTn id="29" presetID="2" presetClass="entr" presetSubtype="2"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750" fill="hold"/>
                                            <p:tgtEl>
                                              <p:spTgt spid="41"/>
                                            </p:tgtEl>
                                            <p:attrNameLst>
                                              <p:attrName>ppt_x</p:attrName>
                                            </p:attrNameLst>
                                          </p:cBhvr>
                                          <p:tavLst>
                                            <p:tav tm="0">
                                              <p:val>
                                                <p:strVal val="1+#ppt_w/2"/>
                                              </p:val>
                                            </p:tav>
                                            <p:tav tm="100000">
                                              <p:val>
                                                <p:strVal val="#ppt_x"/>
                                              </p:val>
                                            </p:tav>
                                          </p:tavLst>
                                        </p:anim>
                                        <p:anim calcmode="lin" valueType="num">
                                          <p:cBhvr additive="base">
                                            <p:cTn id="32" dur="750" fill="hold"/>
                                            <p:tgtEl>
                                              <p:spTgt spid="41"/>
                                            </p:tgtEl>
                                            <p:attrNameLst>
                                              <p:attrName>ppt_y</p:attrName>
                                            </p:attrNameLst>
                                          </p:cBhvr>
                                          <p:tavLst>
                                            <p:tav tm="0">
                                              <p:val>
                                                <p:strVal val="#ppt_y"/>
                                              </p:val>
                                            </p:tav>
                                            <p:tav tm="100000">
                                              <p:val>
                                                <p:strVal val="#ppt_y"/>
                                              </p:val>
                                            </p:tav>
                                          </p:tavLst>
                                        </p:anim>
                                      </p:childTnLst>
                                    </p:cTn>
                                  </p:par>
                                </p:childTnLst>
                              </p:cTn>
                            </p:par>
                            <p:par>
                              <p:cTn id="33" fill="hold">
                                <p:stCondLst>
                                  <p:cond delay="4250"/>
                                </p:stCondLst>
                                <p:childTnLst>
                                  <p:par>
                                    <p:cTn id="34" presetID="2" presetClass="entr" presetSubtype="2" fill="hold" nodeType="after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750" fill="hold"/>
                                            <p:tgtEl>
                                              <p:spTgt spid="49"/>
                                            </p:tgtEl>
                                            <p:attrNameLst>
                                              <p:attrName>ppt_x</p:attrName>
                                            </p:attrNameLst>
                                          </p:cBhvr>
                                          <p:tavLst>
                                            <p:tav tm="0">
                                              <p:val>
                                                <p:strVal val="1+#ppt_w/2"/>
                                              </p:val>
                                            </p:tav>
                                            <p:tav tm="100000">
                                              <p:val>
                                                <p:strVal val="#ppt_x"/>
                                              </p:val>
                                            </p:tav>
                                          </p:tavLst>
                                        </p:anim>
                                        <p:anim calcmode="lin" valueType="num">
                                          <p:cBhvr additive="base">
                                            <p:cTn id="37" dur="750" fill="hold"/>
                                            <p:tgtEl>
                                              <p:spTgt spid="49"/>
                                            </p:tgtEl>
                                            <p:attrNameLst>
                                              <p:attrName>ppt_y</p:attrName>
                                            </p:attrNameLst>
                                          </p:cBhvr>
                                          <p:tavLst>
                                            <p:tav tm="0">
                                              <p:val>
                                                <p:strVal val="#ppt_y"/>
                                              </p:val>
                                            </p:tav>
                                            <p:tav tm="100000">
                                              <p:val>
                                                <p:strVal val="#ppt_y"/>
                                              </p:val>
                                            </p:tav>
                                          </p:tavLst>
                                        </p:anim>
                                      </p:childTnLst>
                                    </p:cTn>
                                  </p:par>
                                </p:childTnLst>
                              </p:cTn>
                            </p:par>
                            <p:par>
                              <p:cTn id="38" fill="hold">
                                <p:stCondLst>
                                  <p:cond delay="5000"/>
                                </p:stCondLst>
                                <p:childTnLst>
                                  <p:par>
                                    <p:cTn id="39" presetID="14" presetClass="entr" presetSubtype="1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randombar(horizontal)">
                                          <p:cBhvr>
                                            <p:cTn id="41" dur="500"/>
                                            <p:tgtEl>
                                              <p:spTgt spid="24"/>
                                            </p:tgtEl>
                                          </p:cBhvr>
                                        </p:animEffect>
                                      </p:childTnLst>
                                    </p:cTn>
                                  </p:par>
                                </p:childTnLst>
                              </p:cTn>
                            </p:par>
                            <p:par>
                              <p:cTn id="42" fill="hold">
                                <p:stCondLst>
                                  <p:cond delay="5500"/>
                                </p:stCondLst>
                                <p:childTnLst>
                                  <p:par>
                                    <p:cTn id="43" presetID="42"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cTn>
                                  </p:par>
                                </p:childTnLst>
                              </p:cTn>
                            </p:par>
                            <p:par>
                              <p:cTn id="48" fill="hold">
                                <p:stCondLst>
                                  <p:cond delay="6500"/>
                                </p:stCondLst>
                                <p:childTnLst>
                                  <p:par>
                                    <p:cTn id="49" presetID="42" presetClass="entr" presetSubtype="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childTnLst>
                              </p:cTn>
                            </p:par>
                            <p:par>
                              <p:cTn id="54" fill="hold">
                                <p:stCondLst>
                                  <p:cond delay="7500"/>
                                </p:stCondLst>
                                <p:childTnLst>
                                  <p:par>
                                    <p:cTn id="55" presetID="42" presetClass="entr" presetSubtype="0"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par>
                              <p:cTn id="60" fill="hold">
                                <p:stCondLst>
                                  <p:cond delay="8500"/>
                                </p:stCondLst>
                                <p:childTnLst>
                                  <p:par>
                                    <p:cTn id="61" presetID="42" presetClass="entr" presetSubtype="0" fill="hold"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1000"/>
                                            <p:tgtEl>
                                              <p:spTgt spid="32"/>
                                            </p:tgtEl>
                                          </p:cBhvr>
                                        </p:animEffect>
                                        <p:anim calcmode="lin" valueType="num">
                                          <p:cBhvr>
                                            <p:cTn id="64" dur="1000" fill="hold"/>
                                            <p:tgtEl>
                                              <p:spTgt spid="32"/>
                                            </p:tgtEl>
                                            <p:attrNameLst>
                                              <p:attrName>ppt_x</p:attrName>
                                            </p:attrNameLst>
                                          </p:cBhvr>
                                          <p:tavLst>
                                            <p:tav tm="0">
                                              <p:val>
                                                <p:strVal val="#ppt_x"/>
                                              </p:val>
                                            </p:tav>
                                            <p:tav tm="100000">
                                              <p:val>
                                                <p:strVal val="#ppt_x"/>
                                              </p:val>
                                            </p:tav>
                                          </p:tavLst>
                                        </p:anim>
                                        <p:anim calcmode="lin" valueType="num">
                                          <p:cBhvr>
                                            <p:cTn id="6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p:cTn id="70" dur="500" fill="hold"/>
                                            <p:tgtEl>
                                              <p:spTgt spid="31"/>
                                            </p:tgtEl>
                                            <p:attrNameLst>
                                              <p:attrName>ppt_w</p:attrName>
                                            </p:attrNameLst>
                                          </p:cBhvr>
                                          <p:tavLst>
                                            <p:tav tm="0">
                                              <p:val>
                                                <p:fltVal val="0"/>
                                              </p:val>
                                            </p:tav>
                                            <p:tav tm="100000">
                                              <p:val>
                                                <p:strVal val="#ppt_w"/>
                                              </p:val>
                                            </p:tav>
                                          </p:tavLst>
                                        </p:anim>
                                        <p:anim calcmode="lin" valueType="num">
                                          <p:cBhvr>
                                            <p:cTn id="71" dur="500" fill="hold"/>
                                            <p:tgtEl>
                                              <p:spTgt spid="31"/>
                                            </p:tgtEl>
                                            <p:attrNameLst>
                                              <p:attrName>ppt_h</p:attrName>
                                            </p:attrNameLst>
                                          </p:cBhvr>
                                          <p:tavLst>
                                            <p:tav tm="0">
                                              <p:val>
                                                <p:fltVal val="0"/>
                                              </p:val>
                                            </p:tav>
                                            <p:tav tm="100000">
                                              <p:val>
                                                <p:strVal val="#ppt_h"/>
                                              </p:val>
                                            </p:tav>
                                          </p:tavLst>
                                        </p:anim>
                                        <p:animEffect transition="in" filter="fade">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barn(inVertical)">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animEffect transition="in" filter="fade">
                                          <p:cBhvr>
                                            <p:cTn id="84" dur="500"/>
                                            <p:tgtEl>
                                              <p:spTgt spid="35"/>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500" fill="hold"/>
                                            <p:tgtEl>
                                              <p:spTgt spid="36"/>
                                            </p:tgtEl>
                                            <p:attrNameLst>
                                              <p:attrName>ppt_w</p:attrName>
                                            </p:attrNameLst>
                                          </p:cBhvr>
                                          <p:tavLst>
                                            <p:tav tm="0">
                                              <p:val>
                                                <p:fltVal val="0"/>
                                              </p:val>
                                            </p:tav>
                                            <p:tav tm="100000">
                                              <p:val>
                                                <p:strVal val="#ppt_w"/>
                                              </p:val>
                                            </p:tav>
                                          </p:tavLst>
                                        </p:anim>
                                        <p:anim calcmode="lin" valueType="num">
                                          <p:cBhvr>
                                            <p:cTn id="90" dur="500" fill="hold"/>
                                            <p:tgtEl>
                                              <p:spTgt spid="36"/>
                                            </p:tgtEl>
                                            <p:attrNameLst>
                                              <p:attrName>ppt_h</p:attrName>
                                            </p:attrNameLst>
                                          </p:cBhvr>
                                          <p:tavLst>
                                            <p:tav tm="0">
                                              <p:val>
                                                <p:fltVal val="0"/>
                                              </p:val>
                                            </p:tav>
                                            <p:tav tm="100000">
                                              <p:val>
                                                <p:strVal val="#ppt_h"/>
                                              </p:val>
                                            </p:tav>
                                          </p:tavLst>
                                        </p:anim>
                                        <p:animEffect transition="in" filter="fade">
                                          <p:cBhvr>
                                            <p:cTn id="9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5" grpId="0"/>
          <p:bldP spid="3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4384">
            <a:off x="-734202" y="568056"/>
            <a:ext cx="14817273" cy="7546028"/>
          </a:xfrm>
          <a:prstGeom prst="rect">
            <a:avLst/>
          </a:prstGeom>
        </p:spPr>
      </p:pic>
      <p:pic>
        <p:nvPicPr>
          <p:cNvPr id="8" name="图片 7">
            <a:extLst>
              <a:ext uri="{FF2B5EF4-FFF2-40B4-BE49-F238E27FC236}">
                <a16:creationId xmlns:a16="http://schemas.microsoft.com/office/drawing/2014/main" id="{5D7787DB-E77E-41DC-82FA-3CF22D6A28DD}"/>
              </a:ext>
            </a:extLst>
          </p:cNvPr>
          <p:cNvPicPr>
            <a:picLocks noChangeAspect="1"/>
          </p:cNvPicPr>
          <p:nvPr/>
        </p:nvPicPr>
        <p:blipFill>
          <a:blip r:embed="rId5"/>
          <a:stretch>
            <a:fillRect/>
          </a:stretch>
        </p:blipFill>
        <p:spPr>
          <a:xfrm>
            <a:off x="5439635" y="370312"/>
            <a:ext cx="1234800" cy="489500"/>
          </a:xfrm>
          <a:prstGeom prst="rect">
            <a:avLst/>
          </a:prstGeom>
        </p:spPr>
      </p:pic>
      <p:sp>
        <p:nvSpPr>
          <p:cNvPr id="10" name="Rectangle 9"/>
          <p:cNvSpPr/>
          <p:nvPr/>
        </p:nvSpPr>
        <p:spPr>
          <a:xfrm>
            <a:off x="684935" y="2909909"/>
            <a:ext cx="10744200" cy="2862322"/>
          </a:xfrm>
          <a:prstGeom prst="rect">
            <a:avLst/>
          </a:prstGeom>
          <a:noFill/>
        </p:spPr>
        <p:txBody>
          <a:bodyPr wrap="square" lIns="91440" tIns="45720" rIns="91440" bIns="45720">
            <a:spAutoFit/>
          </a:bodyPr>
          <a:lstStyle/>
          <a:p>
            <a:pPr algn="ctr"/>
            <a:r>
              <a:rPr lang="en-US" sz="6000" b="1" cap="none" spc="0" dirty="0" err="1">
                <a:ln w="0"/>
                <a:solidFill>
                  <a:srgbClr val="002060"/>
                </a:solidFill>
                <a:latin typeface="UTM Avo" panose="02040603050506020204" pitchFamily="18" charset="0"/>
                <a:cs typeface="Times New Roman" panose="02020603050405020304" pitchFamily="18" charset="0"/>
              </a:rPr>
              <a:t>Kể</a:t>
            </a:r>
            <a:r>
              <a:rPr lang="en-US" sz="6000" b="1" cap="none" spc="0" dirty="0">
                <a:ln w="0"/>
                <a:solidFill>
                  <a:srgbClr val="002060"/>
                </a:solidFill>
                <a:latin typeface="UTM Avo" panose="02040603050506020204" pitchFamily="18" charset="0"/>
                <a:cs typeface="Times New Roman" panose="02020603050405020304" pitchFamily="18" charset="0"/>
              </a:rPr>
              <a:t> </a:t>
            </a:r>
            <a:r>
              <a:rPr lang="en-US" sz="6000" b="1" cap="none" spc="0" dirty="0" err="1">
                <a:ln w="0"/>
                <a:solidFill>
                  <a:srgbClr val="002060"/>
                </a:solidFill>
                <a:latin typeface="UTM Avo" panose="02040603050506020204" pitchFamily="18" charset="0"/>
                <a:cs typeface="Times New Roman" panose="02020603050405020304" pitchFamily="18" charset="0"/>
              </a:rPr>
              <a:t>một</a:t>
            </a:r>
            <a:r>
              <a:rPr lang="en-US" sz="6000" b="1" cap="none" spc="0" dirty="0">
                <a:ln w="0"/>
                <a:solidFill>
                  <a:srgbClr val="002060"/>
                </a:solidFill>
                <a:latin typeface="UTM Avo" panose="02040603050506020204" pitchFamily="18" charset="0"/>
                <a:cs typeface="Times New Roman" panose="02020603050405020304" pitchFamily="18" charset="0"/>
              </a:rPr>
              <a:t> </a:t>
            </a:r>
            <a:r>
              <a:rPr lang="en-US" sz="6000" b="1" cap="none" spc="0" dirty="0" err="1">
                <a:ln w="0"/>
                <a:solidFill>
                  <a:srgbClr val="002060"/>
                </a:solidFill>
                <a:latin typeface="UTM Avo" panose="02040603050506020204" pitchFamily="18" charset="0"/>
                <a:cs typeface="Times New Roman" panose="02020603050405020304" pitchFamily="18" charset="0"/>
              </a:rPr>
              <a:t>câu</a:t>
            </a:r>
            <a:r>
              <a:rPr lang="en-US" sz="6000" b="1" cap="none" spc="0" dirty="0">
                <a:ln w="0"/>
                <a:solidFill>
                  <a:srgbClr val="002060"/>
                </a:solidFill>
                <a:latin typeface="UTM Avo" panose="02040603050506020204" pitchFamily="18" charset="0"/>
                <a:cs typeface="Times New Roman" panose="02020603050405020304" pitchFamily="18" charset="0"/>
              </a:rPr>
              <a:t> </a:t>
            </a:r>
            <a:r>
              <a:rPr lang="en-US" sz="6000" b="1" cap="none" spc="0" dirty="0" err="1">
                <a:ln w="0"/>
                <a:solidFill>
                  <a:srgbClr val="002060"/>
                </a:solidFill>
                <a:latin typeface="UTM Avo" panose="02040603050506020204" pitchFamily="18" charset="0"/>
                <a:cs typeface="Times New Roman" panose="02020603050405020304" pitchFamily="18" charset="0"/>
              </a:rPr>
              <a:t>chuyện</a:t>
            </a:r>
            <a:r>
              <a:rPr lang="en-US" sz="6000" b="1" cap="none" spc="0" dirty="0">
                <a:ln w="0"/>
                <a:solidFill>
                  <a:srgbClr val="002060"/>
                </a:solidFill>
                <a:latin typeface="UTM Avo" panose="02040603050506020204" pitchFamily="18" charset="0"/>
                <a:cs typeface="Times New Roman" panose="02020603050405020304" pitchFamily="18" charset="0"/>
              </a:rPr>
              <a:t> </a:t>
            </a:r>
            <a:r>
              <a:rPr lang="en-US" sz="6000" b="1" cap="none" spc="0" dirty="0" err="1">
                <a:ln w="0"/>
                <a:solidFill>
                  <a:srgbClr val="002060"/>
                </a:solidFill>
                <a:latin typeface="UTM Avo" panose="02040603050506020204" pitchFamily="18" charset="0"/>
                <a:cs typeface="Times New Roman" panose="02020603050405020304" pitchFamily="18" charset="0"/>
              </a:rPr>
              <a:t>mà</a:t>
            </a:r>
            <a:r>
              <a:rPr lang="en-US" sz="6000" b="1" cap="none" spc="0" dirty="0">
                <a:ln w="0"/>
                <a:solidFill>
                  <a:srgbClr val="002060"/>
                </a:solidFill>
                <a:latin typeface="UTM Avo" panose="02040603050506020204" pitchFamily="18" charset="0"/>
                <a:cs typeface="Times New Roman" panose="02020603050405020304" pitchFamily="18" charset="0"/>
              </a:rPr>
              <a:t> </a:t>
            </a:r>
            <a:r>
              <a:rPr lang="en-US" sz="6000" b="1" cap="none" spc="0" dirty="0" err="1">
                <a:ln w="0"/>
                <a:solidFill>
                  <a:srgbClr val="002060"/>
                </a:solidFill>
                <a:latin typeface="UTM Avo" panose="02040603050506020204" pitchFamily="18" charset="0"/>
                <a:cs typeface="Times New Roman" panose="02020603050405020304" pitchFamily="18" charset="0"/>
              </a:rPr>
              <a:t>em</a:t>
            </a:r>
            <a:r>
              <a:rPr lang="en-US" sz="6000" b="1" cap="none" spc="0" dirty="0">
                <a:ln w="0"/>
                <a:solidFill>
                  <a:srgbClr val="002060"/>
                </a:solidFill>
                <a:latin typeface="UTM Avo" panose="02040603050506020204" pitchFamily="18" charset="0"/>
                <a:cs typeface="Times New Roman" panose="02020603050405020304" pitchFamily="18" charset="0"/>
              </a:rPr>
              <a:t> </a:t>
            </a:r>
            <a:r>
              <a:rPr lang="en-US" sz="6000" b="1" cap="none" spc="0" dirty="0" err="1">
                <a:ln w="0"/>
                <a:solidFill>
                  <a:srgbClr val="002060"/>
                </a:solidFill>
                <a:latin typeface="UTM Avo" panose="02040603050506020204" pitchFamily="18" charset="0"/>
                <a:cs typeface="Times New Roman" panose="02020603050405020304" pitchFamily="18" charset="0"/>
              </a:rPr>
              <a:t>đã</a:t>
            </a:r>
            <a:r>
              <a:rPr lang="en-US" sz="6000" b="1" cap="none" spc="0" dirty="0">
                <a:ln w="0"/>
                <a:solidFill>
                  <a:srgbClr val="002060"/>
                </a:solidFill>
                <a:latin typeface="UTM Avo" panose="02040603050506020204" pitchFamily="18" charset="0"/>
                <a:cs typeface="Times New Roman" panose="02020603050405020304" pitchFamily="18" charset="0"/>
              </a:rPr>
              <a:t> </a:t>
            </a:r>
            <a:r>
              <a:rPr lang="en-US" sz="6000" b="1" cap="none" spc="0" dirty="0" err="1">
                <a:ln w="0"/>
                <a:solidFill>
                  <a:srgbClr val="002060"/>
                </a:solidFill>
                <a:latin typeface="UTM Avo" panose="02040603050506020204" pitchFamily="18" charset="0"/>
                <a:cs typeface="Times New Roman" panose="02020603050405020304" pitchFamily="18" charset="0"/>
              </a:rPr>
              <a:t>được</a:t>
            </a:r>
            <a:r>
              <a:rPr lang="en-US" sz="6000" b="1" cap="none" spc="0" dirty="0">
                <a:ln w="0"/>
                <a:solidFill>
                  <a:srgbClr val="002060"/>
                </a:solidFill>
                <a:latin typeface="UTM Avo" panose="02040603050506020204" pitchFamily="18" charset="0"/>
                <a:cs typeface="Times New Roman" panose="02020603050405020304" pitchFamily="18" charset="0"/>
              </a:rPr>
              <a:t> </a:t>
            </a:r>
            <a:r>
              <a:rPr lang="en-US" sz="6000" b="1" cap="none" spc="0" dirty="0" err="1">
                <a:ln w="0"/>
                <a:solidFill>
                  <a:srgbClr val="002060"/>
                </a:solidFill>
                <a:latin typeface="UTM Avo" panose="02040603050506020204" pitchFamily="18" charset="0"/>
                <a:cs typeface="Times New Roman" panose="02020603050405020304" pitchFamily="18" charset="0"/>
              </a:rPr>
              <a:t>nghe</a:t>
            </a:r>
            <a:r>
              <a:rPr lang="en-US" sz="6000" b="1" cap="none" spc="0" dirty="0">
                <a:ln w="0"/>
                <a:solidFill>
                  <a:srgbClr val="002060"/>
                </a:solidFill>
                <a:latin typeface="UTM Avo" panose="02040603050506020204" pitchFamily="18" charset="0"/>
                <a:cs typeface="Times New Roman" panose="02020603050405020304" pitchFamily="18" charset="0"/>
              </a:rPr>
              <a:t>, </a:t>
            </a:r>
            <a:r>
              <a:rPr lang="en-US" sz="6000" b="1" cap="none" spc="0" dirty="0" err="1" smtClean="0">
                <a:ln w="0"/>
                <a:solidFill>
                  <a:srgbClr val="002060"/>
                </a:solidFill>
                <a:latin typeface="UTM Avo" panose="02040603050506020204" pitchFamily="18" charset="0"/>
                <a:cs typeface="Times New Roman" panose="02020603050405020304" pitchFamily="18" charset="0"/>
              </a:rPr>
              <a:t>được</a:t>
            </a:r>
            <a:r>
              <a:rPr lang="en-US" sz="6000" b="1" cap="none" spc="0" dirty="0" smtClean="0">
                <a:ln w="0"/>
                <a:solidFill>
                  <a:srgbClr val="002060"/>
                </a:solidFill>
                <a:latin typeface="UTM Avo" panose="02040603050506020204" pitchFamily="18" charset="0"/>
                <a:cs typeface="Times New Roman" panose="02020603050405020304" pitchFamily="18" charset="0"/>
              </a:rPr>
              <a:t> </a:t>
            </a:r>
            <a:r>
              <a:rPr lang="en-US" sz="6000" b="1" cap="none" spc="0" dirty="0" err="1">
                <a:ln w="0"/>
                <a:solidFill>
                  <a:srgbClr val="002060"/>
                </a:solidFill>
                <a:latin typeface="UTM Avo" panose="02040603050506020204" pitchFamily="18" charset="0"/>
                <a:cs typeface="Times New Roman" panose="02020603050405020304" pitchFamily="18" charset="0"/>
              </a:rPr>
              <a:t>đọc</a:t>
            </a:r>
            <a:r>
              <a:rPr lang="en-US" sz="6000" b="1" cap="none" spc="0" dirty="0">
                <a:ln w="0"/>
                <a:solidFill>
                  <a:srgbClr val="002060"/>
                </a:solidFill>
                <a:latin typeface="UTM Avo" panose="02040603050506020204" pitchFamily="18" charset="0"/>
                <a:cs typeface="Times New Roman" panose="02020603050405020304" pitchFamily="18" charset="0"/>
              </a:rPr>
              <a:t> </a:t>
            </a:r>
            <a:r>
              <a:rPr lang="en-US" sz="6000" b="1" cap="none" spc="0" dirty="0" err="1">
                <a:ln w="0"/>
                <a:solidFill>
                  <a:srgbClr val="002060"/>
                </a:solidFill>
                <a:latin typeface="UTM Avo" panose="02040603050506020204" pitchFamily="18" charset="0"/>
                <a:cs typeface="Times New Roman" panose="02020603050405020304" pitchFamily="18" charset="0"/>
              </a:rPr>
              <a:t>về</a:t>
            </a:r>
            <a:r>
              <a:rPr lang="en-US" sz="6000" b="1" cap="none" spc="0" dirty="0">
                <a:ln w="0"/>
                <a:solidFill>
                  <a:srgbClr val="002060"/>
                </a:solidFill>
                <a:latin typeface="UTM Avo" panose="02040603050506020204" pitchFamily="18" charset="0"/>
                <a:cs typeface="Times New Roman" panose="02020603050405020304" pitchFamily="18" charset="0"/>
              </a:rPr>
              <a:t> </a:t>
            </a:r>
            <a:r>
              <a:rPr lang="en-US" sz="6000" b="1" cap="none" spc="0" dirty="0" err="1">
                <a:ln w="0"/>
                <a:solidFill>
                  <a:srgbClr val="002060"/>
                </a:solidFill>
                <a:latin typeface="UTM Avo" panose="02040603050506020204" pitchFamily="18" charset="0"/>
                <a:cs typeface="Times New Roman" panose="02020603050405020304" pitchFamily="18" charset="0"/>
              </a:rPr>
              <a:t>lòng</a:t>
            </a:r>
            <a:r>
              <a:rPr lang="en-US" sz="6000" b="1" cap="none" spc="0" dirty="0">
                <a:ln w="0"/>
                <a:solidFill>
                  <a:srgbClr val="002060"/>
                </a:solidFill>
                <a:latin typeface="UTM Avo" panose="02040603050506020204" pitchFamily="18" charset="0"/>
                <a:cs typeface="Times New Roman" panose="02020603050405020304" pitchFamily="18" charset="0"/>
              </a:rPr>
              <a:t> </a:t>
            </a:r>
            <a:r>
              <a:rPr lang="en-US" sz="6000" b="1" cap="none" spc="0" dirty="0" err="1">
                <a:ln w="0"/>
                <a:solidFill>
                  <a:srgbClr val="002060"/>
                </a:solidFill>
                <a:latin typeface="UTM Avo" panose="02040603050506020204" pitchFamily="18" charset="0"/>
                <a:cs typeface="Times New Roman" panose="02020603050405020304" pitchFamily="18" charset="0"/>
              </a:rPr>
              <a:t>nhân</a:t>
            </a:r>
            <a:r>
              <a:rPr lang="en-US" sz="6000" b="1" cap="none" spc="0" dirty="0">
                <a:ln w="0"/>
                <a:solidFill>
                  <a:srgbClr val="002060"/>
                </a:solidFill>
                <a:latin typeface="UTM Avo" panose="02040603050506020204" pitchFamily="18" charset="0"/>
                <a:cs typeface="Times New Roman" panose="02020603050405020304" pitchFamily="18" charset="0"/>
              </a:rPr>
              <a:t> </a:t>
            </a:r>
            <a:r>
              <a:rPr lang="en-US" sz="6000" b="1" cap="none" spc="0" dirty="0" err="1" smtClean="0">
                <a:ln w="0"/>
                <a:solidFill>
                  <a:srgbClr val="002060"/>
                </a:solidFill>
                <a:latin typeface="UTM Avo" panose="02040603050506020204" pitchFamily="18" charset="0"/>
                <a:cs typeface="Times New Roman" panose="02020603050405020304" pitchFamily="18" charset="0"/>
              </a:rPr>
              <a:t>hậu</a:t>
            </a:r>
            <a:r>
              <a:rPr lang="en-US" sz="6000" b="1" cap="none" spc="0" dirty="0" smtClean="0">
                <a:ln w="0"/>
                <a:solidFill>
                  <a:srgbClr val="002060"/>
                </a:solidFill>
                <a:latin typeface="UTM Avo" panose="02040603050506020204" pitchFamily="18" charset="0"/>
                <a:cs typeface="Times New Roman" panose="02020603050405020304" pitchFamily="18" charset="0"/>
              </a:rPr>
              <a:t>.</a:t>
            </a:r>
            <a:endParaRPr lang="en-US" sz="6000" b="1" cap="none" spc="0" dirty="0">
              <a:ln w="0"/>
              <a:solidFill>
                <a:srgbClr val="002060"/>
              </a:solidFill>
              <a:latin typeface="UTM Avo" panose="02040603050506020204" pitchFamily="18" charset="0"/>
              <a:cs typeface="Times New Roman" panose="02020603050405020304" pitchFamily="18" charset="0"/>
            </a:endParaRPr>
          </a:p>
        </p:txBody>
      </p:sp>
      <p:grpSp>
        <p:nvGrpSpPr>
          <p:cNvPr id="16" name="组合 19">
            <a:extLst>
              <a:ext uri="{FF2B5EF4-FFF2-40B4-BE49-F238E27FC236}">
                <a16:creationId xmlns:a16="http://schemas.microsoft.com/office/drawing/2014/main" id="{DCCE4400-57A0-436F-B7C5-3CBAD1597186}"/>
              </a:ext>
            </a:extLst>
          </p:cNvPr>
          <p:cNvGrpSpPr/>
          <p:nvPr/>
        </p:nvGrpSpPr>
        <p:grpSpPr>
          <a:xfrm>
            <a:off x="1263679" y="333272"/>
            <a:ext cx="4434843" cy="1933366"/>
            <a:chOff x="4943212" y="411700"/>
            <a:chExt cx="5880273" cy="2236550"/>
          </a:xfrm>
          <a:effectLst>
            <a:outerShdw blurRad="50800" dist="38100" dir="5400000" algn="t" rotWithShape="0">
              <a:prstClr val="black">
                <a:alpha val="40000"/>
              </a:prstClr>
            </a:outerShdw>
          </a:effectLst>
        </p:grpSpPr>
        <p:sp>
          <p:nvSpPr>
            <p:cNvPr id="17" name="MH_SubTitle_1">
              <a:extLst>
                <a:ext uri="{FF2B5EF4-FFF2-40B4-BE49-F238E27FC236}">
                  <a16:creationId xmlns:a16="http://schemas.microsoft.com/office/drawing/2014/main" id="{1D125116-2A04-4F4B-9F69-76974C5F360C}"/>
                </a:ext>
              </a:extLst>
            </p:cNvPr>
            <p:cNvSpPr/>
            <p:nvPr>
              <p:custDataLst>
                <p:tags r:id="rId1"/>
              </p:custDataLst>
            </p:nvPr>
          </p:nvSpPr>
          <p:spPr>
            <a:xfrm>
              <a:off x="5469398" y="427594"/>
              <a:ext cx="3961440" cy="763586"/>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a:lnSpc>
                  <a:spcPct val="130000"/>
                </a:lnSpc>
                <a:defRPr/>
              </a:pPr>
              <a:endParaRPr lang="zh-CN" altLang="en-US" sz="1400" kern="0" dirty="0">
                <a:solidFill>
                  <a:srgbClr val="4D4D4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MH_Other_1">
              <a:extLst>
                <a:ext uri="{FF2B5EF4-FFF2-40B4-BE49-F238E27FC236}">
                  <a16:creationId xmlns:a16="http://schemas.microsoft.com/office/drawing/2014/main" id="{EF67E47E-433B-4491-9835-8ED78F23BE2F}"/>
                </a:ext>
              </a:extLst>
            </p:cNvPr>
            <p:cNvSpPr/>
            <p:nvPr>
              <p:custDataLst>
                <p:tags r:id="rId2"/>
              </p:custDataLst>
            </p:nvPr>
          </p:nvSpPr>
          <p:spPr>
            <a:xfrm>
              <a:off x="4943212" y="411700"/>
              <a:ext cx="952485" cy="763588"/>
            </a:xfrm>
            <a:prstGeom prst="ellipse">
              <a:avLst/>
            </a:prstGeom>
            <a:solidFill>
              <a:schemeClr val="bg1"/>
            </a:solidFill>
            <a:ln w="57150" cap="flat" cmpd="sng" algn="ctr">
              <a:solidFill>
                <a:srgbClr val="F2DC8E"/>
              </a:solidFill>
              <a:prstDash val="solid"/>
            </a:ln>
            <a:effectLst/>
          </p:spPr>
          <p:txBody>
            <a:bodyPr anchor="ctr"/>
            <a:lstStyle/>
            <a:p>
              <a:pPr>
                <a:defRPr/>
              </a:pPr>
              <a:endParaRPr lang="en-US" altLang="zh-CN" sz="3200" i="1" kern="0" dirty="0">
                <a:solidFill>
                  <a:srgbClr val="2E907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矩形 22">
              <a:extLst>
                <a:ext uri="{FF2B5EF4-FFF2-40B4-BE49-F238E27FC236}">
                  <a16:creationId xmlns:a16="http://schemas.microsoft.com/office/drawing/2014/main" id="{F953D702-DA6F-4E12-96CD-D548CD86F11B}"/>
                </a:ext>
              </a:extLst>
            </p:cNvPr>
            <p:cNvSpPr/>
            <p:nvPr/>
          </p:nvSpPr>
          <p:spPr>
            <a:xfrm>
              <a:off x="6190805" y="2079986"/>
              <a:ext cx="4632680" cy="568264"/>
            </a:xfrm>
            <a:prstGeom prst="rect">
              <a:avLst/>
            </a:prstGeom>
          </p:spPr>
          <p:txBody>
            <a:bodyPr wrap="square">
              <a:spAutoFit/>
              <a:scene3d>
                <a:camera prst="orthographicFront"/>
                <a:lightRig rig="threePt" dir="t"/>
              </a:scene3d>
              <a:sp3d contourW="12700"/>
            </a:bodyPr>
            <a:lstStyle/>
            <a:p>
              <a:pPr>
                <a:lnSpc>
                  <a:spcPct val="120000"/>
                </a:lnSpc>
              </a:pPr>
              <a:endParaRPr lang="zh-CN" altLang="en-US" sz="1900" b="1" dirty="0">
                <a:solidFill>
                  <a:srgbClr val="12735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9" name="Rectangle 8"/>
          <p:cNvSpPr/>
          <p:nvPr/>
        </p:nvSpPr>
        <p:spPr>
          <a:xfrm>
            <a:off x="2036277" y="169216"/>
            <a:ext cx="2037738" cy="1015663"/>
          </a:xfrm>
          <a:prstGeom prst="rect">
            <a:avLst/>
          </a:prstGeom>
          <a:noFill/>
        </p:spPr>
        <p:txBody>
          <a:bodyPr wrap="none" lIns="91440" tIns="45720" rIns="91440" bIns="45720">
            <a:spAutoFit/>
          </a:bodyPr>
          <a:lstStyle/>
          <a:p>
            <a:pPr algn="ctr"/>
            <a:r>
              <a:rPr lang="en-US" sz="6000" b="1" dirty="0" err="1">
                <a:ln w="0"/>
                <a:solidFill>
                  <a:srgbClr val="41A3A1"/>
                </a:solidFill>
                <a:effectLst>
                  <a:outerShdw blurRad="38100" dist="19050" dir="2700000" algn="tl" rotWithShape="0">
                    <a:schemeClr val="dk1">
                      <a:alpha val="40000"/>
                    </a:schemeClr>
                  </a:outerShdw>
                </a:effectLst>
                <a:latin typeface="UVF Souci Sans" panose="02080506020201020203" pitchFamily="18" charset="0"/>
              </a:rPr>
              <a:t>Đề</a:t>
            </a:r>
            <a:r>
              <a:rPr lang="en-US" sz="6000" b="1" dirty="0">
                <a:ln w="0"/>
                <a:solidFill>
                  <a:srgbClr val="41A3A1"/>
                </a:solidFill>
                <a:effectLst>
                  <a:outerShdw blurRad="38100" dist="19050" dir="2700000" algn="tl" rotWithShape="0">
                    <a:schemeClr val="dk1">
                      <a:alpha val="40000"/>
                    </a:schemeClr>
                  </a:outerShdw>
                </a:effectLst>
                <a:latin typeface="UVF Souci Sans" panose="02080506020201020203" pitchFamily="18" charset="0"/>
              </a:rPr>
              <a:t> </a:t>
            </a:r>
            <a:r>
              <a:rPr lang="en-US" sz="6000" b="1" dirty="0" err="1">
                <a:ln w="0"/>
                <a:solidFill>
                  <a:srgbClr val="41A3A1"/>
                </a:solidFill>
                <a:effectLst>
                  <a:outerShdw blurRad="38100" dist="19050" dir="2700000" algn="tl" rotWithShape="0">
                    <a:schemeClr val="dk1">
                      <a:alpha val="40000"/>
                    </a:schemeClr>
                  </a:outerShdw>
                </a:effectLst>
                <a:latin typeface="UVF Souci Sans" panose="02080506020201020203" pitchFamily="18" charset="0"/>
              </a:rPr>
              <a:t>bài</a:t>
            </a:r>
            <a:endParaRPr lang="en-US" sz="6000" b="1" cap="none" spc="0" dirty="0">
              <a:ln w="0"/>
              <a:solidFill>
                <a:srgbClr val="41A3A1"/>
              </a:solidFill>
              <a:effectLst>
                <a:outerShdw blurRad="38100" dist="19050" dir="2700000" algn="tl" rotWithShape="0">
                  <a:schemeClr val="dk1">
                    <a:alpha val="40000"/>
                  </a:schemeClr>
                </a:outerShdw>
              </a:effectLst>
              <a:latin typeface="UVF Souci Sans" panose="02080506020201020203" pitchFamily="18" charset="0"/>
            </a:endParaRPr>
          </a:p>
        </p:txBody>
      </p:sp>
    </p:spTree>
    <p:extLst>
      <p:ext uri="{BB962C8B-B14F-4D97-AF65-F5344CB8AC3E}">
        <p14:creationId xmlns:p14="http://schemas.microsoft.com/office/powerpoint/2010/main" val="1574263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iterate type="wd">
                                    <p:tmPct val="10000"/>
                                  </p:iterate>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2"/>
        </a:solidFill>
        <a:effectLst/>
      </p:bgPr>
    </p:bg>
    <p:spTree>
      <p:nvGrpSpPr>
        <p:cNvPr id="1" name=""/>
        <p:cNvGrpSpPr/>
        <p:nvPr/>
      </p:nvGrpSpPr>
      <p:grpSpPr>
        <a:xfrm>
          <a:off x="0" y="0"/>
          <a:ext cx="0" cy="0"/>
          <a:chOff x="0" y="0"/>
          <a:chExt cx="0" cy="0"/>
        </a:xfrm>
      </p:grpSpPr>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228600"/>
            <a:ext cx="9372600" cy="6725474"/>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1954" y="2409465"/>
            <a:ext cx="3280691" cy="3146785"/>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7031" y="4617476"/>
            <a:ext cx="1925303" cy="1327150"/>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9200" y="3670300"/>
            <a:ext cx="3860800" cy="2286000"/>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2698"/>
            <a:ext cx="12192000" cy="4813300"/>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070096"/>
            <a:ext cx="12192000" cy="6858000"/>
          </a:xfrm>
          <a:prstGeom prst="rect">
            <a:avLst/>
          </a:prstGeom>
        </p:spPr>
      </p:pic>
      <p:grpSp>
        <p:nvGrpSpPr>
          <p:cNvPr id="9" name="组合 8">
            <a:extLst>
              <a:ext uri="{FF2B5EF4-FFF2-40B4-BE49-F238E27FC236}">
                <a16:creationId xmlns:a16="http://schemas.microsoft.com/office/drawing/2014/main" id="{DCCE4400-57A0-436F-B7C5-3CBAD1597186}"/>
              </a:ext>
            </a:extLst>
          </p:cNvPr>
          <p:cNvGrpSpPr/>
          <p:nvPr/>
        </p:nvGrpSpPr>
        <p:grpSpPr>
          <a:xfrm>
            <a:off x="1561054" y="1828799"/>
            <a:ext cx="9259346" cy="2079883"/>
            <a:chOff x="5162258" y="1920865"/>
            <a:chExt cx="7211973" cy="937007"/>
          </a:xfrm>
          <a:effectLst>
            <a:outerShdw blurRad="50800" dist="38100" dir="5400000" algn="t" rotWithShape="0">
              <a:prstClr val="black">
                <a:alpha val="40000"/>
              </a:prstClr>
            </a:outerShdw>
          </a:effectLst>
        </p:grpSpPr>
        <p:sp>
          <p:nvSpPr>
            <p:cNvPr id="10" name="MH_SubTitle_1">
              <a:extLst>
                <a:ext uri="{FF2B5EF4-FFF2-40B4-BE49-F238E27FC236}">
                  <a16:creationId xmlns:a16="http://schemas.microsoft.com/office/drawing/2014/main" id="{1D125116-2A04-4F4B-9F69-76974C5F360C}"/>
                </a:ext>
              </a:extLst>
            </p:cNvPr>
            <p:cNvSpPr/>
            <p:nvPr>
              <p:custDataLst>
                <p:tags r:id="rId1"/>
              </p:custDataLst>
            </p:nvPr>
          </p:nvSpPr>
          <p:spPr>
            <a:xfrm>
              <a:off x="6282705" y="1933458"/>
              <a:ext cx="5735420" cy="923510"/>
            </a:xfrm>
            <a:custGeom>
              <a:avLst/>
              <a:gdLst>
                <a:gd name="connsiteX0" fmla="*/ 2 w 3878508"/>
                <a:gd name="connsiteY0" fmla="*/ 0 h 762904"/>
                <a:gd name="connsiteX1" fmla="*/ 3497056 w 3878508"/>
                <a:gd name="connsiteY1" fmla="*/ 0 h 762904"/>
                <a:gd name="connsiteX2" fmla="*/ 3878508 w 3878508"/>
                <a:gd name="connsiteY2" fmla="*/ 381452 h 762904"/>
                <a:gd name="connsiteX3" fmla="*/ 3878507 w 3878508"/>
                <a:gd name="connsiteY3" fmla="*/ 381452 h 762904"/>
                <a:gd name="connsiteX4" fmla="*/ 3497055 w 3878508"/>
                <a:gd name="connsiteY4" fmla="*/ 762904 h 762904"/>
                <a:gd name="connsiteX5" fmla="*/ 0 w 3878508"/>
                <a:gd name="connsiteY5" fmla="*/ 762903 h 762904"/>
                <a:gd name="connsiteX6" fmla="*/ 51426 w 3878508"/>
                <a:gd name="connsiteY6" fmla="*/ 720474 h 762904"/>
                <a:gd name="connsiteX7" fmla="*/ 191853 w 3878508"/>
                <a:gd name="connsiteY7" fmla="*/ 381451 h 762904"/>
                <a:gd name="connsiteX8" fmla="*/ 51426 w 3878508"/>
                <a:gd name="connsiteY8" fmla="*/ 42429 h 76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8508" h="762904">
                  <a:moveTo>
                    <a:pt x="2" y="0"/>
                  </a:moveTo>
                  <a:lnTo>
                    <a:pt x="3497056" y="0"/>
                  </a:lnTo>
                  <a:cubicBezTo>
                    <a:pt x="3707726" y="0"/>
                    <a:pt x="3878508" y="170782"/>
                    <a:pt x="3878508" y="381452"/>
                  </a:cubicBezTo>
                  <a:lnTo>
                    <a:pt x="3878507" y="381452"/>
                  </a:lnTo>
                  <a:cubicBezTo>
                    <a:pt x="3878507" y="592122"/>
                    <a:pt x="3707725" y="762904"/>
                    <a:pt x="3497055" y="762904"/>
                  </a:cubicBezTo>
                  <a:lnTo>
                    <a:pt x="0" y="762903"/>
                  </a:lnTo>
                  <a:lnTo>
                    <a:pt x="51426" y="720474"/>
                  </a:lnTo>
                  <a:cubicBezTo>
                    <a:pt x="138189" y="633710"/>
                    <a:pt x="191853" y="513848"/>
                    <a:pt x="191853" y="381451"/>
                  </a:cubicBezTo>
                  <a:cubicBezTo>
                    <a:pt x="191853" y="249055"/>
                    <a:pt x="138189" y="129192"/>
                    <a:pt x="51426" y="42429"/>
                  </a:cubicBezTo>
                  <a:close/>
                </a:path>
              </a:pathLst>
            </a:custGeom>
            <a:solidFill>
              <a:schemeClr val="bg1"/>
            </a:solidFill>
            <a:ln w="25400" cap="flat" cmpd="sng" algn="ctr">
              <a:noFill/>
              <a:prstDash val="solid"/>
            </a:ln>
            <a:effectLst/>
          </p:spPr>
          <p:txBody>
            <a:bodyPr lIns="396000" tIns="0" rIns="0" bIns="0" anchor="ctr">
              <a:normAutofit/>
            </a:bodyPr>
            <a:lstStyle/>
            <a:p>
              <a:pPr>
                <a:lnSpc>
                  <a:spcPct val="130000"/>
                </a:lnSpc>
                <a:defRPr/>
              </a:pPr>
              <a:endParaRPr lang="zh-CN" altLang="en-US" sz="1400" kern="0" dirty="0">
                <a:solidFill>
                  <a:srgbClr val="4D4D4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1" name="MH_Other_1">
              <a:extLst>
                <a:ext uri="{FF2B5EF4-FFF2-40B4-BE49-F238E27FC236}">
                  <a16:creationId xmlns:a16="http://schemas.microsoft.com/office/drawing/2014/main" id="{EF67E47E-433B-4491-9835-8ED78F23BE2F}"/>
                </a:ext>
              </a:extLst>
            </p:cNvPr>
            <p:cNvSpPr/>
            <p:nvPr>
              <p:custDataLst>
                <p:tags r:id="rId2"/>
              </p:custDataLst>
            </p:nvPr>
          </p:nvSpPr>
          <p:spPr>
            <a:xfrm>
              <a:off x="5162258" y="1920865"/>
              <a:ext cx="1658780" cy="937007"/>
            </a:xfrm>
            <a:prstGeom prst="ellipse">
              <a:avLst/>
            </a:prstGeom>
            <a:solidFill>
              <a:schemeClr val="bg1"/>
            </a:solidFill>
            <a:ln w="57150" cap="flat" cmpd="sng" algn="ctr">
              <a:solidFill>
                <a:srgbClr val="F2DC8E"/>
              </a:solidFill>
              <a:prstDash val="solid"/>
            </a:ln>
            <a:effectLst/>
          </p:spPr>
          <p:txBody>
            <a:bodyPr anchor="ctr"/>
            <a:lstStyle/>
            <a:p>
              <a:pPr>
                <a:defRPr/>
              </a:pPr>
              <a:endParaRPr lang="en-US" altLang="zh-CN" sz="3200" i="1" kern="0" dirty="0">
                <a:solidFill>
                  <a:srgbClr val="2E907D"/>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2" name="矩形 11">
              <a:extLst>
                <a:ext uri="{FF2B5EF4-FFF2-40B4-BE49-F238E27FC236}">
                  <a16:creationId xmlns:a16="http://schemas.microsoft.com/office/drawing/2014/main" id="{F953D702-DA6F-4E12-96CD-D548CD86F11B}"/>
                </a:ext>
              </a:extLst>
            </p:cNvPr>
            <p:cNvSpPr/>
            <p:nvPr/>
          </p:nvSpPr>
          <p:spPr>
            <a:xfrm>
              <a:off x="6219259" y="2086002"/>
              <a:ext cx="6154972" cy="590098"/>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7000" b="1" dirty="0" smtClean="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latin typeface="UVF Souci Sans" panose="02080506020201020203" pitchFamily="18" charset="0"/>
                  <a:sym typeface="字魂59号-创粗黑" panose="00000500000000000000" pitchFamily="2" charset="-122"/>
                </a:rPr>
                <a:t>GỢI Ý KỂ CHUYỆN</a:t>
              </a:r>
              <a:endParaRPr lang="zh-CN" altLang="en-US" sz="7000" b="1" dirty="0">
                <a:solidFill>
                  <a:srgbClr val="12735D"/>
                </a:solidFill>
                <a:effectLst>
                  <a:reflection blurRad="6350" stA="55000" endA="300" endPos="45500" dir="5400000" sy="-100000" algn="bl" rotWithShape="0"/>
                </a:effectLst>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8" name="图片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5270" y="4020128"/>
            <a:ext cx="3860800" cy="2286000"/>
          </a:xfrm>
          <a:prstGeom prst="rect">
            <a:avLst/>
          </a:prstGeom>
        </p:spPr>
      </p:pic>
      <p:pic>
        <p:nvPicPr>
          <p:cNvPr id="14"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92340" y="3484101"/>
            <a:ext cx="5205281" cy="3669998"/>
          </a:xfrm>
          <a:prstGeom prst="rect">
            <a:avLst/>
          </a:prstGeom>
        </p:spPr>
      </p:pic>
    </p:spTree>
    <p:extLst>
      <p:ext uri="{BB962C8B-B14F-4D97-AF65-F5344CB8AC3E}">
        <p14:creationId xmlns:p14="http://schemas.microsoft.com/office/powerpoint/2010/main" val="105272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1000"/>
                                        <p:tgtEl>
                                          <p:spTgt spid="27"/>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2" presetClass="entr" presetSubtype="4"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ppt_x"/>
                                          </p:val>
                                        </p:tav>
                                        <p:tav tm="100000">
                                          <p:val>
                                            <p:strVal val="#ppt_x"/>
                                          </p:val>
                                        </p:tav>
                                      </p:tavLst>
                                    </p:anim>
                                    <p:anim calcmode="lin" valueType="num">
                                      <p:cBhvr additive="base">
                                        <p:cTn id="44" dur="1000" fill="hold"/>
                                        <p:tgtEl>
                                          <p:spTgt spid="9"/>
                                        </p:tgtEl>
                                        <p:attrNameLst>
                                          <p:attrName>ppt_y</p:attrName>
                                        </p:attrNameLst>
                                      </p:cBhvr>
                                      <p:tavLst>
                                        <p:tav tm="0">
                                          <p:val>
                                            <p:strVal val="1+#ppt_h/2"/>
                                          </p:val>
                                        </p:tav>
                                        <p:tav tm="100000">
                                          <p:val>
                                            <p:strVal val="#ppt_y"/>
                                          </p:val>
                                        </p:tav>
                                      </p:tavLst>
                                    </p:anim>
                                  </p:childTnLst>
                                </p:cTn>
                              </p:par>
                            </p:childTnLst>
                          </p:cTn>
                        </p:par>
                        <p:par>
                          <p:cTn id="45" fill="hold">
                            <p:stCondLst>
                              <p:cond delay="7000"/>
                            </p:stCondLst>
                            <p:childTnLst>
                              <p:par>
                                <p:cTn id="46" presetID="42" presetClass="entr" presetSubtype="0"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childTnLst>
                          </p:cTn>
                        </p:par>
                        <p:par>
                          <p:cTn id="51" fill="hold">
                            <p:stCondLst>
                              <p:cond delay="8000"/>
                            </p:stCondLst>
                            <p:childTnLst>
                              <p:par>
                                <p:cTn id="52" presetID="42" presetClass="entr" presetSubtype="0"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0000"/>
            <a:lum/>
          </a:blip>
          <a:srcRect/>
          <a:stretch>
            <a:fillRect/>
          </a:stretch>
        </a:blipFill>
        <a:effectLst/>
      </p:bgPr>
    </p:bg>
    <p:spTree>
      <p:nvGrpSpPr>
        <p:cNvPr id="1" name=""/>
        <p:cNvGrpSpPr/>
        <p:nvPr/>
      </p:nvGrpSpPr>
      <p:grpSpPr>
        <a:xfrm>
          <a:off x="0" y="0"/>
          <a:ext cx="0" cy="0"/>
          <a:chOff x="0" y="0"/>
          <a:chExt cx="0" cy="0"/>
        </a:xfrm>
      </p:grpSpPr>
      <p:grpSp>
        <p:nvGrpSpPr>
          <p:cNvPr id="65" name="组合 64"/>
          <p:cNvGrpSpPr/>
          <p:nvPr/>
        </p:nvGrpSpPr>
        <p:grpSpPr>
          <a:xfrm>
            <a:off x="6108533" y="1045100"/>
            <a:ext cx="5416712" cy="5400336"/>
            <a:chOff x="872575" y="1000462"/>
            <a:chExt cx="5416712" cy="5400336"/>
          </a:xfrm>
        </p:grpSpPr>
        <p:grpSp>
          <p:nvGrpSpPr>
            <p:cNvPr id="66" name="组合 65"/>
            <p:cNvGrpSpPr/>
            <p:nvPr/>
          </p:nvGrpSpPr>
          <p:grpSpPr>
            <a:xfrm>
              <a:off x="1220964" y="2210237"/>
              <a:ext cx="5068323" cy="4190561"/>
              <a:chOff x="1828800" y="932840"/>
              <a:chExt cx="7200932" cy="5492954"/>
            </a:xfrm>
            <a:effectLst>
              <a:outerShdw blurRad="50800" dist="38100" dir="5400000" algn="t" rotWithShape="0">
                <a:prstClr val="black">
                  <a:alpha val="40000"/>
                </a:prstClr>
              </a:outerShdw>
            </a:effectLst>
          </p:grpSpPr>
          <p:sp>
            <p:nvSpPr>
              <p:cNvPr id="68" name="圆角矩形 67"/>
              <p:cNvSpPr/>
              <p:nvPr/>
            </p:nvSpPr>
            <p:spPr>
              <a:xfrm flipV="1">
                <a:off x="1828800" y="932840"/>
                <a:ext cx="7200932" cy="5492954"/>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9" name="圆角矩形 68"/>
              <p:cNvSpPr/>
              <p:nvPr/>
            </p:nvSpPr>
            <p:spPr>
              <a:xfrm flipV="1">
                <a:off x="1930550" y="1007533"/>
                <a:ext cx="6930853" cy="5328598"/>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67" name="图片 66">
              <a:extLst>
                <a:ext uri="{FF2B5EF4-FFF2-40B4-BE49-F238E27FC236}">
                  <a16:creationId xmlns:a16="http://schemas.microsoft.com/office/drawing/2014/main" id="{7A2060F1-955B-4EA4-BDE4-2B419FD19A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60" name="组合 59"/>
          <p:cNvGrpSpPr/>
          <p:nvPr/>
        </p:nvGrpSpPr>
        <p:grpSpPr>
          <a:xfrm>
            <a:off x="-269850" y="799371"/>
            <a:ext cx="5932760" cy="5626400"/>
            <a:chOff x="872575" y="1000462"/>
            <a:chExt cx="5416712" cy="5400336"/>
          </a:xfrm>
        </p:grpSpPr>
        <p:grpSp>
          <p:nvGrpSpPr>
            <p:cNvPr id="61" name="组合 60"/>
            <p:cNvGrpSpPr/>
            <p:nvPr/>
          </p:nvGrpSpPr>
          <p:grpSpPr>
            <a:xfrm>
              <a:off x="1220964" y="2210237"/>
              <a:ext cx="5068323" cy="4190561"/>
              <a:chOff x="1828800" y="932840"/>
              <a:chExt cx="7200932" cy="5492954"/>
            </a:xfrm>
            <a:effectLst>
              <a:outerShdw blurRad="50800" dist="38100" dir="5400000" algn="t" rotWithShape="0">
                <a:prstClr val="black">
                  <a:alpha val="40000"/>
                </a:prstClr>
              </a:outerShdw>
            </a:effectLst>
          </p:grpSpPr>
          <p:sp>
            <p:nvSpPr>
              <p:cNvPr id="63" name="圆角矩形 62"/>
              <p:cNvSpPr/>
              <p:nvPr/>
            </p:nvSpPr>
            <p:spPr>
              <a:xfrm flipV="1">
                <a:off x="1828800" y="932840"/>
                <a:ext cx="7200932" cy="5492954"/>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4" name="圆角矩形 63"/>
              <p:cNvSpPr/>
              <p:nvPr/>
            </p:nvSpPr>
            <p:spPr>
              <a:xfrm flipV="1">
                <a:off x="1930550" y="1007533"/>
                <a:ext cx="6930853" cy="5328598"/>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62" name="图片 61">
              <a:extLst>
                <a:ext uri="{FF2B5EF4-FFF2-40B4-BE49-F238E27FC236}">
                  <a16:creationId xmlns:a16="http://schemas.microsoft.com/office/drawing/2014/main" id="{7A2060F1-955B-4EA4-BDE4-2B419FD19A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20" name="组合 19"/>
          <p:cNvGrpSpPr/>
          <p:nvPr/>
        </p:nvGrpSpPr>
        <p:grpSpPr>
          <a:xfrm>
            <a:off x="1219200" y="221723"/>
            <a:ext cx="10701767" cy="1167841"/>
            <a:chOff x="5513936" y="337865"/>
            <a:chExt cx="6262802" cy="917687"/>
          </a:xfrm>
        </p:grpSpPr>
        <p:sp>
          <p:nvSpPr>
            <p:cNvPr id="21" name="圆角矩形 20"/>
            <p:cNvSpPr/>
            <p:nvPr/>
          </p:nvSpPr>
          <p:spPr>
            <a:xfrm flipV="1">
              <a:off x="5513936" y="448203"/>
              <a:ext cx="6262802"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矩形 21">
              <a:extLst>
                <a:ext uri="{FF2B5EF4-FFF2-40B4-BE49-F238E27FC236}">
                  <a16:creationId xmlns:a16="http://schemas.microsoft.com/office/drawing/2014/main" id="{F953D702-DA6F-4E12-96CD-D548CD86F11B}"/>
                </a:ext>
              </a:extLst>
            </p:cNvPr>
            <p:cNvSpPr/>
            <p:nvPr/>
          </p:nvSpPr>
          <p:spPr>
            <a:xfrm>
              <a:off x="6248400" y="337865"/>
              <a:ext cx="4267200" cy="917687"/>
            </a:xfrm>
            <a:prstGeom prst="rect">
              <a:avLst/>
            </a:prstGeom>
          </p:spPr>
          <p:txBody>
            <a:bodyPr wrap="square">
              <a:spAutoFit/>
              <a:scene3d>
                <a:camera prst="orthographicFront"/>
                <a:lightRig rig="threePt" dir="t"/>
              </a:scene3d>
              <a:sp3d contourW="12700"/>
            </a:bodyPr>
            <a:lstStyle/>
            <a:p>
              <a:pPr marL="0" marR="0" lvl="0" indent="0" algn="r" defTabSz="914400" rtl="0" eaLnBrk="1" fontAlgn="auto" latinLnBrk="0" hangingPunct="1">
                <a:lnSpc>
                  <a:spcPct val="120000"/>
                </a:lnSpc>
                <a:spcBef>
                  <a:spcPts val="0"/>
                </a:spcBef>
                <a:spcAft>
                  <a:spcPts val="0"/>
                </a:spcAft>
                <a:buClrTx/>
                <a:buSzTx/>
                <a:buFontTx/>
                <a:buNone/>
                <a:tabLst/>
                <a:defRPr/>
              </a:pPr>
              <a:endParaRPr kumimoji="0" lang="zh-CN" altLang="en-US" sz="48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4" name="组合 43"/>
          <p:cNvGrpSpPr/>
          <p:nvPr/>
        </p:nvGrpSpPr>
        <p:grpSpPr>
          <a:xfrm>
            <a:off x="6456922" y="2415807"/>
            <a:ext cx="5149355" cy="1098722"/>
            <a:chOff x="1751991" y="1661875"/>
            <a:chExt cx="3429609" cy="437565"/>
          </a:xfrm>
        </p:grpSpPr>
        <p:sp>
          <p:nvSpPr>
            <p:cNvPr id="48" name="MH_SubTitle_1">
              <a:extLst>
                <a:ext uri="{FF2B5EF4-FFF2-40B4-BE49-F238E27FC236}">
                  <a16:creationId xmlns:a16="http://schemas.microsoft.com/office/drawing/2014/main" id="{0CA46D69-6F5C-4369-9E5B-95D3BA775BDF}"/>
                </a:ext>
              </a:extLst>
            </p:cNvPr>
            <p:cNvSpPr/>
            <p:nvPr>
              <p:custDataLst>
                <p:tags r:id="rId3"/>
              </p:custDataLst>
            </p:nvPr>
          </p:nvSpPr>
          <p:spPr>
            <a:xfrm>
              <a:off x="1751991" y="1685976"/>
              <a:ext cx="3429609"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矩形 45">
              <a:extLst>
                <a:ext uri="{FF2B5EF4-FFF2-40B4-BE49-F238E27FC236}">
                  <a16:creationId xmlns:a16="http://schemas.microsoft.com/office/drawing/2014/main" id="{F953D702-DA6F-4E12-96CD-D548CD86F11B}"/>
                </a:ext>
              </a:extLst>
            </p:cNvPr>
            <p:cNvSpPr/>
            <p:nvPr/>
          </p:nvSpPr>
          <p:spPr>
            <a:xfrm>
              <a:off x="1792267" y="1661875"/>
              <a:ext cx="3138711" cy="436210"/>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3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51" name="MH_Other_6">
            <a:extLst>
              <a:ext uri="{FF2B5EF4-FFF2-40B4-BE49-F238E27FC236}">
                <a16:creationId xmlns:a16="http://schemas.microsoft.com/office/drawing/2014/main" id="{A86D06E3-80D7-478A-B128-3C60334D250B}"/>
              </a:ext>
            </a:extLst>
          </p:cNvPr>
          <p:cNvSpPr/>
          <p:nvPr>
            <p:custDataLst>
              <p:tags r:id="rId1"/>
            </p:custDataLst>
          </p:nvPr>
        </p:nvSpPr>
        <p:spPr>
          <a:xfrm>
            <a:off x="6785443" y="3662672"/>
            <a:ext cx="203297" cy="203370"/>
          </a:xfrm>
          <a:prstGeom prst="ellipse">
            <a:avLst/>
          </a:prstGeom>
          <a:gradFill>
            <a:gsLst>
              <a:gs pos="0">
                <a:srgbClr val="83B07B"/>
              </a:gs>
              <a:gs pos="51000">
                <a:srgbClr val="41977C"/>
              </a:gs>
              <a:gs pos="100000">
                <a:srgbClr val="008B8F"/>
              </a:gs>
            </a:gsLst>
            <a:lin ang="5400000" scaled="1"/>
          </a:gra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2DC8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MH_Other_6">
            <a:extLst>
              <a:ext uri="{FF2B5EF4-FFF2-40B4-BE49-F238E27FC236}">
                <a16:creationId xmlns:a16="http://schemas.microsoft.com/office/drawing/2014/main" id="{A86D06E3-80D7-478A-B128-3C60334D250B}"/>
              </a:ext>
            </a:extLst>
          </p:cNvPr>
          <p:cNvSpPr/>
          <p:nvPr>
            <p:custDataLst>
              <p:tags r:id="rId2"/>
            </p:custDataLst>
          </p:nvPr>
        </p:nvSpPr>
        <p:spPr>
          <a:xfrm>
            <a:off x="6781801" y="4630975"/>
            <a:ext cx="203297" cy="203370"/>
          </a:xfrm>
          <a:prstGeom prst="ellipse">
            <a:avLst/>
          </a:prstGeom>
          <a:gradFill>
            <a:gsLst>
              <a:gs pos="0">
                <a:srgbClr val="83B07B"/>
              </a:gs>
              <a:gs pos="51000">
                <a:srgbClr val="41977C"/>
              </a:gs>
              <a:gs pos="100000">
                <a:srgbClr val="008B8F"/>
              </a:gs>
            </a:gsLst>
            <a:lin ang="5400000" scaled="1"/>
          </a:gra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2DC8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Rectangle 58"/>
          <p:cNvSpPr/>
          <p:nvPr/>
        </p:nvSpPr>
        <p:spPr>
          <a:xfrm>
            <a:off x="1493448" y="417873"/>
            <a:ext cx="10411825" cy="630942"/>
          </a:xfrm>
          <a:prstGeom prst="rect">
            <a:avLst/>
          </a:prstGeom>
        </p:spPr>
        <p:txBody>
          <a:bodyPr wrap="none">
            <a:spAutoFit/>
          </a:bodyPr>
          <a:lstStyle/>
          <a:p>
            <a:r>
              <a:rPr lang="en-US" sz="3500" b="1" dirty="0" smtClean="0">
                <a:solidFill>
                  <a:srgbClr val="EAA700"/>
                </a:solidFill>
                <a:latin typeface="UTM Avo" panose="02040603050506020204" pitchFamily="18" charset="0"/>
                <a:cs typeface="Times New Roman" panose="02020603050405020304" pitchFamily="18" charset="0"/>
              </a:rPr>
              <a:t> </a:t>
            </a:r>
            <a:r>
              <a:rPr lang="vi-VN" sz="3500" b="1" dirty="0" smtClean="0">
                <a:solidFill>
                  <a:srgbClr val="EAA700"/>
                </a:solidFill>
                <a:latin typeface="UTM Avo" panose="02040603050506020204" pitchFamily="18" charset="0"/>
                <a:cs typeface="Times New Roman" panose="02020603050405020304" pitchFamily="18" charset="0"/>
              </a:rPr>
              <a:t>1. </a:t>
            </a:r>
            <a:r>
              <a:rPr lang="en-US" sz="3500" b="1" dirty="0" err="1" smtClean="0">
                <a:solidFill>
                  <a:srgbClr val="EAA700"/>
                </a:solidFill>
                <a:latin typeface="UTM Avo" panose="02040603050506020204" pitchFamily="18" charset="0"/>
                <a:cs typeface="Times New Roman" panose="02020603050405020304" pitchFamily="18" charset="0"/>
              </a:rPr>
              <a:t>Nêu</a:t>
            </a:r>
            <a:r>
              <a:rPr lang="en-US" sz="3500" b="1" dirty="0" smtClean="0">
                <a:solidFill>
                  <a:srgbClr val="EAA700"/>
                </a:solidFill>
                <a:latin typeface="UTM Avo" panose="02040603050506020204" pitchFamily="18" charset="0"/>
                <a:cs typeface="Times New Roman" panose="02020603050405020304" pitchFamily="18" charset="0"/>
              </a:rPr>
              <a:t> </a:t>
            </a:r>
            <a:r>
              <a:rPr lang="en-US" sz="3500" b="1" dirty="0" err="1">
                <a:solidFill>
                  <a:srgbClr val="EAA700"/>
                </a:solidFill>
                <a:latin typeface="UTM Avo" panose="02040603050506020204" pitchFamily="18" charset="0"/>
                <a:cs typeface="Times New Roman" panose="02020603050405020304" pitchFamily="18" charset="0"/>
              </a:rPr>
              <a:t>một</a:t>
            </a:r>
            <a:r>
              <a:rPr lang="en-US" sz="3500" b="1" dirty="0">
                <a:solidFill>
                  <a:srgbClr val="EAA700"/>
                </a:solidFill>
                <a:latin typeface="UTM Avo" panose="02040603050506020204" pitchFamily="18" charset="0"/>
                <a:cs typeface="Times New Roman" panose="02020603050405020304" pitchFamily="18" charset="0"/>
              </a:rPr>
              <a:t> </a:t>
            </a:r>
            <a:r>
              <a:rPr lang="en-US" sz="3500" b="1" dirty="0" err="1">
                <a:solidFill>
                  <a:srgbClr val="EAA700"/>
                </a:solidFill>
                <a:latin typeface="UTM Avo" panose="02040603050506020204" pitchFamily="18" charset="0"/>
                <a:cs typeface="Times New Roman" panose="02020603050405020304" pitchFamily="18" charset="0"/>
              </a:rPr>
              <a:t>số</a:t>
            </a:r>
            <a:r>
              <a:rPr lang="en-US" sz="3500" b="1" dirty="0">
                <a:solidFill>
                  <a:srgbClr val="EAA700"/>
                </a:solidFill>
                <a:latin typeface="UTM Avo" panose="02040603050506020204" pitchFamily="18" charset="0"/>
                <a:cs typeface="Times New Roman" panose="02020603050405020304" pitchFamily="18" charset="0"/>
              </a:rPr>
              <a:t> </a:t>
            </a:r>
            <a:r>
              <a:rPr lang="en-US" sz="3500" b="1" dirty="0" err="1">
                <a:solidFill>
                  <a:srgbClr val="EAA700"/>
                </a:solidFill>
                <a:latin typeface="UTM Avo" panose="02040603050506020204" pitchFamily="18" charset="0"/>
                <a:cs typeface="Times New Roman" panose="02020603050405020304" pitchFamily="18" charset="0"/>
              </a:rPr>
              <a:t>biểu</a:t>
            </a:r>
            <a:r>
              <a:rPr lang="en-US" sz="3500" b="1" dirty="0">
                <a:solidFill>
                  <a:srgbClr val="EAA700"/>
                </a:solidFill>
                <a:latin typeface="UTM Avo" panose="02040603050506020204" pitchFamily="18" charset="0"/>
                <a:cs typeface="Times New Roman" panose="02020603050405020304" pitchFamily="18" charset="0"/>
              </a:rPr>
              <a:t> </a:t>
            </a:r>
            <a:r>
              <a:rPr lang="en-US" sz="3500" b="1" dirty="0" err="1">
                <a:solidFill>
                  <a:srgbClr val="EAA700"/>
                </a:solidFill>
                <a:latin typeface="UTM Avo" panose="02040603050506020204" pitchFamily="18" charset="0"/>
                <a:cs typeface="Times New Roman" panose="02020603050405020304" pitchFamily="18" charset="0"/>
              </a:rPr>
              <a:t>hiện</a:t>
            </a:r>
            <a:r>
              <a:rPr lang="en-US" sz="3500" b="1" dirty="0">
                <a:solidFill>
                  <a:srgbClr val="EAA700"/>
                </a:solidFill>
                <a:latin typeface="UTM Avo" panose="02040603050506020204" pitchFamily="18" charset="0"/>
                <a:cs typeface="Times New Roman" panose="02020603050405020304" pitchFamily="18" charset="0"/>
              </a:rPr>
              <a:t> </a:t>
            </a:r>
            <a:r>
              <a:rPr lang="en-US" sz="3500" b="1" dirty="0" err="1">
                <a:solidFill>
                  <a:srgbClr val="EAA700"/>
                </a:solidFill>
                <a:latin typeface="UTM Avo" panose="02040603050506020204" pitchFamily="18" charset="0"/>
                <a:cs typeface="Times New Roman" panose="02020603050405020304" pitchFamily="18" charset="0"/>
              </a:rPr>
              <a:t>của</a:t>
            </a:r>
            <a:r>
              <a:rPr lang="en-US" sz="3500" b="1" dirty="0">
                <a:solidFill>
                  <a:srgbClr val="EAA700"/>
                </a:solidFill>
                <a:latin typeface="UTM Avo" panose="02040603050506020204" pitchFamily="18" charset="0"/>
                <a:cs typeface="Times New Roman" panose="02020603050405020304" pitchFamily="18" charset="0"/>
              </a:rPr>
              <a:t> </a:t>
            </a:r>
            <a:r>
              <a:rPr lang="en-US" sz="3500" b="1" dirty="0" err="1">
                <a:solidFill>
                  <a:srgbClr val="EAA700"/>
                </a:solidFill>
                <a:latin typeface="UTM Avo" panose="02040603050506020204" pitchFamily="18" charset="0"/>
                <a:cs typeface="Times New Roman" panose="02020603050405020304" pitchFamily="18" charset="0"/>
              </a:rPr>
              <a:t>lòng</a:t>
            </a:r>
            <a:r>
              <a:rPr lang="en-US" sz="3500" b="1" dirty="0">
                <a:solidFill>
                  <a:srgbClr val="EAA700"/>
                </a:solidFill>
                <a:latin typeface="UTM Avo" panose="02040603050506020204" pitchFamily="18" charset="0"/>
                <a:cs typeface="Times New Roman" panose="02020603050405020304" pitchFamily="18" charset="0"/>
              </a:rPr>
              <a:t> </a:t>
            </a:r>
            <a:r>
              <a:rPr lang="en-US" sz="3500" b="1" dirty="0" err="1" smtClean="0">
                <a:solidFill>
                  <a:srgbClr val="EAA700"/>
                </a:solidFill>
                <a:latin typeface="UTM Avo" panose="02040603050506020204" pitchFamily="18" charset="0"/>
                <a:cs typeface="Times New Roman" panose="02020603050405020304" pitchFamily="18" charset="0"/>
              </a:rPr>
              <a:t>nhân</a:t>
            </a:r>
            <a:r>
              <a:rPr lang="en-US" sz="3500" b="1" dirty="0" smtClean="0">
                <a:solidFill>
                  <a:srgbClr val="EAA700"/>
                </a:solidFill>
                <a:latin typeface="UTM Avo" panose="02040603050506020204" pitchFamily="18" charset="0"/>
                <a:cs typeface="Times New Roman" panose="02020603050405020304" pitchFamily="18" charset="0"/>
              </a:rPr>
              <a:t> </a:t>
            </a:r>
            <a:r>
              <a:rPr lang="en-US" sz="3500" b="1" dirty="0" err="1" smtClean="0">
                <a:solidFill>
                  <a:srgbClr val="EAA700"/>
                </a:solidFill>
                <a:latin typeface="UTM Avo" panose="02040603050506020204" pitchFamily="18" charset="0"/>
                <a:cs typeface="Times New Roman" panose="02020603050405020304" pitchFamily="18" charset="0"/>
              </a:rPr>
              <a:t>hậu</a:t>
            </a:r>
            <a:r>
              <a:rPr lang="en-US" sz="3500" b="1" dirty="0" smtClean="0">
                <a:solidFill>
                  <a:srgbClr val="EAA700"/>
                </a:solidFill>
                <a:latin typeface="UTM Avo" panose="02040603050506020204" pitchFamily="18" charset="0"/>
                <a:cs typeface="Times New Roman" panose="02020603050405020304" pitchFamily="18" charset="0"/>
              </a:rPr>
              <a:t>.</a:t>
            </a:r>
            <a:endParaRPr lang="en-US" sz="3500" b="1" dirty="0">
              <a:solidFill>
                <a:srgbClr val="EAA700"/>
              </a:solidFill>
              <a:latin typeface="UTM Avo" panose="02040603050506020204" pitchFamily="18" charset="0"/>
              <a:cs typeface="Times New Roman" panose="02020603050405020304" pitchFamily="18" charset="0"/>
            </a:endParaRPr>
          </a:p>
        </p:txBody>
      </p:sp>
      <p:pic>
        <p:nvPicPr>
          <p:cNvPr id="71" name="Picture 7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513" y="2585987"/>
            <a:ext cx="5243692" cy="3465388"/>
          </a:xfrm>
          <a:prstGeom prst="rect">
            <a:avLst/>
          </a:prstGeom>
          <a:ln>
            <a:noFill/>
          </a:ln>
          <a:effectLst>
            <a:softEdge rad="112500"/>
          </a:effectLst>
        </p:spPr>
      </p:pic>
      <p:sp>
        <p:nvSpPr>
          <p:cNvPr id="74" name="Rectangle 73"/>
          <p:cNvSpPr/>
          <p:nvPr/>
        </p:nvSpPr>
        <p:spPr>
          <a:xfrm>
            <a:off x="6715702" y="2403981"/>
            <a:ext cx="7919826" cy="1138773"/>
          </a:xfrm>
          <a:prstGeom prst="rect">
            <a:avLst/>
          </a:prstGeom>
        </p:spPr>
        <p:txBody>
          <a:bodyPr wrap="square">
            <a:spAutoFit/>
          </a:bodyPr>
          <a:lstStyle/>
          <a:p>
            <a:r>
              <a:rPr lang="vi-VN" sz="3400" b="1" dirty="0">
                <a:solidFill>
                  <a:schemeClr val="bg1"/>
                </a:solidFill>
                <a:latin typeface="Times New Roman" panose="02020603050405020304" pitchFamily="18" charset="0"/>
                <a:cs typeface="Times New Roman" panose="02020603050405020304" pitchFamily="18" charset="0"/>
              </a:rPr>
              <a:t>Thương yêu, quý trọng, </a:t>
            </a:r>
            <a:endParaRPr lang="en-US" sz="3400" b="1" dirty="0" smtClean="0">
              <a:solidFill>
                <a:schemeClr val="bg1"/>
              </a:solidFill>
              <a:latin typeface="Times New Roman" panose="02020603050405020304" pitchFamily="18" charset="0"/>
              <a:cs typeface="Times New Roman" panose="02020603050405020304" pitchFamily="18" charset="0"/>
            </a:endParaRPr>
          </a:p>
          <a:p>
            <a:r>
              <a:rPr lang="vi-VN" sz="3400" b="1" dirty="0" smtClean="0">
                <a:solidFill>
                  <a:schemeClr val="bg1"/>
                </a:solidFill>
                <a:latin typeface="Times New Roman" panose="02020603050405020304" pitchFamily="18" charset="0"/>
                <a:cs typeface="Times New Roman" panose="02020603050405020304" pitchFamily="18" charset="0"/>
              </a:rPr>
              <a:t>quan </a:t>
            </a:r>
            <a:r>
              <a:rPr lang="vi-VN" sz="3400" b="1" dirty="0">
                <a:solidFill>
                  <a:schemeClr val="bg1"/>
                </a:solidFill>
                <a:latin typeface="Times New Roman" panose="02020603050405020304" pitchFamily="18" charset="0"/>
                <a:cs typeface="Times New Roman" panose="02020603050405020304" pitchFamily="18" charset="0"/>
              </a:rPr>
              <a:t>tâm đến mọi </a:t>
            </a:r>
            <a:r>
              <a:rPr lang="vi-VN" sz="3400" b="1" dirty="0" smtClean="0">
                <a:solidFill>
                  <a:schemeClr val="bg1"/>
                </a:solidFill>
                <a:latin typeface="Times New Roman" panose="02020603050405020304" pitchFamily="18" charset="0"/>
                <a:cs typeface="Times New Roman" panose="02020603050405020304" pitchFamily="18" charset="0"/>
              </a:rPr>
              <a:t>người</a:t>
            </a:r>
            <a:r>
              <a:rPr lang="en-US" sz="3000" b="1" dirty="0" smtClean="0">
                <a:solidFill>
                  <a:schemeClr val="bg1"/>
                </a:solidFill>
                <a:latin typeface="Times New Roman" panose="02020603050405020304" pitchFamily="18" charset="0"/>
                <a:cs typeface="Times New Roman" panose="02020603050405020304" pitchFamily="18" charset="0"/>
              </a:rPr>
              <a:t>.</a:t>
            </a:r>
            <a:endParaRPr lang="en-US" sz="3000" b="1" dirty="0">
              <a:solidFill>
                <a:schemeClr val="bg1"/>
              </a:solidFill>
              <a:latin typeface="UTM Avenida" panose="02040603050506020204" pitchFamily="18" charset="0"/>
              <a:cs typeface="Times New Roman" panose="02020603050405020304" pitchFamily="18" charset="0"/>
            </a:endParaRPr>
          </a:p>
        </p:txBody>
      </p:sp>
      <p:sp>
        <p:nvSpPr>
          <p:cNvPr id="8" name="Rectangle 7"/>
          <p:cNvSpPr/>
          <p:nvPr/>
        </p:nvSpPr>
        <p:spPr>
          <a:xfrm>
            <a:off x="5945959" y="3244334"/>
            <a:ext cx="184731" cy="369332"/>
          </a:xfrm>
          <a:prstGeom prst="rect">
            <a:avLst/>
          </a:prstGeom>
        </p:spPr>
        <p:txBody>
          <a:bodyPr wrap="none">
            <a:spAutoFit/>
          </a:bodyPr>
          <a:lstStyle/>
          <a:p>
            <a:endParaRPr lang="en-US" dirty="0"/>
          </a:p>
        </p:txBody>
      </p:sp>
      <p:grpSp>
        <p:nvGrpSpPr>
          <p:cNvPr id="75" name="Group 74"/>
          <p:cNvGrpSpPr/>
          <p:nvPr/>
        </p:nvGrpSpPr>
        <p:grpSpPr>
          <a:xfrm>
            <a:off x="7194627" y="3672059"/>
            <a:ext cx="3879637" cy="1385888"/>
            <a:chOff x="7520544" y="3386137"/>
            <a:chExt cx="3879637" cy="1796783"/>
          </a:xfrm>
          <a:solidFill>
            <a:schemeClr val="accent6">
              <a:lumMod val="60000"/>
              <a:lumOff val="40000"/>
            </a:schemeClr>
          </a:solidFill>
        </p:grpSpPr>
        <p:sp>
          <p:nvSpPr>
            <p:cNvPr id="76" name="Rounded Rectangle 11"/>
            <p:cNvSpPr/>
            <p:nvPr/>
          </p:nvSpPr>
          <p:spPr>
            <a:xfrm>
              <a:off x="7520544" y="3386137"/>
              <a:ext cx="3879637" cy="1796783"/>
            </a:xfrm>
            <a:custGeom>
              <a:avLst/>
              <a:gdLst>
                <a:gd name="connsiteX0" fmla="*/ 0 w 3744686"/>
                <a:gd name="connsiteY0" fmla="*/ 316931 h 1901548"/>
                <a:gd name="connsiteX1" fmla="*/ 316931 w 3744686"/>
                <a:gd name="connsiteY1" fmla="*/ 0 h 1901548"/>
                <a:gd name="connsiteX2" fmla="*/ 3427755 w 3744686"/>
                <a:gd name="connsiteY2" fmla="*/ 0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2440783 w 3744686"/>
                <a:gd name="connsiteY5" fmla="*/ 1640291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744686 w 3744686"/>
                <a:gd name="connsiteY4" fmla="*/ 1584617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468914 w 3744686"/>
                <a:gd name="connsiteY4" fmla="*/ 1395931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65446"/>
                <a:gd name="connsiteX1" fmla="*/ 316931 w 3744686"/>
                <a:gd name="connsiteY1" fmla="*/ 0 h 1765446"/>
                <a:gd name="connsiteX2" fmla="*/ 2847184 w 3744686"/>
                <a:gd name="connsiteY2" fmla="*/ 174171 h 1765446"/>
                <a:gd name="connsiteX3" fmla="*/ 3744686 w 3744686"/>
                <a:gd name="connsiteY3" fmla="*/ 316931 h 1765446"/>
                <a:gd name="connsiteX4" fmla="*/ 3553461 w 3744686"/>
                <a:gd name="connsiteY4" fmla="*/ 1700731 h 1765446"/>
                <a:gd name="connsiteX5" fmla="*/ 2440783 w 3744686"/>
                <a:gd name="connsiteY5" fmla="*/ 1640291 h 1765446"/>
                <a:gd name="connsiteX6" fmla="*/ 404017 w 3744686"/>
                <a:gd name="connsiteY6" fmla="*/ 1727377 h 1765446"/>
                <a:gd name="connsiteX7" fmla="*/ 217714 w 3744686"/>
                <a:gd name="connsiteY7" fmla="*/ 1512045 h 1765446"/>
                <a:gd name="connsiteX8" fmla="*/ 0 w 3744686"/>
                <a:gd name="connsiteY8" fmla="*/ 316931 h 1765446"/>
                <a:gd name="connsiteX0" fmla="*/ 0 w 3744686"/>
                <a:gd name="connsiteY0" fmla="*/ 316931 h 1752778"/>
                <a:gd name="connsiteX1" fmla="*/ 316931 w 3744686"/>
                <a:gd name="connsiteY1" fmla="*/ 0 h 1752778"/>
                <a:gd name="connsiteX2" fmla="*/ 2847184 w 3744686"/>
                <a:gd name="connsiteY2" fmla="*/ 174171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31693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118399 w 3744686"/>
                <a:gd name="connsiteY3" fmla="*/ 49901 h 1752778"/>
                <a:gd name="connsiteX4" fmla="*/ 3744686 w 3744686"/>
                <a:gd name="connsiteY4" fmla="*/ 316931 h 1752778"/>
                <a:gd name="connsiteX5" fmla="*/ 3553461 w 3744686"/>
                <a:gd name="connsiteY5" fmla="*/ 1700731 h 1752778"/>
                <a:gd name="connsiteX6" fmla="*/ 1750319 w 3744686"/>
                <a:gd name="connsiteY6" fmla="*/ 1553205 h 1752778"/>
                <a:gd name="connsiteX7" fmla="*/ 404017 w 3744686"/>
                <a:gd name="connsiteY7" fmla="*/ 1727377 h 1752778"/>
                <a:gd name="connsiteX8" fmla="*/ 217714 w 3744686"/>
                <a:gd name="connsiteY8" fmla="*/ 1512045 h 1752778"/>
                <a:gd name="connsiteX9" fmla="*/ 0 w 3744686"/>
                <a:gd name="connsiteY9" fmla="*/ 316931 h 1752778"/>
                <a:gd name="connsiteX0" fmla="*/ 0 w 3744686"/>
                <a:gd name="connsiteY0" fmla="*/ 316931 h 1953345"/>
                <a:gd name="connsiteX1" fmla="*/ 176021 w 3744686"/>
                <a:gd name="connsiteY1" fmla="*/ 0 h 1953345"/>
                <a:gd name="connsiteX2" fmla="*/ 1903080 w 3744686"/>
                <a:gd name="connsiteY2" fmla="*/ 290286 h 1953345"/>
                <a:gd name="connsiteX3" fmla="*/ 3118399 w 3744686"/>
                <a:gd name="connsiteY3" fmla="*/ 49901 h 1953345"/>
                <a:gd name="connsiteX4" fmla="*/ 3744686 w 3744686"/>
                <a:gd name="connsiteY4" fmla="*/ 316931 h 1953345"/>
                <a:gd name="connsiteX5" fmla="*/ 3623916 w 3744686"/>
                <a:gd name="connsiteY5" fmla="*/ 1918445 h 1953345"/>
                <a:gd name="connsiteX6" fmla="*/ 1750319 w 3744686"/>
                <a:gd name="connsiteY6" fmla="*/ 1553205 h 1953345"/>
                <a:gd name="connsiteX7" fmla="*/ 404017 w 3744686"/>
                <a:gd name="connsiteY7" fmla="*/ 1727377 h 1953345"/>
                <a:gd name="connsiteX8" fmla="*/ 217714 w 3744686"/>
                <a:gd name="connsiteY8" fmla="*/ 1512045 h 1953345"/>
                <a:gd name="connsiteX9" fmla="*/ 0 w 3744686"/>
                <a:gd name="connsiteY9" fmla="*/ 316931 h 1953345"/>
                <a:gd name="connsiteX0" fmla="*/ 0 w 3744686"/>
                <a:gd name="connsiteY0" fmla="*/ 316931 h 2104748"/>
                <a:gd name="connsiteX1" fmla="*/ 176021 w 3744686"/>
                <a:gd name="connsiteY1" fmla="*/ 0 h 2104748"/>
                <a:gd name="connsiteX2" fmla="*/ 1903080 w 3744686"/>
                <a:gd name="connsiteY2" fmla="*/ 290286 h 2104748"/>
                <a:gd name="connsiteX3" fmla="*/ 3118399 w 3744686"/>
                <a:gd name="connsiteY3" fmla="*/ 49901 h 2104748"/>
                <a:gd name="connsiteX4" fmla="*/ 3744686 w 3744686"/>
                <a:gd name="connsiteY4" fmla="*/ 316931 h 2104748"/>
                <a:gd name="connsiteX5" fmla="*/ 3623916 w 3744686"/>
                <a:gd name="connsiteY5" fmla="*/ 1918445 h 2104748"/>
                <a:gd name="connsiteX6" fmla="*/ 1750319 w 3744686"/>
                <a:gd name="connsiteY6" fmla="*/ 1553205 h 2104748"/>
                <a:gd name="connsiteX7" fmla="*/ 474472 w 3744686"/>
                <a:gd name="connsiteY7" fmla="*/ 2104748 h 2104748"/>
                <a:gd name="connsiteX8" fmla="*/ 217714 w 3744686"/>
                <a:gd name="connsiteY8" fmla="*/ 1512045 h 2104748"/>
                <a:gd name="connsiteX9" fmla="*/ 0 w 3744686"/>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772154 w 3766521"/>
                <a:gd name="connsiteY6" fmla="*/ 1553205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6521" h="2104748">
                  <a:moveTo>
                    <a:pt x="21835" y="316931"/>
                  </a:moveTo>
                  <a:cubicBezTo>
                    <a:pt x="21835" y="141895"/>
                    <a:pt x="22820" y="0"/>
                    <a:pt x="197856" y="0"/>
                  </a:cubicBezTo>
                  <a:cubicBezTo>
                    <a:pt x="1234797" y="0"/>
                    <a:pt x="718880" y="72571"/>
                    <a:pt x="1755821" y="72571"/>
                  </a:cubicBezTo>
                  <a:cubicBezTo>
                    <a:pt x="2279096" y="112335"/>
                    <a:pt x="2833300" y="45460"/>
                    <a:pt x="3140234" y="49901"/>
                  </a:cubicBezTo>
                  <a:cubicBezTo>
                    <a:pt x="3447168" y="54342"/>
                    <a:pt x="3726890" y="73240"/>
                    <a:pt x="3766521" y="316931"/>
                  </a:cubicBezTo>
                  <a:cubicBezTo>
                    <a:pt x="3683991" y="812064"/>
                    <a:pt x="3855103" y="1205597"/>
                    <a:pt x="3518932" y="1802330"/>
                  </a:cubicBezTo>
                  <a:cubicBezTo>
                    <a:pt x="3518932" y="1977366"/>
                    <a:pt x="1975372" y="1887034"/>
                    <a:pt x="1800336" y="1887034"/>
                  </a:cubicBezTo>
                  <a:lnTo>
                    <a:pt x="496307" y="2104748"/>
                  </a:lnTo>
                  <a:cubicBezTo>
                    <a:pt x="321271" y="2104748"/>
                    <a:pt x="0" y="1599995"/>
                    <a:pt x="0" y="1424959"/>
                  </a:cubicBezTo>
                  <a:lnTo>
                    <a:pt x="21835" y="316931"/>
                  </a:lnTo>
                  <a:close/>
                </a:path>
              </a:pathLst>
            </a:custGeom>
            <a:grpFill/>
            <a:ln w="28575">
              <a:solidFill>
                <a:schemeClr val="bg1"/>
              </a:solidFill>
              <a:prstDash val="sysDash"/>
            </a:ln>
            <a:effectLst>
              <a:outerShdw blurRad="76200" dist="25400" sx="105000" sy="105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40000"/>
                      <a:lumOff val="60000"/>
                    </a:schemeClr>
                  </a:solidFill>
                </a:ln>
              </a:endParaRPr>
            </a:p>
          </p:txBody>
        </p:sp>
        <p:sp>
          <p:nvSpPr>
            <p:cNvPr id="77" name="Rectangle 76"/>
            <p:cNvSpPr/>
            <p:nvPr/>
          </p:nvSpPr>
          <p:spPr>
            <a:xfrm>
              <a:off x="7520544" y="3552848"/>
              <a:ext cx="3857146" cy="1071317"/>
            </a:xfrm>
            <a:prstGeom prst="rect">
              <a:avLst/>
            </a:prstGeom>
            <a:grpFill/>
          </p:spPr>
          <p:txBody>
            <a:bodyPr wrap="square">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Mẹ</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ốm</a:t>
              </a:r>
              <a:r>
                <a:rPr lang="en-US" sz="2800" b="1" dirty="0">
                  <a:solidFill>
                    <a:srgbClr val="002060"/>
                  </a:solidFill>
                  <a:latin typeface="Times New Roman" panose="02020603050405020304" pitchFamily="18" charset="0"/>
                  <a:cs typeface="Times New Roman" panose="02020603050405020304" pitchFamily="18" charset="0"/>
                </a:rPr>
                <a:t> </a:t>
              </a:r>
            </a:p>
            <a:p>
              <a:pPr algn="ctr"/>
              <a:r>
                <a:rPr lang="en-US" sz="2800" b="1" i="1" dirty="0">
                  <a:solidFill>
                    <a:schemeClr val="accent6">
                      <a:lumMod val="50000"/>
                    </a:schemeClr>
                  </a:solidFill>
                  <a:latin typeface="Times New Roman" panose="02020603050405020304" pitchFamily="18" charset="0"/>
                  <a:cs typeface="Times New Roman" panose="02020603050405020304" pitchFamily="18" charset="0"/>
                </a:rPr>
                <a:t>(</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Trần</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Đăng</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50000"/>
                    </a:schemeClr>
                  </a:solidFill>
                  <a:latin typeface="Times New Roman" panose="02020603050405020304" pitchFamily="18" charset="0"/>
                  <a:cs typeface="Times New Roman" panose="02020603050405020304" pitchFamily="18" charset="0"/>
                </a:rPr>
                <a:t>Khoa</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a:t>
              </a:r>
            </a:p>
          </p:txBody>
        </p:sp>
      </p:grpSp>
      <p:sp>
        <p:nvSpPr>
          <p:cNvPr id="78" name="Rectangle 77"/>
          <p:cNvSpPr/>
          <p:nvPr/>
        </p:nvSpPr>
        <p:spPr>
          <a:xfrm>
            <a:off x="7865355" y="5186534"/>
            <a:ext cx="1967205" cy="707886"/>
          </a:xfrm>
          <a:prstGeom prst="rect">
            <a:avLst/>
          </a:prstGeom>
          <a:noFill/>
        </p:spPr>
        <p:txBody>
          <a:bodyPr wrap="none" lIns="91440" tIns="45720" rIns="91440" bIns="45720">
            <a:spAutoFit/>
          </a:bodyPr>
          <a:lstStyle/>
          <a:p>
            <a:pPr algn="ctr"/>
            <a:r>
              <a:rPr lang="en-US" sz="4000" b="1" cap="none" spc="0" dirty="0" err="1">
                <a:ln w="0"/>
                <a:solidFill>
                  <a:srgbClr val="002060"/>
                </a:solidFill>
                <a:effectLst>
                  <a:glow rad="139700">
                    <a:schemeClr val="accent5">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bạn</a:t>
            </a:r>
            <a:r>
              <a:rPr lang="en-US" sz="4000" b="1" cap="none" spc="0" dirty="0">
                <a:ln w="0"/>
                <a:solidFill>
                  <a:srgbClr val="002060"/>
                </a:solidFill>
                <a:effectLst>
                  <a:glow rad="139700">
                    <a:schemeClr val="accent5">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1" cap="none" spc="0" dirty="0" err="1">
                <a:ln w="0"/>
                <a:solidFill>
                  <a:srgbClr val="002060"/>
                </a:solidFill>
                <a:effectLst>
                  <a:glow rad="139700">
                    <a:schemeClr val="accent5">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nhỏ</a:t>
            </a:r>
            <a:endParaRPr lang="en-US" sz="4000" b="1" cap="none" spc="0" dirty="0">
              <a:ln w="0"/>
              <a:solidFill>
                <a:srgbClr val="002060"/>
              </a:solidFill>
              <a:effectLst>
                <a:glow rad="139700">
                  <a:schemeClr val="accent5">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cxnSp>
        <p:nvCxnSpPr>
          <p:cNvPr id="79" name="Curved Connector 78"/>
          <p:cNvCxnSpPr/>
          <p:nvPr/>
        </p:nvCxnSpPr>
        <p:spPr>
          <a:xfrm>
            <a:off x="9031599" y="4910064"/>
            <a:ext cx="962365" cy="503027"/>
          </a:xfrm>
          <a:prstGeom prst="curvedConnector3">
            <a:avLst>
              <a:gd name="adj1" fmla="val 150954"/>
            </a:avLst>
          </a:prstGeom>
          <a:ln w="38100">
            <a:solidFill>
              <a:srgbClr val="EAA7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70" name="图片 6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0640473" y="4812254"/>
            <a:ext cx="1279355" cy="1762128"/>
          </a:xfrm>
          <a:prstGeom prst="rect">
            <a:avLst/>
          </a:prstGeom>
        </p:spPr>
      </p:pic>
    </p:spTree>
    <p:extLst>
      <p:ext uri="{BB962C8B-B14F-4D97-AF65-F5344CB8AC3E}">
        <p14:creationId xmlns:p14="http://schemas.microsoft.com/office/powerpoint/2010/main" val="1821479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1000"/>
                                        <p:tgtEl>
                                          <p:spTgt spid="20"/>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1000"/>
                                        <p:tgtEl>
                                          <p:spTgt spid="60"/>
                                        </p:tgtEl>
                                      </p:cBhvr>
                                    </p:animEffect>
                                    <p:anim calcmode="lin" valueType="num">
                                      <p:cBhvr>
                                        <p:cTn id="12" dur="1000" fill="hold"/>
                                        <p:tgtEl>
                                          <p:spTgt spid="60"/>
                                        </p:tgtEl>
                                        <p:attrNameLst>
                                          <p:attrName>ppt_x</p:attrName>
                                        </p:attrNameLst>
                                      </p:cBhvr>
                                      <p:tavLst>
                                        <p:tav tm="0">
                                          <p:val>
                                            <p:strVal val="#ppt_x"/>
                                          </p:val>
                                        </p:tav>
                                        <p:tav tm="100000">
                                          <p:val>
                                            <p:strVal val="#ppt_x"/>
                                          </p:val>
                                        </p:tav>
                                      </p:tavLst>
                                    </p:anim>
                                    <p:anim calcmode="lin" valueType="num">
                                      <p:cBhvr>
                                        <p:cTn id="13" dur="1000" fill="hold"/>
                                        <p:tgtEl>
                                          <p:spTgt spid="60"/>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1000"/>
                                        <p:tgtEl>
                                          <p:spTgt spid="65"/>
                                        </p:tgtEl>
                                      </p:cBhvr>
                                    </p:animEffect>
                                    <p:anim calcmode="lin" valueType="num">
                                      <p:cBhvr>
                                        <p:cTn id="18" dur="1000" fill="hold"/>
                                        <p:tgtEl>
                                          <p:spTgt spid="65"/>
                                        </p:tgtEl>
                                        <p:attrNameLst>
                                          <p:attrName>ppt_x</p:attrName>
                                        </p:attrNameLst>
                                      </p:cBhvr>
                                      <p:tavLst>
                                        <p:tav tm="0">
                                          <p:val>
                                            <p:strVal val="#ppt_x"/>
                                          </p:val>
                                        </p:tav>
                                        <p:tav tm="100000">
                                          <p:val>
                                            <p:strVal val="#ppt_x"/>
                                          </p:val>
                                        </p:tav>
                                      </p:tavLst>
                                    </p:anim>
                                    <p:anim calcmode="lin" valueType="num">
                                      <p:cBhvr>
                                        <p:cTn id="19" dur="1000" fill="hold"/>
                                        <p:tgtEl>
                                          <p:spTgt spid="65"/>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1000" fill="hold"/>
                                        <p:tgtEl>
                                          <p:spTgt spid="44"/>
                                        </p:tgtEl>
                                        <p:attrNameLst>
                                          <p:attrName>ppt_x</p:attrName>
                                        </p:attrNameLst>
                                      </p:cBhvr>
                                      <p:tavLst>
                                        <p:tav tm="0">
                                          <p:val>
                                            <p:strVal val="#ppt_x"/>
                                          </p:val>
                                        </p:tav>
                                        <p:tav tm="100000">
                                          <p:val>
                                            <p:strVal val="#ppt_x"/>
                                          </p:val>
                                        </p:tav>
                                      </p:tavLst>
                                    </p:anim>
                                    <p:anim calcmode="lin" valueType="num">
                                      <p:cBhvr additive="base">
                                        <p:cTn id="24" dur="1000" fill="hold"/>
                                        <p:tgtEl>
                                          <p:spTgt spid="44"/>
                                        </p:tgtEl>
                                        <p:attrNameLst>
                                          <p:attrName>ppt_y</p:attrName>
                                        </p:attrNameLst>
                                      </p:cBhvr>
                                      <p:tavLst>
                                        <p:tav tm="0">
                                          <p:val>
                                            <p:strVal val="1+#ppt_h/2"/>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1000"/>
                                        <p:tgtEl>
                                          <p:spTgt spid="70"/>
                                        </p:tgtEl>
                                      </p:cBhvr>
                                    </p:animEffect>
                                    <p:anim calcmode="lin" valueType="num">
                                      <p:cBhvr>
                                        <p:cTn id="28" dur="1000" fill="hold"/>
                                        <p:tgtEl>
                                          <p:spTgt spid="70"/>
                                        </p:tgtEl>
                                        <p:attrNameLst>
                                          <p:attrName>ppt_x</p:attrName>
                                        </p:attrNameLst>
                                      </p:cBhvr>
                                      <p:tavLst>
                                        <p:tav tm="0">
                                          <p:val>
                                            <p:strVal val="#ppt_x"/>
                                          </p:val>
                                        </p:tav>
                                        <p:tav tm="100000">
                                          <p:val>
                                            <p:strVal val="#ppt_x"/>
                                          </p:val>
                                        </p:tav>
                                      </p:tavLst>
                                    </p:anim>
                                    <p:anim calcmode="lin" valueType="num">
                                      <p:cBhvr>
                                        <p:cTn id="29" dur="1000" fill="hold"/>
                                        <p:tgtEl>
                                          <p:spTgt spid="70"/>
                                        </p:tgtEl>
                                        <p:attrNameLst>
                                          <p:attrName>ppt_y</p:attrName>
                                        </p:attrNameLst>
                                      </p:cBhvr>
                                      <p:tavLst>
                                        <p:tav tm="0">
                                          <p:val>
                                            <p:strVal val="#ppt_y+.1"/>
                                          </p:val>
                                        </p:tav>
                                        <p:tav tm="100000">
                                          <p:val>
                                            <p:strVal val="#ppt_y"/>
                                          </p:val>
                                        </p:tav>
                                      </p:tavLst>
                                    </p:anim>
                                  </p:childTnLst>
                                </p:cTn>
                              </p:par>
                              <p:par>
                                <p:cTn id="30" presetID="53" presetClass="entr" presetSubtype="16"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0" fill="hold"/>
                                        <p:tgtEl>
                                          <p:spTgt spid="59"/>
                                        </p:tgtEl>
                                        <p:attrNameLst>
                                          <p:attrName>ppt_w</p:attrName>
                                        </p:attrNameLst>
                                      </p:cBhvr>
                                      <p:tavLst>
                                        <p:tav tm="0">
                                          <p:val>
                                            <p:fltVal val="0"/>
                                          </p:val>
                                        </p:tav>
                                        <p:tav tm="100000">
                                          <p:val>
                                            <p:strVal val="#ppt_w"/>
                                          </p:val>
                                        </p:tav>
                                      </p:tavLst>
                                    </p:anim>
                                    <p:anim calcmode="lin" valueType="num">
                                      <p:cBhvr>
                                        <p:cTn id="33" dur="500" fill="hold"/>
                                        <p:tgtEl>
                                          <p:spTgt spid="59"/>
                                        </p:tgtEl>
                                        <p:attrNameLst>
                                          <p:attrName>ppt_h</p:attrName>
                                        </p:attrNameLst>
                                      </p:cBhvr>
                                      <p:tavLst>
                                        <p:tav tm="0">
                                          <p:val>
                                            <p:fltVal val="0"/>
                                          </p:val>
                                        </p:tav>
                                        <p:tav tm="100000">
                                          <p:val>
                                            <p:strVal val="#ppt_h"/>
                                          </p:val>
                                        </p:tav>
                                      </p:tavLst>
                                    </p:anim>
                                    <p:animEffect transition="in" filter="fade">
                                      <p:cBhvr>
                                        <p:cTn id="34" dur="5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dissolve">
                                      <p:cBhvr>
                                        <p:cTn id="39" dur="500"/>
                                        <p:tgtEl>
                                          <p:spTgt spid="71"/>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barn(inVertical)">
                                      <p:cBhvr>
                                        <p:cTn id="43" dur="500"/>
                                        <p:tgtEl>
                                          <p:spTgt spid="74"/>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fade">
                                      <p:cBhvr>
                                        <p:cTn id="48" dur="500"/>
                                        <p:tgtEl>
                                          <p:spTgt spid="75"/>
                                        </p:tgtEl>
                                      </p:cBhvr>
                                    </p:animEffect>
                                    <p:anim calcmode="lin" valueType="num">
                                      <p:cBhvr>
                                        <p:cTn id="49" dur="500" fill="hold"/>
                                        <p:tgtEl>
                                          <p:spTgt spid="75"/>
                                        </p:tgtEl>
                                        <p:attrNameLst>
                                          <p:attrName>ppt_x</p:attrName>
                                        </p:attrNameLst>
                                      </p:cBhvr>
                                      <p:tavLst>
                                        <p:tav tm="0">
                                          <p:val>
                                            <p:strVal val="#ppt_x"/>
                                          </p:val>
                                        </p:tav>
                                        <p:tav tm="100000">
                                          <p:val>
                                            <p:strVal val="#ppt_x"/>
                                          </p:val>
                                        </p:tav>
                                      </p:tavLst>
                                    </p:anim>
                                    <p:anim calcmode="lin" valueType="num">
                                      <p:cBhvr>
                                        <p:cTn id="50" dur="5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p:cTn id="55" dur="500" fill="hold"/>
                                        <p:tgtEl>
                                          <p:spTgt spid="79"/>
                                        </p:tgtEl>
                                        <p:attrNameLst>
                                          <p:attrName>ppt_w</p:attrName>
                                        </p:attrNameLst>
                                      </p:cBhvr>
                                      <p:tavLst>
                                        <p:tav tm="0">
                                          <p:val>
                                            <p:fltVal val="0"/>
                                          </p:val>
                                        </p:tav>
                                        <p:tav tm="100000">
                                          <p:val>
                                            <p:strVal val="#ppt_w"/>
                                          </p:val>
                                        </p:tav>
                                      </p:tavLst>
                                    </p:anim>
                                    <p:anim calcmode="lin" valueType="num">
                                      <p:cBhvr>
                                        <p:cTn id="56" dur="500" fill="hold"/>
                                        <p:tgtEl>
                                          <p:spTgt spid="79"/>
                                        </p:tgtEl>
                                        <p:attrNameLst>
                                          <p:attrName>ppt_h</p:attrName>
                                        </p:attrNameLst>
                                      </p:cBhvr>
                                      <p:tavLst>
                                        <p:tav tm="0">
                                          <p:val>
                                            <p:fltVal val="0"/>
                                          </p:val>
                                        </p:tav>
                                        <p:tav tm="100000">
                                          <p:val>
                                            <p:strVal val="#ppt_h"/>
                                          </p:val>
                                        </p:tav>
                                      </p:tavLst>
                                    </p:anim>
                                    <p:anim calcmode="lin" valueType="num">
                                      <p:cBhvr>
                                        <p:cTn id="57" dur="500" fill="hold"/>
                                        <p:tgtEl>
                                          <p:spTgt spid="79"/>
                                        </p:tgtEl>
                                        <p:attrNameLst>
                                          <p:attrName>style.rotation</p:attrName>
                                        </p:attrNameLst>
                                      </p:cBhvr>
                                      <p:tavLst>
                                        <p:tav tm="0">
                                          <p:val>
                                            <p:fltVal val="360"/>
                                          </p:val>
                                        </p:tav>
                                        <p:tav tm="100000">
                                          <p:val>
                                            <p:fltVal val="0"/>
                                          </p:val>
                                        </p:tav>
                                      </p:tavLst>
                                    </p:anim>
                                    <p:animEffect transition="in" filter="fade">
                                      <p:cBhvr>
                                        <p:cTn id="58" dur="500"/>
                                        <p:tgtEl>
                                          <p:spTgt spid="79"/>
                                        </p:tgtEl>
                                      </p:cBhvr>
                                    </p:animEffect>
                                  </p:childTnLst>
                                </p:cTn>
                              </p:par>
                            </p:childTnLst>
                          </p:cTn>
                        </p:par>
                        <p:par>
                          <p:cTn id="59" fill="hold">
                            <p:stCondLst>
                              <p:cond delay="500"/>
                            </p:stCondLst>
                            <p:childTnLst>
                              <p:par>
                                <p:cTn id="60" presetID="22" presetClass="entr" presetSubtype="4" fill="hold" grpId="0" nodeType="afterEffect">
                                  <p:stCondLst>
                                    <p:cond delay="0"/>
                                  </p:stCondLst>
                                  <p:childTnLst>
                                    <p:set>
                                      <p:cBhvr>
                                        <p:cTn id="61" dur="1" fill="hold">
                                          <p:stCondLst>
                                            <p:cond delay="0"/>
                                          </p:stCondLst>
                                        </p:cTn>
                                        <p:tgtEl>
                                          <p:spTgt spid="78"/>
                                        </p:tgtEl>
                                        <p:attrNameLst>
                                          <p:attrName>style.visibility</p:attrName>
                                        </p:attrNameLst>
                                      </p:cBhvr>
                                      <p:to>
                                        <p:strVal val="visible"/>
                                      </p:to>
                                    </p:set>
                                    <p:animEffect transition="in" filter="wipe(down)">
                                      <p:cBhvr>
                                        <p:cTn id="6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74" grpId="0"/>
      <p:bldP spid="7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177000" y="723452"/>
            <a:ext cx="6247998" cy="5018401"/>
            <a:chOff x="872575" y="1000462"/>
            <a:chExt cx="6247998" cy="5018401"/>
          </a:xfrm>
        </p:grpSpPr>
        <p:grpSp>
          <p:nvGrpSpPr>
            <p:cNvPr id="32" name="组合 31"/>
            <p:cNvGrpSpPr/>
            <p:nvPr/>
          </p:nvGrpSpPr>
          <p:grpSpPr>
            <a:xfrm>
              <a:off x="1220964" y="2210241"/>
              <a:ext cx="5899609" cy="3808622"/>
              <a:chOff x="1828800" y="932844"/>
              <a:chExt cx="8382000" cy="4992311"/>
            </a:xfrm>
            <a:effectLst>
              <a:outerShdw blurRad="50800" dist="38100" dir="5400000" algn="t" rotWithShape="0">
                <a:prstClr val="black">
                  <a:alpha val="40000"/>
                </a:prstClr>
              </a:outerShdw>
            </a:effectLst>
          </p:grpSpPr>
          <p:sp>
            <p:nvSpPr>
              <p:cNvPr id="33" name="圆角矩形 32"/>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圆角矩形 33"/>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0" name="图片 19">
              <a:extLst>
                <a:ext uri="{FF2B5EF4-FFF2-40B4-BE49-F238E27FC236}">
                  <a16:creationId xmlns:a16="http://schemas.microsoft.com/office/drawing/2014/main"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sp>
        <p:nvSpPr>
          <p:cNvPr id="37" name="圆角矩形 36"/>
          <p:cNvSpPr/>
          <p:nvPr/>
        </p:nvSpPr>
        <p:spPr>
          <a:xfrm flipV="1">
            <a:off x="2094260" y="-34470"/>
            <a:ext cx="9259540" cy="1377761"/>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矩形 37">
            <a:extLst>
              <a:ext uri="{FF2B5EF4-FFF2-40B4-BE49-F238E27FC236}">
                <a16:creationId xmlns:a16="http://schemas.microsoft.com/office/drawing/2014/main" id="{F953D702-DA6F-4E12-96CD-D548CD86F11B}"/>
              </a:ext>
            </a:extLst>
          </p:cNvPr>
          <p:cNvSpPr/>
          <p:nvPr/>
        </p:nvSpPr>
        <p:spPr>
          <a:xfrm>
            <a:off x="3506138" y="686792"/>
            <a:ext cx="4764096" cy="711285"/>
          </a:xfrm>
          <a:prstGeom prst="rect">
            <a:avLst/>
          </a:prstGeom>
        </p:spPr>
        <p:txBody>
          <a:bodyPr wrap="square">
            <a:spAutoFit/>
            <a:scene3d>
              <a:camera prst="orthographicFront"/>
              <a:lightRig rig="threePt" dir="t"/>
            </a:scene3d>
            <a:sp3d contourW="12700"/>
          </a:bodyPr>
          <a:lstStyle/>
          <a:p>
            <a:pPr>
              <a:lnSpc>
                <a:spcPct val="120000"/>
              </a:lnSpc>
            </a:pPr>
            <a:endParaRPr lang="zh-CN" altLang="en-US" sz="3599"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3" name="图片 22">
            <a:extLst>
              <a:ext uri="{FF2B5EF4-FFF2-40B4-BE49-F238E27FC236}">
                <a16:creationId xmlns:a16="http://schemas.microsoft.com/office/drawing/2014/main" id="{37EC6BA5-788F-49F0-B710-A97815A369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8159" y="4108475"/>
            <a:ext cx="1918150" cy="2771648"/>
          </a:xfrm>
          <a:prstGeom prst="rect">
            <a:avLst/>
          </a:prstGeom>
        </p:spPr>
      </p:pic>
      <p:sp>
        <p:nvSpPr>
          <p:cNvPr id="22" name="Rectangle 21"/>
          <p:cNvSpPr/>
          <p:nvPr/>
        </p:nvSpPr>
        <p:spPr>
          <a:xfrm>
            <a:off x="1111031" y="-14561"/>
            <a:ext cx="10777022" cy="1323439"/>
          </a:xfrm>
          <a:prstGeom prst="rect">
            <a:avLst/>
          </a:prstGeom>
        </p:spPr>
        <p:txBody>
          <a:bodyPr wrap="square">
            <a:spAutoFit/>
          </a:bodyPr>
          <a:lstStyle/>
          <a:p>
            <a:pPr algn="ctr"/>
            <a:r>
              <a:rPr lang="en-US" sz="4000" b="1" dirty="0" err="1">
                <a:solidFill>
                  <a:schemeClr val="bg1"/>
                </a:solidFill>
                <a:latin typeface="Times New Roman" panose="02020603050405020304" pitchFamily="18" charset="0"/>
                <a:cs typeface="Times New Roman" panose="02020603050405020304" pitchFamily="18" charset="0"/>
              </a:rPr>
              <a:t>Cảm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thông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sẵn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sàng</a:t>
            </a:r>
            <a:r>
              <a:rPr lang="en-US" sz="4000" b="1" dirty="0">
                <a:solidFill>
                  <a:schemeClr val="bg1"/>
                </a:solidFill>
                <a:latin typeface="Times New Roman" panose="02020603050405020304" pitchFamily="18" charset="0"/>
                <a:cs typeface="Times New Roman" panose="02020603050405020304" pitchFamily="18" charset="0"/>
              </a:rPr>
              <a:t> chia </a:t>
            </a:r>
            <a:r>
              <a:rPr lang="en-US" sz="4000" b="1" dirty="0" err="1" smtClean="0">
                <a:solidFill>
                  <a:schemeClr val="bg1"/>
                </a:solidFill>
                <a:latin typeface="Times New Roman" panose="02020603050405020304" pitchFamily="18" charset="0"/>
                <a:cs typeface="Times New Roman" panose="02020603050405020304" pitchFamily="18" charset="0"/>
              </a:rPr>
              <a:t>sẻ</a:t>
            </a:r>
            <a:endParaRPr lang="en-US" sz="4000" b="1" dirty="0">
              <a:solidFill>
                <a:schemeClr val="bg1"/>
              </a:solidFill>
              <a:latin typeface="Times New Roman" panose="02020603050405020304" pitchFamily="18" charset="0"/>
              <a:cs typeface="Times New Roman" panose="02020603050405020304" pitchFamily="18" charset="0"/>
            </a:endParaRPr>
          </a:p>
          <a:p>
            <a:pPr algn="ctr"/>
            <a:r>
              <a:rPr lang="en-US" sz="4000" b="1" dirty="0" err="1" smtClean="0">
                <a:solidFill>
                  <a:schemeClr val="bg1"/>
                </a:solidFill>
                <a:latin typeface="Times New Roman" panose="02020603050405020304" pitchFamily="18" charset="0"/>
                <a:cs typeface="Times New Roman" panose="02020603050405020304" pitchFamily="18" charset="0"/>
              </a:rPr>
              <a:t>với</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những</a:t>
            </a:r>
            <a:r>
              <a:rPr lang="en-US" sz="4000" b="1" dirty="0" smtClean="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người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có</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hoàn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cảnh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khó</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smtClean="0">
                <a:solidFill>
                  <a:schemeClr val="bg1"/>
                </a:solidFill>
                <a:latin typeface="Times New Roman" panose="02020603050405020304" pitchFamily="18" charset="0"/>
                <a:cs typeface="Times New Roman" panose="02020603050405020304" pitchFamily="18" charset="0"/>
              </a:rPr>
              <a:t>khăn</a:t>
            </a:r>
            <a:r>
              <a:rPr lang="en-US" sz="4000" b="1" dirty="0" smtClean="0">
                <a:solidFill>
                  <a:schemeClr val="bg1"/>
                </a:solidFill>
                <a:latin typeface="Times New Roman" panose="02020603050405020304" pitchFamily="18" charset="0"/>
                <a:cs typeface="Times New Roman" panose="02020603050405020304" pitchFamily="18" charset="0"/>
              </a:rPr>
              <a:t>.</a:t>
            </a:r>
            <a:endParaRPr lang="en-US" sz="4000" b="1" dirty="0">
              <a:solidFill>
                <a:schemeClr val="bg1"/>
              </a:solidFill>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6244698" y="2379901"/>
            <a:ext cx="5279950" cy="1683867"/>
            <a:chOff x="1668798" y="5491198"/>
            <a:chExt cx="5279950" cy="1683867"/>
          </a:xfrm>
          <a:solidFill>
            <a:schemeClr val="accent6">
              <a:lumMod val="40000"/>
              <a:lumOff val="60000"/>
            </a:schemeClr>
          </a:solidFill>
        </p:grpSpPr>
        <p:sp>
          <p:nvSpPr>
            <p:cNvPr id="35" name="Rounded Rectangle 11"/>
            <p:cNvSpPr/>
            <p:nvPr/>
          </p:nvSpPr>
          <p:spPr>
            <a:xfrm>
              <a:off x="1668798" y="5491198"/>
              <a:ext cx="5279950" cy="1683867"/>
            </a:xfrm>
            <a:custGeom>
              <a:avLst/>
              <a:gdLst>
                <a:gd name="connsiteX0" fmla="*/ 0 w 3744686"/>
                <a:gd name="connsiteY0" fmla="*/ 316931 h 1901548"/>
                <a:gd name="connsiteX1" fmla="*/ 316931 w 3744686"/>
                <a:gd name="connsiteY1" fmla="*/ 0 h 1901548"/>
                <a:gd name="connsiteX2" fmla="*/ 3427755 w 3744686"/>
                <a:gd name="connsiteY2" fmla="*/ 0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2440783 w 3744686"/>
                <a:gd name="connsiteY5" fmla="*/ 1640291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744686 w 3744686"/>
                <a:gd name="connsiteY4" fmla="*/ 1584617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468914 w 3744686"/>
                <a:gd name="connsiteY4" fmla="*/ 1395931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65446"/>
                <a:gd name="connsiteX1" fmla="*/ 316931 w 3744686"/>
                <a:gd name="connsiteY1" fmla="*/ 0 h 1765446"/>
                <a:gd name="connsiteX2" fmla="*/ 2847184 w 3744686"/>
                <a:gd name="connsiteY2" fmla="*/ 174171 h 1765446"/>
                <a:gd name="connsiteX3" fmla="*/ 3744686 w 3744686"/>
                <a:gd name="connsiteY3" fmla="*/ 316931 h 1765446"/>
                <a:gd name="connsiteX4" fmla="*/ 3553461 w 3744686"/>
                <a:gd name="connsiteY4" fmla="*/ 1700731 h 1765446"/>
                <a:gd name="connsiteX5" fmla="*/ 2440783 w 3744686"/>
                <a:gd name="connsiteY5" fmla="*/ 1640291 h 1765446"/>
                <a:gd name="connsiteX6" fmla="*/ 404017 w 3744686"/>
                <a:gd name="connsiteY6" fmla="*/ 1727377 h 1765446"/>
                <a:gd name="connsiteX7" fmla="*/ 217714 w 3744686"/>
                <a:gd name="connsiteY7" fmla="*/ 1512045 h 1765446"/>
                <a:gd name="connsiteX8" fmla="*/ 0 w 3744686"/>
                <a:gd name="connsiteY8" fmla="*/ 316931 h 1765446"/>
                <a:gd name="connsiteX0" fmla="*/ 0 w 3744686"/>
                <a:gd name="connsiteY0" fmla="*/ 316931 h 1752778"/>
                <a:gd name="connsiteX1" fmla="*/ 316931 w 3744686"/>
                <a:gd name="connsiteY1" fmla="*/ 0 h 1752778"/>
                <a:gd name="connsiteX2" fmla="*/ 2847184 w 3744686"/>
                <a:gd name="connsiteY2" fmla="*/ 174171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31693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118399 w 3744686"/>
                <a:gd name="connsiteY3" fmla="*/ 49901 h 1752778"/>
                <a:gd name="connsiteX4" fmla="*/ 3744686 w 3744686"/>
                <a:gd name="connsiteY4" fmla="*/ 316931 h 1752778"/>
                <a:gd name="connsiteX5" fmla="*/ 3553461 w 3744686"/>
                <a:gd name="connsiteY5" fmla="*/ 1700731 h 1752778"/>
                <a:gd name="connsiteX6" fmla="*/ 1750319 w 3744686"/>
                <a:gd name="connsiteY6" fmla="*/ 1553205 h 1752778"/>
                <a:gd name="connsiteX7" fmla="*/ 404017 w 3744686"/>
                <a:gd name="connsiteY7" fmla="*/ 1727377 h 1752778"/>
                <a:gd name="connsiteX8" fmla="*/ 217714 w 3744686"/>
                <a:gd name="connsiteY8" fmla="*/ 1512045 h 1752778"/>
                <a:gd name="connsiteX9" fmla="*/ 0 w 3744686"/>
                <a:gd name="connsiteY9" fmla="*/ 316931 h 1752778"/>
                <a:gd name="connsiteX0" fmla="*/ 0 w 3744686"/>
                <a:gd name="connsiteY0" fmla="*/ 316931 h 1953345"/>
                <a:gd name="connsiteX1" fmla="*/ 176021 w 3744686"/>
                <a:gd name="connsiteY1" fmla="*/ 0 h 1953345"/>
                <a:gd name="connsiteX2" fmla="*/ 1903080 w 3744686"/>
                <a:gd name="connsiteY2" fmla="*/ 290286 h 1953345"/>
                <a:gd name="connsiteX3" fmla="*/ 3118399 w 3744686"/>
                <a:gd name="connsiteY3" fmla="*/ 49901 h 1953345"/>
                <a:gd name="connsiteX4" fmla="*/ 3744686 w 3744686"/>
                <a:gd name="connsiteY4" fmla="*/ 316931 h 1953345"/>
                <a:gd name="connsiteX5" fmla="*/ 3623916 w 3744686"/>
                <a:gd name="connsiteY5" fmla="*/ 1918445 h 1953345"/>
                <a:gd name="connsiteX6" fmla="*/ 1750319 w 3744686"/>
                <a:gd name="connsiteY6" fmla="*/ 1553205 h 1953345"/>
                <a:gd name="connsiteX7" fmla="*/ 404017 w 3744686"/>
                <a:gd name="connsiteY7" fmla="*/ 1727377 h 1953345"/>
                <a:gd name="connsiteX8" fmla="*/ 217714 w 3744686"/>
                <a:gd name="connsiteY8" fmla="*/ 1512045 h 1953345"/>
                <a:gd name="connsiteX9" fmla="*/ 0 w 3744686"/>
                <a:gd name="connsiteY9" fmla="*/ 316931 h 1953345"/>
                <a:gd name="connsiteX0" fmla="*/ 0 w 3744686"/>
                <a:gd name="connsiteY0" fmla="*/ 316931 h 2104748"/>
                <a:gd name="connsiteX1" fmla="*/ 176021 w 3744686"/>
                <a:gd name="connsiteY1" fmla="*/ 0 h 2104748"/>
                <a:gd name="connsiteX2" fmla="*/ 1903080 w 3744686"/>
                <a:gd name="connsiteY2" fmla="*/ 290286 h 2104748"/>
                <a:gd name="connsiteX3" fmla="*/ 3118399 w 3744686"/>
                <a:gd name="connsiteY3" fmla="*/ 49901 h 2104748"/>
                <a:gd name="connsiteX4" fmla="*/ 3744686 w 3744686"/>
                <a:gd name="connsiteY4" fmla="*/ 316931 h 2104748"/>
                <a:gd name="connsiteX5" fmla="*/ 3623916 w 3744686"/>
                <a:gd name="connsiteY5" fmla="*/ 1918445 h 2104748"/>
                <a:gd name="connsiteX6" fmla="*/ 1750319 w 3744686"/>
                <a:gd name="connsiteY6" fmla="*/ 1553205 h 2104748"/>
                <a:gd name="connsiteX7" fmla="*/ 474472 w 3744686"/>
                <a:gd name="connsiteY7" fmla="*/ 2104748 h 2104748"/>
                <a:gd name="connsiteX8" fmla="*/ 217714 w 3744686"/>
                <a:gd name="connsiteY8" fmla="*/ 1512045 h 2104748"/>
                <a:gd name="connsiteX9" fmla="*/ 0 w 3744686"/>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772154 w 3766521"/>
                <a:gd name="connsiteY6" fmla="*/ 1553205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106382 w 3766521"/>
                <a:gd name="connsiteY0" fmla="*/ 636245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106382 w 3766521"/>
                <a:gd name="connsiteY9" fmla="*/ 636245 h 2104748"/>
                <a:gd name="connsiteX0" fmla="*/ 106382 w 3766521"/>
                <a:gd name="connsiteY0" fmla="*/ 694302 h 2162805"/>
                <a:gd name="connsiteX1" fmla="*/ 211948 w 3766521"/>
                <a:gd name="connsiteY1" fmla="*/ 0 h 2162805"/>
                <a:gd name="connsiteX2" fmla="*/ 1755821 w 3766521"/>
                <a:gd name="connsiteY2" fmla="*/ 130628 h 2162805"/>
                <a:gd name="connsiteX3" fmla="*/ 3140234 w 3766521"/>
                <a:gd name="connsiteY3" fmla="*/ 107958 h 2162805"/>
                <a:gd name="connsiteX4" fmla="*/ 3766521 w 3766521"/>
                <a:gd name="connsiteY4" fmla="*/ 374988 h 2162805"/>
                <a:gd name="connsiteX5" fmla="*/ 3518932 w 3766521"/>
                <a:gd name="connsiteY5" fmla="*/ 1860387 h 2162805"/>
                <a:gd name="connsiteX6" fmla="*/ 1800336 w 3766521"/>
                <a:gd name="connsiteY6" fmla="*/ 1945091 h 2162805"/>
                <a:gd name="connsiteX7" fmla="*/ 496307 w 3766521"/>
                <a:gd name="connsiteY7" fmla="*/ 2162805 h 2162805"/>
                <a:gd name="connsiteX8" fmla="*/ 0 w 3766521"/>
                <a:gd name="connsiteY8" fmla="*/ 1483016 h 2162805"/>
                <a:gd name="connsiteX9" fmla="*/ 106382 w 3766521"/>
                <a:gd name="connsiteY9" fmla="*/ 694302 h 216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6521" h="2162805">
                  <a:moveTo>
                    <a:pt x="106382" y="694302"/>
                  </a:moveTo>
                  <a:cubicBezTo>
                    <a:pt x="106382" y="519266"/>
                    <a:pt x="36912" y="0"/>
                    <a:pt x="211948" y="0"/>
                  </a:cubicBezTo>
                  <a:cubicBezTo>
                    <a:pt x="1248889" y="0"/>
                    <a:pt x="718880" y="130628"/>
                    <a:pt x="1755821" y="130628"/>
                  </a:cubicBezTo>
                  <a:cubicBezTo>
                    <a:pt x="2279096" y="170392"/>
                    <a:pt x="2833300" y="103517"/>
                    <a:pt x="3140234" y="107958"/>
                  </a:cubicBezTo>
                  <a:cubicBezTo>
                    <a:pt x="3447168" y="112399"/>
                    <a:pt x="3726890" y="131297"/>
                    <a:pt x="3766521" y="374988"/>
                  </a:cubicBezTo>
                  <a:cubicBezTo>
                    <a:pt x="3683991" y="870121"/>
                    <a:pt x="3855103" y="1263654"/>
                    <a:pt x="3518932" y="1860387"/>
                  </a:cubicBezTo>
                  <a:cubicBezTo>
                    <a:pt x="3518932" y="2035423"/>
                    <a:pt x="1975372" y="1945091"/>
                    <a:pt x="1800336" y="1945091"/>
                  </a:cubicBezTo>
                  <a:lnTo>
                    <a:pt x="496307" y="2162805"/>
                  </a:lnTo>
                  <a:cubicBezTo>
                    <a:pt x="321271" y="2162805"/>
                    <a:pt x="0" y="1658052"/>
                    <a:pt x="0" y="1483016"/>
                  </a:cubicBezTo>
                  <a:lnTo>
                    <a:pt x="106382" y="694302"/>
                  </a:lnTo>
                  <a:close/>
                </a:path>
              </a:pathLst>
            </a:custGeom>
            <a:grpFill/>
            <a:ln w="28575">
              <a:solidFill>
                <a:schemeClr val="bg1"/>
              </a:solidFill>
              <a:prstDash val="sysDash"/>
            </a:ln>
            <a:effectLst>
              <a:outerShdw blurRad="76200" dist="25400" sx="105000" sy="105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40000"/>
                      <a:lumOff val="60000"/>
                    </a:schemeClr>
                  </a:solidFill>
                </a:ln>
              </a:endParaRPr>
            </a:p>
          </p:txBody>
        </p:sp>
        <p:sp>
          <p:nvSpPr>
            <p:cNvPr id="36" name="Rectangle 35"/>
            <p:cNvSpPr/>
            <p:nvPr/>
          </p:nvSpPr>
          <p:spPr>
            <a:xfrm>
              <a:off x="1773560" y="5594467"/>
              <a:ext cx="5175188" cy="1477328"/>
            </a:xfrm>
            <a:prstGeom prst="rect">
              <a:avLst/>
            </a:prstGeom>
            <a:grpFill/>
          </p:spPr>
          <p:txBody>
            <a:bodyPr wrap="square">
              <a:spAutoFit/>
            </a:bodyPr>
            <a:lstStyle/>
            <a:p>
              <a:pPr algn="ctr"/>
              <a:r>
                <a:rPr lang="en-US" sz="3000" b="1" dirty="0" err="1">
                  <a:solidFill>
                    <a:srgbClr val="002060"/>
                  </a:solidFill>
                  <a:latin typeface="Times New Roman" panose="02020603050405020304" pitchFamily="18" charset="0"/>
                  <a:cs typeface="Times New Roman" panose="02020603050405020304" pitchFamily="18" charset="0"/>
                </a:rPr>
                <a:t>Các</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bạn</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nhỏ</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trong</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câu</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chuyện</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Các</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em</a:t>
              </a:r>
              <a:r>
                <a:rPr lang="en-US" sz="3000" b="1" dirty="0" smtClean="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nhỏ</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và</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cụ</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smtClean="0">
                  <a:solidFill>
                    <a:srgbClr val="002060"/>
                  </a:solidFill>
                  <a:latin typeface="Times New Roman" panose="02020603050405020304" pitchFamily="18" charset="0"/>
                  <a:cs typeface="Times New Roman" panose="02020603050405020304" pitchFamily="18" charset="0"/>
                </a:rPr>
                <a:t>già</a:t>
              </a:r>
              <a:r>
                <a:rPr lang="en-US" sz="3000" b="1" dirty="0" smtClean="0">
                  <a:solidFill>
                    <a:srgbClr val="002060"/>
                  </a:solidFill>
                  <a:latin typeface="Times New Roman" panose="02020603050405020304" pitchFamily="18" charset="0"/>
                  <a:cs typeface="Times New Roman" panose="02020603050405020304" pitchFamily="18" charset="0"/>
                </a:rPr>
                <a:t>”</a:t>
              </a:r>
              <a:endParaRPr lang="en-US" sz="3000" b="1" dirty="0">
                <a:solidFill>
                  <a:srgbClr val="002060"/>
                </a:solidFill>
                <a:latin typeface="Times New Roman" panose="02020603050405020304" pitchFamily="18" charset="0"/>
                <a:cs typeface="Times New Roman" panose="02020603050405020304" pitchFamily="18" charset="0"/>
              </a:endParaRPr>
            </a:p>
            <a:p>
              <a:pPr algn="ctr"/>
              <a:r>
                <a:rPr lang="en-US" sz="3000" b="1" i="1" dirty="0">
                  <a:solidFill>
                    <a:schemeClr val="accent6">
                      <a:lumMod val="50000"/>
                    </a:schemeClr>
                  </a:solidFill>
                  <a:latin typeface="Times New Roman" panose="02020603050405020304" pitchFamily="18" charset="0"/>
                  <a:cs typeface="Times New Roman" panose="02020603050405020304" pitchFamily="18" charset="0"/>
                </a:rPr>
                <a:t>(Xu-</a:t>
              </a:r>
              <a:r>
                <a:rPr lang="en-US" sz="3000" b="1" i="1" dirty="0" err="1">
                  <a:solidFill>
                    <a:schemeClr val="accent6">
                      <a:lumMod val="50000"/>
                    </a:schemeClr>
                  </a:solidFill>
                  <a:latin typeface="Times New Roman" panose="02020603050405020304" pitchFamily="18" charset="0"/>
                  <a:cs typeface="Times New Roman" panose="02020603050405020304" pitchFamily="18" charset="0"/>
                </a:rPr>
                <a:t>khôm</a:t>
              </a:r>
              <a:r>
                <a:rPr lang="en-US" sz="3000" b="1" i="1" dirty="0">
                  <a:solidFill>
                    <a:schemeClr val="accent6">
                      <a:lumMod val="50000"/>
                    </a:schemeClr>
                  </a:solidFill>
                  <a:latin typeface="Times New Roman" panose="02020603050405020304" pitchFamily="18" charset="0"/>
                  <a:cs typeface="Times New Roman" panose="02020603050405020304" pitchFamily="18" charset="0"/>
                </a:rPr>
                <a:t>-</a:t>
              </a:r>
              <a:r>
                <a:rPr lang="en-US" sz="3000" b="1" i="1" dirty="0" err="1">
                  <a:solidFill>
                    <a:schemeClr val="accent6">
                      <a:lumMod val="50000"/>
                    </a:schemeClr>
                  </a:solidFill>
                  <a:latin typeface="Times New Roman" panose="02020603050405020304" pitchFamily="18" charset="0"/>
                  <a:cs typeface="Times New Roman" panose="02020603050405020304" pitchFamily="18" charset="0"/>
                </a:rPr>
                <a:t>lin-xki</a:t>
              </a:r>
              <a:r>
                <a:rPr lang="en-US" sz="3000" b="1" i="1" dirty="0">
                  <a:solidFill>
                    <a:schemeClr val="accent6">
                      <a:lumMod val="50000"/>
                    </a:schemeClr>
                  </a:solidFill>
                  <a:latin typeface="Times New Roman" panose="02020603050405020304" pitchFamily="18" charset="0"/>
                  <a:cs typeface="Times New Roman" panose="02020603050405020304" pitchFamily="18" charset="0"/>
                </a:rPr>
                <a:t>)</a:t>
              </a:r>
            </a:p>
          </p:txBody>
        </p:sp>
      </p:grpSp>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057" y="2268011"/>
            <a:ext cx="5586270" cy="3142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 name="图片 10">
            <a:extLst>
              <a:ext uri="{FF2B5EF4-FFF2-40B4-BE49-F238E27FC236}">
                <a16:creationId xmlns:a16="http://schemas.microsoft.com/office/drawing/2014/main" id="{4B6C0D58-C199-4AFB-8B6D-94BE0166AFB6}"/>
              </a:ext>
            </a:extLst>
          </p:cNvPr>
          <p:cNvPicPr>
            <a:picLocks noChangeAspect="1"/>
          </p:cNvPicPr>
          <p:nvPr/>
        </p:nvPicPr>
        <p:blipFill>
          <a:blip r:embed="rId7"/>
          <a:stretch>
            <a:fillRect/>
          </a:stretch>
        </p:blipFill>
        <p:spPr>
          <a:xfrm>
            <a:off x="1414978" y="1200834"/>
            <a:ext cx="776208" cy="786362"/>
          </a:xfrm>
          <a:prstGeom prst="rect">
            <a:avLst/>
          </a:prstGeom>
        </p:spPr>
      </p:pic>
    </p:spTree>
    <p:extLst>
      <p:ext uri="{BB962C8B-B14F-4D97-AF65-F5344CB8AC3E}">
        <p14:creationId xmlns:p14="http://schemas.microsoft.com/office/powerpoint/2010/main" val="1902109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1000"/>
                                        <p:tgtEl>
                                          <p:spTgt spid="37"/>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0-#ppt_w/2"/>
                                          </p:val>
                                        </p:tav>
                                        <p:tav tm="100000">
                                          <p:val>
                                            <p:strVal val="#ppt_x"/>
                                          </p:val>
                                        </p:tav>
                                      </p:tavLst>
                                    </p:anim>
                                    <p:anim calcmode="lin" valueType="num">
                                      <p:cBhvr additive="base">
                                        <p:cTn id="24" dur="1000" fill="hold"/>
                                        <p:tgtEl>
                                          <p:spTgt spid="23"/>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53" presetClass="entr" presetSubtype="16"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fltVal val="0"/>
                                          </p:val>
                                        </p:tav>
                                        <p:tav tm="100000">
                                          <p:val>
                                            <p:strVal val="#ppt_w"/>
                                          </p:val>
                                        </p:tav>
                                      </p:tavLst>
                                    </p:anim>
                                    <p:anim calcmode="lin" valueType="num">
                                      <p:cBhvr>
                                        <p:cTn id="29" dur="500" fill="hold"/>
                                        <p:tgtEl>
                                          <p:spTgt spid="44"/>
                                        </p:tgtEl>
                                        <p:attrNameLst>
                                          <p:attrName>ppt_h</p:attrName>
                                        </p:attrNameLst>
                                      </p:cBhvr>
                                      <p:tavLst>
                                        <p:tav tm="0">
                                          <p:val>
                                            <p:fltVal val="0"/>
                                          </p:val>
                                        </p:tav>
                                        <p:tav tm="100000">
                                          <p:val>
                                            <p:strVal val="#ppt_h"/>
                                          </p:val>
                                        </p:tav>
                                      </p:tavLst>
                                    </p:anim>
                                    <p:animEffect transition="in" filter="fade">
                                      <p:cBhvr>
                                        <p:cTn id="30" dur="500"/>
                                        <p:tgtEl>
                                          <p:spTgt spid="44"/>
                                        </p:tgtEl>
                                      </p:cBhvr>
                                    </p:animEffect>
                                  </p:childTnLst>
                                </p:cTn>
                              </p:par>
                            </p:childTnLst>
                          </p:cTn>
                        </p:par>
                        <p:par>
                          <p:cTn id="31" fill="hold">
                            <p:stCondLst>
                              <p:cond delay="4500"/>
                            </p:stCondLst>
                            <p:childTnLst>
                              <p:par>
                                <p:cTn id="32" presetID="56" presetClass="path" presetSubtype="0" accel="50000" decel="50000" fill="hold" nodeType="afterEffect">
                                  <p:stCondLst>
                                    <p:cond delay="0"/>
                                  </p:stCondLst>
                                  <p:childTnLst>
                                    <p:animMotion origin="layout" path="M 0.00234 2.59259E-6 L 0.71536 -0.1544 " pathEditMode="relative" rAng="0" ptsTypes="AA">
                                      <p:cBhvr>
                                        <p:cTn id="33" dur="500" fill="hold"/>
                                        <p:tgtEl>
                                          <p:spTgt spid="44"/>
                                        </p:tgtEl>
                                        <p:attrNameLst>
                                          <p:attrName>ppt_x</p:attrName>
                                          <p:attrName>ppt_y</p:attrName>
                                        </p:attrNameLst>
                                      </p:cBhvr>
                                      <p:rCtr x="35651" y="-7731"/>
                                    </p:animMotion>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anim calcmode="lin" valueType="num">
                                      <p:cBhvr>
                                        <p:cTn id="38" dur="500" fill="hold"/>
                                        <p:tgtEl>
                                          <p:spTgt spid="22"/>
                                        </p:tgtEl>
                                        <p:attrNameLst>
                                          <p:attrName>ppt_x</p:attrName>
                                        </p:attrNameLst>
                                      </p:cBhvr>
                                      <p:tavLst>
                                        <p:tav tm="0">
                                          <p:val>
                                            <p:strVal val="#ppt_x"/>
                                          </p:val>
                                        </p:tav>
                                        <p:tav tm="100000">
                                          <p:val>
                                            <p:strVal val="#ppt_x"/>
                                          </p:val>
                                        </p:tav>
                                      </p:tavLst>
                                    </p:anim>
                                    <p:anim calcmode="lin" valueType="num">
                                      <p:cBhvr>
                                        <p:cTn id="3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dissolve">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anim calcmode="lin" valueType="num">
                                      <p:cBhvr>
                                        <p:cTn id="50" dur="500" fill="hold"/>
                                        <p:tgtEl>
                                          <p:spTgt spid="25"/>
                                        </p:tgtEl>
                                        <p:attrNameLst>
                                          <p:attrName>ppt_x</p:attrName>
                                        </p:attrNameLst>
                                      </p:cBhvr>
                                      <p:tavLst>
                                        <p:tav tm="0">
                                          <p:val>
                                            <p:strVal val="#ppt_x"/>
                                          </p:val>
                                        </p:tav>
                                        <p:tav tm="100000">
                                          <p:val>
                                            <p:strVal val="#ppt_x"/>
                                          </p:val>
                                        </p:tav>
                                      </p:tavLst>
                                    </p:anim>
                                    <p:anim calcmode="lin" valueType="num">
                                      <p:cBhvr>
                                        <p:cTn id="51"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177000" y="723452"/>
            <a:ext cx="6247998" cy="5018401"/>
            <a:chOff x="872575" y="1000462"/>
            <a:chExt cx="6247998" cy="5018401"/>
          </a:xfrm>
        </p:grpSpPr>
        <p:grpSp>
          <p:nvGrpSpPr>
            <p:cNvPr id="32" name="组合 31"/>
            <p:cNvGrpSpPr/>
            <p:nvPr/>
          </p:nvGrpSpPr>
          <p:grpSpPr>
            <a:xfrm>
              <a:off x="1220964" y="2210241"/>
              <a:ext cx="5899609" cy="3808622"/>
              <a:chOff x="1828800" y="932844"/>
              <a:chExt cx="8382000" cy="4992311"/>
            </a:xfrm>
            <a:effectLst>
              <a:outerShdw blurRad="50800" dist="38100" dir="5400000" algn="t" rotWithShape="0">
                <a:prstClr val="black">
                  <a:alpha val="40000"/>
                </a:prstClr>
              </a:outerShdw>
            </a:effectLst>
          </p:grpSpPr>
          <p:sp>
            <p:nvSpPr>
              <p:cNvPr id="33" name="圆角矩形 32"/>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圆角矩形 33"/>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0" name="图片 19">
              <a:extLst>
                <a:ext uri="{FF2B5EF4-FFF2-40B4-BE49-F238E27FC236}">
                  <a16:creationId xmlns:a16="http://schemas.microsoft.com/office/drawing/2014/main"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sp>
        <p:nvSpPr>
          <p:cNvPr id="37" name="圆角矩形 36"/>
          <p:cNvSpPr/>
          <p:nvPr/>
        </p:nvSpPr>
        <p:spPr>
          <a:xfrm flipV="1">
            <a:off x="2094260" y="-34470"/>
            <a:ext cx="9259540" cy="1377761"/>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矩形 37">
            <a:extLst>
              <a:ext uri="{FF2B5EF4-FFF2-40B4-BE49-F238E27FC236}">
                <a16:creationId xmlns:a16="http://schemas.microsoft.com/office/drawing/2014/main" id="{F953D702-DA6F-4E12-96CD-D548CD86F11B}"/>
              </a:ext>
            </a:extLst>
          </p:cNvPr>
          <p:cNvSpPr/>
          <p:nvPr/>
        </p:nvSpPr>
        <p:spPr>
          <a:xfrm>
            <a:off x="3506138" y="686792"/>
            <a:ext cx="4764096" cy="71128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3599" b="1"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3" name="图片 22">
            <a:extLst>
              <a:ext uri="{FF2B5EF4-FFF2-40B4-BE49-F238E27FC236}">
                <a16:creationId xmlns:a16="http://schemas.microsoft.com/office/drawing/2014/main" id="{37EC6BA5-788F-49F0-B710-A97815A369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8159" y="4108475"/>
            <a:ext cx="1918150" cy="2771648"/>
          </a:xfrm>
          <a:prstGeom prst="rect">
            <a:avLst/>
          </a:prstGeom>
        </p:spPr>
      </p:pic>
      <p:sp>
        <p:nvSpPr>
          <p:cNvPr id="22" name="Rectangle 21"/>
          <p:cNvSpPr/>
          <p:nvPr/>
        </p:nvSpPr>
        <p:spPr>
          <a:xfrm>
            <a:off x="1111031" y="-14561"/>
            <a:ext cx="10777022"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Cảm</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thông</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sẵn</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sàng</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 chia </a:t>
            </a:r>
            <a:r>
              <a:rPr kumimoji="0" lang="en-US" sz="40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sẻ</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với</a:t>
            </a: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những</a:t>
            </a: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người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có</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hoàn</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cảnh</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khó</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 </a:t>
            </a:r>
            <a:r>
              <a:rPr kumimoji="0" lang="en-US" sz="40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khăn</a:t>
            </a:r>
            <a:r>
              <a:rPr kumimoji="0" lang="en-US" sz="4000" b="1" i="0" u="none" strike="noStrike" kern="1200" cap="none" spc="0" normalizeH="0" baseline="0" noProof="0" dirty="0" smtClean="0">
                <a:ln>
                  <a:noFill/>
                </a:ln>
                <a:solidFill>
                  <a:prstClr val="white"/>
                </a:solidFill>
                <a:effectLst/>
                <a:uLnTx/>
                <a:uFillTx/>
                <a:latin typeface="Times New Roman" panose="02020603050405020304" pitchFamily="18" charset="0"/>
                <a:ea typeface="字魂59号-创粗黑"/>
                <a:cs typeface="Times New Roman" panose="02020603050405020304" pitchFamily="18" charset="0"/>
              </a:rPr>
              <a: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a:cs typeface="Times New Roman" panose="02020603050405020304" pitchFamily="18" charset="0"/>
            </a:endParaRPr>
          </a:p>
        </p:txBody>
      </p:sp>
      <p:grpSp>
        <p:nvGrpSpPr>
          <p:cNvPr id="25" name="Group 24"/>
          <p:cNvGrpSpPr/>
          <p:nvPr/>
        </p:nvGrpSpPr>
        <p:grpSpPr>
          <a:xfrm>
            <a:off x="6065173" y="2099431"/>
            <a:ext cx="5975084" cy="1964338"/>
            <a:chOff x="1496044" y="5491198"/>
            <a:chExt cx="5452704" cy="1683867"/>
          </a:xfrm>
        </p:grpSpPr>
        <p:sp>
          <p:nvSpPr>
            <p:cNvPr id="35" name="Rounded Rectangle 11"/>
            <p:cNvSpPr/>
            <p:nvPr/>
          </p:nvSpPr>
          <p:spPr>
            <a:xfrm>
              <a:off x="1668798" y="5491198"/>
              <a:ext cx="5279950" cy="1683867"/>
            </a:xfrm>
            <a:custGeom>
              <a:avLst/>
              <a:gdLst>
                <a:gd name="connsiteX0" fmla="*/ 0 w 3744686"/>
                <a:gd name="connsiteY0" fmla="*/ 316931 h 1901548"/>
                <a:gd name="connsiteX1" fmla="*/ 316931 w 3744686"/>
                <a:gd name="connsiteY1" fmla="*/ 0 h 1901548"/>
                <a:gd name="connsiteX2" fmla="*/ 3427755 w 3744686"/>
                <a:gd name="connsiteY2" fmla="*/ 0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0 w 3744686"/>
                <a:gd name="connsiteY7" fmla="*/ 1584617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3427755 w 3744686"/>
                <a:gd name="connsiteY5" fmla="*/ 1901548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901548"/>
                <a:gd name="connsiteX1" fmla="*/ 316931 w 3744686"/>
                <a:gd name="connsiteY1" fmla="*/ 0 h 1901548"/>
                <a:gd name="connsiteX2" fmla="*/ 2847184 w 3744686"/>
                <a:gd name="connsiteY2" fmla="*/ 174171 h 1901548"/>
                <a:gd name="connsiteX3" fmla="*/ 3744686 w 3744686"/>
                <a:gd name="connsiteY3" fmla="*/ 316931 h 1901548"/>
                <a:gd name="connsiteX4" fmla="*/ 3744686 w 3744686"/>
                <a:gd name="connsiteY4" fmla="*/ 1584617 h 1901548"/>
                <a:gd name="connsiteX5" fmla="*/ 2440783 w 3744686"/>
                <a:gd name="connsiteY5" fmla="*/ 1640291 h 1901548"/>
                <a:gd name="connsiteX6" fmla="*/ 316931 w 3744686"/>
                <a:gd name="connsiteY6" fmla="*/ 1901548 h 1901548"/>
                <a:gd name="connsiteX7" fmla="*/ 217714 w 3744686"/>
                <a:gd name="connsiteY7" fmla="*/ 1512045 h 1901548"/>
                <a:gd name="connsiteX8" fmla="*/ 0 w 3744686"/>
                <a:gd name="connsiteY8" fmla="*/ 316931 h 1901548"/>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744686 w 3744686"/>
                <a:gd name="connsiteY4" fmla="*/ 1584617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27377"/>
                <a:gd name="connsiteX1" fmla="*/ 316931 w 3744686"/>
                <a:gd name="connsiteY1" fmla="*/ 0 h 1727377"/>
                <a:gd name="connsiteX2" fmla="*/ 2847184 w 3744686"/>
                <a:gd name="connsiteY2" fmla="*/ 174171 h 1727377"/>
                <a:gd name="connsiteX3" fmla="*/ 3744686 w 3744686"/>
                <a:gd name="connsiteY3" fmla="*/ 316931 h 1727377"/>
                <a:gd name="connsiteX4" fmla="*/ 3468914 w 3744686"/>
                <a:gd name="connsiteY4" fmla="*/ 1395931 h 1727377"/>
                <a:gd name="connsiteX5" fmla="*/ 2440783 w 3744686"/>
                <a:gd name="connsiteY5" fmla="*/ 1640291 h 1727377"/>
                <a:gd name="connsiteX6" fmla="*/ 404017 w 3744686"/>
                <a:gd name="connsiteY6" fmla="*/ 1727377 h 1727377"/>
                <a:gd name="connsiteX7" fmla="*/ 217714 w 3744686"/>
                <a:gd name="connsiteY7" fmla="*/ 1512045 h 1727377"/>
                <a:gd name="connsiteX8" fmla="*/ 0 w 3744686"/>
                <a:gd name="connsiteY8" fmla="*/ 316931 h 1727377"/>
                <a:gd name="connsiteX0" fmla="*/ 0 w 3744686"/>
                <a:gd name="connsiteY0" fmla="*/ 316931 h 1765446"/>
                <a:gd name="connsiteX1" fmla="*/ 316931 w 3744686"/>
                <a:gd name="connsiteY1" fmla="*/ 0 h 1765446"/>
                <a:gd name="connsiteX2" fmla="*/ 2847184 w 3744686"/>
                <a:gd name="connsiteY2" fmla="*/ 174171 h 1765446"/>
                <a:gd name="connsiteX3" fmla="*/ 3744686 w 3744686"/>
                <a:gd name="connsiteY3" fmla="*/ 316931 h 1765446"/>
                <a:gd name="connsiteX4" fmla="*/ 3553461 w 3744686"/>
                <a:gd name="connsiteY4" fmla="*/ 1700731 h 1765446"/>
                <a:gd name="connsiteX5" fmla="*/ 2440783 w 3744686"/>
                <a:gd name="connsiteY5" fmla="*/ 1640291 h 1765446"/>
                <a:gd name="connsiteX6" fmla="*/ 404017 w 3744686"/>
                <a:gd name="connsiteY6" fmla="*/ 1727377 h 1765446"/>
                <a:gd name="connsiteX7" fmla="*/ 217714 w 3744686"/>
                <a:gd name="connsiteY7" fmla="*/ 1512045 h 1765446"/>
                <a:gd name="connsiteX8" fmla="*/ 0 w 3744686"/>
                <a:gd name="connsiteY8" fmla="*/ 316931 h 1765446"/>
                <a:gd name="connsiteX0" fmla="*/ 0 w 3744686"/>
                <a:gd name="connsiteY0" fmla="*/ 316931 h 1752778"/>
                <a:gd name="connsiteX1" fmla="*/ 316931 w 3744686"/>
                <a:gd name="connsiteY1" fmla="*/ 0 h 1752778"/>
                <a:gd name="connsiteX2" fmla="*/ 2847184 w 3744686"/>
                <a:gd name="connsiteY2" fmla="*/ 174171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31693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744686 w 3744686"/>
                <a:gd name="connsiteY3" fmla="*/ 316931 h 1752778"/>
                <a:gd name="connsiteX4" fmla="*/ 3553461 w 3744686"/>
                <a:gd name="connsiteY4" fmla="*/ 1700731 h 1752778"/>
                <a:gd name="connsiteX5" fmla="*/ 1750319 w 3744686"/>
                <a:gd name="connsiteY5" fmla="*/ 1553205 h 1752778"/>
                <a:gd name="connsiteX6" fmla="*/ 404017 w 3744686"/>
                <a:gd name="connsiteY6" fmla="*/ 1727377 h 1752778"/>
                <a:gd name="connsiteX7" fmla="*/ 217714 w 3744686"/>
                <a:gd name="connsiteY7" fmla="*/ 1512045 h 1752778"/>
                <a:gd name="connsiteX8" fmla="*/ 0 w 3744686"/>
                <a:gd name="connsiteY8" fmla="*/ 316931 h 1752778"/>
                <a:gd name="connsiteX0" fmla="*/ 0 w 3744686"/>
                <a:gd name="connsiteY0" fmla="*/ 316931 h 1752778"/>
                <a:gd name="connsiteX1" fmla="*/ 176021 w 3744686"/>
                <a:gd name="connsiteY1" fmla="*/ 0 h 1752778"/>
                <a:gd name="connsiteX2" fmla="*/ 1903080 w 3744686"/>
                <a:gd name="connsiteY2" fmla="*/ 290286 h 1752778"/>
                <a:gd name="connsiteX3" fmla="*/ 3118399 w 3744686"/>
                <a:gd name="connsiteY3" fmla="*/ 49901 h 1752778"/>
                <a:gd name="connsiteX4" fmla="*/ 3744686 w 3744686"/>
                <a:gd name="connsiteY4" fmla="*/ 316931 h 1752778"/>
                <a:gd name="connsiteX5" fmla="*/ 3553461 w 3744686"/>
                <a:gd name="connsiteY5" fmla="*/ 1700731 h 1752778"/>
                <a:gd name="connsiteX6" fmla="*/ 1750319 w 3744686"/>
                <a:gd name="connsiteY6" fmla="*/ 1553205 h 1752778"/>
                <a:gd name="connsiteX7" fmla="*/ 404017 w 3744686"/>
                <a:gd name="connsiteY7" fmla="*/ 1727377 h 1752778"/>
                <a:gd name="connsiteX8" fmla="*/ 217714 w 3744686"/>
                <a:gd name="connsiteY8" fmla="*/ 1512045 h 1752778"/>
                <a:gd name="connsiteX9" fmla="*/ 0 w 3744686"/>
                <a:gd name="connsiteY9" fmla="*/ 316931 h 1752778"/>
                <a:gd name="connsiteX0" fmla="*/ 0 w 3744686"/>
                <a:gd name="connsiteY0" fmla="*/ 316931 h 1953345"/>
                <a:gd name="connsiteX1" fmla="*/ 176021 w 3744686"/>
                <a:gd name="connsiteY1" fmla="*/ 0 h 1953345"/>
                <a:gd name="connsiteX2" fmla="*/ 1903080 w 3744686"/>
                <a:gd name="connsiteY2" fmla="*/ 290286 h 1953345"/>
                <a:gd name="connsiteX3" fmla="*/ 3118399 w 3744686"/>
                <a:gd name="connsiteY3" fmla="*/ 49901 h 1953345"/>
                <a:gd name="connsiteX4" fmla="*/ 3744686 w 3744686"/>
                <a:gd name="connsiteY4" fmla="*/ 316931 h 1953345"/>
                <a:gd name="connsiteX5" fmla="*/ 3623916 w 3744686"/>
                <a:gd name="connsiteY5" fmla="*/ 1918445 h 1953345"/>
                <a:gd name="connsiteX6" fmla="*/ 1750319 w 3744686"/>
                <a:gd name="connsiteY6" fmla="*/ 1553205 h 1953345"/>
                <a:gd name="connsiteX7" fmla="*/ 404017 w 3744686"/>
                <a:gd name="connsiteY7" fmla="*/ 1727377 h 1953345"/>
                <a:gd name="connsiteX8" fmla="*/ 217714 w 3744686"/>
                <a:gd name="connsiteY8" fmla="*/ 1512045 h 1953345"/>
                <a:gd name="connsiteX9" fmla="*/ 0 w 3744686"/>
                <a:gd name="connsiteY9" fmla="*/ 316931 h 1953345"/>
                <a:gd name="connsiteX0" fmla="*/ 0 w 3744686"/>
                <a:gd name="connsiteY0" fmla="*/ 316931 h 2104748"/>
                <a:gd name="connsiteX1" fmla="*/ 176021 w 3744686"/>
                <a:gd name="connsiteY1" fmla="*/ 0 h 2104748"/>
                <a:gd name="connsiteX2" fmla="*/ 1903080 w 3744686"/>
                <a:gd name="connsiteY2" fmla="*/ 290286 h 2104748"/>
                <a:gd name="connsiteX3" fmla="*/ 3118399 w 3744686"/>
                <a:gd name="connsiteY3" fmla="*/ 49901 h 2104748"/>
                <a:gd name="connsiteX4" fmla="*/ 3744686 w 3744686"/>
                <a:gd name="connsiteY4" fmla="*/ 316931 h 2104748"/>
                <a:gd name="connsiteX5" fmla="*/ 3623916 w 3744686"/>
                <a:gd name="connsiteY5" fmla="*/ 1918445 h 2104748"/>
                <a:gd name="connsiteX6" fmla="*/ 1750319 w 3744686"/>
                <a:gd name="connsiteY6" fmla="*/ 1553205 h 2104748"/>
                <a:gd name="connsiteX7" fmla="*/ 474472 w 3744686"/>
                <a:gd name="connsiteY7" fmla="*/ 2104748 h 2104748"/>
                <a:gd name="connsiteX8" fmla="*/ 217714 w 3744686"/>
                <a:gd name="connsiteY8" fmla="*/ 1512045 h 2104748"/>
                <a:gd name="connsiteX9" fmla="*/ 0 w 3744686"/>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772154 w 3766521"/>
                <a:gd name="connsiteY6" fmla="*/ 1553205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924915 w 3766521"/>
                <a:gd name="connsiteY2" fmla="*/ 290286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645751 w 3766521"/>
                <a:gd name="connsiteY5" fmla="*/ 1918445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21835 w 3766521"/>
                <a:gd name="connsiteY0" fmla="*/ 316931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21835 w 3766521"/>
                <a:gd name="connsiteY9" fmla="*/ 316931 h 2104748"/>
                <a:gd name="connsiteX0" fmla="*/ 106382 w 3766521"/>
                <a:gd name="connsiteY0" fmla="*/ 636245 h 2104748"/>
                <a:gd name="connsiteX1" fmla="*/ 197856 w 3766521"/>
                <a:gd name="connsiteY1" fmla="*/ 0 h 2104748"/>
                <a:gd name="connsiteX2" fmla="*/ 1755821 w 3766521"/>
                <a:gd name="connsiteY2" fmla="*/ 72571 h 2104748"/>
                <a:gd name="connsiteX3" fmla="*/ 3140234 w 3766521"/>
                <a:gd name="connsiteY3" fmla="*/ 49901 h 2104748"/>
                <a:gd name="connsiteX4" fmla="*/ 3766521 w 3766521"/>
                <a:gd name="connsiteY4" fmla="*/ 316931 h 2104748"/>
                <a:gd name="connsiteX5" fmla="*/ 3518932 w 3766521"/>
                <a:gd name="connsiteY5" fmla="*/ 1802330 h 2104748"/>
                <a:gd name="connsiteX6" fmla="*/ 1800336 w 3766521"/>
                <a:gd name="connsiteY6" fmla="*/ 1887034 h 2104748"/>
                <a:gd name="connsiteX7" fmla="*/ 496307 w 3766521"/>
                <a:gd name="connsiteY7" fmla="*/ 2104748 h 2104748"/>
                <a:gd name="connsiteX8" fmla="*/ 0 w 3766521"/>
                <a:gd name="connsiteY8" fmla="*/ 1424959 h 2104748"/>
                <a:gd name="connsiteX9" fmla="*/ 106382 w 3766521"/>
                <a:gd name="connsiteY9" fmla="*/ 636245 h 2104748"/>
                <a:gd name="connsiteX0" fmla="*/ 106382 w 3766521"/>
                <a:gd name="connsiteY0" fmla="*/ 694302 h 2162805"/>
                <a:gd name="connsiteX1" fmla="*/ 211948 w 3766521"/>
                <a:gd name="connsiteY1" fmla="*/ 0 h 2162805"/>
                <a:gd name="connsiteX2" fmla="*/ 1755821 w 3766521"/>
                <a:gd name="connsiteY2" fmla="*/ 130628 h 2162805"/>
                <a:gd name="connsiteX3" fmla="*/ 3140234 w 3766521"/>
                <a:gd name="connsiteY3" fmla="*/ 107958 h 2162805"/>
                <a:gd name="connsiteX4" fmla="*/ 3766521 w 3766521"/>
                <a:gd name="connsiteY4" fmla="*/ 374988 h 2162805"/>
                <a:gd name="connsiteX5" fmla="*/ 3518932 w 3766521"/>
                <a:gd name="connsiteY5" fmla="*/ 1860387 h 2162805"/>
                <a:gd name="connsiteX6" fmla="*/ 1800336 w 3766521"/>
                <a:gd name="connsiteY6" fmla="*/ 1945091 h 2162805"/>
                <a:gd name="connsiteX7" fmla="*/ 496307 w 3766521"/>
                <a:gd name="connsiteY7" fmla="*/ 2162805 h 2162805"/>
                <a:gd name="connsiteX8" fmla="*/ 0 w 3766521"/>
                <a:gd name="connsiteY8" fmla="*/ 1483016 h 2162805"/>
                <a:gd name="connsiteX9" fmla="*/ 106382 w 3766521"/>
                <a:gd name="connsiteY9" fmla="*/ 694302 h 216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66521" h="2162805">
                  <a:moveTo>
                    <a:pt x="106382" y="694302"/>
                  </a:moveTo>
                  <a:cubicBezTo>
                    <a:pt x="106382" y="519266"/>
                    <a:pt x="36912" y="0"/>
                    <a:pt x="211948" y="0"/>
                  </a:cubicBezTo>
                  <a:cubicBezTo>
                    <a:pt x="1248889" y="0"/>
                    <a:pt x="718880" y="130628"/>
                    <a:pt x="1755821" y="130628"/>
                  </a:cubicBezTo>
                  <a:cubicBezTo>
                    <a:pt x="2279096" y="170392"/>
                    <a:pt x="2833300" y="103517"/>
                    <a:pt x="3140234" y="107958"/>
                  </a:cubicBezTo>
                  <a:cubicBezTo>
                    <a:pt x="3447168" y="112399"/>
                    <a:pt x="3726890" y="131297"/>
                    <a:pt x="3766521" y="374988"/>
                  </a:cubicBezTo>
                  <a:cubicBezTo>
                    <a:pt x="3683991" y="870121"/>
                    <a:pt x="3855103" y="1263654"/>
                    <a:pt x="3518932" y="1860387"/>
                  </a:cubicBezTo>
                  <a:cubicBezTo>
                    <a:pt x="3518932" y="2035423"/>
                    <a:pt x="1975372" y="1945091"/>
                    <a:pt x="1800336" y="1945091"/>
                  </a:cubicBezTo>
                  <a:lnTo>
                    <a:pt x="496307" y="2162805"/>
                  </a:lnTo>
                  <a:cubicBezTo>
                    <a:pt x="321271" y="2162805"/>
                    <a:pt x="0" y="1658052"/>
                    <a:pt x="0" y="1483016"/>
                  </a:cubicBezTo>
                  <a:lnTo>
                    <a:pt x="106382" y="694302"/>
                  </a:lnTo>
                  <a:close/>
                </a:path>
              </a:pathLst>
            </a:custGeom>
            <a:solidFill>
              <a:schemeClr val="accent2">
                <a:lumMod val="20000"/>
                <a:lumOff val="80000"/>
              </a:schemeClr>
            </a:solidFill>
            <a:ln w="28575">
              <a:solidFill>
                <a:schemeClr val="bg1"/>
              </a:solidFill>
              <a:prstDash val="sysDash"/>
            </a:ln>
            <a:effectLst>
              <a:outerShdw blurRad="76200" dist="25400" sx="105000" sy="105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79646">
                      <a:lumMod val="40000"/>
                      <a:lumOff val="60000"/>
                    </a:srgbClr>
                  </a:solidFill>
                </a:ln>
                <a:solidFill>
                  <a:prstClr val="white"/>
                </a:solidFill>
                <a:effectLst/>
                <a:uLnTx/>
                <a:uFillTx/>
                <a:latin typeface="字魂59号-创粗黑"/>
                <a:ea typeface="字魂59号-创粗黑"/>
                <a:cs typeface="+mn-cs"/>
              </a:endParaRPr>
            </a:p>
          </p:txBody>
        </p:sp>
        <p:sp>
          <p:nvSpPr>
            <p:cNvPr id="36" name="Rectangle 35"/>
            <p:cNvSpPr/>
            <p:nvPr/>
          </p:nvSpPr>
          <p:spPr>
            <a:xfrm>
              <a:off x="1496044" y="5620785"/>
              <a:ext cx="5450972" cy="14246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i="1" dirty="0" err="1" smtClean="0">
                  <a:solidFill>
                    <a:srgbClr val="F79646">
                      <a:lumMod val="50000"/>
                    </a:srgbClr>
                  </a:solidFill>
                  <a:latin typeface="Times New Roman" panose="02020603050405020304" pitchFamily="18" charset="0"/>
                  <a:ea typeface="字魂59号-创粗黑"/>
                  <a:cs typeface="Times New Roman" panose="02020603050405020304" pitchFamily="18" charset="0"/>
                </a:rPr>
                <a:t>Nhân</a:t>
              </a:r>
              <a:r>
                <a:rPr lang="en-US" sz="3400" b="1" i="1" dirty="0" smtClean="0">
                  <a:solidFill>
                    <a:srgbClr val="F79646">
                      <a:lumMod val="50000"/>
                    </a:srgbClr>
                  </a:solidFill>
                  <a:latin typeface="Times New Roman" panose="02020603050405020304" pitchFamily="18" charset="0"/>
                  <a:ea typeface="字魂59号-创粗黑"/>
                  <a:cs typeface="Times New Roman" panose="02020603050405020304" pitchFamily="18" charset="0"/>
                </a:rPr>
                <a:t> </a:t>
              </a:r>
              <a:r>
                <a:rPr lang="en-US" sz="3400" b="1" i="1" dirty="0" err="1" smtClean="0">
                  <a:solidFill>
                    <a:srgbClr val="F79646">
                      <a:lumMod val="50000"/>
                    </a:srgbClr>
                  </a:solidFill>
                  <a:latin typeface="Times New Roman" panose="02020603050405020304" pitchFamily="18" charset="0"/>
                  <a:ea typeface="字魂59号-创粗黑"/>
                  <a:cs typeface="Times New Roman" panose="02020603050405020304" pitchFamily="18" charset="0"/>
                </a:rPr>
                <a:t>vật</a:t>
              </a:r>
              <a:r>
                <a:rPr lang="en-US" sz="3400" b="1" i="1" dirty="0" smtClean="0">
                  <a:solidFill>
                    <a:srgbClr val="F79646">
                      <a:lumMod val="50000"/>
                    </a:srgbClr>
                  </a:solidFill>
                  <a:latin typeface="Times New Roman" panose="02020603050405020304" pitchFamily="18" charset="0"/>
                  <a:ea typeface="字魂59号-创粗黑"/>
                  <a:cs typeface="Times New Roman" panose="02020603050405020304" pitchFamily="18" charset="0"/>
                </a:rPr>
                <a:t> </a:t>
              </a:r>
              <a:r>
                <a:rPr lang="en-US" sz="3400" b="1" i="1" dirty="0" err="1" smtClean="0">
                  <a:solidFill>
                    <a:srgbClr val="F79646">
                      <a:lumMod val="50000"/>
                    </a:srgbClr>
                  </a:solidFill>
                  <a:latin typeface="Times New Roman" panose="02020603050405020304" pitchFamily="18" charset="0"/>
                  <a:ea typeface="字魂59号-创粗黑"/>
                  <a:cs typeface="Times New Roman" panose="02020603050405020304" pitchFamily="18" charset="0"/>
                </a:rPr>
                <a:t>Dế</a:t>
              </a:r>
              <a:r>
                <a:rPr lang="en-US" sz="3400" b="1" i="1" dirty="0" smtClean="0">
                  <a:solidFill>
                    <a:srgbClr val="F79646">
                      <a:lumMod val="50000"/>
                    </a:srgbClr>
                  </a:solidFill>
                  <a:latin typeface="Times New Roman" panose="02020603050405020304" pitchFamily="18" charset="0"/>
                  <a:ea typeface="字魂59号-创粗黑"/>
                  <a:cs typeface="Times New Roman" panose="02020603050405020304" pitchFamily="18" charset="0"/>
                </a:rPr>
                <a:t> </a:t>
              </a:r>
              <a:r>
                <a:rPr lang="en-US" sz="3400" b="1" i="1" dirty="0" err="1" smtClean="0">
                  <a:solidFill>
                    <a:srgbClr val="F79646">
                      <a:lumMod val="50000"/>
                    </a:srgbClr>
                  </a:solidFill>
                  <a:latin typeface="Times New Roman" panose="02020603050405020304" pitchFamily="18" charset="0"/>
                  <a:ea typeface="字魂59号-创粗黑"/>
                  <a:cs typeface="Times New Roman" panose="02020603050405020304" pitchFamily="18" charset="0"/>
                </a:rPr>
                <a:t>mèn</a:t>
              </a:r>
              <a:endParaRPr lang="en-US" sz="3400" b="1" i="1" dirty="0" smtClean="0">
                <a:solidFill>
                  <a:srgbClr val="F79646">
                    <a:lumMod val="50000"/>
                  </a:srgbClr>
                </a:solidFill>
                <a:latin typeface="Times New Roman" panose="02020603050405020304" pitchFamily="18" charset="0"/>
                <a:ea typeface="字魂59号-创粗黑"/>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i="1" dirty="0" smtClean="0">
                  <a:solidFill>
                    <a:srgbClr val="F79646">
                      <a:lumMod val="50000"/>
                    </a:srgbClr>
                  </a:solidFill>
                  <a:latin typeface="Times New Roman" panose="02020603050405020304" pitchFamily="18" charset="0"/>
                  <a:ea typeface="字魂59号-创粗黑"/>
                  <a:cs typeface="Times New Roman" panose="02020603050405020304" pitchFamily="18" charset="0"/>
                </a:rPr>
                <a:t> </a:t>
              </a:r>
              <a:r>
                <a:rPr lang="en-US" sz="3400" b="1" i="1" dirty="0" err="1" smtClean="0">
                  <a:solidFill>
                    <a:srgbClr val="F79646">
                      <a:lumMod val="50000"/>
                    </a:srgbClr>
                  </a:solidFill>
                  <a:latin typeface="Times New Roman" panose="02020603050405020304" pitchFamily="18" charset="0"/>
                  <a:ea typeface="字魂59号-创粗黑"/>
                  <a:cs typeface="Times New Roman" panose="02020603050405020304" pitchFamily="18" charset="0"/>
                </a:rPr>
                <a:t>trong</a:t>
              </a:r>
              <a:r>
                <a:rPr lang="en-US" sz="3400" b="1" i="1" dirty="0" smtClean="0">
                  <a:solidFill>
                    <a:srgbClr val="F79646">
                      <a:lumMod val="50000"/>
                    </a:srgbClr>
                  </a:solidFill>
                  <a:latin typeface="Times New Roman" panose="02020603050405020304" pitchFamily="18" charset="0"/>
                  <a:ea typeface="字魂59号-创粗黑"/>
                  <a:cs typeface="Times New Roman" panose="02020603050405020304" pitchFamily="18" charset="0"/>
                </a:rPr>
                <a:t> </a:t>
              </a:r>
              <a:r>
                <a:rPr lang="en-US" sz="3400" b="1" i="1" dirty="0" err="1" smtClean="0">
                  <a:solidFill>
                    <a:srgbClr val="F79646">
                      <a:lumMod val="50000"/>
                    </a:srgbClr>
                  </a:solidFill>
                  <a:latin typeface="Times New Roman" panose="02020603050405020304" pitchFamily="18" charset="0"/>
                  <a:ea typeface="字魂59号-创粗黑"/>
                  <a:cs typeface="Times New Roman" panose="02020603050405020304" pitchFamily="18" charset="0"/>
                </a:rPr>
                <a:t>câu</a:t>
              </a:r>
              <a:r>
                <a:rPr lang="en-US" sz="3400" b="1" i="1" dirty="0" smtClean="0">
                  <a:solidFill>
                    <a:srgbClr val="F79646">
                      <a:lumMod val="50000"/>
                    </a:srgbClr>
                  </a:solidFill>
                  <a:latin typeface="Times New Roman" panose="02020603050405020304" pitchFamily="18" charset="0"/>
                  <a:ea typeface="字魂59号-创粗黑"/>
                  <a:cs typeface="Times New Roman" panose="02020603050405020304" pitchFamily="18" charset="0"/>
                </a:rPr>
                <a:t> </a:t>
              </a:r>
              <a:r>
                <a:rPr lang="en-US" sz="3400" b="1" i="1" dirty="0" err="1" smtClean="0">
                  <a:solidFill>
                    <a:srgbClr val="F79646">
                      <a:lumMod val="50000"/>
                    </a:srgbClr>
                  </a:solidFill>
                  <a:latin typeface="Times New Roman" panose="02020603050405020304" pitchFamily="18" charset="0"/>
                  <a:ea typeface="字魂59号-创粗黑"/>
                  <a:cs typeface="Times New Roman" panose="02020603050405020304" pitchFamily="18" charset="0"/>
                </a:rPr>
                <a:t>chuyện</a:t>
              </a:r>
              <a:endParaRPr lang="en-US" sz="3400" b="1" i="1" dirty="0" smtClean="0">
                <a:solidFill>
                  <a:srgbClr val="F79646">
                    <a:lumMod val="50000"/>
                  </a:srgbClr>
                </a:solidFill>
                <a:latin typeface="Times New Roman" panose="02020603050405020304" pitchFamily="18" charset="0"/>
                <a:ea typeface="字魂59号-创粗黑"/>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400" b="1" i="1" dirty="0" smtClean="0">
                  <a:solidFill>
                    <a:srgbClr val="F79646">
                      <a:lumMod val="50000"/>
                    </a:srgbClr>
                  </a:solidFill>
                  <a:latin typeface="Times New Roman" panose="02020603050405020304" pitchFamily="18" charset="0"/>
                  <a:ea typeface="字魂59号-创粗黑"/>
                  <a:cs typeface="Times New Roman" panose="02020603050405020304" pitchFamily="18" charset="0"/>
                </a:rPr>
                <a:t> “</a:t>
              </a:r>
              <a:r>
                <a:rPr lang="en-US" sz="3400" b="1" i="1" dirty="0" err="1" smtClean="0">
                  <a:solidFill>
                    <a:srgbClr val="F79646">
                      <a:lumMod val="50000"/>
                    </a:srgbClr>
                  </a:solidFill>
                  <a:latin typeface="Times New Roman" panose="02020603050405020304" pitchFamily="18" charset="0"/>
                  <a:ea typeface="字魂59号-创粗黑"/>
                  <a:cs typeface="Times New Roman" panose="02020603050405020304" pitchFamily="18" charset="0"/>
                </a:rPr>
                <a:t>Dế</a:t>
              </a:r>
              <a:r>
                <a:rPr lang="en-US" sz="3400" b="1" i="1" dirty="0" smtClean="0">
                  <a:solidFill>
                    <a:srgbClr val="F79646">
                      <a:lumMod val="50000"/>
                    </a:srgbClr>
                  </a:solidFill>
                  <a:latin typeface="Times New Roman" panose="02020603050405020304" pitchFamily="18" charset="0"/>
                  <a:ea typeface="字魂59号-创粗黑"/>
                  <a:cs typeface="Times New Roman" panose="02020603050405020304" pitchFamily="18" charset="0"/>
                </a:rPr>
                <a:t> </a:t>
              </a:r>
              <a:r>
                <a:rPr lang="en-US" sz="3400" b="1" i="1" dirty="0" err="1" smtClean="0">
                  <a:solidFill>
                    <a:srgbClr val="F79646">
                      <a:lumMod val="50000"/>
                    </a:srgbClr>
                  </a:solidFill>
                  <a:latin typeface="Times New Roman" panose="02020603050405020304" pitchFamily="18" charset="0"/>
                  <a:ea typeface="字魂59号-创粗黑"/>
                  <a:cs typeface="Times New Roman" panose="02020603050405020304" pitchFamily="18" charset="0"/>
                </a:rPr>
                <a:t>mèn</a:t>
              </a:r>
              <a:r>
                <a:rPr lang="en-US" sz="3400" b="1" i="1" dirty="0" smtClean="0">
                  <a:solidFill>
                    <a:srgbClr val="F79646">
                      <a:lumMod val="50000"/>
                    </a:srgbClr>
                  </a:solidFill>
                  <a:latin typeface="Times New Roman" panose="02020603050405020304" pitchFamily="18" charset="0"/>
                  <a:ea typeface="字魂59号-创粗黑"/>
                  <a:cs typeface="Times New Roman" panose="02020603050405020304" pitchFamily="18" charset="0"/>
                </a:rPr>
                <a:t> </a:t>
              </a:r>
              <a:r>
                <a:rPr lang="en-US" sz="3400" b="1" i="1" dirty="0" err="1" smtClean="0">
                  <a:solidFill>
                    <a:srgbClr val="F79646">
                      <a:lumMod val="50000"/>
                    </a:srgbClr>
                  </a:solidFill>
                  <a:latin typeface="Times New Roman" panose="02020603050405020304" pitchFamily="18" charset="0"/>
                  <a:ea typeface="字魂59号-创粗黑"/>
                  <a:cs typeface="Times New Roman" panose="02020603050405020304" pitchFamily="18" charset="0"/>
                </a:rPr>
                <a:t>bênh</a:t>
              </a:r>
              <a:r>
                <a:rPr lang="en-US" sz="3400" b="1" i="1" dirty="0" smtClean="0">
                  <a:solidFill>
                    <a:srgbClr val="F79646">
                      <a:lumMod val="50000"/>
                    </a:srgbClr>
                  </a:solidFill>
                  <a:latin typeface="Times New Roman" panose="02020603050405020304" pitchFamily="18" charset="0"/>
                  <a:ea typeface="字魂59号-创粗黑"/>
                  <a:cs typeface="Times New Roman" panose="02020603050405020304" pitchFamily="18" charset="0"/>
                </a:rPr>
                <a:t> </a:t>
              </a:r>
              <a:r>
                <a:rPr lang="en-US" sz="3400" b="1" i="1" dirty="0" err="1" smtClean="0">
                  <a:solidFill>
                    <a:srgbClr val="F79646">
                      <a:lumMod val="50000"/>
                    </a:srgbClr>
                  </a:solidFill>
                  <a:latin typeface="Times New Roman" panose="02020603050405020304" pitchFamily="18" charset="0"/>
                  <a:ea typeface="字魂59号-创粗黑"/>
                  <a:cs typeface="Times New Roman" panose="02020603050405020304" pitchFamily="18" charset="0"/>
                </a:rPr>
                <a:t>vực</a:t>
              </a:r>
              <a:r>
                <a:rPr lang="en-US" sz="3400" b="1" i="1" dirty="0" smtClean="0">
                  <a:solidFill>
                    <a:srgbClr val="F79646">
                      <a:lumMod val="50000"/>
                    </a:srgbClr>
                  </a:solidFill>
                  <a:latin typeface="Times New Roman" panose="02020603050405020304" pitchFamily="18" charset="0"/>
                  <a:ea typeface="字魂59号-创粗黑"/>
                  <a:cs typeface="Times New Roman" panose="02020603050405020304" pitchFamily="18" charset="0"/>
                </a:rPr>
                <a:t> </a:t>
              </a:r>
              <a:r>
                <a:rPr lang="en-US" sz="3400" b="1" i="1" dirty="0" err="1" smtClean="0">
                  <a:solidFill>
                    <a:srgbClr val="F79646">
                      <a:lumMod val="50000"/>
                    </a:srgbClr>
                  </a:solidFill>
                  <a:latin typeface="Times New Roman" panose="02020603050405020304" pitchFamily="18" charset="0"/>
                  <a:ea typeface="字魂59号-创粗黑"/>
                  <a:cs typeface="Times New Roman" panose="02020603050405020304" pitchFamily="18" charset="0"/>
                </a:rPr>
                <a:t>kẻ</a:t>
              </a:r>
              <a:r>
                <a:rPr lang="en-US" sz="3400" b="1" i="1" dirty="0" smtClean="0">
                  <a:solidFill>
                    <a:srgbClr val="F79646">
                      <a:lumMod val="50000"/>
                    </a:srgbClr>
                  </a:solidFill>
                  <a:latin typeface="Times New Roman" panose="02020603050405020304" pitchFamily="18" charset="0"/>
                  <a:ea typeface="字魂59号-创粗黑"/>
                  <a:cs typeface="Times New Roman" panose="02020603050405020304" pitchFamily="18" charset="0"/>
                </a:rPr>
                <a:t> </a:t>
              </a:r>
              <a:r>
                <a:rPr lang="en-US" sz="3400" b="1" i="1" dirty="0" err="1" smtClean="0">
                  <a:solidFill>
                    <a:srgbClr val="F79646">
                      <a:lumMod val="50000"/>
                    </a:srgbClr>
                  </a:solidFill>
                  <a:latin typeface="Times New Roman" panose="02020603050405020304" pitchFamily="18" charset="0"/>
                  <a:ea typeface="字魂59号-创粗黑"/>
                  <a:cs typeface="Times New Roman" panose="02020603050405020304" pitchFamily="18" charset="0"/>
                </a:rPr>
                <a:t>yếu</a:t>
              </a:r>
              <a:r>
                <a:rPr lang="en-US" sz="3400" b="1" i="1" dirty="0" smtClean="0">
                  <a:solidFill>
                    <a:srgbClr val="F79646">
                      <a:lumMod val="50000"/>
                    </a:srgbClr>
                  </a:solidFill>
                  <a:latin typeface="Times New Roman" panose="02020603050405020304" pitchFamily="18" charset="0"/>
                  <a:ea typeface="字魂59号-创粗黑"/>
                  <a:cs typeface="Times New Roman" panose="02020603050405020304" pitchFamily="18" charset="0"/>
                </a:rPr>
                <a:t>”</a:t>
              </a:r>
              <a:endParaRPr kumimoji="0" lang="en-US" sz="3400" b="1" i="1" u="none" strike="noStrike" kern="1200" cap="none" spc="0" normalizeH="0" baseline="0" noProof="0" dirty="0">
                <a:ln>
                  <a:noFill/>
                </a:ln>
                <a:solidFill>
                  <a:srgbClr val="F79646">
                    <a:lumMod val="50000"/>
                  </a:srgbClr>
                </a:solidFill>
                <a:effectLst/>
                <a:uLnTx/>
                <a:uFillTx/>
                <a:latin typeface="Times New Roman" panose="02020603050405020304" pitchFamily="18" charset="0"/>
                <a:ea typeface="字魂59号-创粗黑"/>
                <a:cs typeface="Times New Roman" panose="02020603050405020304" pitchFamily="18" charset="0"/>
              </a:endParaRPr>
            </a:p>
          </p:txBody>
        </p:sp>
      </p:grpSp>
      <p:pic>
        <p:nvPicPr>
          <p:cNvPr id="44" name="图片 10">
            <a:extLst>
              <a:ext uri="{FF2B5EF4-FFF2-40B4-BE49-F238E27FC236}">
                <a16:creationId xmlns:a16="http://schemas.microsoft.com/office/drawing/2014/main" id="{4B6C0D58-C199-4AFB-8B6D-94BE0166AFB6}"/>
              </a:ext>
            </a:extLst>
          </p:cNvPr>
          <p:cNvPicPr>
            <a:picLocks noChangeAspect="1"/>
          </p:cNvPicPr>
          <p:nvPr/>
        </p:nvPicPr>
        <p:blipFill>
          <a:blip r:embed="rId6"/>
          <a:stretch>
            <a:fillRect/>
          </a:stretch>
        </p:blipFill>
        <p:spPr>
          <a:xfrm>
            <a:off x="1414978" y="1200834"/>
            <a:ext cx="776208" cy="78636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002" y="1987196"/>
            <a:ext cx="5496538" cy="3577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254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1000"/>
                                        <p:tgtEl>
                                          <p:spTgt spid="37"/>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0-#ppt_w/2"/>
                                          </p:val>
                                        </p:tav>
                                        <p:tav tm="100000">
                                          <p:val>
                                            <p:strVal val="#ppt_x"/>
                                          </p:val>
                                        </p:tav>
                                      </p:tavLst>
                                    </p:anim>
                                    <p:anim calcmode="lin" valueType="num">
                                      <p:cBhvr additive="base">
                                        <p:cTn id="24" dur="1000" fill="hold"/>
                                        <p:tgtEl>
                                          <p:spTgt spid="23"/>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53" presetClass="entr" presetSubtype="16" fill="hold" nodeType="after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fltVal val="0"/>
                                          </p:val>
                                        </p:tav>
                                        <p:tav tm="100000">
                                          <p:val>
                                            <p:strVal val="#ppt_w"/>
                                          </p:val>
                                        </p:tav>
                                      </p:tavLst>
                                    </p:anim>
                                    <p:anim calcmode="lin" valueType="num">
                                      <p:cBhvr>
                                        <p:cTn id="29" dur="500" fill="hold"/>
                                        <p:tgtEl>
                                          <p:spTgt spid="44"/>
                                        </p:tgtEl>
                                        <p:attrNameLst>
                                          <p:attrName>ppt_h</p:attrName>
                                        </p:attrNameLst>
                                      </p:cBhvr>
                                      <p:tavLst>
                                        <p:tav tm="0">
                                          <p:val>
                                            <p:fltVal val="0"/>
                                          </p:val>
                                        </p:tav>
                                        <p:tav tm="100000">
                                          <p:val>
                                            <p:strVal val="#ppt_h"/>
                                          </p:val>
                                        </p:tav>
                                      </p:tavLst>
                                    </p:anim>
                                    <p:animEffect transition="in" filter="fade">
                                      <p:cBhvr>
                                        <p:cTn id="30" dur="500"/>
                                        <p:tgtEl>
                                          <p:spTgt spid="44"/>
                                        </p:tgtEl>
                                      </p:cBhvr>
                                    </p:animEffect>
                                  </p:childTnLst>
                                </p:cTn>
                              </p:par>
                            </p:childTnLst>
                          </p:cTn>
                        </p:par>
                        <p:par>
                          <p:cTn id="31" fill="hold">
                            <p:stCondLst>
                              <p:cond delay="4500"/>
                            </p:stCondLst>
                            <p:childTnLst>
                              <p:par>
                                <p:cTn id="32" presetID="56" presetClass="path" presetSubtype="0" accel="50000" decel="50000" fill="hold" nodeType="afterEffect">
                                  <p:stCondLst>
                                    <p:cond delay="0"/>
                                  </p:stCondLst>
                                  <p:childTnLst>
                                    <p:animMotion origin="layout" path="M 0.00234 2.59259E-6 L 0.71536 -0.1544 " pathEditMode="relative" rAng="0" ptsTypes="AA">
                                      <p:cBhvr>
                                        <p:cTn id="33" dur="500" fill="hold"/>
                                        <p:tgtEl>
                                          <p:spTgt spid="44"/>
                                        </p:tgtEl>
                                        <p:attrNameLst>
                                          <p:attrName>ppt_x</p:attrName>
                                          <p:attrName>ppt_y</p:attrName>
                                        </p:attrNameLst>
                                      </p:cBhvr>
                                      <p:rCtr x="35651" y="-7731"/>
                                    </p:animMotion>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anim calcmode="lin" valueType="num">
                                      <p:cBhvr>
                                        <p:cTn id="38" dur="500" fill="hold"/>
                                        <p:tgtEl>
                                          <p:spTgt spid="22"/>
                                        </p:tgtEl>
                                        <p:attrNameLst>
                                          <p:attrName>ppt_x</p:attrName>
                                        </p:attrNameLst>
                                      </p:cBhvr>
                                      <p:tavLst>
                                        <p:tav tm="0">
                                          <p:val>
                                            <p:strVal val="#ppt_x"/>
                                          </p:val>
                                        </p:tav>
                                        <p:tav tm="100000">
                                          <p:val>
                                            <p:strVal val="#ppt_x"/>
                                          </p:val>
                                        </p:tav>
                                      </p:tavLst>
                                    </p:anim>
                                    <p:anim calcmode="lin" valueType="num">
                                      <p:cBhvr>
                                        <p:cTn id="3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anim calcmode="lin" valueType="num">
                                      <p:cBhvr>
                                        <p:cTn id="45" dur="500" fill="hold"/>
                                        <p:tgtEl>
                                          <p:spTgt spid="25"/>
                                        </p:tgtEl>
                                        <p:attrNameLst>
                                          <p:attrName>ppt_x</p:attrName>
                                        </p:attrNameLst>
                                      </p:cBhvr>
                                      <p:tavLst>
                                        <p:tav tm="0">
                                          <p:val>
                                            <p:strVal val="#ppt_x"/>
                                          </p:val>
                                        </p:tav>
                                        <p:tav tm="100000">
                                          <p:val>
                                            <p:strVal val="#ppt_x"/>
                                          </p:val>
                                        </p:tav>
                                      </p:tavLst>
                                    </p:anim>
                                    <p:anim calcmode="lin" valueType="num">
                                      <p:cBhvr>
                                        <p:cTn id="4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ssolv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9" name="组合 18"/>
          <p:cNvGrpSpPr/>
          <p:nvPr/>
        </p:nvGrpSpPr>
        <p:grpSpPr>
          <a:xfrm>
            <a:off x="223690" y="902550"/>
            <a:ext cx="6670150" cy="4449699"/>
            <a:chOff x="872575" y="1000462"/>
            <a:chExt cx="6214025" cy="4449699"/>
          </a:xfrm>
        </p:grpSpPr>
        <p:grpSp>
          <p:nvGrpSpPr>
            <p:cNvPr id="20" name="组合 19"/>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23" name="圆角矩形 22"/>
              <p:cNvSpPr/>
              <p:nvPr/>
            </p:nvSpPr>
            <p:spPr>
              <a:xfrm flipV="1">
                <a:off x="1828800" y="932842"/>
                <a:ext cx="8333732" cy="4246864"/>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圆角矩形 39"/>
              <p:cNvSpPr/>
              <p:nvPr/>
            </p:nvSpPr>
            <p:spPr>
              <a:xfrm flipV="1">
                <a:off x="1930550" y="1007532"/>
                <a:ext cx="8131406" cy="4119793"/>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1" name="图片 20">
              <a:extLst>
                <a:ext uri="{FF2B5EF4-FFF2-40B4-BE49-F238E27FC236}">
                  <a16:creationId xmlns:a16="http://schemas.microsoft.com/office/drawing/2014/main" id="{7A2060F1-955B-4EA4-BDE4-2B419FD19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2" name="组合 1"/>
          <p:cNvGrpSpPr/>
          <p:nvPr/>
        </p:nvGrpSpPr>
        <p:grpSpPr>
          <a:xfrm>
            <a:off x="2064514" y="3722"/>
            <a:ext cx="7917686" cy="1419318"/>
            <a:chOff x="3109798" y="682881"/>
            <a:chExt cx="5989948" cy="727892"/>
          </a:xfrm>
        </p:grpSpPr>
        <p:sp>
          <p:nvSpPr>
            <p:cNvPr id="32" name="圆角矩形 31"/>
            <p:cNvSpPr/>
            <p:nvPr/>
          </p:nvSpPr>
          <p:spPr>
            <a:xfrm flipV="1">
              <a:off x="3109798" y="715957"/>
              <a:ext cx="5989948"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矩形 32">
              <a:extLst>
                <a:ext uri="{FF2B5EF4-FFF2-40B4-BE49-F238E27FC236}">
                  <a16:creationId xmlns:a16="http://schemas.microsoft.com/office/drawing/2014/main" id="{F953D702-DA6F-4E12-96CD-D548CD86F11B}"/>
                </a:ext>
              </a:extLst>
            </p:cNvPr>
            <p:cNvSpPr/>
            <p:nvPr/>
          </p:nvSpPr>
          <p:spPr>
            <a:xfrm>
              <a:off x="3109798" y="682881"/>
              <a:ext cx="5805602" cy="727892"/>
            </a:xfrm>
            <a:prstGeom prst="rect">
              <a:avLst/>
            </a:prstGeom>
          </p:spPr>
          <p:txBody>
            <a:bodyPr wrap="square">
              <a:spAutoFit/>
              <a:scene3d>
                <a:camera prst="orthographicFront"/>
                <a:lightRig rig="threePt" dir="t"/>
              </a:scene3d>
              <a:sp3d contourW="12700"/>
            </a:bodyPr>
            <a:lstStyle/>
            <a:p>
              <a:pPr>
                <a:lnSpc>
                  <a:spcPct val="120000"/>
                </a:lnSpc>
              </a:pPr>
              <a:endParaRPr lang="zh-CN" altLang="en-US" sz="3599" b="1"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4" name="Rectangle 23"/>
          <p:cNvSpPr/>
          <p:nvPr/>
        </p:nvSpPr>
        <p:spPr>
          <a:xfrm>
            <a:off x="835742" y="76200"/>
            <a:ext cx="10357922" cy="1077218"/>
          </a:xfrm>
          <a:prstGeom prst="rect">
            <a:avLst/>
          </a:prstGeom>
        </p:spPr>
        <p:txBody>
          <a:bodyPr wrap="square">
            <a:spAutoFit/>
          </a:bodyPr>
          <a:lstStyle/>
          <a:p>
            <a:pPr algn="ctr"/>
            <a:r>
              <a:rPr lang="en-US" sz="3200" b="1" dirty="0" err="1">
                <a:solidFill>
                  <a:schemeClr val="bg1"/>
                </a:solidFill>
                <a:latin typeface="UTM Avo" panose="02040603050506020204" pitchFamily="18" charset="0"/>
                <a:cs typeface="Times New Roman" panose="02020603050405020304" pitchFamily="18" charset="0"/>
              </a:rPr>
              <a:t>Yêu</a:t>
            </a:r>
            <a:r>
              <a:rPr lang="en-US" sz="3200" b="1" dirty="0">
                <a:solidFill>
                  <a:schemeClr val="bg1"/>
                </a:solidFill>
                <a:latin typeface="UTM Avo" panose="02040603050506020204" pitchFamily="18" charset="0"/>
                <a:cs typeface="Times New Roman" panose="02020603050405020304" pitchFamily="18" charset="0"/>
              </a:rPr>
              <a:t> </a:t>
            </a:r>
            <a:r>
              <a:rPr lang="en-US" sz="3200" b="1" dirty="0" err="1">
                <a:solidFill>
                  <a:schemeClr val="bg1"/>
                </a:solidFill>
                <a:latin typeface="UTM Avo" panose="02040603050506020204" pitchFamily="18" charset="0"/>
                <a:cs typeface="Times New Roman" panose="02020603050405020304" pitchFamily="18" charset="0"/>
              </a:rPr>
              <a:t>thiên</a:t>
            </a:r>
            <a:r>
              <a:rPr lang="en-US" sz="3200" b="1" dirty="0">
                <a:solidFill>
                  <a:schemeClr val="bg1"/>
                </a:solidFill>
                <a:latin typeface="UTM Avo" panose="02040603050506020204" pitchFamily="18" charset="0"/>
                <a:cs typeface="Times New Roman" panose="02020603050405020304" pitchFamily="18" charset="0"/>
              </a:rPr>
              <a:t> </a:t>
            </a:r>
            <a:r>
              <a:rPr lang="en-US" sz="3200" b="1" dirty="0" err="1">
                <a:solidFill>
                  <a:schemeClr val="bg1"/>
                </a:solidFill>
                <a:latin typeface="UTM Avo" panose="02040603050506020204" pitchFamily="18" charset="0"/>
                <a:cs typeface="Times New Roman" panose="02020603050405020304" pitchFamily="18" charset="0"/>
              </a:rPr>
              <a:t>nhiên</a:t>
            </a:r>
            <a:r>
              <a:rPr lang="en-US" sz="3200" b="1" dirty="0">
                <a:solidFill>
                  <a:schemeClr val="bg1"/>
                </a:solidFill>
                <a:latin typeface="UTM Avo" panose="02040603050506020204" pitchFamily="18" charset="0"/>
                <a:cs typeface="Times New Roman" panose="02020603050405020304" pitchFamily="18" charset="0"/>
              </a:rPr>
              <a:t>, </a:t>
            </a:r>
            <a:r>
              <a:rPr lang="en-US" sz="3200" b="1" dirty="0" err="1">
                <a:solidFill>
                  <a:schemeClr val="bg1"/>
                </a:solidFill>
                <a:latin typeface="UTM Avo" panose="02040603050506020204" pitchFamily="18" charset="0"/>
                <a:cs typeface="Times New Roman" panose="02020603050405020304" pitchFamily="18" charset="0"/>
              </a:rPr>
              <a:t>chăm</a:t>
            </a:r>
            <a:r>
              <a:rPr lang="en-US" sz="3200" b="1" dirty="0">
                <a:solidFill>
                  <a:schemeClr val="bg1"/>
                </a:solidFill>
                <a:latin typeface="UTM Avo" panose="02040603050506020204" pitchFamily="18" charset="0"/>
                <a:cs typeface="Times New Roman" panose="02020603050405020304" pitchFamily="18" charset="0"/>
              </a:rPr>
              <a:t> </a:t>
            </a:r>
            <a:r>
              <a:rPr lang="en-US" sz="3200" b="1" dirty="0" err="1">
                <a:solidFill>
                  <a:schemeClr val="bg1"/>
                </a:solidFill>
                <a:latin typeface="UTM Avo" panose="02040603050506020204" pitchFamily="18" charset="0"/>
                <a:cs typeface="Times New Roman" panose="02020603050405020304" pitchFamily="18" charset="0"/>
              </a:rPr>
              <a:t>chút</a:t>
            </a:r>
            <a:r>
              <a:rPr lang="en-US" sz="3200" b="1" dirty="0">
                <a:solidFill>
                  <a:schemeClr val="bg1"/>
                </a:solidFill>
                <a:latin typeface="UTM Avo" panose="02040603050506020204" pitchFamily="18" charset="0"/>
                <a:cs typeface="Times New Roman" panose="02020603050405020304" pitchFamily="18" charset="0"/>
              </a:rPr>
              <a:t>, </a:t>
            </a:r>
            <a:endParaRPr lang="en-US" sz="3200" b="1" dirty="0" smtClean="0">
              <a:solidFill>
                <a:schemeClr val="bg1"/>
              </a:solidFill>
              <a:latin typeface="UTM Avo" panose="02040603050506020204" pitchFamily="18" charset="0"/>
              <a:cs typeface="Times New Roman" panose="02020603050405020304" pitchFamily="18" charset="0"/>
            </a:endParaRPr>
          </a:p>
          <a:p>
            <a:pPr algn="ctr"/>
            <a:r>
              <a:rPr lang="en-US" sz="3200" b="1" dirty="0" err="1" smtClean="0">
                <a:solidFill>
                  <a:schemeClr val="bg1"/>
                </a:solidFill>
                <a:latin typeface="UTM Avo" panose="02040603050506020204" pitchFamily="18" charset="0"/>
                <a:cs typeface="Times New Roman" panose="02020603050405020304" pitchFamily="18" charset="0"/>
              </a:rPr>
              <a:t>nâng</a:t>
            </a:r>
            <a:r>
              <a:rPr lang="en-US" sz="3200" b="1" dirty="0" smtClean="0">
                <a:solidFill>
                  <a:schemeClr val="bg1"/>
                </a:solidFill>
                <a:latin typeface="UTM Avo" panose="02040603050506020204" pitchFamily="18" charset="0"/>
                <a:cs typeface="Times New Roman" panose="02020603050405020304" pitchFamily="18" charset="0"/>
              </a:rPr>
              <a:t> </a:t>
            </a:r>
            <a:r>
              <a:rPr lang="en-US" sz="3200" b="1" dirty="0" err="1">
                <a:solidFill>
                  <a:schemeClr val="bg1"/>
                </a:solidFill>
                <a:latin typeface="UTM Avo" panose="02040603050506020204" pitchFamily="18" charset="0"/>
                <a:cs typeface="Times New Roman" panose="02020603050405020304" pitchFamily="18" charset="0"/>
              </a:rPr>
              <a:t>niu</a:t>
            </a:r>
            <a:r>
              <a:rPr lang="en-US" sz="3200" b="1" dirty="0">
                <a:solidFill>
                  <a:schemeClr val="bg1"/>
                </a:solidFill>
                <a:latin typeface="UTM Avo" panose="02040603050506020204" pitchFamily="18" charset="0"/>
                <a:cs typeface="Times New Roman" panose="02020603050405020304" pitchFamily="18" charset="0"/>
              </a:rPr>
              <a:t> </a:t>
            </a:r>
            <a:r>
              <a:rPr lang="en-US" sz="3200" b="1" dirty="0" err="1">
                <a:solidFill>
                  <a:schemeClr val="bg1"/>
                </a:solidFill>
                <a:latin typeface="UTM Avo" panose="02040603050506020204" pitchFamily="18" charset="0"/>
                <a:cs typeface="Times New Roman" panose="02020603050405020304" pitchFamily="18" charset="0"/>
              </a:rPr>
              <a:t>từng</a:t>
            </a:r>
            <a:r>
              <a:rPr lang="en-US" sz="3200" b="1" dirty="0">
                <a:solidFill>
                  <a:schemeClr val="bg1"/>
                </a:solidFill>
                <a:latin typeface="UTM Avo" panose="02040603050506020204" pitchFamily="18" charset="0"/>
                <a:cs typeface="Times New Roman" panose="02020603050405020304" pitchFamily="18" charset="0"/>
              </a:rPr>
              <a:t> </a:t>
            </a:r>
            <a:r>
              <a:rPr lang="en-US" sz="3200" b="1" dirty="0" err="1">
                <a:solidFill>
                  <a:schemeClr val="bg1"/>
                </a:solidFill>
                <a:latin typeface="UTM Avo" panose="02040603050506020204" pitchFamily="18" charset="0"/>
                <a:cs typeface="Times New Roman" panose="02020603050405020304" pitchFamily="18" charset="0"/>
              </a:rPr>
              <a:t>mầm</a:t>
            </a:r>
            <a:r>
              <a:rPr lang="en-US" sz="3200" b="1" dirty="0">
                <a:solidFill>
                  <a:schemeClr val="bg1"/>
                </a:solidFill>
                <a:latin typeface="UTM Avo" panose="02040603050506020204" pitchFamily="18" charset="0"/>
                <a:cs typeface="Times New Roman" panose="02020603050405020304" pitchFamily="18" charset="0"/>
              </a:rPr>
              <a:t> </a:t>
            </a:r>
            <a:r>
              <a:rPr lang="en-US" sz="3200" b="1" dirty="0" err="1">
                <a:solidFill>
                  <a:schemeClr val="bg1"/>
                </a:solidFill>
                <a:latin typeface="UTM Avo" panose="02040603050506020204" pitchFamily="18" charset="0"/>
                <a:cs typeface="Times New Roman" panose="02020603050405020304" pitchFamily="18" charset="0"/>
              </a:rPr>
              <a:t>nhỏ</a:t>
            </a:r>
            <a:r>
              <a:rPr lang="en-US" sz="3200" b="1" dirty="0">
                <a:solidFill>
                  <a:schemeClr val="bg1"/>
                </a:solidFill>
                <a:latin typeface="UTM Avo" panose="02040603050506020204" pitchFamily="18" charset="0"/>
                <a:cs typeface="Times New Roman" panose="02020603050405020304" pitchFamily="18" charset="0"/>
              </a:rPr>
              <a:t> </a:t>
            </a:r>
            <a:r>
              <a:rPr lang="en-US" sz="3200" b="1" dirty="0" err="1">
                <a:solidFill>
                  <a:schemeClr val="bg1"/>
                </a:solidFill>
                <a:latin typeface="UTM Avo" panose="02040603050506020204" pitchFamily="18" charset="0"/>
                <a:cs typeface="Times New Roman" panose="02020603050405020304" pitchFamily="18" charset="0"/>
              </a:rPr>
              <a:t>của</a:t>
            </a:r>
            <a:r>
              <a:rPr lang="en-US" sz="3200" b="1" dirty="0">
                <a:solidFill>
                  <a:schemeClr val="bg1"/>
                </a:solidFill>
                <a:latin typeface="UTM Avo" panose="02040603050506020204" pitchFamily="18" charset="0"/>
                <a:cs typeface="Times New Roman" panose="02020603050405020304" pitchFamily="18" charset="0"/>
              </a:rPr>
              <a:t> </a:t>
            </a:r>
            <a:r>
              <a:rPr lang="en-US" sz="3200" b="1" dirty="0" err="1">
                <a:solidFill>
                  <a:schemeClr val="bg1"/>
                </a:solidFill>
                <a:latin typeface="UTM Avo" panose="02040603050506020204" pitchFamily="18" charset="0"/>
                <a:cs typeface="Times New Roman" panose="02020603050405020304" pitchFamily="18" charset="0"/>
              </a:rPr>
              <a:t>sự</a:t>
            </a:r>
            <a:r>
              <a:rPr lang="en-US" sz="3200" b="1" dirty="0">
                <a:solidFill>
                  <a:schemeClr val="bg1"/>
                </a:solidFill>
                <a:latin typeface="UTM Avo" panose="02040603050506020204" pitchFamily="18" charset="0"/>
                <a:cs typeface="Times New Roman" panose="02020603050405020304" pitchFamily="18" charset="0"/>
              </a:rPr>
              <a:t> </a:t>
            </a:r>
            <a:r>
              <a:rPr lang="en-US" sz="3200" b="1" dirty="0" err="1" smtClean="0">
                <a:solidFill>
                  <a:schemeClr val="bg1"/>
                </a:solidFill>
                <a:latin typeface="UTM Avo" panose="02040603050506020204" pitchFamily="18" charset="0"/>
                <a:cs typeface="Times New Roman" panose="02020603050405020304" pitchFamily="18" charset="0"/>
              </a:rPr>
              <a:t>sống</a:t>
            </a:r>
            <a:r>
              <a:rPr lang="en-US" sz="3200" b="1" dirty="0" smtClean="0">
                <a:solidFill>
                  <a:schemeClr val="bg1"/>
                </a:solidFill>
                <a:latin typeface="UTM Avo" panose="02040603050506020204" pitchFamily="18" charset="0"/>
                <a:cs typeface="Times New Roman" panose="02020603050405020304" pitchFamily="18" charset="0"/>
              </a:rPr>
              <a:t>.</a:t>
            </a:r>
            <a:endParaRPr lang="en-US" sz="3200" b="1" dirty="0">
              <a:solidFill>
                <a:schemeClr val="bg1"/>
              </a:solidFill>
              <a:latin typeface="UTM Avo" panose="02040603050506020204" pitchFamily="18" charset="0"/>
              <a:cs typeface="Times New Roman" panose="02020603050405020304" pitchFamily="18" charset="0"/>
            </a:endParaRP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3348755"/>
            <a:ext cx="4978576" cy="3355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966469" y="2635568"/>
            <a:ext cx="5965364" cy="1323439"/>
          </a:xfrm>
          <a:prstGeom prst="rect">
            <a:avLst/>
          </a:prstGeom>
          <a:noFill/>
        </p:spPr>
        <p:txBody>
          <a:bodyPr wrap="square" rtlCol="0">
            <a:spAutoFit/>
          </a:bodyPr>
          <a:lstStyle/>
          <a:p>
            <a:pPr algn="ctr"/>
            <a:r>
              <a:rPr lang="en-US" sz="4000" b="1" dirty="0" err="1" smtClean="0">
                <a:solidFill>
                  <a:srgbClr val="002060"/>
                </a:solidFill>
                <a:latin typeface="Times New Roman" panose="02020603050405020304" pitchFamily="18" charset="0"/>
                <a:cs typeface="Times New Roman" panose="02020603050405020304" pitchFamily="18" charset="0"/>
              </a:rPr>
              <a:t>Bác</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Hồ</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trong</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câu</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chuyện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Chiếc</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rễ</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đa</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tròn</a:t>
            </a:r>
            <a:r>
              <a:rPr lang="en-US" sz="4000" b="1" dirty="0" smtClean="0">
                <a:solidFill>
                  <a:srgbClr val="002060"/>
                </a:solidFill>
                <a:latin typeface="Times New Roman" panose="02020603050405020304" pitchFamily="18" charset="0"/>
                <a:cs typeface="Times New Roman" panose="02020603050405020304" pitchFamily="18" charset="0"/>
              </a:rPr>
              <a:t>”</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43"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13" y="3725131"/>
            <a:ext cx="7186356" cy="3200105"/>
          </a:xfrm>
          <a:prstGeom prst="rect">
            <a:avLst/>
          </a:prstGeom>
        </p:spPr>
      </p:pic>
    </p:spTree>
    <p:extLst>
      <p:ext uri="{BB962C8B-B14F-4D97-AF65-F5344CB8AC3E}">
        <p14:creationId xmlns:p14="http://schemas.microsoft.com/office/powerpoint/2010/main" val="4118050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1500" fill="hold"/>
                                        <p:tgtEl>
                                          <p:spTgt spid="43"/>
                                        </p:tgtEl>
                                        <p:attrNameLst>
                                          <p:attrName>ppt_x</p:attrName>
                                        </p:attrNameLst>
                                      </p:cBhvr>
                                      <p:tavLst>
                                        <p:tav tm="0">
                                          <p:val>
                                            <p:strVal val="1+#ppt_w/2"/>
                                          </p:val>
                                        </p:tav>
                                        <p:tav tm="100000">
                                          <p:val>
                                            <p:strVal val="#ppt_x"/>
                                          </p:val>
                                        </p:tav>
                                      </p:tavLst>
                                    </p:anim>
                                    <p:anim calcmode="lin" valueType="num">
                                      <p:cBhvr additive="base">
                                        <p:cTn id="18" dur="1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dissolve">
                                      <p:cBhvr>
                                        <p:cTn id="30" dur="5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386583A6-C30A-4EA6-A3A5-F1758593F7D6"/>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内容列表"/>
  <p:tag name="ISPRINGCLOUDFOLDERID" val="0"/>
  <p:tag name="ISPRINGCLOUDFOLDERPATH" val="资源库"/>
  <p:tag name="ISPRING_OUTPUT_FOLDER" val="D:\ppt\第14批\917269"/>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16.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17.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627103538"/>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p3bxc1p">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2340</TotalTime>
  <Words>640</Words>
  <Application>Microsoft Office PowerPoint</Application>
  <PresentationFormat>Widescreen</PresentationFormat>
  <Paragraphs>120</Paragraphs>
  <Slides>22</Slides>
  <Notes>18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#9Slide07 HoneyCream</vt:lpstr>
      <vt:lpstr>SVN-Newton</vt:lpstr>
      <vt:lpstr>UVF Souci Sans</vt:lpstr>
      <vt:lpstr>UTM Avenida</vt:lpstr>
      <vt:lpstr>UTM Isadora</vt:lpstr>
      <vt:lpstr>UTM Avo</vt:lpstr>
      <vt:lpstr>UTM Androgyne</vt:lpstr>
      <vt:lpstr>UTM Neutra</vt:lpstr>
      <vt:lpstr>字魂59号-创粗黑</vt:lpstr>
      <vt:lpstr>Wingdings</vt:lpstr>
      <vt:lpstr>#9Slide07 Altus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mangnon</dc:creator>
  <cp:keywords>MĂNG NON TEAM</cp:keywords>
  <cp:lastModifiedBy>LE THI THU GIANG</cp:lastModifiedBy>
  <cp:revision>456</cp:revision>
  <dcterms:created xsi:type="dcterms:W3CDTF">2006-08-16T00:00:00Z</dcterms:created>
  <dcterms:modified xsi:type="dcterms:W3CDTF">2022-09-25T23:29:12Z</dcterms:modified>
</cp:coreProperties>
</file>